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handoutMasterIdLst>
    <p:handoutMasterId r:id="rId21"/>
  </p:handoutMasterIdLst>
  <p:sldIdLst>
    <p:sldId id="256" r:id="rId2"/>
    <p:sldId id="257" r:id="rId3"/>
    <p:sldId id="273" r:id="rId4"/>
    <p:sldId id="272" r:id="rId5"/>
    <p:sldId id="288" r:id="rId6"/>
    <p:sldId id="285" r:id="rId7"/>
    <p:sldId id="274" r:id="rId8"/>
    <p:sldId id="275" r:id="rId9"/>
    <p:sldId id="277" r:id="rId10"/>
    <p:sldId id="265" r:id="rId11"/>
    <p:sldId id="281" r:id="rId12"/>
    <p:sldId id="282" r:id="rId13"/>
    <p:sldId id="262" r:id="rId14"/>
    <p:sldId id="283" r:id="rId15"/>
    <p:sldId id="284" r:id="rId16"/>
    <p:sldId id="287" r:id="rId17"/>
    <p:sldId id="289" r:id="rId18"/>
    <p:sldId id="29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82900" autoAdjust="0"/>
  </p:normalViewPr>
  <p:slideViewPr>
    <p:cSldViewPr snapToGrid="0">
      <p:cViewPr varScale="1">
        <p:scale>
          <a:sx n="73" d="100"/>
          <a:sy n="73" d="100"/>
        </p:scale>
        <p:origin x="1005" y="62"/>
      </p:cViewPr>
      <p:guideLst/>
    </p:cSldViewPr>
  </p:slideViewPr>
  <p:notesTextViewPr>
    <p:cViewPr>
      <p:scale>
        <a:sx n="1" d="1"/>
        <a:sy n="1" d="1"/>
      </p:scale>
      <p:origin x="0" y="0"/>
    </p:cViewPr>
  </p:notesTextViewPr>
  <p:notesViewPr>
    <p:cSldViewPr snapToGrid="0">
      <p:cViewPr varScale="1">
        <p:scale>
          <a:sx n="100" d="100"/>
          <a:sy n="100" d="100"/>
        </p:scale>
        <p:origin x="4306" y="6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4046\Desktop\status_report\scurve&#31283;&#23450;&#24615;(&#24050;&#33258;&#21160;&#36824;&#2140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4046\Desktop\status_report\scurve&#31283;&#23450;&#24615;(&#24050;&#33258;&#21160;&#36824;&#2140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4046\Desktop\status_report\scurve&#31283;&#23450;&#24615;(&#24050;&#33258;&#21160;&#36824;&#2140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4046\Desktop\status_report\scurve&#31283;&#23450;&#24615;(&#24050;&#33258;&#21160;&#36824;&#2140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Threshold</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5252978435847625"/>
          <c:y val="0.19569368881771082"/>
          <c:w val="0.79995889834598266"/>
          <c:h val="0.36018403666732968"/>
        </c:manualLayout>
      </c:layout>
      <c:lineChart>
        <c:grouping val="standard"/>
        <c:varyColors val="0"/>
        <c:ser>
          <c:idx val="0"/>
          <c:order val="0"/>
          <c:tx>
            <c:strRef>
              <c:f>single_pixel!$A$3</c:f>
              <c:strCache>
                <c:ptCount val="1"/>
                <c:pt idx="0">
                  <c:v>128 24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(single_pixel!$B$3,single_pixel!$D$3,single_pixel!$F$3,single_pixel!$H$3,single_pixel!$J$3)</c:f>
              <c:numCache>
                <c:formatCode>General</c:formatCode>
                <c:ptCount val="5"/>
                <c:pt idx="0">
                  <c:v>214.82</c:v>
                </c:pt>
                <c:pt idx="1">
                  <c:v>213.3</c:v>
                </c:pt>
                <c:pt idx="2">
                  <c:v>213.91</c:v>
                </c:pt>
                <c:pt idx="3">
                  <c:v>214.64</c:v>
                </c:pt>
                <c:pt idx="4">
                  <c:v>213.97</c:v>
                </c:pt>
              </c:numCache>
            </c:numRef>
          </c:val>
          <c:smooth val="0"/>
          <c:extLst>
            <c:ext xmlns:c16="http://schemas.microsoft.com/office/drawing/2014/chart" uri="{C3380CC4-5D6E-409C-BE32-E72D297353CC}">
              <c16:uniqueId val="{00000000-20A8-4A57-AFF1-140E5F5D1CEF}"/>
            </c:ext>
          </c:extLst>
        </c:ser>
        <c:ser>
          <c:idx val="1"/>
          <c:order val="1"/>
          <c:tx>
            <c:strRef>
              <c:f>single_pixel!$A$4</c:f>
              <c:strCache>
                <c:ptCount val="1"/>
                <c:pt idx="0">
                  <c:v>256 24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(single_pixel!$B$4,single_pixel!$D$4,single_pixel!$F$4,single_pixel!$H$4,single_pixel!$J$4)</c:f>
              <c:numCache>
                <c:formatCode>General</c:formatCode>
                <c:ptCount val="5"/>
                <c:pt idx="0">
                  <c:v>225.71199999999999</c:v>
                </c:pt>
                <c:pt idx="1">
                  <c:v>224.15799999999999</c:v>
                </c:pt>
                <c:pt idx="2">
                  <c:v>225.62</c:v>
                </c:pt>
                <c:pt idx="3">
                  <c:v>225.43</c:v>
                </c:pt>
                <c:pt idx="4">
                  <c:v>225.61</c:v>
                </c:pt>
              </c:numCache>
            </c:numRef>
          </c:val>
          <c:smooth val="0"/>
          <c:extLst>
            <c:ext xmlns:c16="http://schemas.microsoft.com/office/drawing/2014/chart" uri="{C3380CC4-5D6E-409C-BE32-E72D297353CC}">
              <c16:uniqueId val="{00000001-20A8-4A57-AFF1-140E5F5D1CEF}"/>
            </c:ext>
          </c:extLst>
        </c:ser>
        <c:ser>
          <c:idx val="2"/>
          <c:order val="2"/>
          <c:tx>
            <c:strRef>
              <c:f>single_pixel!$A$5</c:f>
              <c:strCache>
                <c:ptCount val="1"/>
                <c:pt idx="0">
                  <c:v>384 24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(single_pixel!$B$5,single_pixel!$D$5,single_pixel!$F$5,single_pixel!$H$5,single_pixel!$J$5)</c:f>
              <c:numCache>
                <c:formatCode>General</c:formatCode>
                <c:ptCount val="5"/>
                <c:pt idx="0">
                  <c:v>245.13</c:v>
                </c:pt>
                <c:pt idx="1">
                  <c:v>243.61</c:v>
                </c:pt>
                <c:pt idx="2">
                  <c:v>243.67</c:v>
                </c:pt>
                <c:pt idx="3">
                  <c:v>243.96</c:v>
                </c:pt>
                <c:pt idx="4">
                  <c:v>243.94</c:v>
                </c:pt>
              </c:numCache>
            </c:numRef>
          </c:val>
          <c:smooth val="0"/>
          <c:extLst>
            <c:ext xmlns:c16="http://schemas.microsoft.com/office/drawing/2014/chart" uri="{C3380CC4-5D6E-409C-BE32-E72D297353CC}">
              <c16:uniqueId val="{00000002-20A8-4A57-AFF1-140E5F5D1CEF}"/>
            </c:ext>
          </c:extLst>
        </c:ser>
        <c:ser>
          <c:idx val="3"/>
          <c:order val="3"/>
          <c:tx>
            <c:strRef>
              <c:f>single_pixel!$A$6</c:f>
              <c:strCache>
                <c:ptCount val="1"/>
                <c:pt idx="0">
                  <c:v>510 24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(single_pixel!$B$6,single_pixel!$D$6,single_pixel!$F$6,single_pixel!$H$6,single_pixel!$J$6)</c:f>
              <c:numCache>
                <c:formatCode>General</c:formatCode>
                <c:ptCount val="5"/>
                <c:pt idx="0">
                  <c:v>225.62</c:v>
                </c:pt>
                <c:pt idx="1">
                  <c:v>224.76</c:v>
                </c:pt>
                <c:pt idx="2">
                  <c:v>224.53</c:v>
                </c:pt>
                <c:pt idx="3">
                  <c:v>225.84</c:v>
                </c:pt>
                <c:pt idx="4">
                  <c:v>224.77</c:v>
                </c:pt>
              </c:numCache>
            </c:numRef>
          </c:val>
          <c:smooth val="0"/>
          <c:extLst>
            <c:ext xmlns:c16="http://schemas.microsoft.com/office/drawing/2014/chart" uri="{C3380CC4-5D6E-409C-BE32-E72D297353CC}">
              <c16:uniqueId val="{00000003-20A8-4A57-AFF1-140E5F5D1CEF}"/>
            </c:ext>
          </c:extLst>
        </c:ser>
        <c:ser>
          <c:idx val="4"/>
          <c:order val="4"/>
          <c:tx>
            <c:strRef>
              <c:f>single_pixel!$A$7</c:f>
              <c:strCache>
                <c:ptCount val="1"/>
                <c:pt idx="0">
                  <c:v>128 72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(single_pixel!$B$7,single_pixel!$D$7,single_pixel!$F$7,single_pixel!$H$7,single_pixel!$J$7)</c:f>
              <c:numCache>
                <c:formatCode>General</c:formatCode>
                <c:ptCount val="5"/>
                <c:pt idx="0">
                  <c:v>274.08999999999997</c:v>
                </c:pt>
                <c:pt idx="1">
                  <c:v>272.70999999999998</c:v>
                </c:pt>
                <c:pt idx="2">
                  <c:v>272.66000000000003</c:v>
                </c:pt>
                <c:pt idx="3">
                  <c:v>272.73</c:v>
                </c:pt>
                <c:pt idx="4">
                  <c:v>272.38</c:v>
                </c:pt>
              </c:numCache>
            </c:numRef>
          </c:val>
          <c:smooth val="0"/>
          <c:extLst>
            <c:ext xmlns:c16="http://schemas.microsoft.com/office/drawing/2014/chart" uri="{C3380CC4-5D6E-409C-BE32-E72D297353CC}">
              <c16:uniqueId val="{00000004-20A8-4A57-AFF1-140E5F5D1CEF}"/>
            </c:ext>
          </c:extLst>
        </c:ser>
        <c:ser>
          <c:idx val="5"/>
          <c:order val="5"/>
          <c:tx>
            <c:strRef>
              <c:f>single_pixel!$A$8</c:f>
              <c:strCache>
                <c:ptCount val="1"/>
                <c:pt idx="0">
                  <c:v>256 72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(single_pixel!$B$8,single_pixel!$D$8,single_pixel!$F$8,single_pixel!$H$8,single_pixel!$J$8)</c:f>
              <c:numCache>
                <c:formatCode>General</c:formatCode>
                <c:ptCount val="5"/>
                <c:pt idx="0">
                  <c:v>268.93</c:v>
                </c:pt>
                <c:pt idx="1">
                  <c:v>267.5</c:v>
                </c:pt>
                <c:pt idx="2">
                  <c:v>266.88</c:v>
                </c:pt>
                <c:pt idx="3">
                  <c:v>267.82</c:v>
                </c:pt>
                <c:pt idx="4">
                  <c:v>268.02</c:v>
                </c:pt>
              </c:numCache>
            </c:numRef>
          </c:val>
          <c:smooth val="0"/>
          <c:extLst>
            <c:ext xmlns:c16="http://schemas.microsoft.com/office/drawing/2014/chart" uri="{C3380CC4-5D6E-409C-BE32-E72D297353CC}">
              <c16:uniqueId val="{00000005-20A8-4A57-AFF1-140E5F5D1CEF}"/>
            </c:ext>
          </c:extLst>
        </c:ser>
        <c:ser>
          <c:idx val="6"/>
          <c:order val="6"/>
          <c:tx>
            <c:strRef>
              <c:f>single_pixel!$A$9</c:f>
              <c:strCache>
                <c:ptCount val="1"/>
                <c:pt idx="0">
                  <c:v>384 72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(single_pixel!$B$9,single_pixel!$D$9,single_pixel!$F$9,single_pixel!$H$9,single_pixel!$J$9)</c:f>
              <c:numCache>
                <c:formatCode>General</c:formatCode>
                <c:ptCount val="5"/>
                <c:pt idx="0">
                  <c:v>250.97</c:v>
                </c:pt>
                <c:pt idx="1">
                  <c:v>249.69</c:v>
                </c:pt>
                <c:pt idx="2">
                  <c:v>249.19</c:v>
                </c:pt>
                <c:pt idx="3">
                  <c:v>249.45</c:v>
                </c:pt>
                <c:pt idx="4">
                  <c:v>249.23</c:v>
                </c:pt>
              </c:numCache>
            </c:numRef>
          </c:val>
          <c:smooth val="0"/>
          <c:extLst>
            <c:ext xmlns:c16="http://schemas.microsoft.com/office/drawing/2014/chart" uri="{C3380CC4-5D6E-409C-BE32-E72D297353CC}">
              <c16:uniqueId val="{00000006-20A8-4A57-AFF1-140E5F5D1CEF}"/>
            </c:ext>
          </c:extLst>
        </c:ser>
        <c:ser>
          <c:idx val="7"/>
          <c:order val="7"/>
          <c:tx>
            <c:strRef>
              <c:f>single_pixel!$A$10</c:f>
              <c:strCache>
                <c:ptCount val="1"/>
                <c:pt idx="0">
                  <c:v>510 72</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(single_pixel!$B$10,single_pixel!$D$10,single_pixel!$F$10,single_pixel!$H$10,single_pixel!$J$10)</c:f>
              <c:numCache>
                <c:formatCode>General</c:formatCode>
                <c:ptCount val="5"/>
                <c:pt idx="0">
                  <c:v>252.14</c:v>
                </c:pt>
                <c:pt idx="1">
                  <c:v>250.94</c:v>
                </c:pt>
                <c:pt idx="2">
                  <c:v>250.47</c:v>
                </c:pt>
                <c:pt idx="3">
                  <c:v>251.41</c:v>
                </c:pt>
                <c:pt idx="4">
                  <c:v>250.48</c:v>
                </c:pt>
              </c:numCache>
            </c:numRef>
          </c:val>
          <c:smooth val="0"/>
          <c:extLst>
            <c:ext xmlns:c16="http://schemas.microsoft.com/office/drawing/2014/chart" uri="{C3380CC4-5D6E-409C-BE32-E72D297353CC}">
              <c16:uniqueId val="{00000007-20A8-4A57-AFF1-140E5F5D1CEF}"/>
            </c:ext>
          </c:extLst>
        </c:ser>
        <c:ser>
          <c:idx val="8"/>
          <c:order val="8"/>
          <c:tx>
            <c:strRef>
              <c:f>single_pixel!$A$11</c:f>
              <c:strCache>
                <c:ptCount val="1"/>
                <c:pt idx="0">
                  <c:v>128 120</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(single_pixel!$B$11,single_pixel!$D$11,single_pixel!$F$11,single_pixel!$H$11,single_pixel!$J$11)</c:f>
              <c:numCache>
                <c:formatCode>General</c:formatCode>
                <c:ptCount val="5"/>
                <c:pt idx="0">
                  <c:v>266.37</c:v>
                </c:pt>
                <c:pt idx="1">
                  <c:v>265.07</c:v>
                </c:pt>
                <c:pt idx="2">
                  <c:v>265.24</c:v>
                </c:pt>
                <c:pt idx="3">
                  <c:v>265.58</c:v>
                </c:pt>
                <c:pt idx="4">
                  <c:v>265.22000000000003</c:v>
                </c:pt>
              </c:numCache>
            </c:numRef>
          </c:val>
          <c:smooth val="0"/>
          <c:extLst>
            <c:ext xmlns:c16="http://schemas.microsoft.com/office/drawing/2014/chart" uri="{C3380CC4-5D6E-409C-BE32-E72D297353CC}">
              <c16:uniqueId val="{00000008-20A8-4A57-AFF1-140E5F5D1CEF}"/>
            </c:ext>
          </c:extLst>
        </c:ser>
        <c:ser>
          <c:idx val="9"/>
          <c:order val="9"/>
          <c:tx>
            <c:strRef>
              <c:f>single_pixel!$A$12</c:f>
              <c:strCache>
                <c:ptCount val="1"/>
                <c:pt idx="0">
                  <c:v>256 120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(single_pixel!$B$12,single_pixel!$D$12,single_pixel!$F$12,single_pixel!$H$12,single_pixel!$J$12)</c:f>
              <c:numCache>
                <c:formatCode>General</c:formatCode>
                <c:ptCount val="5"/>
                <c:pt idx="0">
                  <c:v>239.77</c:v>
                </c:pt>
                <c:pt idx="1">
                  <c:v>238.14</c:v>
                </c:pt>
                <c:pt idx="2">
                  <c:v>238.45</c:v>
                </c:pt>
                <c:pt idx="3">
                  <c:v>238.45</c:v>
                </c:pt>
                <c:pt idx="4">
                  <c:v>238.35</c:v>
                </c:pt>
              </c:numCache>
            </c:numRef>
          </c:val>
          <c:smooth val="0"/>
          <c:extLst>
            <c:ext xmlns:c16="http://schemas.microsoft.com/office/drawing/2014/chart" uri="{C3380CC4-5D6E-409C-BE32-E72D297353CC}">
              <c16:uniqueId val="{00000009-20A8-4A57-AFF1-140E5F5D1CEF}"/>
            </c:ext>
          </c:extLst>
        </c:ser>
        <c:ser>
          <c:idx val="10"/>
          <c:order val="10"/>
          <c:tx>
            <c:strRef>
              <c:f>single_pixel!$A$13</c:f>
              <c:strCache>
                <c:ptCount val="1"/>
                <c:pt idx="0">
                  <c:v>384 120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(single_pixel!$B$13,single_pixel!$D$13,single_pixel!$F$13,single_pixel!$H$13,single_pixel!$J$13)</c:f>
              <c:numCache>
                <c:formatCode>General</c:formatCode>
                <c:ptCount val="5"/>
                <c:pt idx="0">
                  <c:v>273.33</c:v>
                </c:pt>
                <c:pt idx="1">
                  <c:v>272.12</c:v>
                </c:pt>
                <c:pt idx="2">
                  <c:v>271.49</c:v>
                </c:pt>
                <c:pt idx="3">
                  <c:v>272.36</c:v>
                </c:pt>
                <c:pt idx="4">
                  <c:v>271.45999999999998</c:v>
                </c:pt>
              </c:numCache>
            </c:numRef>
          </c:val>
          <c:smooth val="0"/>
          <c:extLst>
            <c:ext xmlns:c16="http://schemas.microsoft.com/office/drawing/2014/chart" uri="{C3380CC4-5D6E-409C-BE32-E72D297353CC}">
              <c16:uniqueId val="{0000000A-20A8-4A57-AFF1-140E5F5D1CEF}"/>
            </c:ext>
          </c:extLst>
        </c:ser>
        <c:ser>
          <c:idx val="11"/>
          <c:order val="11"/>
          <c:tx>
            <c:strRef>
              <c:f>single_pixel!$A$14</c:f>
              <c:strCache>
                <c:ptCount val="1"/>
                <c:pt idx="0">
                  <c:v>510 120</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(single_pixel!$B$14,single_pixel!$D$14,single_pixel!$F$14,single_pixel!$H$14,single_pixel!$J$14)</c:f>
              <c:numCache>
                <c:formatCode>General</c:formatCode>
                <c:ptCount val="5"/>
                <c:pt idx="0">
                  <c:v>241.56</c:v>
                </c:pt>
                <c:pt idx="1">
                  <c:v>239.87</c:v>
                </c:pt>
                <c:pt idx="2">
                  <c:v>239.49</c:v>
                </c:pt>
                <c:pt idx="3">
                  <c:v>240.41</c:v>
                </c:pt>
                <c:pt idx="4">
                  <c:v>240.76</c:v>
                </c:pt>
              </c:numCache>
            </c:numRef>
          </c:val>
          <c:smooth val="0"/>
          <c:extLst>
            <c:ext xmlns:c16="http://schemas.microsoft.com/office/drawing/2014/chart" uri="{C3380CC4-5D6E-409C-BE32-E72D297353CC}">
              <c16:uniqueId val="{0000000B-20A8-4A57-AFF1-140E5F5D1CEF}"/>
            </c:ext>
          </c:extLst>
        </c:ser>
        <c:ser>
          <c:idx val="12"/>
          <c:order val="12"/>
          <c:tx>
            <c:strRef>
              <c:f>single_pixel!$A$15</c:f>
              <c:strCache>
                <c:ptCount val="1"/>
                <c:pt idx="0">
                  <c:v>128 168 </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(single_pixel!$B$15,single_pixel!$D$15,single_pixel!$F$15,single_pixel!$H$15,single_pixel!$J$15)</c:f>
              <c:numCache>
                <c:formatCode>General</c:formatCode>
                <c:ptCount val="5"/>
                <c:pt idx="0">
                  <c:v>223.55</c:v>
                </c:pt>
                <c:pt idx="1">
                  <c:v>222.06</c:v>
                </c:pt>
                <c:pt idx="2">
                  <c:v>221.52</c:v>
                </c:pt>
                <c:pt idx="3">
                  <c:v>223.34</c:v>
                </c:pt>
                <c:pt idx="4">
                  <c:v>223.07</c:v>
                </c:pt>
              </c:numCache>
            </c:numRef>
          </c:val>
          <c:smooth val="0"/>
          <c:extLst>
            <c:ext xmlns:c16="http://schemas.microsoft.com/office/drawing/2014/chart" uri="{C3380CC4-5D6E-409C-BE32-E72D297353CC}">
              <c16:uniqueId val="{0000000C-20A8-4A57-AFF1-140E5F5D1CEF}"/>
            </c:ext>
          </c:extLst>
        </c:ser>
        <c:ser>
          <c:idx val="13"/>
          <c:order val="13"/>
          <c:tx>
            <c:strRef>
              <c:f>single_pixel!$A$16</c:f>
              <c:strCache>
                <c:ptCount val="1"/>
                <c:pt idx="0">
                  <c:v>256 168</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(single_pixel!$B$16,single_pixel!$D$16,single_pixel!$F$16,single_pixel!$H$16,single_pixel!$J$16)</c:f>
              <c:numCache>
                <c:formatCode>General</c:formatCode>
                <c:ptCount val="5"/>
                <c:pt idx="0">
                  <c:v>263.89</c:v>
                </c:pt>
                <c:pt idx="1">
                  <c:v>262.89999999999998</c:v>
                </c:pt>
                <c:pt idx="2">
                  <c:v>262.43</c:v>
                </c:pt>
                <c:pt idx="3">
                  <c:v>263.51</c:v>
                </c:pt>
                <c:pt idx="4">
                  <c:v>263.49</c:v>
                </c:pt>
              </c:numCache>
            </c:numRef>
          </c:val>
          <c:smooth val="0"/>
          <c:extLst>
            <c:ext xmlns:c16="http://schemas.microsoft.com/office/drawing/2014/chart" uri="{C3380CC4-5D6E-409C-BE32-E72D297353CC}">
              <c16:uniqueId val="{0000000D-20A8-4A57-AFF1-140E5F5D1CEF}"/>
            </c:ext>
          </c:extLst>
        </c:ser>
        <c:ser>
          <c:idx val="14"/>
          <c:order val="14"/>
          <c:tx>
            <c:strRef>
              <c:f>single_pixel!$A$17</c:f>
              <c:strCache>
                <c:ptCount val="1"/>
                <c:pt idx="0">
                  <c:v>384 168</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(single_pixel!$B$17,single_pixel!$D$17,single_pixel!$F$17,single_pixel!$H$17,single_pixel!$J$17)</c:f>
              <c:numCache>
                <c:formatCode>General</c:formatCode>
                <c:ptCount val="5"/>
                <c:pt idx="0">
                  <c:v>250.14</c:v>
                </c:pt>
                <c:pt idx="1">
                  <c:v>249.61</c:v>
                </c:pt>
                <c:pt idx="2">
                  <c:v>248.36</c:v>
                </c:pt>
                <c:pt idx="3">
                  <c:v>248.77</c:v>
                </c:pt>
                <c:pt idx="4">
                  <c:v>249.11</c:v>
                </c:pt>
              </c:numCache>
            </c:numRef>
          </c:val>
          <c:smooth val="0"/>
          <c:extLst>
            <c:ext xmlns:c16="http://schemas.microsoft.com/office/drawing/2014/chart" uri="{C3380CC4-5D6E-409C-BE32-E72D297353CC}">
              <c16:uniqueId val="{0000000E-20A8-4A57-AFF1-140E5F5D1CEF}"/>
            </c:ext>
          </c:extLst>
        </c:ser>
        <c:ser>
          <c:idx val="15"/>
          <c:order val="15"/>
          <c:tx>
            <c:strRef>
              <c:f>single_pixel!$A$18</c:f>
              <c:strCache>
                <c:ptCount val="1"/>
                <c:pt idx="0">
                  <c:v>510 168</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(single_pixel!$B$2,single_pixel!$D$2,single_pixel!$F$2,single_pixel!$H$2,single_pixel!$J$2)</c:f>
              <c:numCache>
                <c:formatCode>General</c:formatCode>
                <c:ptCount val="5"/>
                <c:pt idx="0">
                  <c:v>1</c:v>
                </c:pt>
                <c:pt idx="1">
                  <c:v>2</c:v>
                </c:pt>
                <c:pt idx="2">
                  <c:v>3</c:v>
                </c:pt>
                <c:pt idx="3">
                  <c:v>4</c:v>
                </c:pt>
                <c:pt idx="4">
                  <c:v>5</c:v>
                </c:pt>
              </c:numCache>
            </c:numRef>
          </c:cat>
          <c:val>
            <c:numRef>
              <c:f>(single_pixel!$B$18,single_pixel!$D$18,single_pixel!$F$18,single_pixel!$H$18,single_pixel!$J$18)</c:f>
              <c:numCache>
                <c:formatCode>General</c:formatCode>
                <c:ptCount val="5"/>
                <c:pt idx="0">
                  <c:v>255.57</c:v>
                </c:pt>
                <c:pt idx="1">
                  <c:v>253.93</c:v>
                </c:pt>
                <c:pt idx="2">
                  <c:v>254.26</c:v>
                </c:pt>
                <c:pt idx="3">
                  <c:v>254.64</c:v>
                </c:pt>
                <c:pt idx="4">
                  <c:v>254.9</c:v>
                </c:pt>
              </c:numCache>
            </c:numRef>
          </c:val>
          <c:smooth val="0"/>
          <c:extLst>
            <c:ext xmlns:c16="http://schemas.microsoft.com/office/drawing/2014/chart" uri="{C3380CC4-5D6E-409C-BE32-E72D297353CC}">
              <c16:uniqueId val="{0000000F-20A8-4A57-AFF1-140E5F5D1CEF}"/>
            </c:ext>
          </c:extLst>
        </c:ser>
        <c:dLbls>
          <c:showLegendKey val="0"/>
          <c:showVal val="0"/>
          <c:showCatName val="0"/>
          <c:showSerName val="0"/>
          <c:showPercent val="0"/>
          <c:showBubbleSize val="0"/>
        </c:dLbls>
        <c:marker val="1"/>
        <c:smooth val="0"/>
        <c:axId val="2110984351"/>
        <c:axId val="2110984831"/>
      </c:lineChart>
      <c:catAx>
        <c:axId val="21109843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测试次数</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10984831"/>
        <c:crosses val="autoZero"/>
        <c:auto val="1"/>
        <c:lblAlgn val="ctr"/>
        <c:lblOffset val="100"/>
        <c:noMultiLvlLbl val="0"/>
      </c:catAx>
      <c:valAx>
        <c:axId val="2110984831"/>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Threshold(e-)</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10984351"/>
        <c:crosses val="autoZero"/>
        <c:crossBetween val="between"/>
      </c:valAx>
      <c:spPr>
        <a:noFill/>
        <a:ln>
          <a:noFill/>
        </a:ln>
        <a:effectLst/>
      </c:spPr>
    </c:plotArea>
    <c:legend>
      <c:legendPos val="b"/>
      <c:layout>
        <c:manualLayout>
          <c:xMode val="edge"/>
          <c:yMode val="edge"/>
          <c:x val="3.1221544649040998E-2"/>
          <c:y val="0.72374438384254003"/>
          <c:w val="0.94705892475778586"/>
          <c:h val="0.243730349317951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567147707323301"/>
          <c:y val="0.1401799702154794"/>
          <c:w val="0.84631946909033406"/>
          <c:h val="0.41092981895004471"/>
        </c:manualLayout>
      </c:layout>
      <c:lineChart>
        <c:grouping val="standard"/>
        <c:varyColors val="0"/>
        <c:ser>
          <c:idx val="0"/>
          <c:order val="0"/>
          <c:tx>
            <c:strRef>
              <c:f>single_pixel!$A$3</c:f>
              <c:strCache>
                <c:ptCount val="1"/>
                <c:pt idx="0">
                  <c:v>128 24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(single_pixel!$M$3,single_pixel!$O$3,single_pixel!$Q$3,single_pixel!$S$3,single_pixel!$U$3)</c:f>
              <c:numCache>
                <c:formatCode>General</c:formatCode>
                <c:ptCount val="5"/>
                <c:pt idx="0">
                  <c:v>11.09</c:v>
                </c:pt>
                <c:pt idx="1">
                  <c:v>11.06</c:v>
                </c:pt>
                <c:pt idx="2">
                  <c:v>10.52</c:v>
                </c:pt>
                <c:pt idx="3">
                  <c:v>10.039999999999999</c:v>
                </c:pt>
                <c:pt idx="4">
                  <c:v>9.5500000000000007</c:v>
                </c:pt>
              </c:numCache>
            </c:numRef>
          </c:val>
          <c:smooth val="0"/>
          <c:extLst>
            <c:ext xmlns:c16="http://schemas.microsoft.com/office/drawing/2014/chart" uri="{C3380CC4-5D6E-409C-BE32-E72D297353CC}">
              <c16:uniqueId val="{00000000-6BF2-40A6-9DEA-D299184E3931}"/>
            </c:ext>
          </c:extLst>
        </c:ser>
        <c:ser>
          <c:idx val="1"/>
          <c:order val="1"/>
          <c:tx>
            <c:strRef>
              <c:f>single_pixel!$A$4</c:f>
              <c:strCache>
                <c:ptCount val="1"/>
                <c:pt idx="0">
                  <c:v>256 24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(single_pixel!$M$4,single_pixel!$O$4,single_pixel!$Q$4,single_pixel!$S$4,single_pixel!$U$4)</c:f>
              <c:numCache>
                <c:formatCode>General</c:formatCode>
                <c:ptCount val="5"/>
                <c:pt idx="0">
                  <c:v>8.9</c:v>
                </c:pt>
                <c:pt idx="1">
                  <c:v>8.15</c:v>
                </c:pt>
                <c:pt idx="2">
                  <c:v>8.93</c:v>
                </c:pt>
                <c:pt idx="3">
                  <c:v>7.69</c:v>
                </c:pt>
                <c:pt idx="4">
                  <c:v>7.48</c:v>
                </c:pt>
              </c:numCache>
            </c:numRef>
          </c:val>
          <c:smooth val="0"/>
          <c:extLst>
            <c:ext xmlns:c16="http://schemas.microsoft.com/office/drawing/2014/chart" uri="{C3380CC4-5D6E-409C-BE32-E72D297353CC}">
              <c16:uniqueId val="{00000001-6BF2-40A6-9DEA-D299184E3931}"/>
            </c:ext>
          </c:extLst>
        </c:ser>
        <c:ser>
          <c:idx val="2"/>
          <c:order val="2"/>
          <c:tx>
            <c:strRef>
              <c:f>single_pixel!$A$5</c:f>
              <c:strCache>
                <c:ptCount val="1"/>
                <c:pt idx="0">
                  <c:v>384 24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(single_pixel!$M$5,single_pixel!$O$5,single_pixel!$Q$5,single_pixel!$S$5,single_pixel!$U$5)</c:f>
              <c:numCache>
                <c:formatCode>General</c:formatCode>
                <c:ptCount val="5"/>
                <c:pt idx="0">
                  <c:v>8.0399999999999991</c:v>
                </c:pt>
                <c:pt idx="1">
                  <c:v>8.6199999999999992</c:v>
                </c:pt>
                <c:pt idx="2">
                  <c:v>8.36</c:v>
                </c:pt>
                <c:pt idx="3">
                  <c:v>8.44</c:v>
                </c:pt>
                <c:pt idx="4">
                  <c:v>8.26</c:v>
                </c:pt>
              </c:numCache>
            </c:numRef>
          </c:val>
          <c:smooth val="0"/>
          <c:extLst>
            <c:ext xmlns:c16="http://schemas.microsoft.com/office/drawing/2014/chart" uri="{C3380CC4-5D6E-409C-BE32-E72D297353CC}">
              <c16:uniqueId val="{00000002-6BF2-40A6-9DEA-D299184E3931}"/>
            </c:ext>
          </c:extLst>
        </c:ser>
        <c:ser>
          <c:idx val="3"/>
          <c:order val="3"/>
          <c:tx>
            <c:strRef>
              <c:f>single_pixel!$A$6</c:f>
              <c:strCache>
                <c:ptCount val="1"/>
                <c:pt idx="0">
                  <c:v>510 24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(single_pixel!$M$6,single_pixel!$O$6,single_pixel!$Q$6,single_pixel!$S$6,single_pixel!$U$6)</c:f>
              <c:numCache>
                <c:formatCode>General</c:formatCode>
                <c:ptCount val="5"/>
                <c:pt idx="0">
                  <c:v>8.3699999999999992</c:v>
                </c:pt>
                <c:pt idx="1">
                  <c:v>8.25</c:v>
                </c:pt>
                <c:pt idx="2">
                  <c:v>8.25</c:v>
                </c:pt>
                <c:pt idx="3">
                  <c:v>8.16</c:v>
                </c:pt>
                <c:pt idx="4">
                  <c:v>7.59</c:v>
                </c:pt>
              </c:numCache>
            </c:numRef>
          </c:val>
          <c:smooth val="0"/>
          <c:extLst>
            <c:ext xmlns:c16="http://schemas.microsoft.com/office/drawing/2014/chart" uri="{C3380CC4-5D6E-409C-BE32-E72D297353CC}">
              <c16:uniqueId val="{00000003-6BF2-40A6-9DEA-D299184E3931}"/>
            </c:ext>
          </c:extLst>
        </c:ser>
        <c:ser>
          <c:idx val="4"/>
          <c:order val="4"/>
          <c:tx>
            <c:strRef>
              <c:f>single_pixel!$A$7</c:f>
              <c:strCache>
                <c:ptCount val="1"/>
                <c:pt idx="0">
                  <c:v>128 72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(single_pixel!$M$7,single_pixel!$O$7,single_pixel!$Q$7,single_pixel!$S$7,single_pixel!$U$7)</c:f>
              <c:numCache>
                <c:formatCode>General</c:formatCode>
                <c:ptCount val="5"/>
                <c:pt idx="0">
                  <c:v>9.1999999999999993</c:v>
                </c:pt>
                <c:pt idx="1">
                  <c:v>8.6</c:v>
                </c:pt>
                <c:pt idx="2">
                  <c:v>8.42</c:v>
                </c:pt>
                <c:pt idx="3">
                  <c:v>9.18</c:v>
                </c:pt>
                <c:pt idx="4">
                  <c:v>9.02</c:v>
                </c:pt>
              </c:numCache>
            </c:numRef>
          </c:val>
          <c:smooth val="0"/>
          <c:extLst>
            <c:ext xmlns:c16="http://schemas.microsoft.com/office/drawing/2014/chart" uri="{C3380CC4-5D6E-409C-BE32-E72D297353CC}">
              <c16:uniqueId val="{00000004-6BF2-40A6-9DEA-D299184E3931}"/>
            </c:ext>
          </c:extLst>
        </c:ser>
        <c:ser>
          <c:idx val="5"/>
          <c:order val="5"/>
          <c:tx>
            <c:strRef>
              <c:f>single_pixel!$A$8</c:f>
              <c:strCache>
                <c:ptCount val="1"/>
                <c:pt idx="0">
                  <c:v>256 72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(single_pixel!$M$8,single_pixel!$O$8,single_pixel!$Q$8,single_pixel!$S$8,single_pixel!$U$8)</c:f>
              <c:numCache>
                <c:formatCode>General</c:formatCode>
                <c:ptCount val="5"/>
                <c:pt idx="0">
                  <c:v>8.8800000000000008</c:v>
                </c:pt>
                <c:pt idx="1">
                  <c:v>8.4499999999999993</c:v>
                </c:pt>
                <c:pt idx="2">
                  <c:v>9.4</c:v>
                </c:pt>
                <c:pt idx="3">
                  <c:v>8.1</c:v>
                </c:pt>
                <c:pt idx="4">
                  <c:v>8.74</c:v>
                </c:pt>
              </c:numCache>
            </c:numRef>
          </c:val>
          <c:smooth val="0"/>
          <c:extLst>
            <c:ext xmlns:c16="http://schemas.microsoft.com/office/drawing/2014/chart" uri="{C3380CC4-5D6E-409C-BE32-E72D297353CC}">
              <c16:uniqueId val="{00000005-6BF2-40A6-9DEA-D299184E3931}"/>
            </c:ext>
          </c:extLst>
        </c:ser>
        <c:ser>
          <c:idx val="6"/>
          <c:order val="6"/>
          <c:tx>
            <c:strRef>
              <c:f>single_pixel!$A$9</c:f>
              <c:strCache>
                <c:ptCount val="1"/>
                <c:pt idx="0">
                  <c:v>384 72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(single_pixel!$M$9,single_pixel!$O$9,single_pixel!$Q$9,single_pixel!$S$9,single_pixel!$U$9)</c:f>
              <c:numCache>
                <c:formatCode>General</c:formatCode>
                <c:ptCount val="5"/>
                <c:pt idx="0">
                  <c:v>8.94</c:v>
                </c:pt>
                <c:pt idx="1">
                  <c:v>9.0399999999999991</c:v>
                </c:pt>
                <c:pt idx="2">
                  <c:v>8.8699999999999992</c:v>
                </c:pt>
                <c:pt idx="3">
                  <c:v>8.61</c:v>
                </c:pt>
                <c:pt idx="4">
                  <c:v>7.85</c:v>
                </c:pt>
              </c:numCache>
            </c:numRef>
          </c:val>
          <c:smooth val="0"/>
          <c:extLst>
            <c:ext xmlns:c16="http://schemas.microsoft.com/office/drawing/2014/chart" uri="{C3380CC4-5D6E-409C-BE32-E72D297353CC}">
              <c16:uniqueId val="{00000006-6BF2-40A6-9DEA-D299184E3931}"/>
            </c:ext>
          </c:extLst>
        </c:ser>
        <c:ser>
          <c:idx val="7"/>
          <c:order val="7"/>
          <c:tx>
            <c:strRef>
              <c:f>single_pixel!$A$10</c:f>
              <c:strCache>
                <c:ptCount val="1"/>
                <c:pt idx="0">
                  <c:v>510 72</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(single_pixel!$M$10,single_pixel!$O$10,single_pixel!$Q$10,single_pixel!$S$10,single_pixel!$U$10)</c:f>
              <c:numCache>
                <c:formatCode>General</c:formatCode>
                <c:ptCount val="5"/>
                <c:pt idx="0">
                  <c:v>8.4</c:v>
                </c:pt>
                <c:pt idx="1">
                  <c:v>8.7100000000000009</c:v>
                </c:pt>
                <c:pt idx="2">
                  <c:v>8.99</c:v>
                </c:pt>
                <c:pt idx="3">
                  <c:v>7.69</c:v>
                </c:pt>
                <c:pt idx="4">
                  <c:v>8.35</c:v>
                </c:pt>
              </c:numCache>
            </c:numRef>
          </c:val>
          <c:smooth val="0"/>
          <c:extLst>
            <c:ext xmlns:c16="http://schemas.microsoft.com/office/drawing/2014/chart" uri="{C3380CC4-5D6E-409C-BE32-E72D297353CC}">
              <c16:uniqueId val="{00000007-6BF2-40A6-9DEA-D299184E3931}"/>
            </c:ext>
          </c:extLst>
        </c:ser>
        <c:ser>
          <c:idx val="8"/>
          <c:order val="8"/>
          <c:tx>
            <c:strRef>
              <c:f>single_pixel!$A$11</c:f>
              <c:strCache>
                <c:ptCount val="1"/>
                <c:pt idx="0">
                  <c:v>128 120</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(single_pixel!$M$11,single_pixel!$O$11,single_pixel!$Q$11,single_pixel!$S$11,single_pixel!$U$11)</c:f>
              <c:numCache>
                <c:formatCode>General</c:formatCode>
                <c:ptCount val="5"/>
                <c:pt idx="0">
                  <c:v>8.57</c:v>
                </c:pt>
                <c:pt idx="1">
                  <c:v>8.0399999999999991</c:v>
                </c:pt>
                <c:pt idx="2">
                  <c:v>8.93</c:v>
                </c:pt>
                <c:pt idx="3">
                  <c:v>8.6</c:v>
                </c:pt>
                <c:pt idx="4">
                  <c:v>8.09</c:v>
                </c:pt>
              </c:numCache>
            </c:numRef>
          </c:val>
          <c:smooth val="0"/>
          <c:extLst>
            <c:ext xmlns:c16="http://schemas.microsoft.com/office/drawing/2014/chart" uri="{C3380CC4-5D6E-409C-BE32-E72D297353CC}">
              <c16:uniqueId val="{00000008-6BF2-40A6-9DEA-D299184E3931}"/>
            </c:ext>
          </c:extLst>
        </c:ser>
        <c:ser>
          <c:idx val="9"/>
          <c:order val="9"/>
          <c:tx>
            <c:strRef>
              <c:f>single_pixel!$A$12</c:f>
              <c:strCache>
                <c:ptCount val="1"/>
                <c:pt idx="0">
                  <c:v>256 120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(single_pixel!$M$12,single_pixel!$O$12,single_pixel!$Q$12,single_pixel!$S$12,single_pixel!$U$12)</c:f>
              <c:numCache>
                <c:formatCode>General</c:formatCode>
                <c:ptCount val="5"/>
                <c:pt idx="0">
                  <c:v>7.57</c:v>
                </c:pt>
                <c:pt idx="1">
                  <c:v>8.3000000000000007</c:v>
                </c:pt>
                <c:pt idx="2">
                  <c:v>7.53</c:v>
                </c:pt>
                <c:pt idx="3">
                  <c:v>7.49</c:v>
                </c:pt>
                <c:pt idx="4">
                  <c:v>7.58</c:v>
                </c:pt>
              </c:numCache>
            </c:numRef>
          </c:val>
          <c:smooth val="0"/>
          <c:extLst>
            <c:ext xmlns:c16="http://schemas.microsoft.com/office/drawing/2014/chart" uri="{C3380CC4-5D6E-409C-BE32-E72D297353CC}">
              <c16:uniqueId val="{00000009-6BF2-40A6-9DEA-D299184E3931}"/>
            </c:ext>
          </c:extLst>
        </c:ser>
        <c:ser>
          <c:idx val="10"/>
          <c:order val="10"/>
          <c:tx>
            <c:strRef>
              <c:f>single_pixel!$A$13</c:f>
              <c:strCache>
                <c:ptCount val="1"/>
                <c:pt idx="0">
                  <c:v>384 120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(single_pixel!$M$13,single_pixel!$O$13,single_pixel!$Q$13,single_pixel!$S$13,single_pixel!$U$13)</c:f>
              <c:numCache>
                <c:formatCode>General</c:formatCode>
                <c:ptCount val="5"/>
                <c:pt idx="0">
                  <c:v>7.9</c:v>
                </c:pt>
                <c:pt idx="1">
                  <c:v>8.57</c:v>
                </c:pt>
                <c:pt idx="2">
                  <c:v>8.3800000000000008</c:v>
                </c:pt>
                <c:pt idx="3">
                  <c:v>7.2</c:v>
                </c:pt>
                <c:pt idx="4">
                  <c:v>8.43</c:v>
                </c:pt>
              </c:numCache>
            </c:numRef>
          </c:val>
          <c:smooth val="0"/>
          <c:extLst>
            <c:ext xmlns:c16="http://schemas.microsoft.com/office/drawing/2014/chart" uri="{C3380CC4-5D6E-409C-BE32-E72D297353CC}">
              <c16:uniqueId val="{0000000A-6BF2-40A6-9DEA-D299184E3931}"/>
            </c:ext>
          </c:extLst>
        </c:ser>
        <c:ser>
          <c:idx val="11"/>
          <c:order val="11"/>
          <c:tx>
            <c:strRef>
              <c:f>single_pixel!$A$14</c:f>
              <c:strCache>
                <c:ptCount val="1"/>
                <c:pt idx="0">
                  <c:v>510 120</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(single_pixel!$M$14,single_pixel!$O$14,single_pixel!$Q$14,single_pixel!$S$14,single_pixel!$U$14)</c:f>
              <c:numCache>
                <c:formatCode>General</c:formatCode>
                <c:ptCount val="5"/>
                <c:pt idx="0">
                  <c:v>8.2200000000000006</c:v>
                </c:pt>
                <c:pt idx="1">
                  <c:v>8.24</c:v>
                </c:pt>
                <c:pt idx="2">
                  <c:v>8</c:v>
                </c:pt>
                <c:pt idx="3">
                  <c:v>8.86</c:v>
                </c:pt>
                <c:pt idx="4">
                  <c:v>8.66</c:v>
                </c:pt>
              </c:numCache>
            </c:numRef>
          </c:val>
          <c:smooth val="0"/>
          <c:extLst>
            <c:ext xmlns:c16="http://schemas.microsoft.com/office/drawing/2014/chart" uri="{C3380CC4-5D6E-409C-BE32-E72D297353CC}">
              <c16:uniqueId val="{0000000B-6BF2-40A6-9DEA-D299184E3931}"/>
            </c:ext>
          </c:extLst>
        </c:ser>
        <c:ser>
          <c:idx val="12"/>
          <c:order val="12"/>
          <c:tx>
            <c:strRef>
              <c:f>single_pixel!$A$15</c:f>
              <c:strCache>
                <c:ptCount val="1"/>
                <c:pt idx="0">
                  <c:v>128 168 </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(single_pixel!$M$15,single_pixel!$O$15,single_pixel!$Q$15,single_pixel!$S$15,single_pixel!$U$15)</c:f>
              <c:numCache>
                <c:formatCode>General</c:formatCode>
                <c:ptCount val="5"/>
                <c:pt idx="0">
                  <c:v>8.11</c:v>
                </c:pt>
                <c:pt idx="1">
                  <c:v>7.81</c:v>
                </c:pt>
                <c:pt idx="2">
                  <c:v>8.31</c:v>
                </c:pt>
                <c:pt idx="3">
                  <c:v>8.25</c:v>
                </c:pt>
                <c:pt idx="4">
                  <c:v>8.09</c:v>
                </c:pt>
              </c:numCache>
            </c:numRef>
          </c:val>
          <c:smooth val="0"/>
          <c:extLst>
            <c:ext xmlns:c16="http://schemas.microsoft.com/office/drawing/2014/chart" uri="{C3380CC4-5D6E-409C-BE32-E72D297353CC}">
              <c16:uniqueId val="{0000000C-6BF2-40A6-9DEA-D299184E3931}"/>
            </c:ext>
          </c:extLst>
        </c:ser>
        <c:ser>
          <c:idx val="13"/>
          <c:order val="13"/>
          <c:tx>
            <c:strRef>
              <c:f>single_pixel!$A$16</c:f>
              <c:strCache>
                <c:ptCount val="1"/>
                <c:pt idx="0">
                  <c:v>256 168</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(single_pixel!$M$16,single_pixel!$O$16,single_pixel!$Q$16,single_pixel!$S$16,single_pixel!$U$16)</c:f>
              <c:numCache>
                <c:formatCode>General</c:formatCode>
                <c:ptCount val="5"/>
                <c:pt idx="0">
                  <c:v>7.56</c:v>
                </c:pt>
                <c:pt idx="1">
                  <c:v>8.09</c:v>
                </c:pt>
                <c:pt idx="2">
                  <c:v>8.0299999999999994</c:v>
                </c:pt>
                <c:pt idx="3">
                  <c:v>8.43</c:v>
                </c:pt>
                <c:pt idx="4">
                  <c:v>7.81</c:v>
                </c:pt>
              </c:numCache>
            </c:numRef>
          </c:val>
          <c:smooth val="0"/>
          <c:extLst>
            <c:ext xmlns:c16="http://schemas.microsoft.com/office/drawing/2014/chart" uri="{C3380CC4-5D6E-409C-BE32-E72D297353CC}">
              <c16:uniqueId val="{0000000D-6BF2-40A6-9DEA-D299184E3931}"/>
            </c:ext>
          </c:extLst>
        </c:ser>
        <c:ser>
          <c:idx val="14"/>
          <c:order val="14"/>
          <c:tx>
            <c:strRef>
              <c:f>single_pixel!$A$17</c:f>
              <c:strCache>
                <c:ptCount val="1"/>
                <c:pt idx="0">
                  <c:v>384 168</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(single_pixel!$M$17,single_pixel!$O$17,single_pixel!$Q$17,single_pixel!$S$17,single_pixel!$U$17)</c:f>
              <c:numCache>
                <c:formatCode>General</c:formatCode>
                <c:ptCount val="5"/>
                <c:pt idx="0">
                  <c:v>7.34</c:v>
                </c:pt>
                <c:pt idx="1">
                  <c:v>7.55</c:v>
                </c:pt>
                <c:pt idx="2">
                  <c:v>8.2899999999999991</c:v>
                </c:pt>
                <c:pt idx="3">
                  <c:v>7.29</c:v>
                </c:pt>
                <c:pt idx="4">
                  <c:v>9.34</c:v>
                </c:pt>
              </c:numCache>
            </c:numRef>
          </c:val>
          <c:smooth val="0"/>
          <c:extLst>
            <c:ext xmlns:c16="http://schemas.microsoft.com/office/drawing/2014/chart" uri="{C3380CC4-5D6E-409C-BE32-E72D297353CC}">
              <c16:uniqueId val="{0000000E-6BF2-40A6-9DEA-D299184E3931}"/>
            </c:ext>
          </c:extLst>
        </c:ser>
        <c:ser>
          <c:idx val="15"/>
          <c:order val="15"/>
          <c:tx>
            <c:strRef>
              <c:f>single_pixel!$A$18</c:f>
              <c:strCache>
                <c:ptCount val="1"/>
                <c:pt idx="0">
                  <c:v>510 168</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(single_pixel!$M$2,single_pixel!$O$2,single_pixel!$Q$2,single_pixel!$S$2,single_pixel!$U$2)</c:f>
              <c:numCache>
                <c:formatCode>General</c:formatCode>
                <c:ptCount val="5"/>
                <c:pt idx="0">
                  <c:v>1</c:v>
                </c:pt>
                <c:pt idx="1">
                  <c:v>2</c:v>
                </c:pt>
                <c:pt idx="2">
                  <c:v>3</c:v>
                </c:pt>
                <c:pt idx="3">
                  <c:v>4</c:v>
                </c:pt>
                <c:pt idx="4">
                  <c:v>5</c:v>
                </c:pt>
              </c:numCache>
            </c:numRef>
          </c:cat>
          <c:val>
            <c:numRef>
              <c:f>(single_pixel!$M$18,single_pixel!$O$18,single_pixel!$Q$18,single_pixel!$S$18,single_pixel!$U$18)</c:f>
              <c:numCache>
                <c:formatCode>General</c:formatCode>
                <c:ptCount val="5"/>
                <c:pt idx="0">
                  <c:v>7.69</c:v>
                </c:pt>
                <c:pt idx="1">
                  <c:v>7.54</c:v>
                </c:pt>
                <c:pt idx="2">
                  <c:v>8.76</c:v>
                </c:pt>
                <c:pt idx="3">
                  <c:v>7.9</c:v>
                </c:pt>
                <c:pt idx="4">
                  <c:v>7.9</c:v>
                </c:pt>
              </c:numCache>
            </c:numRef>
          </c:val>
          <c:smooth val="0"/>
          <c:extLst>
            <c:ext xmlns:c16="http://schemas.microsoft.com/office/drawing/2014/chart" uri="{C3380CC4-5D6E-409C-BE32-E72D297353CC}">
              <c16:uniqueId val="{0000000F-6BF2-40A6-9DEA-D299184E3931}"/>
            </c:ext>
          </c:extLst>
        </c:ser>
        <c:dLbls>
          <c:showLegendKey val="0"/>
          <c:showVal val="0"/>
          <c:showCatName val="0"/>
          <c:showSerName val="0"/>
          <c:showPercent val="0"/>
          <c:showBubbleSize val="0"/>
        </c:dLbls>
        <c:marker val="1"/>
        <c:smooth val="0"/>
        <c:axId val="1906269119"/>
        <c:axId val="1906268639"/>
      </c:lineChart>
      <c:catAx>
        <c:axId val="1906269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测试次数</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6268639"/>
        <c:crosses val="autoZero"/>
        <c:auto val="1"/>
        <c:lblAlgn val="ctr"/>
        <c:lblOffset val="100"/>
        <c:noMultiLvlLbl val="0"/>
      </c:catAx>
      <c:valAx>
        <c:axId val="1906268639"/>
        <c:scaling>
          <c:orientation val="minMax"/>
          <c:min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Temporal Noise(e-)</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06269119"/>
        <c:crosses val="autoZero"/>
        <c:crossBetween val="between"/>
      </c:valAx>
      <c:spPr>
        <a:noFill/>
        <a:ln>
          <a:noFill/>
        </a:ln>
        <a:effectLst/>
      </c:spPr>
    </c:plotArea>
    <c:legend>
      <c:legendPos val="b"/>
      <c:layout>
        <c:manualLayout>
          <c:xMode val="edge"/>
          <c:yMode val="edge"/>
          <c:x val="4.1166748263093481E-2"/>
          <c:y val="0.72574364532380997"/>
          <c:w val="0.94300562329486126"/>
          <c:h val="0.243208742225364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u="none" strike="noStrike" kern="1200" spc="0" baseline="0">
                <a:solidFill>
                  <a:sysClr val="windowText" lastClr="000000">
                    <a:lumMod val="65000"/>
                    <a:lumOff val="35000"/>
                  </a:sysClr>
                </a:solidFill>
              </a:rPr>
              <a:t>Threshold(e-)</a:t>
            </a:r>
            <a:endParaRPr lang="zh-CN" altLang="zh-CN" sz="14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134565361453566"/>
          <c:y val="0.18039370078740158"/>
          <c:w val="0.8436116428425301"/>
          <c:h val="0.47146398366870806"/>
        </c:manualLayout>
      </c:layout>
      <c:scatterChart>
        <c:scatterStyle val="lineMarker"/>
        <c:varyColors val="0"/>
        <c:ser>
          <c:idx val="0"/>
          <c:order val="0"/>
          <c:tx>
            <c:strRef>
              <c:f>plot!$A$3</c:f>
              <c:strCache>
                <c:ptCount val="1"/>
                <c:pt idx="0">
                  <c:v>128 24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plot!$B$3:$G$3</c:f>
              <c:numCache>
                <c:formatCode>General</c:formatCode>
                <c:ptCount val="6"/>
                <c:pt idx="0">
                  <c:v>214.12799999999999</c:v>
                </c:pt>
                <c:pt idx="1">
                  <c:v>196</c:v>
                </c:pt>
                <c:pt idx="2">
                  <c:v>196</c:v>
                </c:pt>
                <c:pt idx="3">
                  <c:v>194</c:v>
                </c:pt>
                <c:pt idx="4">
                  <c:v>189</c:v>
                </c:pt>
                <c:pt idx="5">
                  <c:v>177</c:v>
                </c:pt>
              </c:numCache>
            </c:numRef>
          </c:yVal>
          <c:smooth val="0"/>
          <c:extLst>
            <c:ext xmlns:c16="http://schemas.microsoft.com/office/drawing/2014/chart" uri="{C3380CC4-5D6E-409C-BE32-E72D297353CC}">
              <c16:uniqueId val="{00000000-F480-45C7-97FF-32A6499A9B2F}"/>
            </c:ext>
          </c:extLst>
        </c:ser>
        <c:ser>
          <c:idx val="1"/>
          <c:order val="1"/>
          <c:tx>
            <c:strRef>
              <c:f>plot!$A$4</c:f>
              <c:strCache>
                <c:ptCount val="1"/>
                <c:pt idx="0">
                  <c:v>256 24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plot!$B$4:$G$4</c:f>
              <c:numCache>
                <c:formatCode>General</c:formatCode>
                <c:ptCount val="6"/>
                <c:pt idx="0">
                  <c:v>225.30600000000004</c:v>
                </c:pt>
                <c:pt idx="1">
                  <c:v>208</c:v>
                </c:pt>
                <c:pt idx="2">
                  <c:v>207</c:v>
                </c:pt>
                <c:pt idx="3">
                  <c:v>204</c:v>
                </c:pt>
                <c:pt idx="4">
                  <c:v>198</c:v>
                </c:pt>
                <c:pt idx="5">
                  <c:v>185</c:v>
                </c:pt>
              </c:numCache>
            </c:numRef>
          </c:yVal>
          <c:smooth val="0"/>
          <c:extLst>
            <c:ext xmlns:c16="http://schemas.microsoft.com/office/drawing/2014/chart" uri="{C3380CC4-5D6E-409C-BE32-E72D297353CC}">
              <c16:uniqueId val="{00000001-F480-45C7-97FF-32A6499A9B2F}"/>
            </c:ext>
          </c:extLst>
        </c:ser>
        <c:ser>
          <c:idx val="2"/>
          <c:order val="2"/>
          <c:tx>
            <c:strRef>
              <c:f>plot!$A$5</c:f>
              <c:strCache>
                <c:ptCount val="1"/>
                <c:pt idx="0">
                  <c:v>384 24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plot!$B$5:$G$5</c:f>
              <c:numCache>
                <c:formatCode>General</c:formatCode>
                <c:ptCount val="6"/>
                <c:pt idx="0">
                  <c:v>244.06199999999998</c:v>
                </c:pt>
                <c:pt idx="1">
                  <c:v>221</c:v>
                </c:pt>
                <c:pt idx="2">
                  <c:v>220</c:v>
                </c:pt>
                <c:pt idx="3">
                  <c:v>216</c:v>
                </c:pt>
                <c:pt idx="4">
                  <c:v>208</c:v>
                </c:pt>
                <c:pt idx="5">
                  <c:v>192</c:v>
                </c:pt>
              </c:numCache>
            </c:numRef>
          </c:yVal>
          <c:smooth val="0"/>
          <c:extLst>
            <c:ext xmlns:c16="http://schemas.microsoft.com/office/drawing/2014/chart" uri="{C3380CC4-5D6E-409C-BE32-E72D297353CC}">
              <c16:uniqueId val="{00000002-F480-45C7-97FF-32A6499A9B2F}"/>
            </c:ext>
          </c:extLst>
        </c:ser>
        <c:ser>
          <c:idx val="3"/>
          <c:order val="3"/>
          <c:tx>
            <c:strRef>
              <c:f>plot!$A$6</c:f>
              <c:strCache>
                <c:ptCount val="1"/>
                <c:pt idx="0">
                  <c:v>510 24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plot!$B$6:$G$6</c:f>
              <c:numCache>
                <c:formatCode>General</c:formatCode>
                <c:ptCount val="6"/>
                <c:pt idx="0">
                  <c:v>225.10399999999998</c:v>
                </c:pt>
                <c:pt idx="1">
                  <c:v>207</c:v>
                </c:pt>
                <c:pt idx="2">
                  <c:v>206</c:v>
                </c:pt>
                <c:pt idx="3">
                  <c:v>204</c:v>
                </c:pt>
                <c:pt idx="4">
                  <c:v>199</c:v>
                </c:pt>
                <c:pt idx="5">
                  <c:v>185</c:v>
                </c:pt>
              </c:numCache>
            </c:numRef>
          </c:yVal>
          <c:smooth val="0"/>
          <c:extLst>
            <c:ext xmlns:c16="http://schemas.microsoft.com/office/drawing/2014/chart" uri="{C3380CC4-5D6E-409C-BE32-E72D297353CC}">
              <c16:uniqueId val="{00000003-F480-45C7-97FF-32A6499A9B2F}"/>
            </c:ext>
          </c:extLst>
        </c:ser>
        <c:ser>
          <c:idx val="4"/>
          <c:order val="4"/>
          <c:tx>
            <c:strRef>
              <c:f>plot!$A$7</c:f>
              <c:strCache>
                <c:ptCount val="1"/>
                <c:pt idx="0">
                  <c:v>128 72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plot!$B$7:$G$7</c:f>
              <c:numCache>
                <c:formatCode>General</c:formatCode>
                <c:ptCount val="6"/>
                <c:pt idx="0">
                  <c:v>272.91400000000004</c:v>
                </c:pt>
                <c:pt idx="1">
                  <c:v>247</c:v>
                </c:pt>
                <c:pt idx="2">
                  <c:v>243</c:v>
                </c:pt>
                <c:pt idx="3">
                  <c:v>236</c:v>
                </c:pt>
                <c:pt idx="4">
                  <c:v>223</c:v>
                </c:pt>
                <c:pt idx="5">
                  <c:v>200</c:v>
                </c:pt>
              </c:numCache>
            </c:numRef>
          </c:yVal>
          <c:smooth val="0"/>
          <c:extLst>
            <c:ext xmlns:c16="http://schemas.microsoft.com/office/drawing/2014/chart" uri="{C3380CC4-5D6E-409C-BE32-E72D297353CC}">
              <c16:uniqueId val="{00000004-F480-45C7-97FF-32A6499A9B2F}"/>
            </c:ext>
          </c:extLst>
        </c:ser>
        <c:ser>
          <c:idx val="5"/>
          <c:order val="5"/>
          <c:tx>
            <c:strRef>
              <c:f>plot!$A$8</c:f>
              <c:strCache>
                <c:ptCount val="1"/>
                <c:pt idx="0">
                  <c:v>256 72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plot!$B$8:$G$8</c:f>
              <c:numCache>
                <c:formatCode>General</c:formatCode>
                <c:ptCount val="6"/>
                <c:pt idx="0">
                  <c:v>267.83000000000004</c:v>
                </c:pt>
                <c:pt idx="1">
                  <c:v>244</c:v>
                </c:pt>
                <c:pt idx="2">
                  <c:v>241</c:v>
                </c:pt>
                <c:pt idx="3">
                  <c:v>233</c:v>
                </c:pt>
                <c:pt idx="4">
                  <c:v>221</c:v>
                </c:pt>
                <c:pt idx="5">
                  <c:v>199</c:v>
                </c:pt>
              </c:numCache>
            </c:numRef>
          </c:yVal>
          <c:smooth val="0"/>
          <c:extLst>
            <c:ext xmlns:c16="http://schemas.microsoft.com/office/drawing/2014/chart" uri="{C3380CC4-5D6E-409C-BE32-E72D297353CC}">
              <c16:uniqueId val="{00000005-F480-45C7-97FF-32A6499A9B2F}"/>
            </c:ext>
          </c:extLst>
        </c:ser>
        <c:ser>
          <c:idx val="6"/>
          <c:order val="6"/>
          <c:tx>
            <c:strRef>
              <c:f>plot!$A$9</c:f>
              <c:strCache>
                <c:ptCount val="1"/>
                <c:pt idx="0">
                  <c:v>384 72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plot!$B$9:$G$9</c:f>
              <c:numCache>
                <c:formatCode>General</c:formatCode>
                <c:ptCount val="6"/>
                <c:pt idx="0">
                  <c:v>249.70599999999999</c:v>
                </c:pt>
                <c:pt idx="1">
                  <c:v>228</c:v>
                </c:pt>
                <c:pt idx="2">
                  <c:v>225</c:v>
                </c:pt>
                <c:pt idx="3">
                  <c:v>221</c:v>
                </c:pt>
                <c:pt idx="4">
                  <c:v>212</c:v>
                </c:pt>
                <c:pt idx="5">
                  <c:v>194</c:v>
                </c:pt>
              </c:numCache>
            </c:numRef>
          </c:yVal>
          <c:smooth val="0"/>
          <c:extLst>
            <c:ext xmlns:c16="http://schemas.microsoft.com/office/drawing/2014/chart" uri="{C3380CC4-5D6E-409C-BE32-E72D297353CC}">
              <c16:uniqueId val="{00000006-F480-45C7-97FF-32A6499A9B2F}"/>
            </c:ext>
          </c:extLst>
        </c:ser>
        <c:ser>
          <c:idx val="7"/>
          <c:order val="7"/>
          <c:tx>
            <c:strRef>
              <c:f>plot!$A$10</c:f>
              <c:strCache>
                <c:ptCount val="1"/>
                <c:pt idx="0">
                  <c:v>510 72</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plot!$B$10:$G$10</c:f>
              <c:numCache>
                <c:formatCode>General</c:formatCode>
                <c:ptCount val="6"/>
                <c:pt idx="0">
                  <c:v>251.08799999999997</c:v>
                </c:pt>
                <c:pt idx="1">
                  <c:v>230</c:v>
                </c:pt>
                <c:pt idx="2">
                  <c:v>228</c:v>
                </c:pt>
                <c:pt idx="3">
                  <c:v>224</c:v>
                </c:pt>
                <c:pt idx="4">
                  <c:v>214</c:v>
                </c:pt>
                <c:pt idx="5">
                  <c:v>195</c:v>
                </c:pt>
              </c:numCache>
            </c:numRef>
          </c:yVal>
          <c:smooth val="0"/>
          <c:extLst>
            <c:ext xmlns:c16="http://schemas.microsoft.com/office/drawing/2014/chart" uri="{C3380CC4-5D6E-409C-BE32-E72D297353CC}">
              <c16:uniqueId val="{00000007-F480-45C7-97FF-32A6499A9B2F}"/>
            </c:ext>
          </c:extLst>
        </c:ser>
        <c:ser>
          <c:idx val="8"/>
          <c:order val="8"/>
          <c:tx>
            <c:strRef>
              <c:f>plot!$A$11</c:f>
              <c:strCache>
                <c:ptCount val="1"/>
                <c:pt idx="0">
                  <c:v>128 120</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plot!$B$11:$G$11</c:f>
              <c:numCache>
                <c:formatCode>General</c:formatCode>
                <c:ptCount val="6"/>
                <c:pt idx="0">
                  <c:v>265.49599999999998</c:v>
                </c:pt>
                <c:pt idx="1">
                  <c:v>240</c:v>
                </c:pt>
                <c:pt idx="2">
                  <c:v>237</c:v>
                </c:pt>
                <c:pt idx="3">
                  <c:v>231</c:v>
                </c:pt>
                <c:pt idx="4">
                  <c:v>219</c:v>
                </c:pt>
                <c:pt idx="5">
                  <c:v>199</c:v>
                </c:pt>
              </c:numCache>
            </c:numRef>
          </c:yVal>
          <c:smooth val="0"/>
          <c:extLst>
            <c:ext xmlns:c16="http://schemas.microsoft.com/office/drawing/2014/chart" uri="{C3380CC4-5D6E-409C-BE32-E72D297353CC}">
              <c16:uniqueId val="{00000008-F480-45C7-97FF-32A6499A9B2F}"/>
            </c:ext>
          </c:extLst>
        </c:ser>
        <c:ser>
          <c:idx val="9"/>
          <c:order val="9"/>
          <c:tx>
            <c:strRef>
              <c:f>plot!$A$12</c:f>
              <c:strCache>
                <c:ptCount val="1"/>
                <c:pt idx="0">
                  <c:v>256 120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plot!$B$12:$G$12</c:f>
              <c:numCache>
                <c:formatCode>General</c:formatCode>
                <c:ptCount val="6"/>
                <c:pt idx="0">
                  <c:v>238.63199999999998</c:v>
                </c:pt>
                <c:pt idx="1">
                  <c:v>218</c:v>
                </c:pt>
                <c:pt idx="2">
                  <c:v>217</c:v>
                </c:pt>
                <c:pt idx="3">
                  <c:v>214</c:v>
                </c:pt>
                <c:pt idx="4">
                  <c:v>206</c:v>
                </c:pt>
                <c:pt idx="5">
                  <c:v>191</c:v>
                </c:pt>
              </c:numCache>
            </c:numRef>
          </c:yVal>
          <c:smooth val="0"/>
          <c:extLst>
            <c:ext xmlns:c16="http://schemas.microsoft.com/office/drawing/2014/chart" uri="{C3380CC4-5D6E-409C-BE32-E72D297353CC}">
              <c16:uniqueId val="{00000009-F480-45C7-97FF-32A6499A9B2F}"/>
            </c:ext>
          </c:extLst>
        </c:ser>
        <c:ser>
          <c:idx val="10"/>
          <c:order val="10"/>
          <c:tx>
            <c:strRef>
              <c:f>plot!$A$13</c:f>
              <c:strCache>
                <c:ptCount val="1"/>
                <c:pt idx="0">
                  <c:v>384 120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plot!$B$13:$G$13</c:f>
              <c:numCache>
                <c:formatCode>General</c:formatCode>
                <c:ptCount val="6"/>
                <c:pt idx="0">
                  <c:v>272.15200000000004</c:v>
                </c:pt>
                <c:pt idx="1">
                  <c:v>241</c:v>
                </c:pt>
                <c:pt idx="2">
                  <c:v>239</c:v>
                </c:pt>
                <c:pt idx="3">
                  <c:v>232</c:v>
                </c:pt>
                <c:pt idx="4">
                  <c:v>220</c:v>
                </c:pt>
                <c:pt idx="5">
                  <c:v>199</c:v>
                </c:pt>
              </c:numCache>
            </c:numRef>
          </c:yVal>
          <c:smooth val="0"/>
          <c:extLst>
            <c:ext xmlns:c16="http://schemas.microsoft.com/office/drawing/2014/chart" uri="{C3380CC4-5D6E-409C-BE32-E72D297353CC}">
              <c16:uniqueId val="{0000000A-F480-45C7-97FF-32A6499A9B2F}"/>
            </c:ext>
          </c:extLst>
        </c:ser>
        <c:ser>
          <c:idx val="11"/>
          <c:order val="11"/>
          <c:tx>
            <c:strRef>
              <c:f>plot!$A$14</c:f>
              <c:strCache>
                <c:ptCount val="1"/>
                <c:pt idx="0">
                  <c:v>510 120</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plot!$B$14:$G$14</c:f>
              <c:numCache>
                <c:formatCode>General</c:formatCode>
                <c:ptCount val="6"/>
                <c:pt idx="0">
                  <c:v>240.41800000000003</c:v>
                </c:pt>
                <c:pt idx="1">
                  <c:v>222</c:v>
                </c:pt>
                <c:pt idx="2">
                  <c:v>220</c:v>
                </c:pt>
                <c:pt idx="3">
                  <c:v>217</c:v>
                </c:pt>
                <c:pt idx="4">
                  <c:v>209</c:v>
                </c:pt>
                <c:pt idx="5">
                  <c:v>192</c:v>
                </c:pt>
              </c:numCache>
            </c:numRef>
          </c:yVal>
          <c:smooth val="0"/>
          <c:extLst>
            <c:ext xmlns:c16="http://schemas.microsoft.com/office/drawing/2014/chart" uri="{C3380CC4-5D6E-409C-BE32-E72D297353CC}">
              <c16:uniqueId val="{0000000B-F480-45C7-97FF-32A6499A9B2F}"/>
            </c:ext>
          </c:extLst>
        </c:ser>
        <c:ser>
          <c:idx val="12"/>
          <c:order val="12"/>
          <c:tx>
            <c:strRef>
              <c:f>plot!$A$15</c:f>
              <c:strCache>
                <c:ptCount val="1"/>
                <c:pt idx="0">
                  <c:v>128 168 </c:v>
                </c:pt>
              </c:strCache>
            </c:strRef>
          </c:tx>
          <c:spPr>
            <a:ln w="28575" cap="rnd">
              <a:solidFill>
                <a:schemeClr val="accent1">
                  <a:lumMod val="80000"/>
                  <a:lumOff val="20000"/>
                </a:schemeClr>
              </a:solidFill>
              <a:prstDash val="dash"/>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plot!$B$15:$G$15</c:f>
              <c:numCache>
                <c:formatCode>General</c:formatCode>
                <c:ptCount val="6"/>
                <c:pt idx="0">
                  <c:v>222.708</c:v>
                </c:pt>
                <c:pt idx="1">
                  <c:v>205</c:v>
                </c:pt>
                <c:pt idx="2">
                  <c:v>210</c:v>
                </c:pt>
                <c:pt idx="3">
                  <c:v>213</c:v>
                </c:pt>
                <c:pt idx="4">
                  <c:v>211</c:v>
                </c:pt>
                <c:pt idx="5">
                  <c:v>200</c:v>
                </c:pt>
              </c:numCache>
            </c:numRef>
          </c:yVal>
          <c:smooth val="0"/>
          <c:extLst>
            <c:ext xmlns:c16="http://schemas.microsoft.com/office/drawing/2014/chart" uri="{C3380CC4-5D6E-409C-BE32-E72D297353CC}">
              <c16:uniqueId val="{0000000C-F480-45C7-97FF-32A6499A9B2F}"/>
            </c:ext>
          </c:extLst>
        </c:ser>
        <c:ser>
          <c:idx val="13"/>
          <c:order val="13"/>
          <c:tx>
            <c:strRef>
              <c:f>plot!$A$16</c:f>
              <c:strCache>
                <c:ptCount val="1"/>
                <c:pt idx="0">
                  <c:v>256 168</c:v>
                </c:pt>
              </c:strCache>
            </c:strRef>
          </c:tx>
          <c:spPr>
            <a:ln w="28575" cap="rnd">
              <a:solidFill>
                <a:schemeClr val="accent2">
                  <a:lumMod val="80000"/>
                  <a:lumOff val="20000"/>
                </a:schemeClr>
              </a:solidFill>
              <a:prstDash val="dash"/>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plot!$B$16:$G$16</c:f>
              <c:numCache>
                <c:formatCode>General</c:formatCode>
                <c:ptCount val="6"/>
                <c:pt idx="0">
                  <c:v>263.24400000000003</c:v>
                </c:pt>
                <c:pt idx="1">
                  <c:v>239</c:v>
                </c:pt>
                <c:pt idx="2">
                  <c:v>241</c:v>
                </c:pt>
                <c:pt idx="3">
                  <c:v>243</c:v>
                </c:pt>
                <c:pt idx="4">
                  <c:v>236</c:v>
                </c:pt>
              </c:numCache>
            </c:numRef>
          </c:yVal>
          <c:smooth val="0"/>
          <c:extLst>
            <c:ext xmlns:c16="http://schemas.microsoft.com/office/drawing/2014/chart" uri="{C3380CC4-5D6E-409C-BE32-E72D297353CC}">
              <c16:uniqueId val="{0000000D-F480-45C7-97FF-32A6499A9B2F}"/>
            </c:ext>
          </c:extLst>
        </c:ser>
        <c:ser>
          <c:idx val="14"/>
          <c:order val="14"/>
          <c:tx>
            <c:strRef>
              <c:f>plot!$A$17</c:f>
              <c:strCache>
                <c:ptCount val="1"/>
                <c:pt idx="0">
                  <c:v>384 168</c:v>
                </c:pt>
              </c:strCache>
            </c:strRef>
          </c:tx>
          <c:spPr>
            <a:ln w="28575" cap="rnd">
              <a:solidFill>
                <a:schemeClr val="accent3">
                  <a:lumMod val="80000"/>
                  <a:lumOff val="20000"/>
                </a:schemeClr>
              </a:solidFill>
              <a:prstDash val="dash"/>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plot!$B$17:$G$17</c:f>
              <c:numCache>
                <c:formatCode>General</c:formatCode>
                <c:ptCount val="6"/>
                <c:pt idx="0">
                  <c:v>249.19800000000001</c:v>
                </c:pt>
                <c:pt idx="1">
                  <c:v>225</c:v>
                </c:pt>
                <c:pt idx="2">
                  <c:v>229</c:v>
                </c:pt>
                <c:pt idx="3">
                  <c:v>231</c:v>
                </c:pt>
                <c:pt idx="4">
                  <c:v>227</c:v>
                </c:pt>
              </c:numCache>
            </c:numRef>
          </c:yVal>
          <c:smooth val="0"/>
          <c:extLst>
            <c:ext xmlns:c16="http://schemas.microsoft.com/office/drawing/2014/chart" uri="{C3380CC4-5D6E-409C-BE32-E72D297353CC}">
              <c16:uniqueId val="{0000000E-F480-45C7-97FF-32A6499A9B2F}"/>
            </c:ext>
          </c:extLst>
        </c:ser>
        <c:ser>
          <c:idx val="15"/>
          <c:order val="15"/>
          <c:tx>
            <c:strRef>
              <c:f>plot!$A$18</c:f>
              <c:strCache>
                <c:ptCount val="1"/>
                <c:pt idx="0">
                  <c:v>510 168</c:v>
                </c:pt>
              </c:strCache>
            </c:strRef>
          </c:tx>
          <c:spPr>
            <a:ln w="28575" cap="rnd">
              <a:solidFill>
                <a:schemeClr val="accent4">
                  <a:lumMod val="80000"/>
                  <a:lumOff val="20000"/>
                </a:schemeClr>
              </a:solidFill>
              <a:prstDash val="dash"/>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f>plot!$B$2:$G$2</c:f>
              <c:numCache>
                <c:formatCode>General</c:formatCode>
                <c:ptCount val="6"/>
                <c:pt idx="0">
                  <c:v>16</c:v>
                </c:pt>
                <c:pt idx="1">
                  <c:v>1536</c:v>
                </c:pt>
                <c:pt idx="2">
                  <c:v>3072</c:v>
                </c:pt>
                <c:pt idx="3">
                  <c:v>6144</c:v>
                </c:pt>
                <c:pt idx="4">
                  <c:v>12288</c:v>
                </c:pt>
                <c:pt idx="5">
                  <c:v>24576</c:v>
                </c:pt>
              </c:numCache>
            </c:numRef>
          </c:xVal>
          <c:yVal>
            <c:numRef>
              <c:f>plot!$B$18:$G$18</c:f>
              <c:numCache>
                <c:formatCode>General</c:formatCode>
                <c:ptCount val="6"/>
                <c:pt idx="0">
                  <c:v>254.66</c:v>
                </c:pt>
                <c:pt idx="1">
                  <c:v>231</c:v>
                </c:pt>
                <c:pt idx="2">
                  <c:v>235</c:v>
                </c:pt>
                <c:pt idx="3">
                  <c:v>237</c:v>
                </c:pt>
                <c:pt idx="4">
                  <c:v>232</c:v>
                </c:pt>
              </c:numCache>
            </c:numRef>
          </c:yVal>
          <c:smooth val="0"/>
          <c:extLst>
            <c:ext xmlns:c16="http://schemas.microsoft.com/office/drawing/2014/chart" uri="{C3380CC4-5D6E-409C-BE32-E72D297353CC}">
              <c16:uniqueId val="{0000000F-F480-45C7-97FF-32A6499A9B2F}"/>
            </c:ext>
          </c:extLst>
        </c:ser>
        <c:dLbls>
          <c:showLegendKey val="0"/>
          <c:showVal val="0"/>
          <c:showCatName val="0"/>
          <c:showSerName val="0"/>
          <c:showPercent val="0"/>
          <c:showBubbleSize val="0"/>
        </c:dLbls>
        <c:axId val="1141636591"/>
        <c:axId val="1141638031"/>
      </c:scatterChart>
      <c:valAx>
        <c:axId val="1141636591"/>
        <c:scaling>
          <c:logBase val="10"/>
          <c:orientation val="minMax"/>
          <c:max val="30000"/>
          <c:min val="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被测像素数量</a:t>
                </a:r>
              </a:p>
            </c:rich>
          </c:tx>
          <c:layout>
            <c:manualLayout>
              <c:xMode val="edge"/>
              <c:yMode val="edge"/>
              <c:x val="0.42299811296598111"/>
              <c:y val="0.724219144045793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1638031"/>
        <c:crosses val="autoZero"/>
        <c:crossBetween val="midCat"/>
      </c:valAx>
      <c:valAx>
        <c:axId val="1141638031"/>
        <c:scaling>
          <c:orientation val="minMax"/>
          <c:min val="1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latin typeface="Times New Roman" panose="02020603050405020304" pitchFamily="18" charset="0"/>
                    <a:cs typeface="Times New Roman" panose="02020603050405020304" pitchFamily="18" charset="0"/>
                  </a:rPr>
                  <a:t>Threshold/e</a:t>
                </a:r>
                <a:r>
                  <a:rPr lang="en-US" altLang="zh-CN" baseline="30000">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1636591"/>
        <c:crosses val="autoZero"/>
        <c:crossBetween val="midCat"/>
        <c:majorUnit val="10"/>
      </c:valAx>
      <c:spPr>
        <a:noFill/>
        <a:ln>
          <a:noFill/>
        </a:ln>
        <a:effectLst/>
      </c:spPr>
    </c:plotArea>
    <c:legend>
      <c:legendPos val="b"/>
      <c:layout>
        <c:manualLayout>
          <c:xMode val="edge"/>
          <c:yMode val="edge"/>
          <c:x val="5.6270643380877991E-2"/>
          <c:y val="0.7930761340902398"/>
          <c:w val="0.89954618318082091"/>
          <c:h val="0.168628891303587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400" b="0" i="0" u="none" strike="noStrike" kern="1200" spc="0" baseline="0">
                <a:solidFill>
                  <a:sysClr val="windowText" lastClr="000000">
                    <a:lumMod val="65000"/>
                    <a:lumOff val="35000"/>
                  </a:sysClr>
                </a:solidFill>
              </a:rPr>
              <a:t>Temporary Noise(e-)</a:t>
            </a:r>
            <a:endParaRPr lang="zh-CN" altLang="en-US" sz="14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tx>
            <c:strRef>
              <c:f>plot!$A$23</c:f>
              <c:strCache>
                <c:ptCount val="1"/>
                <c:pt idx="0">
                  <c:v>128 24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plot!$B$23:$G$23</c:f>
              <c:numCache>
                <c:formatCode>General</c:formatCode>
                <c:ptCount val="6"/>
                <c:pt idx="0">
                  <c:v>10.452000000000002</c:v>
                </c:pt>
                <c:pt idx="1">
                  <c:v>11</c:v>
                </c:pt>
                <c:pt idx="2">
                  <c:v>10</c:v>
                </c:pt>
                <c:pt idx="3">
                  <c:v>9</c:v>
                </c:pt>
                <c:pt idx="4">
                  <c:v>9</c:v>
                </c:pt>
                <c:pt idx="5">
                  <c:v>8</c:v>
                </c:pt>
              </c:numCache>
            </c:numRef>
          </c:yVal>
          <c:smooth val="0"/>
          <c:extLst>
            <c:ext xmlns:c16="http://schemas.microsoft.com/office/drawing/2014/chart" uri="{C3380CC4-5D6E-409C-BE32-E72D297353CC}">
              <c16:uniqueId val="{00000000-722B-4CD4-BB25-DAE592D70FA2}"/>
            </c:ext>
          </c:extLst>
        </c:ser>
        <c:ser>
          <c:idx val="1"/>
          <c:order val="1"/>
          <c:tx>
            <c:strRef>
              <c:f>plot!$A$24</c:f>
              <c:strCache>
                <c:ptCount val="1"/>
                <c:pt idx="0">
                  <c:v>256 24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plot!$B$24:$G$24</c:f>
              <c:numCache>
                <c:formatCode>General</c:formatCode>
                <c:ptCount val="6"/>
                <c:pt idx="0">
                  <c:v>8.23</c:v>
                </c:pt>
                <c:pt idx="1">
                  <c:v>8</c:v>
                </c:pt>
                <c:pt idx="2">
                  <c:v>7</c:v>
                </c:pt>
                <c:pt idx="3">
                  <c:v>7</c:v>
                </c:pt>
                <c:pt idx="4">
                  <c:v>6</c:v>
                </c:pt>
                <c:pt idx="5">
                  <c:v>4</c:v>
                </c:pt>
              </c:numCache>
            </c:numRef>
          </c:yVal>
          <c:smooth val="0"/>
          <c:extLst>
            <c:ext xmlns:c16="http://schemas.microsoft.com/office/drawing/2014/chart" uri="{C3380CC4-5D6E-409C-BE32-E72D297353CC}">
              <c16:uniqueId val="{00000001-722B-4CD4-BB25-DAE592D70FA2}"/>
            </c:ext>
          </c:extLst>
        </c:ser>
        <c:ser>
          <c:idx val="2"/>
          <c:order val="2"/>
          <c:tx>
            <c:strRef>
              <c:f>plot!$A$25</c:f>
              <c:strCache>
                <c:ptCount val="1"/>
                <c:pt idx="0">
                  <c:v>384 24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plot!$B$25:$G$25</c:f>
              <c:numCache>
                <c:formatCode>General</c:formatCode>
                <c:ptCount val="6"/>
                <c:pt idx="0">
                  <c:v>8.3439999999999976</c:v>
                </c:pt>
                <c:pt idx="1">
                  <c:v>8</c:v>
                </c:pt>
                <c:pt idx="2">
                  <c:v>7</c:v>
                </c:pt>
                <c:pt idx="3">
                  <c:v>7</c:v>
                </c:pt>
                <c:pt idx="4">
                  <c:v>5</c:v>
                </c:pt>
                <c:pt idx="5">
                  <c:v>4</c:v>
                </c:pt>
              </c:numCache>
            </c:numRef>
          </c:yVal>
          <c:smooth val="0"/>
          <c:extLst>
            <c:ext xmlns:c16="http://schemas.microsoft.com/office/drawing/2014/chart" uri="{C3380CC4-5D6E-409C-BE32-E72D297353CC}">
              <c16:uniqueId val="{00000002-722B-4CD4-BB25-DAE592D70FA2}"/>
            </c:ext>
          </c:extLst>
        </c:ser>
        <c:ser>
          <c:idx val="3"/>
          <c:order val="3"/>
          <c:tx>
            <c:strRef>
              <c:f>plot!$A$26</c:f>
              <c:strCache>
                <c:ptCount val="1"/>
                <c:pt idx="0">
                  <c:v>510 24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plot!$B$26:$G$26</c:f>
              <c:numCache>
                <c:formatCode>General</c:formatCode>
                <c:ptCount val="6"/>
                <c:pt idx="0">
                  <c:v>8.1240000000000006</c:v>
                </c:pt>
                <c:pt idx="1">
                  <c:v>7</c:v>
                </c:pt>
                <c:pt idx="2">
                  <c:v>8</c:v>
                </c:pt>
                <c:pt idx="3">
                  <c:v>7</c:v>
                </c:pt>
                <c:pt idx="4">
                  <c:v>6</c:v>
                </c:pt>
                <c:pt idx="5">
                  <c:v>5</c:v>
                </c:pt>
              </c:numCache>
            </c:numRef>
          </c:yVal>
          <c:smooth val="0"/>
          <c:extLst>
            <c:ext xmlns:c16="http://schemas.microsoft.com/office/drawing/2014/chart" uri="{C3380CC4-5D6E-409C-BE32-E72D297353CC}">
              <c16:uniqueId val="{00000003-722B-4CD4-BB25-DAE592D70FA2}"/>
            </c:ext>
          </c:extLst>
        </c:ser>
        <c:ser>
          <c:idx val="4"/>
          <c:order val="4"/>
          <c:tx>
            <c:strRef>
              <c:f>plot!$A$27</c:f>
              <c:strCache>
                <c:ptCount val="1"/>
                <c:pt idx="0">
                  <c:v>128 72</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plot!$B$27:$G$27</c:f>
              <c:numCache>
                <c:formatCode>General</c:formatCode>
                <c:ptCount val="6"/>
                <c:pt idx="0">
                  <c:v>8.8840000000000003</c:v>
                </c:pt>
                <c:pt idx="1">
                  <c:v>8</c:v>
                </c:pt>
                <c:pt idx="2">
                  <c:v>7</c:v>
                </c:pt>
                <c:pt idx="3">
                  <c:v>6</c:v>
                </c:pt>
                <c:pt idx="4">
                  <c:v>5</c:v>
                </c:pt>
                <c:pt idx="5">
                  <c:v>2</c:v>
                </c:pt>
              </c:numCache>
            </c:numRef>
          </c:yVal>
          <c:smooth val="0"/>
          <c:extLst>
            <c:ext xmlns:c16="http://schemas.microsoft.com/office/drawing/2014/chart" uri="{C3380CC4-5D6E-409C-BE32-E72D297353CC}">
              <c16:uniqueId val="{00000004-722B-4CD4-BB25-DAE592D70FA2}"/>
            </c:ext>
          </c:extLst>
        </c:ser>
        <c:ser>
          <c:idx val="5"/>
          <c:order val="5"/>
          <c:tx>
            <c:strRef>
              <c:f>plot!$A$28</c:f>
              <c:strCache>
                <c:ptCount val="1"/>
                <c:pt idx="0">
                  <c:v>256 72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plot!$B$28:$G$28</c:f>
              <c:numCache>
                <c:formatCode>General</c:formatCode>
                <c:ptCount val="6"/>
                <c:pt idx="0">
                  <c:v>8.7140000000000004</c:v>
                </c:pt>
                <c:pt idx="1">
                  <c:v>8</c:v>
                </c:pt>
                <c:pt idx="2">
                  <c:v>8</c:v>
                </c:pt>
                <c:pt idx="3">
                  <c:v>7</c:v>
                </c:pt>
                <c:pt idx="4">
                  <c:v>5</c:v>
                </c:pt>
                <c:pt idx="5">
                  <c:v>2</c:v>
                </c:pt>
              </c:numCache>
            </c:numRef>
          </c:yVal>
          <c:smooth val="0"/>
          <c:extLst>
            <c:ext xmlns:c16="http://schemas.microsoft.com/office/drawing/2014/chart" uri="{C3380CC4-5D6E-409C-BE32-E72D297353CC}">
              <c16:uniqueId val="{00000005-722B-4CD4-BB25-DAE592D70FA2}"/>
            </c:ext>
          </c:extLst>
        </c:ser>
        <c:ser>
          <c:idx val="6"/>
          <c:order val="6"/>
          <c:tx>
            <c:strRef>
              <c:f>plot!$A$29</c:f>
              <c:strCache>
                <c:ptCount val="1"/>
                <c:pt idx="0">
                  <c:v>384 72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plot!$B$29:$G$29</c:f>
              <c:numCache>
                <c:formatCode>General</c:formatCode>
                <c:ptCount val="6"/>
                <c:pt idx="0">
                  <c:v>8.661999999999999</c:v>
                </c:pt>
                <c:pt idx="1">
                  <c:v>8</c:v>
                </c:pt>
                <c:pt idx="2">
                  <c:v>7</c:v>
                </c:pt>
                <c:pt idx="3">
                  <c:v>7</c:v>
                </c:pt>
                <c:pt idx="4">
                  <c:v>4</c:v>
                </c:pt>
                <c:pt idx="5">
                  <c:v>3</c:v>
                </c:pt>
              </c:numCache>
            </c:numRef>
          </c:yVal>
          <c:smooth val="0"/>
          <c:extLst>
            <c:ext xmlns:c16="http://schemas.microsoft.com/office/drawing/2014/chart" uri="{C3380CC4-5D6E-409C-BE32-E72D297353CC}">
              <c16:uniqueId val="{00000006-722B-4CD4-BB25-DAE592D70FA2}"/>
            </c:ext>
          </c:extLst>
        </c:ser>
        <c:ser>
          <c:idx val="7"/>
          <c:order val="7"/>
          <c:tx>
            <c:strRef>
              <c:f>plot!$A$30</c:f>
              <c:strCache>
                <c:ptCount val="1"/>
                <c:pt idx="0">
                  <c:v>510 72</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plot!$B$30:$G$30</c:f>
              <c:numCache>
                <c:formatCode>General</c:formatCode>
                <c:ptCount val="6"/>
                <c:pt idx="0">
                  <c:v>8.4280000000000008</c:v>
                </c:pt>
                <c:pt idx="1">
                  <c:v>8</c:v>
                </c:pt>
                <c:pt idx="2">
                  <c:v>7</c:v>
                </c:pt>
                <c:pt idx="3">
                  <c:v>6</c:v>
                </c:pt>
                <c:pt idx="4">
                  <c:v>4</c:v>
                </c:pt>
                <c:pt idx="5">
                  <c:v>2</c:v>
                </c:pt>
              </c:numCache>
            </c:numRef>
          </c:yVal>
          <c:smooth val="0"/>
          <c:extLst>
            <c:ext xmlns:c16="http://schemas.microsoft.com/office/drawing/2014/chart" uri="{C3380CC4-5D6E-409C-BE32-E72D297353CC}">
              <c16:uniqueId val="{00000007-722B-4CD4-BB25-DAE592D70FA2}"/>
            </c:ext>
          </c:extLst>
        </c:ser>
        <c:ser>
          <c:idx val="8"/>
          <c:order val="8"/>
          <c:tx>
            <c:strRef>
              <c:f>plot!$A$31</c:f>
              <c:strCache>
                <c:ptCount val="1"/>
                <c:pt idx="0">
                  <c:v>128 120</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plot!$B$31:$G$31</c:f>
              <c:numCache>
                <c:formatCode>General</c:formatCode>
                <c:ptCount val="6"/>
                <c:pt idx="0">
                  <c:v>8.4460000000000015</c:v>
                </c:pt>
                <c:pt idx="1">
                  <c:v>8</c:v>
                </c:pt>
                <c:pt idx="2">
                  <c:v>7</c:v>
                </c:pt>
                <c:pt idx="3">
                  <c:v>6</c:v>
                </c:pt>
                <c:pt idx="4">
                  <c:v>4</c:v>
                </c:pt>
                <c:pt idx="5">
                  <c:v>2</c:v>
                </c:pt>
              </c:numCache>
            </c:numRef>
          </c:yVal>
          <c:smooth val="0"/>
          <c:extLst>
            <c:ext xmlns:c16="http://schemas.microsoft.com/office/drawing/2014/chart" uri="{C3380CC4-5D6E-409C-BE32-E72D297353CC}">
              <c16:uniqueId val="{00000008-722B-4CD4-BB25-DAE592D70FA2}"/>
            </c:ext>
          </c:extLst>
        </c:ser>
        <c:ser>
          <c:idx val="9"/>
          <c:order val="9"/>
          <c:tx>
            <c:strRef>
              <c:f>plot!$A$32</c:f>
              <c:strCache>
                <c:ptCount val="1"/>
                <c:pt idx="0">
                  <c:v>256 120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plot!$B$32:$G$32</c:f>
              <c:numCache>
                <c:formatCode>General</c:formatCode>
                <c:ptCount val="6"/>
                <c:pt idx="0">
                  <c:v>7.694</c:v>
                </c:pt>
                <c:pt idx="1">
                  <c:v>8</c:v>
                </c:pt>
                <c:pt idx="2">
                  <c:v>7</c:v>
                </c:pt>
                <c:pt idx="3">
                  <c:v>6</c:v>
                </c:pt>
                <c:pt idx="4">
                  <c:v>5</c:v>
                </c:pt>
                <c:pt idx="5">
                  <c:v>3</c:v>
                </c:pt>
              </c:numCache>
            </c:numRef>
          </c:yVal>
          <c:smooth val="0"/>
          <c:extLst>
            <c:ext xmlns:c16="http://schemas.microsoft.com/office/drawing/2014/chart" uri="{C3380CC4-5D6E-409C-BE32-E72D297353CC}">
              <c16:uniqueId val="{00000009-722B-4CD4-BB25-DAE592D70FA2}"/>
            </c:ext>
          </c:extLst>
        </c:ser>
        <c:ser>
          <c:idx val="10"/>
          <c:order val="10"/>
          <c:tx>
            <c:strRef>
              <c:f>plot!$A$33</c:f>
              <c:strCache>
                <c:ptCount val="1"/>
                <c:pt idx="0">
                  <c:v>384 120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plot!$B$33:$G$33</c:f>
              <c:numCache>
                <c:formatCode>General</c:formatCode>
                <c:ptCount val="6"/>
                <c:pt idx="0">
                  <c:v>8.0960000000000001</c:v>
                </c:pt>
                <c:pt idx="1">
                  <c:v>7</c:v>
                </c:pt>
                <c:pt idx="2">
                  <c:v>7</c:v>
                </c:pt>
                <c:pt idx="3">
                  <c:v>6</c:v>
                </c:pt>
                <c:pt idx="4">
                  <c:v>5</c:v>
                </c:pt>
                <c:pt idx="5">
                  <c:v>2</c:v>
                </c:pt>
              </c:numCache>
            </c:numRef>
          </c:yVal>
          <c:smooth val="0"/>
          <c:extLst>
            <c:ext xmlns:c16="http://schemas.microsoft.com/office/drawing/2014/chart" uri="{C3380CC4-5D6E-409C-BE32-E72D297353CC}">
              <c16:uniqueId val="{0000000A-722B-4CD4-BB25-DAE592D70FA2}"/>
            </c:ext>
          </c:extLst>
        </c:ser>
        <c:ser>
          <c:idx val="11"/>
          <c:order val="11"/>
          <c:tx>
            <c:strRef>
              <c:f>plot!$A$34</c:f>
              <c:strCache>
                <c:ptCount val="1"/>
                <c:pt idx="0">
                  <c:v>510 120</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plot!$B$34:$G$34</c:f>
              <c:numCache>
                <c:formatCode>General</c:formatCode>
                <c:ptCount val="6"/>
                <c:pt idx="0">
                  <c:v>8.3960000000000008</c:v>
                </c:pt>
                <c:pt idx="1">
                  <c:v>8</c:v>
                </c:pt>
                <c:pt idx="2">
                  <c:v>7</c:v>
                </c:pt>
                <c:pt idx="3">
                  <c:v>6</c:v>
                </c:pt>
                <c:pt idx="4">
                  <c:v>5</c:v>
                </c:pt>
                <c:pt idx="5">
                  <c:v>3</c:v>
                </c:pt>
              </c:numCache>
            </c:numRef>
          </c:yVal>
          <c:smooth val="0"/>
          <c:extLst>
            <c:ext xmlns:c16="http://schemas.microsoft.com/office/drawing/2014/chart" uri="{C3380CC4-5D6E-409C-BE32-E72D297353CC}">
              <c16:uniqueId val="{0000000B-722B-4CD4-BB25-DAE592D70FA2}"/>
            </c:ext>
          </c:extLst>
        </c:ser>
        <c:ser>
          <c:idx val="12"/>
          <c:order val="12"/>
          <c:tx>
            <c:strRef>
              <c:f>plot!$A$35</c:f>
              <c:strCache>
                <c:ptCount val="1"/>
                <c:pt idx="0">
                  <c:v>128 168 </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plot!$B$35:$G$35</c:f>
              <c:numCache>
                <c:formatCode>General</c:formatCode>
                <c:ptCount val="6"/>
                <c:pt idx="0">
                  <c:v>8.113999999999999</c:v>
                </c:pt>
                <c:pt idx="1">
                  <c:v>8</c:v>
                </c:pt>
                <c:pt idx="2">
                  <c:v>8</c:v>
                </c:pt>
                <c:pt idx="3">
                  <c:v>7</c:v>
                </c:pt>
                <c:pt idx="4">
                  <c:v>7</c:v>
                </c:pt>
                <c:pt idx="5">
                  <c:v>4</c:v>
                </c:pt>
              </c:numCache>
            </c:numRef>
          </c:yVal>
          <c:smooth val="0"/>
          <c:extLst>
            <c:ext xmlns:c16="http://schemas.microsoft.com/office/drawing/2014/chart" uri="{C3380CC4-5D6E-409C-BE32-E72D297353CC}">
              <c16:uniqueId val="{0000000C-722B-4CD4-BB25-DAE592D70FA2}"/>
            </c:ext>
          </c:extLst>
        </c:ser>
        <c:ser>
          <c:idx val="13"/>
          <c:order val="13"/>
          <c:tx>
            <c:strRef>
              <c:f>plot!$A$36</c:f>
              <c:strCache>
                <c:ptCount val="1"/>
                <c:pt idx="0">
                  <c:v>256 168</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plot!$B$36:$G$36</c:f>
              <c:numCache>
                <c:formatCode>General</c:formatCode>
                <c:ptCount val="6"/>
                <c:pt idx="0">
                  <c:v>7.984</c:v>
                </c:pt>
                <c:pt idx="1">
                  <c:v>8</c:v>
                </c:pt>
                <c:pt idx="2">
                  <c:v>7</c:v>
                </c:pt>
                <c:pt idx="3">
                  <c:v>6</c:v>
                </c:pt>
                <c:pt idx="4">
                  <c:v>4</c:v>
                </c:pt>
              </c:numCache>
            </c:numRef>
          </c:yVal>
          <c:smooth val="0"/>
          <c:extLst>
            <c:ext xmlns:c16="http://schemas.microsoft.com/office/drawing/2014/chart" uri="{C3380CC4-5D6E-409C-BE32-E72D297353CC}">
              <c16:uniqueId val="{0000000D-722B-4CD4-BB25-DAE592D70FA2}"/>
            </c:ext>
          </c:extLst>
        </c:ser>
        <c:ser>
          <c:idx val="14"/>
          <c:order val="14"/>
          <c:tx>
            <c:strRef>
              <c:f>plot!$A$37</c:f>
              <c:strCache>
                <c:ptCount val="1"/>
                <c:pt idx="0">
                  <c:v>384 168</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plot!$B$37:$G$37</c:f>
              <c:numCache>
                <c:formatCode>General</c:formatCode>
                <c:ptCount val="6"/>
                <c:pt idx="0">
                  <c:v>7.9620000000000006</c:v>
                </c:pt>
                <c:pt idx="1">
                  <c:v>7</c:v>
                </c:pt>
                <c:pt idx="2">
                  <c:v>7</c:v>
                </c:pt>
                <c:pt idx="3">
                  <c:v>6</c:v>
                </c:pt>
                <c:pt idx="4">
                  <c:v>5</c:v>
                </c:pt>
              </c:numCache>
            </c:numRef>
          </c:yVal>
          <c:smooth val="0"/>
          <c:extLst>
            <c:ext xmlns:c16="http://schemas.microsoft.com/office/drawing/2014/chart" uri="{C3380CC4-5D6E-409C-BE32-E72D297353CC}">
              <c16:uniqueId val="{0000000E-722B-4CD4-BB25-DAE592D70FA2}"/>
            </c:ext>
          </c:extLst>
        </c:ser>
        <c:ser>
          <c:idx val="15"/>
          <c:order val="15"/>
          <c:tx>
            <c:strRef>
              <c:f>plot!$A$38</c:f>
              <c:strCache>
                <c:ptCount val="1"/>
                <c:pt idx="0">
                  <c:v>510 168</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f>plot!$B$22:$G$22</c:f>
              <c:numCache>
                <c:formatCode>General</c:formatCode>
                <c:ptCount val="6"/>
                <c:pt idx="0">
                  <c:v>16</c:v>
                </c:pt>
                <c:pt idx="1">
                  <c:v>1536</c:v>
                </c:pt>
                <c:pt idx="2">
                  <c:v>3072</c:v>
                </c:pt>
                <c:pt idx="3">
                  <c:v>6144</c:v>
                </c:pt>
                <c:pt idx="4">
                  <c:v>12288</c:v>
                </c:pt>
                <c:pt idx="5">
                  <c:v>24576</c:v>
                </c:pt>
              </c:numCache>
            </c:numRef>
          </c:xVal>
          <c:yVal>
            <c:numRef>
              <c:f>plot!$B$38:$G$38</c:f>
              <c:numCache>
                <c:formatCode>General</c:formatCode>
                <c:ptCount val="6"/>
                <c:pt idx="0">
                  <c:v>7.9580000000000002</c:v>
                </c:pt>
                <c:pt idx="1">
                  <c:v>7</c:v>
                </c:pt>
                <c:pt idx="2">
                  <c:v>7</c:v>
                </c:pt>
                <c:pt idx="3">
                  <c:v>7</c:v>
                </c:pt>
                <c:pt idx="4">
                  <c:v>5</c:v>
                </c:pt>
              </c:numCache>
            </c:numRef>
          </c:yVal>
          <c:smooth val="0"/>
          <c:extLst>
            <c:ext xmlns:c16="http://schemas.microsoft.com/office/drawing/2014/chart" uri="{C3380CC4-5D6E-409C-BE32-E72D297353CC}">
              <c16:uniqueId val="{0000000F-722B-4CD4-BB25-DAE592D70FA2}"/>
            </c:ext>
          </c:extLst>
        </c:ser>
        <c:dLbls>
          <c:showLegendKey val="0"/>
          <c:showVal val="0"/>
          <c:showCatName val="0"/>
          <c:showSerName val="0"/>
          <c:showPercent val="0"/>
          <c:showBubbleSize val="0"/>
        </c:dLbls>
        <c:axId val="1141628911"/>
        <c:axId val="1141629391"/>
      </c:scatterChart>
      <c:valAx>
        <c:axId val="1141628911"/>
        <c:scaling>
          <c:logBase val="10"/>
          <c:orientation val="minMax"/>
          <c:max val="30000"/>
          <c:min val="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被测像素数量</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1629391"/>
        <c:crosses val="autoZero"/>
        <c:crossBetween val="midCat"/>
      </c:valAx>
      <c:valAx>
        <c:axId val="1141629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altLang="zh-CN" sz="1000" b="0" i="0" u="none" strike="noStrike" kern="1200" spc="0" baseline="0" dirty="0">
                    <a:solidFill>
                      <a:sysClr val="windowText" lastClr="000000">
                        <a:lumMod val="65000"/>
                        <a:lumOff val="35000"/>
                      </a:sysClr>
                    </a:solidFill>
                    <a:latin typeface="Times New Roman" panose="02020603050405020304" pitchFamily="18" charset="0"/>
                    <a:cs typeface="Times New Roman" panose="02020603050405020304" pitchFamily="18" charset="0"/>
                  </a:rPr>
                  <a:t>Temporary Noise/e</a:t>
                </a:r>
                <a:r>
                  <a:rPr lang="en-US" altLang="zh-CN" sz="1000" b="0" i="0" u="none" strike="noStrike" kern="1200" spc="0" baseline="30000" dirty="0">
                    <a:solidFill>
                      <a:sysClr val="windowText" lastClr="000000">
                        <a:lumMod val="65000"/>
                        <a:lumOff val="35000"/>
                      </a:sysClr>
                    </a:solidFill>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4162891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BE05A60-A615-C3E5-34C9-FE24D9BA3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3637320-2FC2-9B68-1102-31FE03DA8C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EF957-3427-4807-B2FE-F102A3458AFE}"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88B881E0-CC49-AE34-6735-109B8099F7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1FD1A6A-4CD4-4680-AEA6-691045AB2A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04849-391D-4A81-A0D2-480CF8B6FBF4}" type="slidenum">
              <a:rPr lang="zh-CN" altLang="en-US" smtClean="0"/>
              <a:t>‹#›</a:t>
            </a:fld>
            <a:endParaRPr lang="zh-CN" altLang="en-US"/>
          </a:p>
        </p:txBody>
      </p:sp>
    </p:spTree>
    <p:extLst>
      <p:ext uri="{BB962C8B-B14F-4D97-AF65-F5344CB8AC3E}">
        <p14:creationId xmlns:p14="http://schemas.microsoft.com/office/powerpoint/2010/main" val="3274998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BD17B-6DA2-4419-AD2C-C378F3D3802A}"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9290C-EFFA-4B5A-9FE4-C419F6BA2C93}" type="slidenum">
              <a:rPr lang="zh-CN" altLang="en-US" smtClean="0"/>
              <a:t>‹#›</a:t>
            </a:fld>
            <a:endParaRPr lang="zh-CN" altLang="en-US"/>
          </a:p>
        </p:txBody>
      </p:sp>
    </p:spTree>
    <p:extLst>
      <p:ext uri="{BB962C8B-B14F-4D97-AF65-F5344CB8AC3E}">
        <p14:creationId xmlns:p14="http://schemas.microsoft.com/office/powerpoint/2010/main" val="381764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大家下午好，我是翟星晔，来自吉林大学，</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我的报告题目是单片型硅像素探测器芯片</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的性能研究</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1</a:t>
            </a:fld>
            <a:endParaRPr lang="zh-CN" altLang="en-US"/>
          </a:p>
        </p:txBody>
      </p:sp>
    </p:spTree>
    <p:extLst>
      <p:ext uri="{BB962C8B-B14F-4D97-AF65-F5344CB8AC3E}">
        <p14:creationId xmlns:p14="http://schemas.microsoft.com/office/powerpoint/2010/main" val="244072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FF0000"/>
                </a:solidFill>
              </a:rPr>
              <a:t>我们选择</a:t>
            </a:r>
            <a:r>
              <a:rPr lang="en-US" altLang="zh-CN" dirty="0">
                <a:solidFill>
                  <a:srgbClr val="FF0000"/>
                </a:solidFill>
              </a:rPr>
              <a:t>Pattern1</a:t>
            </a:r>
            <a:r>
              <a:rPr lang="zh-CN" altLang="en-US" dirty="0">
                <a:solidFill>
                  <a:srgbClr val="FF0000"/>
                </a:solidFill>
              </a:rPr>
              <a:t>共</a:t>
            </a:r>
            <a:r>
              <a:rPr lang="en-US" altLang="zh-CN" dirty="0">
                <a:solidFill>
                  <a:srgbClr val="FF0000"/>
                </a:solidFill>
              </a:rPr>
              <a:t>1536</a:t>
            </a:r>
            <a:r>
              <a:rPr lang="zh-CN" altLang="en-US" dirty="0">
                <a:solidFill>
                  <a:srgbClr val="FF0000"/>
                </a:solidFill>
              </a:rPr>
              <a:t>个像素测试，这种选择是对全阵列的一种平均抽样，虽然选择的像素数量仅占所有像素的</a:t>
            </a:r>
            <a:r>
              <a:rPr lang="en-US" altLang="zh-CN" dirty="0">
                <a:solidFill>
                  <a:srgbClr val="FF0000"/>
                </a:solidFill>
              </a:rPr>
              <a:t>1/64</a:t>
            </a:r>
            <a:r>
              <a:rPr lang="zh-CN" altLang="en-US" dirty="0">
                <a:solidFill>
                  <a:srgbClr val="FF0000"/>
                </a:solidFill>
              </a:rPr>
              <a:t>，我们认为这种选择是有代表性的。</a:t>
            </a:r>
            <a:r>
              <a:rPr lang="zh-CN" altLang="en-US" dirty="0"/>
              <a:t>给出了</a:t>
            </a:r>
            <a:r>
              <a:rPr lang="en-US" altLang="zh-CN" dirty="0" err="1"/>
              <a:t>ITHR</a:t>
            </a:r>
            <a:r>
              <a:rPr lang="zh-CN" altLang="en-US" dirty="0"/>
              <a:t>和等效输入的关系，三张图分别为</a:t>
            </a:r>
            <a:r>
              <a:rPr lang="en-US" altLang="zh-CN" dirty="0" err="1"/>
              <a:t>ITHR</a:t>
            </a:r>
            <a:r>
              <a:rPr lang="zh-CN" altLang="en-US" dirty="0"/>
              <a:t>和阈值，瞬态噪声，阈值不一致性的关系，可以看到三个关系中，</a:t>
            </a:r>
            <a:r>
              <a:rPr lang="en-US" altLang="zh-CN" dirty="0"/>
              <a:t>sector0</a:t>
            </a:r>
            <a:r>
              <a:rPr lang="zh-CN" altLang="en-US" dirty="0"/>
              <a:t>和</a:t>
            </a:r>
            <a:r>
              <a:rPr lang="en-US" altLang="zh-CN" dirty="0"/>
              <a:t>sector2</a:t>
            </a:r>
            <a:r>
              <a:rPr lang="zh-CN" altLang="en-US" dirty="0"/>
              <a:t>的结果是相近的，这是因为这两个</a:t>
            </a:r>
            <a:r>
              <a:rPr lang="en-US" altLang="zh-CN" dirty="0"/>
              <a:t>sector</a:t>
            </a:r>
            <a:r>
              <a:rPr lang="zh-CN" altLang="en-US" dirty="0"/>
              <a:t>在设计中模拟前端和数字逻辑都是类似的，数字逻辑部分</a:t>
            </a:r>
            <a:r>
              <a:rPr lang="en-US" altLang="zh-CN" dirty="0"/>
              <a:t>hit</a:t>
            </a:r>
            <a:r>
              <a:rPr lang="zh-CN" altLang="en-US" dirty="0"/>
              <a:t>存储器都为</a:t>
            </a:r>
            <a:r>
              <a:rPr lang="en-US" altLang="zh-CN" dirty="0"/>
              <a:t>RS-latch</a:t>
            </a:r>
            <a:r>
              <a:rPr lang="zh-CN" altLang="en-US" dirty="0"/>
              <a:t>，所以标定结果相近是符合预期的。</a:t>
            </a:r>
            <a:r>
              <a:rPr lang="en-US" altLang="zh-CN" dirty="0"/>
              <a:t>Sector1</a:t>
            </a:r>
            <a:r>
              <a:rPr lang="zh-CN" altLang="en-US" dirty="0"/>
              <a:t>标定有差异，数字逻辑</a:t>
            </a:r>
            <a:r>
              <a:rPr lang="en-US" altLang="zh-CN" dirty="0"/>
              <a:t>hit</a:t>
            </a:r>
            <a:r>
              <a:rPr lang="zh-CN" altLang="en-US" dirty="0"/>
              <a:t>储存器采用</a:t>
            </a:r>
            <a:r>
              <a:rPr lang="en-US" altLang="zh-CN" dirty="0"/>
              <a:t>D-flipflop</a:t>
            </a:r>
            <a:r>
              <a:rPr lang="zh-CN" altLang="en-US" dirty="0"/>
              <a:t>，和</a:t>
            </a:r>
            <a:r>
              <a:rPr lang="en-US" altLang="zh-CN" dirty="0"/>
              <a:t>RS-latch</a:t>
            </a:r>
            <a:r>
              <a:rPr lang="zh-CN" altLang="en-US" dirty="0"/>
              <a:t>不同。</a:t>
            </a:r>
            <a:r>
              <a:rPr lang="en-US" altLang="zh-CN" dirty="0"/>
              <a:t>Sector3</a:t>
            </a:r>
            <a:r>
              <a:rPr lang="zh-CN" altLang="en-US" dirty="0"/>
              <a:t>，这条绿线比其他三条线要长，这是因为</a:t>
            </a:r>
            <a:r>
              <a:rPr lang="en-US" altLang="zh-CN" dirty="0"/>
              <a:t>Sector3</a:t>
            </a:r>
            <a:r>
              <a:rPr lang="zh-CN" altLang="en-US" dirty="0"/>
              <a:t>模拟前端</a:t>
            </a:r>
            <a:r>
              <a:rPr lang="en-US" altLang="zh-CN" dirty="0"/>
              <a:t>FE_V1</a:t>
            </a:r>
            <a:r>
              <a:rPr lang="zh-CN" altLang="en-US" dirty="0"/>
              <a:t>为高功耗版本，工作电流和其他三个比较大，对应关系也会有所差异。</a:t>
            </a:r>
          </a:p>
        </p:txBody>
      </p:sp>
      <p:sp>
        <p:nvSpPr>
          <p:cNvPr id="4" name="灯片编号占位符 3"/>
          <p:cNvSpPr>
            <a:spLocks noGrp="1"/>
          </p:cNvSpPr>
          <p:nvPr>
            <p:ph type="sldNum" sz="quarter" idx="5"/>
          </p:nvPr>
        </p:nvSpPr>
        <p:spPr/>
        <p:txBody>
          <a:bodyPr/>
          <a:lstStyle/>
          <a:p>
            <a:fld id="{1059290C-EFFA-4B5A-9FE4-C419F6BA2C93}" type="slidenum">
              <a:rPr lang="zh-CN" altLang="en-US" smtClean="0"/>
              <a:t>10</a:t>
            </a:fld>
            <a:endParaRPr lang="zh-CN" altLang="en-US"/>
          </a:p>
        </p:txBody>
      </p:sp>
    </p:spTree>
    <p:extLst>
      <p:ext uri="{BB962C8B-B14F-4D97-AF65-F5344CB8AC3E}">
        <p14:creationId xmlns:p14="http://schemas.microsoft.com/office/powerpoint/2010/main" val="338185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噪声击中率测试的目的是给出阈值输入电流</a:t>
            </a:r>
            <a:r>
              <a:rPr lang="en-US" altLang="zh-CN" dirty="0" err="1"/>
              <a:t>ITHR</a:t>
            </a:r>
            <a:r>
              <a:rPr lang="zh-CN" altLang="en-US" dirty="0"/>
              <a:t>和</a:t>
            </a:r>
            <a:r>
              <a:rPr lang="en-US" altLang="zh-CN" dirty="0"/>
              <a:t>Noise Hit Rate(per pixel per frame)</a:t>
            </a:r>
            <a:r>
              <a:rPr lang="zh-CN" altLang="en-US" dirty="0"/>
              <a:t>的关系，实际测试中发现</a:t>
            </a:r>
            <a:r>
              <a:rPr lang="zh-CN" altLang="en-US" dirty="0">
                <a:latin typeface="+mn-ea"/>
              </a:rPr>
              <a:t>阵列处于标称阈值下有些像素的信号击中率过高，通过</a:t>
            </a:r>
            <a:r>
              <a:rPr lang="en-US" altLang="zh-CN" dirty="0">
                <a:latin typeface="+mn-ea"/>
              </a:rPr>
              <a:t>MASK</a:t>
            </a:r>
            <a:r>
              <a:rPr lang="zh-CN" altLang="en-US" dirty="0">
                <a:latin typeface="+mn-ea"/>
              </a:rPr>
              <a:t>功能去除测量中重复有信号的八个像素，这八个像素占所有像素的</a:t>
            </a:r>
            <a:r>
              <a:rPr lang="en-US" altLang="zh-CN" dirty="0">
                <a:latin typeface="+mn-ea"/>
              </a:rPr>
              <a:t>0.008%</a:t>
            </a:r>
            <a:r>
              <a:rPr lang="zh-CN" altLang="en-US" dirty="0">
                <a:latin typeface="+mn-ea"/>
              </a:rPr>
              <a:t>，效率上也会有很小的损失，所以这种处理方法是可以接受的。估算得出随机噪声击中约</a:t>
            </a:r>
            <a:r>
              <a:rPr lang="en-US" altLang="zh-CN" dirty="0">
                <a:latin typeface="+mn-ea"/>
              </a:rPr>
              <a:t>1</a:t>
            </a:r>
            <a:r>
              <a:rPr lang="zh-CN" altLang="en-US" dirty="0">
                <a:latin typeface="+mn-ea"/>
              </a:rPr>
              <a:t>个</a:t>
            </a:r>
            <a:r>
              <a:rPr lang="en-US" altLang="zh-CN" dirty="0">
                <a:latin typeface="+mn-ea"/>
              </a:rPr>
              <a:t>/</a:t>
            </a:r>
            <a:r>
              <a:rPr lang="zh-CN" altLang="en-US" dirty="0">
                <a:latin typeface="+mn-ea"/>
              </a:rPr>
              <a:t>秒，比宇宙线的频率高约两个量级</a:t>
            </a:r>
            <a:endParaRPr lang="en-US" altLang="zh-CN"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11</a:t>
            </a:fld>
            <a:endParaRPr lang="zh-CN" altLang="en-US"/>
          </a:p>
        </p:txBody>
      </p:sp>
    </p:spTree>
    <p:extLst>
      <p:ext uri="{BB962C8B-B14F-4D97-AF65-F5344CB8AC3E}">
        <p14:creationId xmlns:p14="http://schemas.microsoft.com/office/powerpoint/2010/main" val="358894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a:t>
            </a:r>
            <a:r>
              <a:rPr lang="en-US" altLang="zh-CN" dirty="0"/>
              <a:t>Noise Hit Rate</a:t>
            </a:r>
            <a:r>
              <a:rPr lang="zh-CN" altLang="en-US" dirty="0"/>
              <a:t>和不同</a:t>
            </a:r>
            <a:r>
              <a:rPr lang="en-US" altLang="zh-CN" dirty="0"/>
              <a:t>sector</a:t>
            </a:r>
            <a:r>
              <a:rPr lang="zh-CN" altLang="en-US" dirty="0"/>
              <a:t>等效输入阈值的关系，比较了两种模式下的噪声击中率，可以看到在测量灵敏度的范围内没有明显区别，阈值升高噪声击中率逐渐变低。这张图我们得到两个结论，一是在标称阈值下，噪声击中率约为</a:t>
            </a:r>
            <a:r>
              <a:rPr lang="en-US" altLang="zh-CN" dirty="0"/>
              <a:t>10</a:t>
            </a:r>
            <a:r>
              <a:rPr lang="en-US" altLang="zh-CN" baseline="30000" dirty="0"/>
              <a:t>-10</a:t>
            </a:r>
            <a:r>
              <a:rPr lang="zh-CN" altLang="en-US" baseline="0" dirty="0"/>
              <a:t>，二是</a:t>
            </a:r>
            <a:r>
              <a:rPr lang="en-US" altLang="zh-CN" dirty="0"/>
              <a:t>Rolling Shutter</a:t>
            </a:r>
            <a:r>
              <a:rPr lang="zh-CN" altLang="en-US" dirty="0"/>
              <a:t>模式没有增加额外噪声</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12</a:t>
            </a:fld>
            <a:endParaRPr lang="zh-CN" altLang="en-US"/>
          </a:p>
        </p:txBody>
      </p:sp>
    </p:spTree>
    <p:extLst>
      <p:ext uri="{BB962C8B-B14F-4D97-AF65-F5344CB8AC3E}">
        <p14:creationId xmlns:p14="http://schemas.microsoft.com/office/powerpoint/2010/main" val="152157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最后是总结与展望，总结一下报告中的测试内容，首先研究了脉冲测试的方法对测试结果的影响：阈值和噪声随着测试像素数量的增加而降低，权衡测试速度和测试准确性，选择</a:t>
            </a:r>
            <a:r>
              <a:rPr lang="en-US" altLang="zh-CN" dirty="0"/>
              <a:t>64*24</a:t>
            </a:r>
            <a:r>
              <a:rPr lang="zh-CN" altLang="en-US" dirty="0"/>
              <a:t>像素的平均抽样；阈值标定的结果体现了不同模拟前端和</a:t>
            </a:r>
            <a:r>
              <a:rPr lang="en-US" altLang="zh-CN" dirty="0"/>
              <a:t>HIT</a:t>
            </a:r>
            <a:r>
              <a:rPr lang="zh-CN" altLang="en-US" dirty="0"/>
              <a:t>存储器的设计差异，为阈值标定提供了实验依据</a:t>
            </a:r>
            <a:r>
              <a:rPr lang="en-US" altLang="zh-CN" dirty="0"/>
              <a:t>;</a:t>
            </a:r>
            <a:r>
              <a:rPr lang="zh-CN" altLang="en-US" dirty="0"/>
              <a:t>在标称阈值下，噪声击中率约</a:t>
            </a:r>
            <a:r>
              <a:rPr lang="en-US" altLang="zh-CN" dirty="0"/>
              <a:t>10</a:t>
            </a:r>
            <a:r>
              <a:rPr lang="en-US" altLang="zh-CN" baseline="30000" dirty="0"/>
              <a:t>-10</a:t>
            </a:r>
            <a:r>
              <a:rPr lang="zh-CN" altLang="en-US" baseline="0" dirty="0"/>
              <a:t>，</a:t>
            </a:r>
            <a:r>
              <a:rPr lang="en-US" altLang="zh-CN" baseline="0" dirty="0"/>
              <a:t>Rolling Shutter</a:t>
            </a:r>
            <a:r>
              <a:rPr lang="zh-CN" altLang="en-US" baseline="0" dirty="0"/>
              <a:t>模式没有增加额外噪声</a:t>
            </a:r>
            <a:r>
              <a:rPr lang="zh-CN" altLang="en-US" dirty="0"/>
              <a:t>。进一步的实验，我们准备加上闪烁体触发做进一步的研究。</a:t>
            </a:r>
            <a:endParaRPr lang="en-US" altLang="zh-CN"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13</a:t>
            </a:fld>
            <a:endParaRPr lang="zh-CN" altLang="en-US"/>
          </a:p>
        </p:txBody>
      </p:sp>
    </p:spTree>
    <p:extLst>
      <p:ext uri="{BB962C8B-B14F-4D97-AF65-F5344CB8AC3E}">
        <p14:creationId xmlns:p14="http://schemas.microsoft.com/office/powerpoint/2010/main" val="8281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zh-CN" altLang="en-US" dirty="0"/>
              <a:t>以上就是我汇报的全部内容</a:t>
            </a:r>
          </a:p>
        </p:txBody>
      </p:sp>
      <p:sp>
        <p:nvSpPr>
          <p:cNvPr id="4" name="灯片编号占位符 3"/>
          <p:cNvSpPr>
            <a:spLocks noGrp="1"/>
          </p:cNvSpPr>
          <p:nvPr>
            <p:ph type="sldNum" sz="quarter" idx="5"/>
          </p:nvPr>
        </p:nvSpPr>
        <p:spPr/>
        <p:txBody>
          <a:bodyPr/>
          <a:lstStyle/>
          <a:p>
            <a:fld id="{082C6990-8203-489A-86D6-4956298D7EAF}" type="slidenum">
              <a:rPr lang="zh-CN" altLang="en-US" smtClean="0"/>
              <a:t>14</a:t>
            </a:fld>
            <a:endParaRPr lang="zh-CN" altLang="en-US"/>
          </a:p>
        </p:txBody>
      </p:sp>
    </p:spTree>
    <p:extLst>
      <p:ext uri="{BB962C8B-B14F-4D97-AF65-F5344CB8AC3E}">
        <p14:creationId xmlns:p14="http://schemas.microsoft.com/office/powerpoint/2010/main" val="247634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我将从以下四个部分</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入手</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的研发背景，</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像素芯片</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介绍，测试具体内容和思路</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，其中分为</a:t>
            </a:r>
            <a:r>
              <a:rPr lang="zh-CN" altLang="en-US" sz="1800" dirty="0"/>
              <a:t>优化阵列测试方法</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en-US" sz="1800" dirty="0"/>
              <a:t>噪声击中率测试两个部分</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，以及总结</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与展望</a:t>
            </a: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2</a:t>
            </a:fld>
            <a:endParaRPr lang="zh-CN" altLang="en-US"/>
          </a:p>
        </p:txBody>
      </p:sp>
    </p:spTree>
    <p:extLst>
      <p:ext uri="{BB962C8B-B14F-4D97-AF65-F5344CB8AC3E}">
        <p14:creationId xmlns:p14="http://schemas.microsoft.com/office/powerpoint/2010/main" val="323831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的研发背景，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CEPC</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高精度的物理目标测量尤其是对重味夸克的测量对顶点探测器系统提出了前所未有的挑战，对硅像素探测器芯片提出了严峻的技术要求，国际上现有的硅像素探测器芯片没有一个可以同时满足</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CEPC</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实验的全部要求，因此需要对硅像素探测器芯片的关键技术进行预研，通过不断的技术积累最终设计出满足</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CEPC</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实验要求的硅像素探测器芯片，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CEPC</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顶点探测器合作研究组从</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CMOS</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工艺和</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soi</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两种不同的制造工艺上进行了探索，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是一款全功能大尺寸探测器芯片，采用</a:t>
            </a:r>
            <a:r>
              <a:rPr lang="en-US" altLang="zh-CN" sz="1800" b="1" kern="100" dirty="0" err="1">
                <a:effectLst/>
                <a:latin typeface="Times New Roman" panose="02020603050405020304" pitchFamily="18" charset="0"/>
                <a:ea typeface="宋体" panose="02010600030101010101" pitchFamily="2" charset="-122"/>
                <a:cs typeface="Times New Roman" panose="02020603050405020304" pitchFamily="18" charset="0"/>
              </a:rPr>
              <a:t>TowerJazz</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180nm CMOS</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工艺</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制造</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，主要的设计目标是低功耗</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小尺寸</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的模拟前端电路的实现。</a:t>
            </a:r>
          </a:p>
        </p:txBody>
      </p:sp>
      <p:sp>
        <p:nvSpPr>
          <p:cNvPr id="4" name="灯片编号占位符 3"/>
          <p:cNvSpPr>
            <a:spLocks noGrp="1"/>
          </p:cNvSpPr>
          <p:nvPr>
            <p:ph type="sldNum" sz="quarter" idx="5"/>
          </p:nvPr>
        </p:nvSpPr>
        <p:spPr/>
        <p:txBody>
          <a:bodyPr/>
          <a:lstStyle/>
          <a:p>
            <a:fld id="{1059290C-EFFA-4B5A-9FE4-C419F6BA2C93}" type="slidenum">
              <a:rPr lang="zh-CN" altLang="en-US" smtClean="0"/>
              <a:t>3</a:t>
            </a:fld>
            <a:endParaRPr lang="zh-CN" altLang="en-US"/>
          </a:p>
        </p:txBody>
      </p:sp>
    </p:spTree>
    <p:extLst>
      <p:ext uri="{BB962C8B-B14F-4D97-AF65-F5344CB8AC3E}">
        <p14:creationId xmlns:p14="http://schemas.microsoft.com/office/powerpoint/2010/main" val="220548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下面是</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硅像素探测器芯片的简要介绍，像素阵列有</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512</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行</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192</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列，一个</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Sector48</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列，四个</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Sector</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有不同的模拟电路和数字逻辑设计，模拟前端采用弱反型的电流比较器对像素内信号放大和甄别，</a:t>
            </a:r>
            <a:r>
              <a:rPr lang="zh-CN" altLang="en-US" sz="2800" dirty="0"/>
              <a:t>模拟前端电路中</a:t>
            </a:r>
            <a:r>
              <a:rPr lang="en-US" altLang="zh-CN" sz="2800" dirty="0" err="1">
                <a:solidFill>
                  <a:srgbClr val="FF0000"/>
                </a:solidFill>
              </a:rPr>
              <a:t>ITHR</a:t>
            </a:r>
            <a:r>
              <a:rPr lang="zh-CN" altLang="en-US" sz="2800" dirty="0"/>
              <a:t>和</a:t>
            </a:r>
            <a:r>
              <a:rPr lang="en-US" altLang="zh-CN" sz="2800" dirty="0" err="1">
                <a:solidFill>
                  <a:srgbClr val="FF0000"/>
                </a:solidFill>
              </a:rPr>
              <a:t>VCASN</a:t>
            </a:r>
            <a:r>
              <a:rPr lang="zh-CN" altLang="en-US" sz="2800" dirty="0"/>
              <a:t>两个参数可以调整击中的比较阈值</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，标定的目的是将阈值和噪声用等效电子数表示，方便和粒子击中产生的信号进行对比。</a:t>
            </a:r>
            <a:r>
              <a:rPr lang="zh-CN" altLang="en-US" sz="1200" dirty="0">
                <a:effectLst/>
                <a:latin typeface="+mn-ea"/>
                <a:cs typeface="Times New Roman" panose="02020603050405020304" pitchFamily="18" charset="0"/>
              </a:rPr>
              <a:t>模拟前端分为</a:t>
            </a:r>
            <a:r>
              <a:rPr lang="en-US" altLang="zh-CN" sz="1200" dirty="0">
                <a:effectLst/>
                <a:latin typeface="+mn-ea"/>
                <a:cs typeface="Times New Roman" panose="02020603050405020304" pitchFamily="18" charset="0"/>
              </a:rPr>
              <a:t>FE_V0</a:t>
            </a:r>
            <a:r>
              <a:rPr lang="zh-CN" altLang="en-US" sz="1200" dirty="0">
                <a:effectLst/>
                <a:latin typeface="+mn-ea"/>
                <a:cs typeface="Times New Roman" panose="02020603050405020304" pitchFamily="18" charset="0"/>
              </a:rPr>
              <a:t>和</a:t>
            </a:r>
            <a:r>
              <a:rPr lang="en-US" altLang="zh-CN" sz="1200" dirty="0">
                <a:effectLst/>
                <a:latin typeface="+mn-ea"/>
                <a:cs typeface="Times New Roman" panose="02020603050405020304" pitchFamily="18" charset="0"/>
              </a:rPr>
              <a:t>FE_V1</a:t>
            </a:r>
            <a:r>
              <a:rPr lang="zh-CN" altLang="en-US" sz="1200" dirty="0">
                <a:effectLst/>
                <a:latin typeface="+mn-ea"/>
                <a:cs typeface="Times New Roman" panose="02020603050405020304" pitchFamily="18" charset="0"/>
              </a:rPr>
              <a:t>（高功耗版本）两种设计，高功耗版本模拟前端</a:t>
            </a:r>
            <a:r>
              <a:rPr lang="zh-CN" altLang="en-US" sz="1200" dirty="0">
                <a:solidFill>
                  <a:srgbClr val="FF0000"/>
                </a:solidFill>
                <a:effectLst/>
                <a:latin typeface="+mn-ea"/>
                <a:cs typeface="Times New Roman" panose="02020603050405020304" pitchFamily="18" charset="0"/>
              </a:rPr>
              <a:t>工作电流大</a:t>
            </a:r>
            <a:r>
              <a:rPr lang="zh-CN" altLang="en-US" sz="1200" dirty="0">
                <a:effectLst/>
                <a:latin typeface="+mn-ea"/>
                <a:cs typeface="Times New Roman" panose="02020603050405020304" pitchFamily="18" charset="0"/>
              </a:rPr>
              <a:t>，可以用于抗辐照性能研究</a:t>
            </a:r>
            <a:endParaRPr lang="en-US" altLang="zh-CN" sz="1200" dirty="0">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4</a:t>
            </a:fld>
            <a:endParaRPr lang="zh-CN" altLang="en-US"/>
          </a:p>
        </p:txBody>
      </p:sp>
    </p:spTree>
    <p:extLst>
      <p:ext uri="{BB962C8B-B14F-4D97-AF65-F5344CB8AC3E}">
        <p14:creationId xmlns:p14="http://schemas.microsoft.com/office/powerpoint/2010/main" val="321377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数字逻辑的主要功能是储存模拟前端输出的</a:t>
            </a:r>
            <a:r>
              <a:rPr lang="en-US"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hit</a:t>
            </a:r>
            <a:r>
              <a:rPr lang="zh-CN"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信息，</a:t>
            </a:r>
            <a:r>
              <a:rPr lang="en-US" altLang="zh-CN" dirty="0"/>
              <a:t>hit</a:t>
            </a:r>
            <a:r>
              <a:rPr lang="zh-CN" altLang="en-US" dirty="0"/>
              <a:t>储存器有</a:t>
            </a:r>
            <a:r>
              <a:rPr lang="en-US" altLang="zh-CN" dirty="0">
                <a:solidFill>
                  <a:srgbClr val="FF0000"/>
                </a:solidFill>
              </a:rPr>
              <a:t>RS-latch</a:t>
            </a:r>
            <a:r>
              <a:rPr lang="zh-CN" altLang="en-US" dirty="0"/>
              <a:t>（电平敏感）和</a:t>
            </a:r>
            <a:r>
              <a:rPr lang="en-US" altLang="zh-CN" dirty="0">
                <a:solidFill>
                  <a:srgbClr val="FF0000"/>
                </a:solidFill>
              </a:rPr>
              <a:t>D-flipflop</a:t>
            </a:r>
            <a:r>
              <a:rPr lang="zh-CN" altLang="en-US" dirty="0"/>
              <a:t>（触发沿敏感）两种设计，</a:t>
            </a:r>
            <a:r>
              <a:rPr lang="en-US" altLang="zh-CN" dirty="0"/>
              <a:t>sector0</a:t>
            </a:r>
            <a:r>
              <a:rPr lang="zh-CN" altLang="en-US" dirty="0"/>
              <a:t>和</a:t>
            </a:r>
            <a:r>
              <a:rPr lang="en-US" altLang="zh-CN" dirty="0"/>
              <a:t>sector2</a:t>
            </a:r>
            <a:r>
              <a:rPr lang="zh-CN" altLang="en-US" dirty="0"/>
              <a:t>这两个阵列，相同的模拟前端和</a:t>
            </a:r>
            <a:r>
              <a:rPr lang="en-US" altLang="zh-CN" dirty="0"/>
              <a:t>HIT</a:t>
            </a:r>
            <a:r>
              <a:rPr lang="zh-CN" altLang="en-US" dirty="0"/>
              <a:t>存储器，仅辅助功能的配置寄存器不同，</a:t>
            </a:r>
            <a:r>
              <a:rPr lang="zh-CN"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辅助功能添加了为模拟前端注入电荷的</a:t>
            </a:r>
            <a:r>
              <a:rPr lang="en-US"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pulse</a:t>
            </a:r>
            <a:r>
              <a:rPr lang="zh-CN"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功能和屏蔽噪声像素的</a:t>
            </a:r>
            <a:r>
              <a:rPr lang="en-US"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mask</a:t>
            </a:r>
            <a:r>
              <a:rPr lang="zh-CN" alt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功能</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5</a:t>
            </a:fld>
            <a:endParaRPr lang="zh-CN" altLang="en-US"/>
          </a:p>
        </p:txBody>
      </p:sp>
    </p:spTree>
    <p:extLst>
      <p:ext uri="{BB962C8B-B14F-4D97-AF65-F5344CB8AC3E}">
        <p14:creationId xmlns:p14="http://schemas.microsoft.com/office/powerpoint/2010/main" val="70250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Jadepix3</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的测试结果和文章目前已发表，我所做的工作是</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全面的初步</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测试基础上，</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有针对性的</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优化标定阈值和噪声的策略，</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重做部分测试</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。左图是原有的标定策略，每次做</a:t>
            </a:r>
            <a:r>
              <a:rPr lang="en-US" altLang="zh-CN" sz="1800" b="1" kern="100" dirty="0" err="1">
                <a:effectLst/>
                <a:latin typeface="Times New Roman" panose="02020603050405020304" pitchFamily="18" charset="0"/>
                <a:ea typeface="宋体" panose="02010600030101010101" pitchFamily="2" charset="-122"/>
                <a:cs typeface="Times New Roman" panose="02020603050405020304" pitchFamily="18" charset="0"/>
              </a:rPr>
              <a:t>scurve</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测量</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对四个</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sector</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逐个选中</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优化选中像素的原因如下</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：所有像素</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脉冲测试用同一信号源，被测像素数量不同，负载不同。</a:t>
            </a:r>
            <a:r>
              <a:rPr lang="zh-CN" altLang="en-US" sz="2800" dirty="0"/>
              <a:t>所有像素接在同一个电源网络上，脉冲测试的同步响应造成的电源瞬态电流过大</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；三是实验中击中率较低，同时不会有这么多像素同时击中。</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新的标定策略选中了行列间隔相同的像素，间隔较大认为在标定时</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像素间相互影响</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较小</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p>
        </p:txBody>
      </p:sp>
      <p:sp>
        <p:nvSpPr>
          <p:cNvPr id="4" name="灯片编号占位符 3"/>
          <p:cNvSpPr>
            <a:spLocks noGrp="1"/>
          </p:cNvSpPr>
          <p:nvPr>
            <p:ph type="sldNum" sz="quarter" idx="5"/>
          </p:nvPr>
        </p:nvSpPr>
        <p:spPr/>
        <p:txBody>
          <a:bodyPr/>
          <a:lstStyle/>
          <a:p>
            <a:fld id="{1059290C-EFFA-4B5A-9FE4-C419F6BA2C93}" type="slidenum">
              <a:rPr lang="zh-CN" altLang="en-US" smtClean="0"/>
              <a:t>6</a:t>
            </a:fld>
            <a:endParaRPr lang="zh-CN" altLang="en-US"/>
          </a:p>
        </p:txBody>
      </p:sp>
    </p:spTree>
    <p:extLst>
      <p:ext uri="{BB962C8B-B14F-4D97-AF65-F5344CB8AC3E}">
        <p14:creationId xmlns:p14="http://schemas.microsoft.com/office/powerpoint/2010/main" val="104549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首先检查了单个像素测得的等效输入阈值和等效输入噪声的可重复性，我们选择</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个等间距的像素为待测像素</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，使用</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s-curve</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的方法进行标定，将这十六个像素的阵列命名为</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pattern 0</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可以看到</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连读测量五次后</a:t>
            </a:r>
            <a:r>
              <a:rPr lang="zh-CN" altLang="en-US" sz="2800" dirty="0"/>
              <a:t>像素等效阈值电荷稳定，差异小于</a:t>
            </a:r>
            <a:r>
              <a:rPr lang="en-US" altLang="zh-CN" sz="2800" dirty="0"/>
              <a:t>1%</a:t>
            </a:r>
            <a:r>
              <a:rPr lang="zh-CN" altLang="en-US" sz="2800" dirty="0"/>
              <a:t>，</a:t>
            </a:r>
            <a:r>
              <a:rPr lang="en-US" altLang="zh-CN" sz="4000" dirty="0"/>
              <a:t>Temporal Noise</a:t>
            </a:r>
            <a:r>
              <a:rPr lang="zh-CN" altLang="en-US" sz="4000" dirty="0"/>
              <a:t>每次测量相对稳定，得到的结论是</a:t>
            </a:r>
            <a:r>
              <a:rPr lang="zh-CN" altLang="en-US" sz="5400" dirty="0">
                <a:solidFill>
                  <a:srgbClr val="FF0000"/>
                </a:solidFill>
              </a:rPr>
              <a:t>单个像素测量结果有可重复性，于是</a:t>
            </a:r>
            <a:r>
              <a:rPr lang="zh-CN" altLang="en-US" sz="7200" dirty="0"/>
              <a:t>在此基础上增加测试像素的数量，观察这</a:t>
            </a:r>
            <a:r>
              <a:rPr lang="en-US" altLang="zh-CN" sz="7200" dirty="0"/>
              <a:t>16</a:t>
            </a:r>
            <a:r>
              <a:rPr lang="zh-CN" altLang="en-US" sz="7200" dirty="0"/>
              <a:t>个像素</a:t>
            </a:r>
            <a:r>
              <a:rPr lang="zh-CN" altLang="en-US" sz="5400" dirty="0"/>
              <a:t>（</a:t>
            </a:r>
            <a:r>
              <a:rPr lang="en-US" altLang="zh-CN" sz="5400" dirty="0"/>
              <a:t>Pattern 0</a:t>
            </a:r>
            <a:r>
              <a:rPr lang="zh-CN" altLang="en-US" sz="5400" dirty="0"/>
              <a:t>）</a:t>
            </a:r>
            <a:r>
              <a:rPr lang="zh-CN" altLang="en-US" sz="7200" dirty="0"/>
              <a:t>的阈值和噪声的变化</a:t>
            </a:r>
            <a:endParaRPr lang="en-US"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7</a:t>
            </a:fld>
            <a:endParaRPr lang="zh-CN" altLang="en-US"/>
          </a:p>
        </p:txBody>
      </p:sp>
    </p:spTree>
    <p:extLst>
      <p:ext uri="{BB962C8B-B14F-4D97-AF65-F5344CB8AC3E}">
        <p14:creationId xmlns:p14="http://schemas.microsoft.com/office/powerpoint/2010/main" val="112638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接下来我们将初始</a:t>
            </a:r>
            <a:r>
              <a:rPr lang="en-US" altLang="zh-CN" dirty="0"/>
              <a:t>16</a:t>
            </a:r>
            <a:r>
              <a:rPr lang="zh-CN" altLang="en-US" dirty="0"/>
              <a:t>个像素作为对比组，逐渐均匀的增加像素，观察这十六个像素的测试结果，图例中</a:t>
            </a:r>
            <a:r>
              <a:rPr lang="en-US" altLang="zh-CN" dirty="0"/>
              <a:t>pattern1-5</a:t>
            </a:r>
            <a:r>
              <a:rPr lang="zh-CN" altLang="en-US" dirty="0"/>
              <a:t>都是增加像素数量的结果，关注</a:t>
            </a:r>
            <a:r>
              <a:rPr lang="en-US" altLang="zh-CN" dirty="0"/>
              <a:t>Pattern 0</a:t>
            </a:r>
            <a:r>
              <a:rPr lang="zh-CN" altLang="en-US" dirty="0"/>
              <a:t>这十六个像素阈值和噪声的变化</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8</a:t>
            </a:fld>
            <a:endParaRPr lang="zh-CN" altLang="en-US"/>
          </a:p>
        </p:txBody>
      </p:sp>
    </p:spTree>
    <p:extLst>
      <p:ext uri="{BB962C8B-B14F-4D97-AF65-F5344CB8AC3E}">
        <p14:creationId xmlns:p14="http://schemas.microsoft.com/office/powerpoint/2010/main" val="31248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这是增加像素数量后十六个像素的结果，可以看到随着像素数量增加，像素之间的距离变小，</a:t>
            </a:r>
            <a:r>
              <a:rPr lang="en-US" altLang="zh-CN" dirty="0"/>
              <a:t>16</a:t>
            </a:r>
            <a:r>
              <a:rPr lang="zh-CN" altLang="en-US" dirty="0"/>
              <a:t>个测试像素的阈值和噪声逐渐变小，这个是符合之前的猜想，说明像素距离较近，同时翻转像素间会互相影响。处于</a:t>
            </a:r>
            <a:r>
              <a:rPr lang="en-US" altLang="zh-CN" dirty="0"/>
              <a:t>Sector3</a:t>
            </a:r>
            <a:r>
              <a:rPr lang="zh-CN" altLang="en-US" dirty="0"/>
              <a:t>的四个测试像素（虚线）相对平坦，可能和</a:t>
            </a:r>
            <a:r>
              <a:rPr lang="en-US" altLang="zh-CN" dirty="0"/>
              <a:t>Sector3</a:t>
            </a:r>
            <a:r>
              <a:rPr lang="zh-CN" altLang="en-US" dirty="0"/>
              <a:t>的模拟前端选用了高功耗版本</a:t>
            </a:r>
            <a:r>
              <a:rPr lang="en-US" altLang="zh-CN" dirty="0"/>
              <a:t>FE_V1</a:t>
            </a:r>
            <a:r>
              <a:rPr lang="zh-CN" altLang="en-US" dirty="0"/>
              <a:t>有关，图中可以看到</a:t>
            </a:r>
            <a:r>
              <a:rPr lang="en-US" altLang="zh-CN" dirty="0">
                <a:solidFill>
                  <a:srgbClr val="FF0000"/>
                </a:solidFill>
              </a:rPr>
              <a:t>Pattern_1</a:t>
            </a:r>
            <a:r>
              <a:rPr lang="zh-CN" altLang="en-US" dirty="0">
                <a:solidFill>
                  <a:srgbClr val="FF0000"/>
                </a:solidFill>
              </a:rPr>
              <a:t>的阈值和噪声与</a:t>
            </a:r>
            <a:r>
              <a:rPr lang="en-US" altLang="zh-CN" dirty="0">
                <a:solidFill>
                  <a:srgbClr val="FF0000"/>
                </a:solidFill>
              </a:rPr>
              <a:t>pattern_0</a:t>
            </a:r>
            <a:r>
              <a:rPr lang="zh-CN" altLang="en-US" dirty="0">
                <a:solidFill>
                  <a:srgbClr val="FF0000"/>
                </a:solidFill>
              </a:rPr>
              <a:t>接近，并且像素间距离较大，选择</a:t>
            </a:r>
            <a:r>
              <a:rPr lang="en-US" altLang="zh-CN" dirty="0">
                <a:solidFill>
                  <a:srgbClr val="FF0000"/>
                </a:solidFill>
              </a:rPr>
              <a:t>pattern_1</a:t>
            </a:r>
            <a:r>
              <a:rPr lang="zh-CN" altLang="en-US" dirty="0">
                <a:solidFill>
                  <a:srgbClr val="FF0000"/>
                </a:solidFill>
              </a:rPr>
              <a:t>的像素数量进行标定。</a:t>
            </a:r>
            <a:endParaRPr lang="zh-CN" altLang="en-US" dirty="0"/>
          </a:p>
        </p:txBody>
      </p:sp>
      <p:sp>
        <p:nvSpPr>
          <p:cNvPr id="4" name="灯片编号占位符 3"/>
          <p:cNvSpPr>
            <a:spLocks noGrp="1"/>
          </p:cNvSpPr>
          <p:nvPr>
            <p:ph type="sldNum" sz="quarter" idx="5"/>
          </p:nvPr>
        </p:nvSpPr>
        <p:spPr/>
        <p:txBody>
          <a:bodyPr/>
          <a:lstStyle/>
          <a:p>
            <a:fld id="{1059290C-EFFA-4B5A-9FE4-C419F6BA2C93}" type="slidenum">
              <a:rPr lang="zh-CN" altLang="en-US" smtClean="0"/>
              <a:t>9</a:t>
            </a:fld>
            <a:endParaRPr lang="zh-CN" altLang="en-US"/>
          </a:p>
        </p:txBody>
      </p:sp>
    </p:spTree>
    <p:extLst>
      <p:ext uri="{BB962C8B-B14F-4D97-AF65-F5344CB8AC3E}">
        <p14:creationId xmlns:p14="http://schemas.microsoft.com/office/powerpoint/2010/main" val="273322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Jadepix报告">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95D47-A1F9-4AFC-8974-75CDDC657BE9}"/>
              </a:ext>
            </a:extLst>
          </p:cNvPr>
          <p:cNvSpPr>
            <a:spLocks noGrp="1"/>
          </p:cNvSpPr>
          <p:nvPr>
            <p:ph type="ctrTitle"/>
          </p:nvPr>
        </p:nvSpPr>
        <p:spPr>
          <a:xfrm>
            <a:off x="1556804" y="2012530"/>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02FD2ED5-97FD-B9A9-4756-C3EEE0CDDC7F}"/>
              </a:ext>
            </a:extLst>
          </p:cNvPr>
          <p:cNvSpPr>
            <a:spLocks noGrp="1"/>
          </p:cNvSpPr>
          <p:nvPr>
            <p:ph type="subTitle" idx="1"/>
          </p:nvPr>
        </p:nvSpPr>
        <p:spPr>
          <a:xfrm>
            <a:off x="1556804" y="438112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450582D7-F7FB-A267-309D-E920D628CE5F}"/>
              </a:ext>
            </a:extLst>
          </p:cNvPr>
          <p:cNvSpPr>
            <a:spLocks noGrp="1"/>
          </p:cNvSpPr>
          <p:nvPr>
            <p:ph type="dt" sz="half" idx="10"/>
          </p:nvPr>
        </p:nvSpPr>
        <p:spPr/>
        <p:txBody>
          <a:bodyPr/>
          <a:lstStyle/>
          <a:p>
            <a:fld id="{2A8D8392-092D-4DAF-A2EE-5B73382C2C6C}" type="datetime1">
              <a:rPr lang="zh-CN" altLang="en-US" smtClean="0"/>
              <a:t>2023/8/10</a:t>
            </a:fld>
            <a:endParaRPr lang="zh-CN" altLang="en-US"/>
          </a:p>
        </p:txBody>
      </p:sp>
      <p:sp>
        <p:nvSpPr>
          <p:cNvPr id="5" name="页脚占位符 4">
            <a:extLst>
              <a:ext uri="{FF2B5EF4-FFF2-40B4-BE49-F238E27FC236}">
                <a16:creationId xmlns:a16="http://schemas.microsoft.com/office/drawing/2014/main" id="{0FF5CA6D-6CCA-40DF-51C2-7E07479DFF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4AEB6A-30FB-A6BD-B708-5AF44B497FD3}"/>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pic>
        <p:nvPicPr>
          <p:cNvPr id="7" name="图片 6">
            <a:extLst>
              <a:ext uri="{FF2B5EF4-FFF2-40B4-BE49-F238E27FC236}">
                <a16:creationId xmlns:a16="http://schemas.microsoft.com/office/drawing/2014/main" id="{F8BF8B6B-75A8-FD2D-2363-64941B5BE6D5}"/>
              </a:ext>
            </a:extLst>
          </p:cNvPr>
          <p:cNvPicPr>
            <a:picLocks noChangeAspect="1"/>
          </p:cNvPicPr>
          <p:nvPr userDrawn="1"/>
        </p:nvPicPr>
        <p:blipFill>
          <a:blip r:embed="rId2"/>
          <a:stretch>
            <a:fillRect/>
          </a:stretch>
        </p:blipFill>
        <p:spPr>
          <a:xfrm>
            <a:off x="287501" y="25710"/>
            <a:ext cx="5122357" cy="2017421"/>
          </a:xfrm>
          <a:prstGeom prst="rect">
            <a:avLst/>
          </a:prstGeom>
        </p:spPr>
      </p:pic>
      <p:pic>
        <p:nvPicPr>
          <p:cNvPr id="8" name="图片 7">
            <a:extLst>
              <a:ext uri="{FF2B5EF4-FFF2-40B4-BE49-F238E27FC236}">
                <a16:creationId xmlns:a16="http://schemas.microsoft.com/office/drawing/2014/main" id="{F2E83BA6-2557-C374-ED92-438E95B1CFBF}"/>
              </a:ext>
            </a:extLst>
          </p:cNvPr>
          <p:cNvPicPr>
            <a:picLocks noChangeAspect="1"/>
          </p:cNvPicPr>
          <p:nvPr userDrawn="1"/>
        </p:nvPicPr>
        <p:blipFill>
          <a:blip r:embed="rId3"/>
          <a:stretch>
            <a:fillRect/>
          </a:stretch>
        </p:blipFill>
        <p:spPr>
          <a:xfrm>
            <a:off x="8359661" y="54414"/>
            <a:ext cx="1988717" cy="1988717"/>
          </a:xfrm>
          <a:prstGeom prst="rect">
            <a:avLst/>
          </a:prstGeom>
        </p:spPr>
      </p:pic>
    </p:spTree>
    <p:extLst>
      <p:ext uri="{BB962C8B-B14F-4D97-AF65-F5344CB8AC3E}">
        <p14:creationId xmlns:p14="http://schemas.microsoft.com/office/powerpoint/2010/main" val="180676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18680C-3471-59BE-0A7C-DED7E51825E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836C59F-2561-8E12-457C-005195FF8B9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0988B9-2025-6BF0-EAD4-972CD03799D4}"/>
              </a:ext>
            </a:extLst>
          </p:cNvPr>
          <p:cNvSpPr>
            <a:spLocks noGrp="1"/>
          </p:cNvSpPr>
          <p:nvPr>
            <p:ph type="dt" sz="half" idx="10"/>
          </p:nvPr>
        </p:nvSpPr>
        <p:spPr/>
        <p:txBody>
          <a:bodyPr/>
          <a:lstStyle/>
          <a:p>
            <a:fld id="{6A9F7AE2-DD86-442E-A2BB-DF66DEDDDB59}" type="datetime1">
              <a:rPr lang="zh-CN" altLang="en-US" smtClean="0"/>
              <a:t>2023/8/10</a:t>
            </a:fld>
            <a:endParaRPr lang="zh-CN" altLang="en-US"/>
          </a:p>
        </p:txBody>
      </p:sp>
      <p:sp>
        <p:nvSpPr>
          <p:cNvPr id="5" name="页脚占位符 4">
            <a:extLst>
              <a:ext uri="{FF2B5EF4-FFF2-40B4-BE49-F238E27FC236}">
                <a16:creationId xmlns:a16="http://schemas.microsoft.com/office/drawing/2014/main" id="{1049C291-6033-355D-8E7A-10AB10BF93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E29CF-EB95-B027-85A8-72BA6672CF26}"/>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2671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8D46872-C2B4-C73E-85A8-9C3F4C5B6A7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E784D61-34C6-C2E4-D7DE-D20A75EB83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7603B7-6017-9E54-D795-A64AECB8E142}"/>
              </a:ext>
            </a:extLst>
          </p:cNvPr>
          <p:cNvSpPr>
            <a:spLocks noGrp="1"/>
          </p:cNvSpPr>
          <p:nvPr>
            <p:ph type="dt" sz="half" idx="10"/>
          </p:nvPr>
        </p:nvSpPr>
        <p:spPr/>
        <p:txBody>
          <a:bodyPr/>
          <a:lstStyle/>
          <a:p>
            <a:fld id="{206B7239-CF8A-4FB6-8F4A-42C0A20684BA}" type="datetime1">
              <a:rPr lang="zh-CN" altLang="en-US" smtClean="0"/>
              <a:t>2023/8/10</a:t>
            </a:fld>
            <a:endParaRPr lang="zh-CN" altLang="en-US"/>
          </a:p>
        </p:txBody>
      </p:sp>
      <p:sp>
        <p:nvSpPr>
          <p:cNvPr id="5" name="页脚占位符 4">
            <a:extLst>
              <a:ext uri="{FF2B5EF4-FFF2-40B4-BE49-F238E27FC236}">
                <a16:creationId xmlns:a16="http://schemas.microsoft.com/office/drawing/2014/main" id="{8391939D-9708-F8FF-2B7B-1B7B2F6811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7FD2DB-B3AB-BEBE-8E0E-AC53764BD0AC}"/>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266181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5E87C0-6699-629E-CBF1-FA07E3D2461A}"/>
              </a:ext>
            </a:extLst>
          </p:cNvPr>
          <p:cNvSpPr>
            <a:spLocks noGrp="1"/>
          </p:cNvSpPr>
          <p:nvPr>
            <p:ph type="title"/>
          </p:nvPr>
        </p:nvSpPr>
        <p:spPr>
          <a:xfrm>
            <a:off x="838200" y="0"/>
            <a:ext cx="10515600" cy="1325563"/>
          </a:xfrm>
        </p:spPr>
        <p:txBody>
          <a:bodyPr>
            <a:normAutofit/>
          </a:bodyPr>
          <a:lstStyle>
            <a:lvl1pPr algn="ctr">
              <a:defRPr sz="4000"/>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80C3B615-B2A4-543A-9C27-D8FCC6F0DBE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64DA64-90C2-586B-24AD-C48DEE411FCE}"/>
              </a:ext>
            </a:extLst>
          </p:cNvPr>
          <p:cNvSpPr>
            <a:spLocks noGrp="1"/>
          </p:cNvSpPr>
          <p:nvPr>
            <p:ph type="dt" sz="half" idx="10"/>
          </p:nvPr>
        </p:nvSpPr>
        <p:spPr/>
        <p:txBody>
          <a:bodyPr/>
          <a:lstStyle/>
          <a:p>
            <a:fld id="{62A7663E-435E-4067-8A54-98B995D78B1C}" type="datetime1">
              <a:rPr lang="zh-CN" altLang="en-US" smtClean="0"/>
              <a:t>2023/8/10</a:t>
            </a:fld>
            <a:endParaRPr lang="zh-CN" altLang="en-US"/>
          </a:p>
        </p:txBody>
      </p:sp>
      <p:sp>
        <p:nvSpPr>
          <p:cNvPr id="5" name="页脚占位符 4">
            <a:extLst>
              <a:ext uri="{FF2B5EF4-FFF2-40B4-BE49-F238E27FC236}">
                <a16:creationId xmlns:a16="http://schemas.microsoft.com/office/drawing/2014/main" id="{AAD08FBB-E39A-4BC0-4885-C564805E82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2758C4-FEAD-ABAA-BA2B-645F51DA77C7}"/>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116748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28C38B-5BDC-E4C8-8A74-A8059A1959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DFD020-307E-4CCC-E252-3CE2786CA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7B1759-97DE-7EEE-DCCC-E166DDBF314E}"/>
              </a:ext>
            </a:extLst>
          </p:cNvPr>
          <p:cNvSpPr>
            <a:spLocks noGrp="1"/>
          </p:cNvSpPr>
          <p:nvPr>
            <p:ph type="dt" sz="half" idx="10"/>
          </p:nvPr>
        </p:nvSpPr>
        <p:spPr/>
        <p:txBody>
          <a:bodyPr/>
          <a:lstStyle/>
          <a:p>
            <a:fld id="{7F66129B-0839-409D-95CC-AA84AD13EC5E}" type="datetime1">
              <a:rPr lang="zh-CN" altLang="en-US" smtClean="0"/>
              <a:t>2023/8/10</a:t>
            </a:fld>
            <a:endParaRPr lang="zh-CN" altLang="en-US"/>
          </a:p>
        </p:txBody>
      </p:sp>
      <p:sp>
        <p:nvSpPr>
          <p:cNvPr id="5" name="页脚占位符 4">
            <a:extLst>
              <a:ext uri="{FF2B5EF4-FFF2-40B4-BE49-F238E27FC236}">
                <a16:creationId xmlns:a16="http://schemas.microsoft.com/office/drawing/2014/main" id="{60AC94F2-4D7B-137E-001F-B53CB40B37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978E32-E872-15B7-89CC-D5957225CB8B}"/>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296995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6F96E5-6411-3197-1DFB-A9079116DE8D}"/>
              </a:ext>
            </a:extLst>
          </p:cNvPr>
          <p:cNvSpPr>
            <a:spLocks noGrp="1"/>
          </p:cNvSpPr>
          <p:nvPr>
            <p:ph type="title"/>
          </p:nvPr>
        </p:nvSpPr>
        <p:spPr>
          <a:xfrm>
            <a:off x="838200" y="0"/>
            <a:ext cx="10515600" cy="1325563"/>
          </a:xfrm>
        </p:spPr>
        <p:txBody>
          <a:bodyPr>
            <a:normAutofit/>
          </a:bodyPr>
          <a:lstStyle>
            <a:lvl1pPr algn="ctr">
              <a:defRPr sz="4000"/>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0B43DB7-CCE6-16F2-75A0-E7562BF9140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2BD461A-BE07-D693-AA6F-A4FE76351B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265A5C3-3FB8-2414-BCFD-B5FE28BE88F1}"/>
              </a:ext>
            </a:extLst>
          </p:cNvPr>
          <p:cNvSpPr>
            <a:spLocks noGrp="1"/>
          </p:cNvSpPr>
          <p:nvPr>
            <p:ph type="dt" sz="half" idx="10"/>
          </p:nvPr>
        </p:nvSpPr>
        <p:spPr/>
        <p:txBody>
          <a:bodyPr/>
          <a:lstStyle/>
          <a:p>
            <a:fld id="{C63ED48A-C3A8-4D77-A134-6F4AC67EF5B3}" type="datetime1">
              <a:rPr lang="zh-CN" altLang="en-US" smtClean="0"/>
              <a:t>2023/8/10</a:t>
            </a:fld>
            <a:endParaRPr lang="zh-CN" altLang="en-US"/>
          </a:p>
        </p:txBody>
      </p:sp>
      <p:sp>
        <p:nvSpPr>
          <p:cNvPr id="6" name="页脚占位符 5">
            <a:extLst>
              <a:ext uri="{FF2B5EF4-FFF2-40B4-BE49-F238E27FC236}">
                <a16:creationId xmlns:a16="http://schemas.microsoft.com/office/drawing/2014/main" id="{4AF2421E-6FA2-B2D6-D7F4-79F28149BD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52E613-A111-EE04-2F2D-C8B72901D785}"/>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332701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9FB41F-E09B-D073-E64A-BD312535103E}"/>
              </a:ext>
            </a:extLst>
          </p:cNvPr>
          <p:cNvSpPr>
            <a:spLocks noGrp="1"/>
          </p:cNvSpPr>
          <p:nvPr>
            <p:ph type="title"/>
          </p:nvPr>
        </p:nvSpPr>
        <p:spPr>
          <a:xfrm>
            <a:off x="739775" y="0"/>
            <a:ext cx="10515600" cy="1325563"/>
          </a:xfrm>
        </p:spPr>
        <p:txBody>
          <a:bodyPr>
            <a:normAutofit/>
          </a:bodyPr>
          <a:lstStyle>
            <a:lvl1pPr algn="ctr">
              <a:defRPr sz="4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0C3FA715-70A0-B690-3E27-8155D17A6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FCB3A3-F4DB-998D-13DC-19AFBEE992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138912-174C-8417-3063-EFD101B7C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E04835-F9CD-DF57-154F-660FE12B70E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0BDE025-8A18-768D-39A5-DFE926AA32AF}"/>
              </a:ext>
            </a:extLst>
          </p:cNvPr>
          <p:cNvSpPr>
            <a:spLocks noGrp="1"/>
          </p:cNvSpPr>
          <p:nvPr>
            <p:ph type="dt" sz="half" idx="10"/>
          </p:nvPr>
        </p:nvSpPr>
        <p:spPr/>
        <p:txBody>
          <a:bodyPr/>
          <a:lstStyle/>
          <a:p>
            <a:fld id="{4E10CCB2-39DE-48DE-86A0-DA7E15C23737}" type="datetime1">
              <a:rPr lang="zh-CN" altLang="en-US" smtClean="0"/>
              <a:t>2023/8/10</a:t>
            </a:fld>
            <a:endParaRPr lang="zh-CN" altLang="en-US"/>
          </a:p>
        </p:txBody>
      </p:sp>
      <p:sp>
        <p:nvSpPr>
          <p:cNvPr id="8" name="页脚占位符 7">
            <a:extLst>
              <a:ext uri="{FF2B5EF4-FFF2-40B4-BE49-F238E27FC236}">
                <a16:creationId xmlns:a16="http://schemas.microsoft.com/office/drawing/2014/main" id="{F1D58C94-5B40-044F-4523-8C87047B4F9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D911031-183E-87BC-A338-76C49D1362CA}"/>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223387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014A1-7632-75F7-3E11-09B94F7D0CDE}"/>
              </a:ext>
            </a:extLst>
          </p:cNvPr>
          <p:cNvSpPr>
            <a:spLocks noGrp="1"/>
          </p:cNvSpPr>
          <p:nvPr>
            <p:ph type="title"/>
          </p:nvPr>
        </p:nvSpPr>
        <p:spPr>
          <a:xfrm>
            <a:off x="838200" y="0"/>
            <a:ext cx="10515600" cy="1325563"/>
          </a:xfrm>
        </p:spPr>
        <p:txBody>
          <a:bodyPr>
            <a:normAutofit/>
          </a:bodyPr>
          <a:lstStyle>
            <a:lvl1pPr algn="ctr">
              <a:defRPr sz="4000"/>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7A191EF2-BC9B-CB1D-5933-9D752FA89620}"/>
              </a:ext>
            </a:extLst>
          </p:cNvPr>
          <p:cNvSpPr>
            <a:spLocks noGrp="1"/>
          </p:cNvSpPr>
          <p:nvPr>
            <p:ph type="dt" sz="half" idx="10"/>
          </p:nvPr>
        </p:nvSpPr>
        <p:spPr/>
        <p:txBody>
          <a:bodyPr/>
          <a:lstStyle/>
          <a:p>
            <a:fld id="{80970C13-8108-4966-8E2D-44E4F2C8ECCB}" type="datetime1">
              <a:rPr lang="zh-CN" altLang="en-US" smtClean="0"/>
              <a:t>2023/8/10</a:t>
            </a:fld>
            <a:endParaRPr lang="zh-CN" altLang="en-US"/>
          </a:p>
        </p:txBody>
      </p:sp>
      <p:sp>
        <p:nvSpPr>
          <p:cNvPr id="4" name="页脚占位符 3">
            <a:extLst>
              <a:ext uri="{FF2B5EF4-FFF2-40B4-BE49-F238E27FC236}">
                <a16:creationId xmlns:a16="http://schemas.microsoft.com/office/drawing/2014/main" id="{25CD7B4C-EC97-82F5-83AF-51754779E52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A68DEDC-0A41-BB88-33E5-2BEA3A706286}"/>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227674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95FA66-D61A-35CE-23F4-A9E53F6995C5}"/>
              </a:ext>
            </a:extLst>
          </p:cNvPr>
          <p:cNvSpPr>
            <a:spLocks noGrp="1"/>
          </p:cNvSpPr>
          <p:nvPr>
            <p:ph type="dt" sz="half" idx="10"/>
          </p:nvPr>
        </p:nvSpPr>
        <p:spPr/>
        <p:txBody>
          <a:bodyPr/>
          <a:lstStyle/>
          <a:p>
            <a:fld id="{C2014C74-F23E-4204-8A60-DA983896F895}" type="datetime1">
              <a:rPr lang="zh-CN" altLang="en-US" smtClean="0"/>
              <a:t>2023/8/10</a:t>
            </a:fld>
            <a:endParaRPr lang="zh-CN" altLang="en-US"/>
          </a:p>
        </p:txBody>
      </p:sp>
      <p:sp>
        <p:nvSpPr>
          <p:cNvPr id="3" name="页脚占位符 2">
            <a:extLst>
              <a:ext uri="{FF2B5EF4-FFF2-40B4-BE49-F238E27FC236}">
                <a16:creationId xmlns:a16="http://schemas.microsoft.com/office/drawing/2014/main" id="{1B106024-14F1-7828-3DAA-B49CDE91556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D57150-AB2E-DE22-A290-FDC934196995}"/>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188034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E0B49-9EA9-DA75-F805-7483833AC8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DE49602-6304-41ED-8C28-85B97BFE2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27C1655-979C-695A-E95F-A54393F60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9F57F0-83B5-03CF-60FB-1CFA4539E758}"/>
              </a:ext>
            </a:extLst>
          </p:cNvPr>
          <p:cNvSpPr>
            <a:spLocks noGrp="1"/>
          </p:cNvSpPr>
          <p:nvPr>
            <p:ph type="dt" sz="half" idx="10"/>
          </p:nvPr>
        </p:nvSpPr>
        <p:spPr/>
        <p:txBody>
          <a:bodyPr/>
          <a:lstStyle/>
          <a:p>
            <a:fld id="{EE44C0DB-35DD-42D1-A710-7FED09CDD1EA}" type="datetime1">
              <a:rPr lang="zh-CN" altLang="en-US" smtClean="0"/>
              <a:t>2023/8/10</a:t>
            </a:fld>
            <a:endParaRPr lang="zh-CN" altLang="en-US"/>
          </a:p>
        </p:txBody>
      </p:sp>
      <p:sp>
        <p:nvSpPr>
          <p:cNvPr id="6" name="页脚占位符 5">
            <a:extLst>
              <a:ext uri="{FF2B5EF4-FFF2-40B4-BE49-F238E27FC236}">
                <a16:creationId xmlns:a16="http://schemas.microsoft.com/office/drawing/2014/main" id="{C8DDCD48-66EB-6E22-6AEE-F1D992AB66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9D58CE-93EE-5D64-0057-E42AD104F61A}"/>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159696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D7FB9F-321D-64E4-E096-93D485B045B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B3631C-71DD-A89F-5CCF-1CD8673AF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CD1CB8D-B1A8-DDEE-74FD-DEC2F56BD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843B9E6-6C90-8B3A-EF0B-256F5DB42AD0}"/>
              </a:ext>
            </a:extLst>
          </p:cNvPr>
          <p:cNvSpPr>
            <a:spLocks noGrp="1"/>
          </p:cNvSpPr>
          <p:nvPr>
            <p:ph type="dt" sz="half" idx="10"/>
          </p:nvPr>
        </p:nvSpPr>
        <p:spPr/>
        <p:txBody>
          <a:bodyPr/>
          <a:lstStyle/>
          <a:p>
            <a:fld id="{46D1B631-4467-4859-9E33-917537226EA3}" type="datetime1">
              <a:rPr lang="zh-CN" altLang="en-US" smtClean="0"/>
              <a:t>2023/8/10</a:t>
            </a:fld>
            <a:endParaRPr lang="zh-CN" altLang="en-US"/>
          </a:p>
        </p:txBody>
      </p:sp>
      <p:sp>
        <p:nvSpPr>
          <p:cNvPr id="6" name="页脚占位符 5">
            <a:extLst>
              <a:ext uri="{FF2B5EF4-FFF2-40B4-BE49-F238E27FC236}">
                <a16:creationId xmlns:a16="http://schemas.microsoft.com/office/drawing/2014/main" id="{10DB1C17-94BE-BEF5-3CEE-1F993B7C44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B13DDE-16AE-55BA-5725-05FFABFA892C}"/>
              </a:ext>
            </a:extLst>
          </p:cNvPr>
          <p:cNvSpPr>
            <a:spLocks noGrp="1"/>
          </p:cNvSpPr>
          <p:nvPr>
            <p:ph type="sldNum" sz="quarter" idx="12"/>
          </p:nvPr>
        </p:nvSpPr>
        <p:spPr/>
        <p:txBody>
          <a:body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304345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A7D209-0A8D-5260-F862-7CD43DFBF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60D1AC-DDBC-C90D-4A90-08314A741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D3308AF-0A6B-AF58-B618-2421E8064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4C906-3912-4154-B62A-11D6B3BDC6ED}" type="datetime1">
              <a:rPr lang="zh-CN" altLang="en-US" smtClean="0"/>
              <a:t>2023/8/10</a:t>
            </a:fld>
            <a:endParaRPr lang="zh-CN" altLang="en-US"/>
          </a:p>
        </p:txBody>
      </p:sp>
      <p:sp>
        <p:nvSpPr>
          <p:cNvPr id="5" name="页脚占位符 4">
            <a:extLst>
              <a:ext uri="{FF2B5EF4-FFF2-40B4-BE49-F238E27FC236}">
                <a16:creationId xmlns:a16="http://schemas.microsoft.com/office/drawing/2014/main" id="{72C8903D-C98A-8F20-5031-C3C6620A2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B09240B-55A1-2CB9-A698-592475BC2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D3721-53FB-4053-A2D8-F6857F4BEDC8}" type="slidenum">
              <a:rPr lang="zh-CN" altLang="en-US" smtClean="0"/>
              <a:t>‹#›</a:t>
            </a:fld>
            <a:endParaRPr lang="zh-CN" altLang="en-US"/>
          </a:p>
        </p:txBody>
      </p:sp>
    </p:spTree>
    <p:extLst>
      <p:ext uri="{BB962C8B-B14F-4D97-AF65-F5344CB8AC3E}">
        <p14:creationId xmlns:p14="http://schemas.microsoft.com/office/powerpoint/2010/main" val="46547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7184B6-EAC9-D985-87E4-31734D8E3309}"/>
              </a:ext>
            </a:extLst>
          </p:cNvPr>
          <p:cNvSpPr>
            <a:spLocks noGrp="1"/>
          </p:cNvSpPr>
          <p:nvPr>
            <p:ph type="ctrTitle"/>
          </p:nvPr>
        </p:nvSpPr>
        <p:spPr>
          <a:xfrm>
            <a:off x="1297732" y="2497719"/>
            <a:ext cx="9596535" cy="1264921"/>
          </a:xfrm>
        </p:spPr>
        <p:txBody>
          <a:bodyPr>
            <a:normAutofit fontScale="90000"/>
          </a:bodyPr>
          <a:lstStyle/>
          <a:p>
            <a:r>
              <a:rPr lang="zh-CN" altLang="en-US" sz="4800" b="1" dirty="0">
                <a:latin typeface="+mj-ea"/>
              </a:rPr>
              <a:t>单片型硅像素探测器芯片</a:t>
            </a:r>
            <a:r>
              <a:rPr lang="en-US" altLang="zh-CN" sz="4800" b="1" dirty="0">
                <a:latin typeface="+mj-ea"/>
              </a:rPr>
              <a:t>JadePix-3</a:t>
            </a:r>
            <a:r>
              <a:rPr lang="zh-CN" altLang="en-US" sz="4800" b="1" dirty="0">
                <a:latin typeface="+mj-ea"/>
              </a:rPr>
              <a:t>的性能研究</a:t>
            </a:r>
          </a:p>
        </p:txBody>
      </p:sp>
      <p:sp>
        <p:nvSpPr>
          <p:cNvPr id="3" name="副标题 2">
            <a:extLst>
              <a:ext uri="{FF2B5EF4-FFF2-40B4-BE49-F238E27FC236}">
                <a16:creationId xmlns:a16="http://schemas.microsoft.com/office/drawing/2014/main" id="{983630C4-FCC1-BB20-B69E-7C0785D0404B}"/>
              </a:ext>
            </a:extLst>
          </p:cNvPr>
          <p:cNvSpPr>
            <a:spLocks noGrp="1"/>
          </p:cNvSpPr>
          <p:nvPr>
            <p:ph type="subTitle" idx="1"/>
          </p:nvPr>
        </p:nvSpPr>
        <p:spPr>
          <a:xfrm>
            <a:off x="980236" y="4446129"/>
            <a:ext cx="10664472" cy="744708"/>
          </a:xfrm>
        </p:spPr>
        <p:txBody>
          <a:bodyPr>
            <a:normAutofit/>
          </a:bodyPr>
          <a:lstStyle/>
          <a:p>
            <a:r>
              <a:rPr lang="zh-CN" altLang="en-US" dirty="0"/>
              <a:t>翟星晔</a:t>
            </a:r>
            <a:r>
              <a:rPr lang="en-US" altLang="zh-CN" baseline="30000" dirty="0"/>
              <a:t>2,1</a:t>
            </a:r>
            <a:r>
              <a:rPr lang="en-US" altLang="zh-CN" baseline="-25000" dirty="0"/>
              <a:t>,</a:t>
            </a:r>
            <a:r>
              <a:rPr lang="zh-CN" altLang="en-US" dirty="0"/>
              <a:t>卢云鹏</a:t>
            </a:r>
            <a:r>
              <a:rPr lang="en-US" altLang="zh-CN" baseline="30000" dirty="0"/>
              <a:t>1</a:t>
            </a:r>
            <a:r>
              <a:rPr lang="en-US" altLang="zh-CN" dirty="0"/>
              <a:t>,</a:t>
            </a:r>
            <a:r>
              <a:rPr lang="zh-CN" altLang="en-US" dirty="0"/>
              <a:t>董胜</a:t>
            </a:r>
            <a:r>
              <a:rPr lang="en-US" altLang="zh-CN" baseline="30000" dirty="0"/>
              <a:t>1</a:t>
            </a:r>
            <a:r>
              <a:rPr lang="en-US" altLang="zh-CN" dirty="0"/>
              <a:t>,</a:t>
            </a:r>
            <a:r>
              <a:rPr lang="zh-CN" altLang="en-US" dirty="0"/>
              <a:t>周扬</a:t>
            </a:r>
            <a:r>
              <a:rPr lang="en-US" altLang="zh-CN" baseline="30000" dirty="0"/>
              <a:t>1</a:t>
            </a:r>
            <a:r>
              <a:rPr lang="en-US" altLang="zh-CN" dirty="0"/>
              <a:t>,</a:t>
            </a:r>
            <a:r>
              <a:rPr lang="zh-CN" altLang="en-US" dirty="0"/>
              <a:t>董静</a:t>
            </a:r>
            <a:r>
              <a:rPr lang="en-US" altLang="zh-CN" baseline="30000" dirty="0"/>
              <a:t>1</a:t>
            </a:r>
            <a:r>
              <a:rPr lang="en-US" altLang="zh-CN" dirty="0"/>
              <a:t>,</a:t>
            </a:r>
            <a:r>
              <a:rPr lang="zh-CN" altLang="en-US" dirty="0"/>
              <a:t>宋维民</a:t>
            </a:r>
            <a:r>
              <a:rPr lang="en-US" altLang="zh-CN" baseline="30000" dirty="0"/>
              <a:t>2</a:t>
            </a:r>
            <a:r>
              <a:rPr lang="en-US" altLang="zh-CN" dirty="0"/>
              <a:t>,</a:t>
            </a:r>
            <a:r>
              <a:rPr lang="zh-CN" altLang="en-US" dirty="0"/>
              <a:t>欧阳群</a:t>
            </a:r>
            <a:r>
              <a:rPr lang="en-US" altLang="zh-CN" baseline="30000" dirty="0"/>
              <a:t>1</a:t>
            </a:r>
            <a:endParaRPr lang="zh-CN" altLang="en-US" baseline="30000" dirty="0"/>
          </a:p>
        </p:txBody>
      </p:sp>
      <p:sp>
        <p:nvSpPr>
          <p:cNvPr id="4" name="文本框 3">
            <a:extLst>
              <a:ext uri="{FF2B5EF4-FFF2-40B4-BE49-F238E27FC236}">
                <a16:creationId xmlns:a16="http://schemas.microsoft.com/office/drawing/2014/main" id="{5961CF45-570E-256A-23C1-8743E41AD9C7}"/>
              </a:ext>
            </a:extLst>
          </p:cNvPr>
          <p:cNvSpPr txBox="1"/>
          <p:nvPr/>
        </p:nvSpPr>
        <p:spPr>
          <a:xfrm>
            <a:off x="1311539" y="5450428"/>
            <a:ext cx="9582728" cy="584775"/>
          </a:xfrm>
          <a:prstGeom prst="rect">
            <a:avLst/>
          </a:prstGeom>
          <a:noFill/>
        </p:spPr>
        <p:txBody>
          <a:bodyPr wrap="square" rtlCol="0">
            <a:spAutoFit/>
          </a:bodyPr>
          <a:lstStyle/>
          <a:p>
            <a:pPr marL="342900" indent="-342900" algn="ctr">
              <a:buFont typeface="+mj-lt"/>
              <a:buAutoNum type="arabicPeriod"/>
            </a:pPr>
            <a:r>
              <a:rPr lang="zh-CN" altLang="en-US" sz="1600" dirty="0"/>
              <a:t>中国科学院高能物理研究所</a:t>
            </a:r>
          </a:p>
          <a:p>
            <a:pPr marL="342900" indent="-342900" algn="ctr">
              <a:buFont typeface="+mj-lt"/>
              <a:buAutoNum type="arabicPeriod"/>
            </a:pPr>
            <a:r>
              <a:rPr lang="zh-CN" altLang="en-US" sz="1600" dirty="0"/>
              <a:t>吉林大学</a:t>
            </a:r>
            <a:endParaRPr lang="en-US" altLang="zh-CN" sz="1600" dirty="0"/>
          </a:p>
        </p:txBody>
      </p:sp>
      <p:sp>
        <p:nvSpPr>
          <p:cNvPr id="6" name="灯片编号占位符 5">
            <a:extLst>
              <a:ext uri="{FF2B5EF4-FFF2-40B4-BE49-F238E27FC236}">
                <a16:creationId xmlns:a16="http://schemas.microsoft.com/office/drawing/2014/main" id="{93D5483D-F2F3-7634-6AD1-0BFBA19B4A5F}"/>
              </a:ext>
            </a:extLst>
          </p:cNvPr>
          <p:cNvSpPr>
            <a:spLocks noGrp="1"/>
          </p:cNvSpPr>
          <p:nvPr>
            <p:ph type="sldNum" sz="quarter" idx="12"/>
          </p:nvPr>
        </p:nvSpPr>
        <p:spPr/>
        <p:txBody>
          <a:bodyPr/>
          <a:lstStyle/>
          <a:p>
            <a:fld id="{D34D3721-53FB-4053-A2D8-F6857F4BEDC8}" type="slidenum">
              <a:rPr lang="zh-CN" altLang="en-US" smtClean="0"/>
              <a:t>1</a:t>
            </a:fld>
            <a:endParaRPr lang="zh-CN" altLang="en-US"/>
          </a:p>
        </p:txBody>
      </p:sp>
      <p:sp>
        <p:nvSpPr>
          <p:cNvPr id="5" name="文本框 4">
            <a:extLst>
              <a:ext uri="{FF2B5EF4-FFF2-40B4-BE49-F238E27FC236}">
                <a16:creationId xmlns:a16="http://schemas.microsoft.com/office/drawing/2014/main" id="{E6966C85-B5C6-8576-F2D3-32F03063D7FC}"/>
              </a:ext>
            </a:extLst>
          </p:cNvPr>
          <p:cNvSpPr txBox="1"/>
          <p:nvPr/>
        </p:nvSpPr>
        <p:spPr>
          <a:xfrm>
            <a:off x="2316938" y="6490177"/>
            <a:ext cx="7631459" cy="307777"/>
          </a:xfrm>
          <a:prstGeom prst="rect">
            <a:avLst/>
          </a:prstGeom>
          <a:noFill/>
        </p:spPr>
        <p:txBody>
          <a:bodyPr wrap="square" rtlCol="0">
            <a:spAutoFit/>
          </a:bodyPr>
          <a:lstStyle/>
          <a:p>
            <a:pPr algn="ctr"/>
            <a:r>
              <a:rPr lang="zh-CN" altLang="en-US" sz="1400" dirty="0"/>
              <a:t>第二十一届全国核电子学与核探测技术学术年会，湖北，恩施，</a:t>
            </a:r>
            <a:r>
              <a:rPr lang="en-US" altLang="zh-CN" sz="1400" dirty="0"/>
              <a:t>8.10</a:t>
            </a:r>
            <a:endParaRPr lang="zh-CN" altLang="en-US" sz="1400" dirty="0"/>
          </a:p>
        </p:txBody>
      </p:sp>
    </p:spTree>
    <p:extLst>
      <p:ext uri="{BB962C8B-B14F-4D97-AF65-F5344CB8AC3E}">
        <p14:creationId xmlns:p14="http://schemas.microsoft.com/office/powerpoint/2010/main" val="115354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1FD9136-45AF-4764-D600-4B4E9E405295}"/>
              </a:ext>
            </a:extLst>
          </p:cNvPr>
          <p:cNvSpPr>
            <a:spLocks noGrp="1"/>
          </p:cNvSpPr>
          <p:nvPr>
            <p:ph type="title"/>
          </p:nvPr>
        </p:nvSpPr>
        <p:spPr/>
        <p:txBody>
          <a:bodyPr/>
          <a:lstStyle/>
          <a:p>
            <a:r>
              <a:rPr lang="zh-CN" altLang="en-US" b="1" dirty="0"/>
              <a:t>标定模拟前端等效输入</a:t>
            </a:r>
          </a:p>
        </p:txBody>
      </p:sp>
      <p:sp>
        <p:nvSpPr>
          <p:cNvPr id="11" name="文本框 10">
            <a:extLst>
              <a:ext uri="{FF2B5EF4-FFF2-40B4-BE49-F238E27FC236}">
                <a16:creationId xmlns:a16="http://schemas.microsoft.com/office/drawing/2014/main" id="{7D58D00A-FB15-5761-DDA3-FCCE98B9359E}"/>
              </a:ext>
            </a:extLst>
          </p:cNvPr>
          <p:cNvSpPr txBox="1"/>
          <p:nvPr/>
        </p:nvSpPr>
        <p:spPr>
          <a:xfrm>
            <a:off x="0" y="4056662"/>
            <a:ext cx="12385568" cy="276999"/>
          </a:xfrm>
          <a:prstGeom prst="rect">
            <a:avLst/>
          </a:prstGeom>
          <a:noFill/>
        </p:spPr>
        <p:txBody>
          <a:bodyPr wrap="square" rtlCol="0">
            <a:spAutoFit/>
          </a:bodyPr>
          <a:lstStyle/>
          <a:p>
            <a:pPr algn="ctr"/>
            <a:r>
              <a:rPr lang="en-US" altLang="zh-CN" sz="1200" dirty="0" err="1"/>
              <a:t>ITHR</a:t>
            </a:r>
            <a:r>
              <a:rPr lang="en-US" altLang="zh-CN" sz="1200" dirty="0"/>
              <a:t>(ITHR2)</a:t>
            </a:r>
            <a:r>
              <a:rPr lang="zh-CN" altLang="en-US" sz="1200" dirty="0"/>
              <a:t>对阵列阈值（</a:t>
            </a:r>
            <a:r>
              <a:rPr lang="en-US" altLang="zh-CN" sz="1200" dirty="0"/>
              <a:t>Threshold</a:t>
            </a:r>
            <a:r>
              <a:rPr lang="zh-CN" altLang="en-US" sz="1200" dirty="0"/>
              <a:t>），瞬态噪声（</a:t>
            </a:r>
            <a:r>
              <a:rPr lang="en-US" altLang="zh-CN" sz="1200" dirty="0"/>
              <a:t>Temporal Noise</a:t>
            </a:r>
            <a:r>
              <a:rPr lang="zh-CN" altLang="en-US" sz="1200" dirty="0"/>
              <a:t>）、阈值不一致性（</a:t>
            </a:r>
            <a:r>
              <a:rPr lang="en-US" altLang="zh-CN" sz="1200" dirty="0"/>
              <a:t>Fixed Pattern Noise</a:t>
            </a:r>
            <a:r>
              <a:rPr lang="zh-CN" altLang="en-US" sz="1200" dirty="0"/>
              <a:t>）的影响，</a:t>
            </a:r>
            <a:r>
              <a:rPr lang="en-US" altLang="zh-CN" sz="1200" dirty="0"/>
              <a:t>sector3</a:t>
            </a:r>
            <a:r>
              <a:rPr lang="zh-CN" altLang="en-US" sz="1200" dirty="0"/>
              <a:t>模拟前端的电流为</a:t>
            </a:r>
            <a:r>
              <a:rPr lang="en-US" altLang="zh-CN" sz="1200" dirty="0"/>
              <a:t>ITHR2</a:t>
            </a:r>
            <a:r>
              <a:rPr lang="zh-CN" altLang="en-US" sz="1200" dirty="0"/>
              <a:t>，四个</a:t>
            </a:r>
            <a:r>
              <a:rPr lang="en-US" altLang="zh-CN" sz="1200" dirty="0"/>
              <a:t>sector</a:t>
            </a:r>
            <a:r>
              <a:rPr lang="zh-CN" altLang="en-US" sz="1200" dirty="0"/>
              <a:t>的 </a:t>
            </a:r>
            <a:r>
              <a:rPr lang="en-US" altLang="zh-CN" sz="1200" dirty="0" err="1"/>
              <a:t>VCASN</a:t>
            </a:r>
            <a:r>
              <a:rPr lang="en-US" altLang="zh-CN" sz="1200" dirty="0"/>
              <a:t>=400mV</a:t>
            </a:r>
            <a:endParaRPr lang="zh-CN" altLang="en-US" sz="1200" dirty="0"/>
          </a:p>
        </p:txBody>
      </p:sp>
      <p:sp>
        <p:nvSpPr>
          <p:cNvPr id="14" name="文本框 13">
            <a:extLst>
              <a:ext uri="{FF2B5EF4-FFF2-40B4-BE49-F238E27FC236}">
                <a16:creationId xmlns:a16="http://schemas.microsoft.com/office/drawing/2014/main" id="{17FF6302-A90C-2246-A45B-CB297DDE205D}"/>
              </a:ext>
            </a:extLst>
          </p:cNvPr>
          <p:cNvSpPr txBox="1"/>
          <p:nvPr/>
        </p:nvSpPr>
        <p:spPr>
          <a:xfrm>
            <a:off x="1594843" y="4859121"/>
            <a:ext cx="9195881" cy="17052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有代表性的平均抽样（</a:t>
            </a:r>
            <a:r>
              <a:rPr lang="en-US" altLang="zh-CN" dirty="0"/>
              <a:t>1/64</a:t>
            </a:r>
            <a:r>
              <a:rPr lang="zh-CN" altLang="en-US" dirty="0"/>
              <a:t>）</a:t>
            </a:r>
            <a:endParaRPr lang="en-US" altLang="zh-CN" dirty="0"/>
          </a:p>
          <a:p>
            <a:pPr marL="285750" indent="-285750">
              <a:lnSpc>
                <a:spcPct val="150000"/>
              </a:lnSpc>
              <a:buFont typeface="Arial" panose="020B0604020202020204" pitchFamily="34" charset="0"/>
              <a:buChar char="•"/>
            </a:pPr>
            <a:r>
              <a:rPr lang="en-US" altLang="zh-CN" dirty="0"/>
              <a:t>Sector0</a:t>
            </a:r>
            <a:r>
              <a:rPr lang="zh-CN" altLang="en-US" dirty="0"/>
              <a:t>和</a:t>
            </a:r>
            <a:r>
              <a:rPr lang="en-US" altLang="zh-CN" dirty="0"/>
              <a:t>Sector2</a:t>
            </a:r>
            <a:r>
              <a:rPr lang="zh-CN" altLang="en-US" dirty="0"/>
              <a:t>结果接近，模拟前端和数字逻辑相近</a:t>
            </a:r>
            <a:endParaRPr lang="en-US" altLang="zh-CN" dirty="0"/>
          </a:p>
          <a:p>
            <a:pPr marL="285750" indent="-285750">
              <a:lnSpc>
                <a:spcPct val="150000"/>
              </a:lnSpc>
              <a:buFont typeface="Arial" panose="020B0604020202020204" pitchFamily="34" charset="0"/>
              <a:buChar char="•"/>
            </a:pPr>
            <a:r>
              <a:rPr lang="en-US" altLang="zh-CN" dirty="0"/>
              <a:t>Sector1</a:t>
            </a:r>
            <a:r>
              <a:rPr lang="zh-CN" altLang="en-US" dirty="0"/>
              <a:t>标定有差异，数字逻辑</a:t>
            </a:r>
            <a:r>
              <a:rPr lang="en-US" altLang="zh-CN" dirty="0"/>
              <a:t>hit</a:t>
            </a:r>
            <a:r>
              <a:rPr lang="zh-CN" altLang="en-US" dirty="0"/>
              <a:t>储存器采用</a:t>
            </a:r>
            <a:r>
              <a:rPr lang="en-US" altLang="zh-CN" dirty="0"/>
              <a:t>D-flipflop</a:t>
            </a:r>
            <a:r>
              <a:rPr lang="zh-CN" altLang="en-US" dirty="0"/>
              <a:t>，和</a:t>
            </a:r>
            <a:r>
              <a:rPr lang="en-US" altLang="zh-CN" dirty="0"/>
              <a:t>RS-latch</a:t>
            </a:r>
            <a:r>
              <a:rPr lang="zh-CN" altLang="en-US" dirty="0"/>
              <a:t>不同</a:t>
            </a:r>
            <a:endParaRPr lang="en-US" altLang="zh-CN" dirty="0"/>
          </a:p>
          <a:p>
            <a:pPr marL="285750" indent="-285750">
              <a:lnSpc>
                <a:spcPct val="150000"/>
              </a:lnSpc>
              <a:buFont typeface="Arial" panose="020B0604020202020204" pitchFamily="34" charset="0"/>
              <a:buChar char="•"/>
            </a:pPr>
            <a:r>
              <a:rPr lang="en-US" altLang="zh-CN" dirty="0"/>
              <a:t>Sector3</a:t>
            </a:r>
            <a:r>
              <a:rPr lang="zh-CN" altLang="en-US" dirty="0"/>
              <a:t>模拟前端</a:t>
            </a:r>
            <a:r>
              <a:rPr lang="en-US" altLang="zh-CN" dirty="0"/>
              <a:t>FE_V1</a:t>
            </a:r>
            <a:r>
              <a:rPr lang="zh-CN" altLang="en-US" dirty="0"/>
              <a:t>为高功耗版本，工作电流大，对应关系有差异</a:t>
            </a:r>
            <a:endParaRPr lang="en-US" altLang="zh-CN" dirty="0"/>
          </a:p>
        </p:txBody>
      </p:sp>
      <p:sp>
        <p:nvSpPr>
          <p:cNvPr id="7" name="灯片编号占位符 6">
            <a:extLst>
              <a:ext uri="{FF2B5EF4-FFF2-40B4-BE49-F238E27FC236}">
                <a16:creationId xmlns:a16="http://schemas.microsoft.com/office/drawing/2014/main" id="{3387124E-C95A-8D25-5D73-23B3EDDD5330}"/>
              </a:ext>
            </a:extLst>
          </p:cNvPr>
          <p:cNvSpPr>
            <a:spLocks noGrp="1"/>
          </p:cNvSpPr>
          <p:nvPr>
            <p:ph type="sldNum" sz="quarter" idx="12"/>
          </p:nvPr>
        </p:nvSpPr>
        <p:spPr/>
        <p:txBody>
          <a:bodyPr/>
          <a:lstStyle/>
          <a:p>
            <a:fld id="{D34D3721-53FB-4053-A2D8-F6857F4BEDC8}" type="slidenum">
              <a:rPr lang="zh-CN" altLang="en-US" smtClean="0"/>
              <a:t>10</a:t>
            </a:fld>
            <a:endParaRPr lang="zh-CN" altLang="en-US" dirty="0"/>
          </a:p>
        </p:txBody>
      </p:sp>
      <p:pic>
        <p:nvPicPr>
          <p:cNvPr id="8" name="图片 7">
            <a:extLst>
              <a:ext uri="{FF2B5EF4-FFF2-40B4-BE49-F238E27FC236}">
                <a16:creationId xmlns:a16="http://schemas.microsoft.com/office/drawing/2014/main" id="{A6F8E60A-3E1A-28E4-F6A5-4EBD2FCB4AF8}"/>
              </a:ext>
            </a:extLst>
          </p:cNvPr>
          <p:cNvPicPr>
            <a:picLocks noChangeAspect="1"/>
          </p:cNvPicPr>
          <p:nvPr/>
        </p:nvPicPr>
        <p:blipFill>
          <a:blip r:embed="rId3"/>
          <a:stretch>
            <a:fillRect/>
          </a:stretch>
        </p:blipFill>
        <p:spPr>
          <a:xfrm>
            <a:off x="469385" y="1254405"/>
            <a:ext cx="3430131" cy="2701725"/>
          </a:xfrm>
          <a:prstGeom prst="rect">
            <a:avLst/>
          </a:prstGeom>
        </p:spPr>
      </p:pic>
      <p:pic>
        <p:nvPicPr>
          <p:cNvPr id="10" name="图片 9">
            <a:extLst>
              <a:ext uri="{FF2B5EF4-FFF2-40B4-BE49-F238E27FC236}">
                <a16:creationId xmlns:a16="http://schemas.microsoft.com/office/drawing/2014/main" id="{91F5EF5C-A1F2-5C8A-2E67-C5D36FAC194F}"/>
              </a:ext>
            </a:extLst>
          </p:cNvPr>
          <p:cNvPicPr>
            <a:picLocks noChangeAspect="1"/>
          </p:cNvPicPr>
          <p:nvPr/>
        </p:nvPicPr>
        <p:blipFill>
          <a:blip r:embed="rId4"/>
          <a:stretch>
            <a:fillRect/>
          </a:stretch>
        </p:blipFill>
        <p:spPr>
          <a:xfrm>
            <a:off x="4266137" y="1226160"/>
            <a:ext cx="3439225" cy="2729969"/>
          </a:xfrm>
          <a:prstGeom prst="rect">
            <a:avLst/>
          </a:prstGeom>
        </p:spPr>
      </p:pic>
      <p:pic>
        <p:nvPicPr>
          <p:cNvPr id="17" name="图片 16">
            <a:extLst>
              <a:ext uri="{FF2B5EF4-FFF2-40B4-BE49-F238E27FC236}">
                <a16:creationId xmlns:a16="http://schemas.microsoft.com/office/drawing/2014/main" id="{1603CA72-8F8E-AE2E-2644-DC2E84E3A00F}"/>
              </a:ext>
            </a:extLst>
          </p:cNvPr>
          <p:cNvPicPr>
            <a:picLocks noChangeAspect="1"/>
          </p:cNvPicPr>
          <p:nvPr/>
        </p:nvPicPr>
        <p:blipFill>
          <a:blip r:embed="rId5"/>
          <a:stretch>
            <a:fillRect/>
          </a:stretch>
        </p:blipFill>
        <p:spPr>
          <a:xfrm>
            <a:off x="8028246" y="1226159"/>
            <a:ext cx="3416922" cy="2729969"/>
          </a:xfrm>
          <a:prstGeom prst="rect">
            <a:avLst/>
          </a:prstGeom>
        </p:spPr>
      </p:pic>
    </p:spTree>
    <p:extLst>
      <p:ext uri="{BB962C8B-B14F-4D97-AF65-F5344CB8AC3E}">
        <p14:creationId xmlns:p14="http://schemas.microsoft.com/office/powerpoint/2010/main" val="33771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79171-F07E-A050-1ABC-502E808B6D46}"/>
              </a:ext>
            </a:extLst>
          </p:cNvPr>
          <p:cNvSpPr>
            <a:spLocks noGrp="1"/>
          </p:cNvSpPr>
          <p:nvPr>
            <p:ph type="title"/>
          </p:nvPr>
        </p:nvSpPr>
        <p:spPr/>
        <p:txBody>
          <a:bodyPr/>
          <a:lstStyle/>
          <a:p>
            <a:r>
              <a:rPr lang="zh-CN" altLang="en-US" b="1" dirty="0"/>
              <a:t>噪声击中率测试</a:t>
            </a:r>
          </a:p>
        </p:txBody>
      </p:sp>
      <p:grpSp>
        <p:nvGrpSpPr>
          <p:cNvPr id="22" name="组合 21">
            <a:extLst>
              <a:ext uri="{FF2B5EF4-FFF2-40B4-BE49-F238E27FC236}">
                <a16:creationId xmlns:a16="http://schemas.microsoft.com/office/drawing/2014/main" id="{B032E0FF-B1C3-142C-EB2F-6DC993D3190B}"/>
              </a:ext>
            </a:extLst>
          </p:cNvPr>
          <p:cNvGrpSpPr/>
          <p:nvPr/>
        </p:nvGrpSpPr>
        <p:grpSpPr>
          <a:xfrm>
            <a:off x="0" y="2807135"/>
            <a:ext cx="12199614" cy="3410582"/>
            <a:chOff x="55947" y="3447418"/>
            <a:chExt cx="12199614" cy="3410582"/>
          </a:xfrm>
        </p:grpSpPr>
        <p:grpSp>
          <p:nvGrpSpPr>
            <p:cNvPr id="16" name="组合 15">
              <a:extLst>
                <a:ext uri="{FF2B5EF4-FFF2-40B4-BE49-F238E27FC236}">
                  <a16:creationId xmlns:a16="http://schemas.microsoft.com/office/drawing/2014/main" id="{E56562DF-5B34-6BF2-B8F5-EE1F2BD81D9B}"/>
                </a:ext>
              </a:extLst>
            </p:cNvPr>
            <p:cNvGrpSpPr/>
            <p:nvPr/>
          </p:nvGrpSpPr>
          <p:grpSpPr>
            <a:xfrm>
              <a:off x="55947" y="3476668"/>
              <a:ext cx="5001422" cy="3381332"/>
              <a:chOff x="55947" y="3476668"/>
              <a:chExt cx="5001422" cy="3381332"/>
            </a:xfrm>
          </p:grpSpPr>
          <p:pic>
            <p:nvPicPr>
              <p:cNvPr id="10" name="图片 9">
                <a:extLst>
                  <a:ext uri="{FF2B5EF4-FFF2-40B4-BE49-F238E27FC236}">
                    <a16:creationId xmlns:a16="http://schemas.microsoft.com/office/drawing/2014/main" id="{EC787444-C5DB-3C54-48EB-CD84713C2D7D}"/>
                  </a:ext>
                </a:extLst>
              </p:cNvPr>
              <p:cNvPicPr>
                <a:picLocks noChangeAspect="1"/>
              </p:cNvPicPr>
              <p:nvPr/>
            </p:nvPicPr>
            <p:blipFill>
              <a:blip r:embed="rId3"/>
              <a:stretch>
                <a:fillRect/>
              </a:stretch>
            </p:blipFill>
            <p:spPr>
              <a:xfrm>
                <a:off x="192834" y="3505918"/>
                <a:ext cx="4751698" cy="3352082"/>
              </a:xfrm>
              <a:prstGeom prst="rect">
                <a:avLst/>
              </a:prstGeom>
            </p:spPr>
          </p:pic>
          <p:sp>
            <p:nvSpPr>
              <p:cNvPr id="7" name="矩形 6">
                <a:extLst>
                  <a:ext uri="{FF2B5EF4-FFF2-40B4-BE49-F238E27FC236}">
                    <a16:creationId xmlns:a16="http://schemas.microsoft.com/office/drawing/2014/main" id="{FF101903-F5E0-AE65-C1E3-2078210135C8}"/>
                  </a:ext>
                </a:extLst>
              </p:cNvPr>
              <p:cNvSpPr/>
              <p:nvPr/>
            </p:nvSpPr>
            <p:spPr>
              <a:xfrm>
                <a:off x="55947" y="3476668"/>
                <a:ext cx="5001422" cy="16717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0D43E009-9E39-7FB9-0A3C-68557E43675F}"/>
                </a:ext>
              </a:extLst>
            </p:cNvPr>
            <p:cNvGrpSpPr/>
            <p:nvPr/>
          </p:nvGrpSpPr>
          <p:grpSpPr>
            <a:xfrm>
              <a:off x="6894837" y="3447418"/>
              <a:ext cx="5360724" cy="3381332"/>
              <a:chOff x="5781088" y="3119416"/>
              <a:chExt cx="5794089" cy="3738584"/>
            </a:xfrm>
          </p:grpSpPr>
          <p:pic>
            <p:nvPicPr>
              <p:cNvPr id="12" name="图片 11">
                <a:extLst>
                  <a:ext uri="{FF2B5EF4-FFF2-40B4-BE49-F238E27FC236}">
                    <a16:creationId xmlns:a16="http://schemas.microsoft.com/office/drawing/2014/main" id="{9B4F0CC4-FD98-E5CB-A598-97D20DFD2129}"/>
                  </a:ext>
                </a:extLst>
              </p:cNvPr>
              <p:cNvPicPr>
                <a:picLocks noChangeAspect="1"/>
              </p:cNvPicPr>
              <p:nvPr/>
            </p:nvPicPr>
            <p:blipFill rotWithShape="1">
              <a:blip r:embed="rId4"/>
              <a:srcRect l="1312" t="155" r="9285" b="-945"/>
              <a:stretch/>
            </p:blipFill>
            <p:spPr>
              <a:xfrm>
                <a:off x="5862443" y="3163564"/>
                <a:ext cx="5608727" cy="3694436"/>
              </a:xfrm>
              <a:prstGeom prst="rect">
                <a:avLst/>
              </a:prstGeom>
            </p:spPr>
          </p:pic>
          <p:sp>
            <p:nvSpPr>
              <p:cNvPr id="13" name="矩形 12">
                <a:extLst>
                  <a:ext uri="{FF2B5EF4-FFF2-40B4-BE49-F238E27FC236}">
                    <a16:creationId xmlns:a16="http://schemas.microsoft.com/office/drawing/2014/main" id="{9D79CEA8-1B02-9D86-3C81-C419D07CFEB0}"/>
                  </a:ext>
                </a:extLst>
              </p:cNvPr>
              <p:cNvSpPr/>
              <p:nvPr/>
            </p:nvSpPr>
            <p:spPr>
              <a:xfrm>
                <a:off x="5781088" y="3119416"/>
                <a:ext cx="5794089" cy="20852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箭头: 左右 17">
              <a:extLst>
                <a:ext uri="{FF2B5EF4-FFF2-40B4-BE49-F238E27FC236}">
                  <a16:creationId xmlns:a16="http://schemas.microsoft.com/office/drawing/2014/main" id="{0D0BDDCE-190D-5296-8A7C-1C439E5BD27F}"/>
                </a:ext>
              </a:extLst>
            </p:cNvPr>
            <p:cNvSpPr/>
            <p:nvPr/>
          </p:nvSpPr>
          <p:spPr>
            <a:xfrm>
              <a:off x="5132639" y="4069283"/>
              <a:ext cx="1714083" cy="745402"/>
            </a:xfrm>
            <a:prstGeom prst="leftRight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重复像素</a:t>
              </a:r>
            </a:p>
          </p:txBody>
        </p:sp>
      </p:grpSp>
      <p:sp>
        <p:nvSpPr>
          <p:cNvPr id="19" name="文本框 18">
            <a:extLst>
              <a:ext uri="{FF2B5EF4-FFF2-40B4-BE49-F238E27FC236}">
                <a16:creationId xmlns:a16="http://schemas.microsoft.com/office/drawing/2014/main" id="{FDE8551A-0FD6-B4F4-F801-FA2567833609}"/>
              </a:ext>
            </a:extLst>
          </p:cNvPr>
          <p:cNvSpPr txBox="1"/>
          <p:nvPr/>
        </p:nvSpPr>
        <p:spPr>
          <a:xfrm>
            <a:off x="894184" y="1293752"/>
            <a:ext cx="11107144" cy="12899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目的：阈值输入电流</a:t>
            </a:r>
            <a:r>
              <a:rPr lang="en-US" altLang="zh-CN" dirty="0" err="1"/>
              <a:t>ITHR</a:t>
            </a:r>
            <a:r>
              <a:rPr lang="zh-CN" altLang="en-US" dirty="0"/>
              <a:t>和</a:t>
            </a:r>
            <a:r>
              <a:rPr lang="en-US" altLang="zh-CN" dirty="0"/>
              <a:t>Noise Hit Rate(per pixel per frame)</a:t>
            </a:r>
            <a:r>
              <a:rPr lang="zh-CN" altLang="en-US" dirty="0"/>
              <a:t>的关系</a:t>
            </a:r>
            <a:endParaRPr lang="en-US" altLang="zh-CN" dirty="0">
              <a:latin typeface="+mn-ea"/>
            </a:endParaRPr>
          </a:p>
          <a:p>
            <a:pPr marL="285750" indent="-285750">
              <a:lnSpc>
                <a:spcPct val="150000"/>
              </a:lnSpc>
              <a:buFont typeface="Arial" panose="020B0604020202020204" pitchFamily="34" charset="0"/>
              <a:buChar char="•"/>
            </a:pPr>
            <a:r>
              <a:rPr lang="zh-CN" altLang="en-US" dirty="0">
                <a:latin typeface="+mn-ea"/>
              </a:rPr>
              <a:t>异常像素处理：阵列处于标称阈值下，</a:t>
            </a:r>
            <a:r>
              <a:rPr lang="en-US" altLang="zh-CN" dirty="0">
                <a:latin typeface="+mn-ea"/>
              </a:rPr>
              <a:t>MASK</a:t>
            </a:r>
            <a:r>
              <a:rPr lang="zh-CN" altLang="en-US" dirty="0">
                <a:latin typeface="+mn-ea"/>
              </a:rPr>
              <a:t>测量中重复有信号的八个像素，效率损失</a:t>
            </a:r>
            <a:r>
              <a:rPr lang="en-US" altLang="zh-CN" dirty="0">
                <a:latin typeface="+mn-ea"/>
              </a:rPr>
              <a:t>0.008%</a:t>
            </a:r>
          </a:p>
          <a:p>
            <a:pPr marL="285750" indent="-285750">
              <a:lnSpc>
                <a:spcPct val="150000"/>
              </a:lnSpc>
              <a:buFont typeface="Arial" panose="020B0604020202020204" pitchFamily="34" charset="0"/>
              <a:buChar char="•"/>
            </a:pPr>
            <a:r>
              <a:rPr lang="zh-CN" altLang="en-US" dirty="0">
                <a:latin typeface="+mn-ea"/>
              </a:rPr>
              <a:t>随机噪声击中约</a:t>
            </a:r>
            <a:r>
              <a:rPr lang="en-US" altLang="zh-CN" dirty="0">
                <a:latin typeface="+mn-ea"/>
              </a:rPr>
              <a:t>1</a:t>
            </a:r>
            <a:r>
              <a:rPr lang="zh-CN" altLang="en-US" dirty="0">
                <a:latin typeface="+mn-ea"/>
              </a:rPr>
              <a:t>个</a:t>
            </a:r>
            <a:r>
              <a:rPr lang="en-US" altLang="zh-CN" dirty="0">
                <a:latin typeface="+mn-ea"/>
              </a:rPr>
              <a:t>/</a:t>
            </a:r>
            <a:r>
              <a:rPr lang="zh-CN" altLang="en-US" dirty="0">
                <a:latin typeface="+mn-ea"/>
              </a:rPr>
              <a:t>秒，比宇宙线的频率高约两个量级</a:t>
            </a:r>
            <a:endParaRPr lang="en-US" altLang="zh-CN" dirty="0">
              <a:latin typeface="+mn-ea"/>
            </a:endParaRPr>
          </a:p>
        </p:txBody>
      </p:sp>
      <p:sp>
        <p:nvSpPr>
          <p:cNvPr id="23" name="文本框 22">
            <a:extLst>
              <a:ext uri="{FF2B5EF4-FFF2-40B4-BE49-F238E27FC236}">
                <a16:creationId xmlns:a16="http://schemas.microsoft.com/office/drawing/2014/main" id="{38AB80F2-2809-A9C9-DC65-1E929B2951D2}"/>
              </a:ext>
            </a:extLst>
          </p:cNvPr>
          <p:cNvSpPr txBox="1"/>
          <p:nvPr/>
        </p:nvSpPr>
        <p:spPr>
          <a:xfrm>
            <a:off x="339516" y="6269558"/>
            <a:ext cx="11394020" cy="276999"/>
          </a:xfrm>
          <a:prstGeom prst="rect">
            <a:avLst/>
          </a:prstGeom>
          <a:noFill/>
        </p:spPr>
        <p:txBody>
          <a:bodyPr wrap="square" rtlCol="0">
            <a:spAutoFit/>
          </a:bodyPr>
          <a:lstStyle/>
          <a:p>
            <a:pPr algn="ctr"/>
            <a:r>
              <a:rPr lang="zh-CN" altLang="en-US" sz="1200" dirty="0"/>
              <a:t>全阵列处于标称阈值下（</a:t>
            </a:r>
            <a:r>
              <a:rPr lang="en-US" altLang="zh-CN" sz="1200" dirty="0" err="1"/>
              <a:t>ITHR</a:t>
            </a:r>
            <a:r>
              <a:rPr lang="en-US" altLang="zh-CN" sz="1200" dirty="0"/>
              <a:t>=500nA</a:t>
            </a:r>
            <a:r>
              <a:rPr lang="zh-CN" altLang="en-US" sz="1200" dirty="0"/>
              <a:t>，</a:t>
            </a:r>
            <a:r>
              <a:rPr lang="en-US" altLang="zh-CN" sz="1200" dirty="0"/>
              <a:t>ITHR2=1000pA</a:t>
            </a:r>
            <a:r>
              <a:rPr lang="zh-CN" altLang="en-US" sz="1200" dirty="0"/>
              <a:t>，</a:t>
            </a:r>
            <a:r>
              <a:rPr lang="en-US" altLang="zh-CN" sz="1200" dirty="0" err="1"/>
              <a:t>VCASN</a:t>
            </a:r>
            <a:r>
              <a:rPr lang="en-US" altLang="zh-CN" sz="1200" dirty="0"/>
              <a:t>=400mV</a:t>
            </a:r>
            <a:r>
              <a:rPr lang="zh-CN" altLang="en-US" sz="1200" dirty="0"/>
              <a:t>）</a:t>
            </a:r>
            <a:r>
              <a:rPr lang="en-US" altLang="zh-CN" sz="1200" dirty="0"/>
              <a:t>100,000</a:t>
            </a:r>
            <a:r>
              <a:rPr lang="zh-CN" altLang="en-US" sz="1200" dirty="0"/>
              <a:t>帧</a:t>
            </a:r>
            <a:r>
              <a:rPr lang="en-US" altLang="zh-CN" sz="1200" dirty="0"/>
              <a:t>Rolling Shutter</a:t>
            </a:r>
            <a:r>
              <a:rPr lang="zh-CN" altLang="en-US" sz="1200" dirty="0"/>
              <a:t>的像素击中，左右两图为测量两次的对比</a:t>
            </a:r>
          </a:p>
        </p:txBody>
      </p:sp>
      <p:sp>
        <p:nvSpPr>
          <p:cNvPr id="26" name="箭头: 左右 25">
            <a:extLst>
              <a:ext uri="{FF2B5EF4-FFF2-40B4-BE49-F238E27FC236}">
                <a16:creationId xmlns:a16="http://schemas.microsoft.com/office/drawing/2014/main" id="{7114FAEE-785B-4883-7691-9F68AE2658B6}"/>
              </a:ext>
            </a:extLst>
          </p:cNvPr>
          <p:cNvSpPr/>
          <p:nvPr/>
        </p:nvSpPr>
        <p:spPr>
          <a:xfrm>
            <a:off x="5076692" y="5102279"/>
            <a:ext cx="1714083" cy="745402"/>
          </a:xfrm>
          <a:prstGeom prst="lef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随机像素</a:t>
            </a:r>
          </a:p>
        </p:txBody>
      </p:sp>
      <p:sp>
        <p:nvSpPr>
          <p:cNvPr id="27" name="文本框 26">
            <a:extLst>
              <a:ext uri="{FF2B5EF4-FFF2-40B4-BE49-F238E27FC236}">
                <a16:creationId xmlns:a16="http://schemas.microsoft.com/office/drawing/2014/main" id="{A62D819A-B724-BBBD-52FF-70D7C09C9944}"/>
              </a:ext>
            </a:extLst>
          </p:cNvPr>
          <p:cNvSpPr txBox="1"/>
          <p:nvPr/>
        </p:nvSpPr>
        <p:spPr>
          <a:xfrm>
            <a:off x="5165771" y="4202759"/>
            <a:ext cx="1785956" cy="369332"/>
          </a:xfrm>
          <a:prstGeom prst="rect">
            <a:avLst/>
          </a:prstGeom>
          <a:noFill/>
        </p:spPr>
        <p:txBody>
          <a:bodyPr wrap="square" rtlCol="0">
            <a:spAutoFit/>
          </a:bodyPr>
          <a:lstStyle/>
          <a:p>
            <a:r>
              <a:rPr lang="en-US" altLang="zh-CN" dirty="0"/>
              <a:t>MASK8</a:t>
            </a:r>
            <a:r>
              <a:rPr lang="zh-CN" altLang="en-US" dirty="0"/>
              <a:t>个像素</a:t>
            </a:r>
          </a:p>
        </p:txBody>
      </p:sp>
      <p:sp>
        <p:nvSpPr>
          <p:cNvPr id="28" name="文本框 27">
            <a:extLst>
              <a:ext uri="{FF2B5EF4-FFF2-40B4-BE49-F238E27FC236}">
                <a16:creationId xmlns:a16="http://schemas.microsoft.com/office/drawing/2014/main" id="{BF78B781-3CA3-F367-7EC6-8A9084531A94}"/>
              </a:ext>
            </a:extLst>
          </p:cNvPr>
          <p:cNvSpPr txBox="1"/>
          <p:nvPr/>
        </p:nvSpPr>
        <p:spPr>
          <a:xfrm>
            <a:off x="5401230" y="5819135"/>
            <a:ext cx="1464815" cy="369332"/>
          </a:xfrm>
          <a:prstGeom prst="rect">
            <a:avLst/>
          </a:prstGeom>
          <a:noFill/>
        </p:spPr>
        <p:txBody>
          <a:bodyPr wrap="square" rtlCol="0">
            <a:spAutoFit/>
          </a:bodyPr>
          <a:lstStyle/>
          <a:p>
            <a:r>
              <a:rPr lang="zh-CN" altLang="en-US" dirty="0"/>
              <a:t>不</a:t>
            </a:r>
            <a:r>
              <a:rPr lang="en-US" altLang="zh-CN" dirty="0"/>
              <a:t>MASK</a:t>
            </a:r>
            <a:endParaRPr lang="zh-CN" altLang="en-US" dirty="0"/>
          </a:p>
        </p:txBody>
      </p:sp>
      <p:sp>
        <p:nvSpPr>
          <p:cNvPr id="4" name="灯片编号占位符 3">
            <a:extLst>
              <a:ext uri="{FF2B5EF4-FFF2-40B4-BE49-F238E27FC236}">
                <a16:creationId xmlns:a16="http://schemas.microsoft.com/office/drawing/2014/main" id="{9979E239-1493-92F1-83A7-5B2C19DC2741}"/>
              </a:ext>
            </a:extLst>
          </p:cNvPr>
          <p:cNvSpPr>
            <a:spLocks noGrp="1"/>
          </p:cNvSpPr>
          <p:nvPr>
            <p:ph type="sldNum" sz="quarter" idx="12"/>
          </p:nvPr>
        </p:nvSpPr>
        <p:spPr/>
        <p:txBody>
          <a:bodyPr/>
          <a:lstStyle/>
          <a:p>
            <a:fld id="{D34D3721-53FB-4053-A2D8-F6857F4BEDC8}" type="slidenum">
              <a:rPr lang="zh-CN" altLang="en-US" smtClean="0"/>
              <a:t>11</a:t>
            </a:fld>
            <a:endParaRPr lang="zh-CN" altLang="en-US"/>
          </a:p>
        </p:txBody>
      </p:sp>
    </p:spTree>
    <p:extLst>
      <p:ext uri="{BB962C8B-B14F-4D97-AF65-F5344CB8AC3E}">
        <p14:creationId xmlns:p14="http://schemas.microsoft.com/office/powerpoint/2010/main" val="106555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6AEBA-78AB-A7D2-E5C9-D41FF165AD5F}"/>
              </a:ext>
            </a:extLst>
          </p:cNvPr>
          <p:cNvSpPr>
            <a:spLocks noGrp="1"/>
          </p:cNvSpPr>
          <p:nvPr>
            <p:ph type="title"/>
          </p:nvPr>
        </p:nvSpPr>
        <p:spPr/>
        <p:txBody>
          <a:bodyPr/>
          <a:lstStyle/>
          <a:p>
            <a:r>
              <a:rPr lang="zh-CN" altLang="en-US" b="1" dirty="0"/>
              <a:t>噪声击中率测试</a:t>
            </a:r>
          </a:p>
        </p:txBody>
      </p:sp>
      <p:grpSp>
        <p:nvGrpSpPr>
          <p:cNvPr id="6" name="组合 5">
            <a:extLst>
              <a:ext uri="{FF2B5EF4-FFF2-40B4-BE49-F238E27FC236}">
                <a16:creationId xmlns:a16="http://schemas.microsoft.com/office/drawing/2014/main" id="{637C5811-8FD1-DAB5-E48A-988A2234193E}"/>
              </a:ext>
            </a:extLst>
          </p:cNvPr>
          <p:cNvGrpSpPr/>
          <p:nvPr/>
        </p:nvGrpSpPr>
        <p:grpSpPr>
          <a:xfrm>
            <a:off x="4415960" y="1071503"/>
            <a:ext cx="7144315" cy="5065502"/>
            <a:chOff x="2669956" y="1016774"/>
            <a:chExt cx="7070305" cy="5219170"/>
          </a:xfrm>
        </p:grpSpPr>
        <p:pic>
          <p:nvPicPr>
            <p:cNvPr id="4" name="图片 3">
              <a:extLst>
                <a:ext uri="{FF2B5EF4-FFF2-40B4-BE49-F238E27FC236}">
                  <a16:creationId xmlns:a16="http://schemas.microsoft.com/office/drawing/2014/main" id="{0B2F8666-4E2A-C8D5-B297-A0321548D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56" y="1016774"/>
              <a:ext cx="7070305" cy="5080671"/>
            </a:xfrm>
            <a:prstGeom prst="rect">
              <a:avLst/>
            </a:prstGeom>
          </p:spPr>
        </p:pic>
        <p:sp>
          <p:nvSpPr>
            <p:cNvPr id="5" name="文本框 4">
              <a:extLst>
                <a:ext uri="{FF2B5EF4-FFF2-40B4-BE49-F238E27FC236}">
                  <a16:creationId xmlns:a16="http://schemas.microsoft.com/office/drawing/2014/main" id="{B8D2130F-FFB8-A243-64A5-06A4F2AEB3B4}"/>
                </a:ext>
              </a:extLst>
            </p:cNvPr>
            <p:cNvSpPr txBox="1"/>
            <p:nvPr/>
          </p:nvSpPr>
          <p:spPr>
            <a:xfrm>
              <a:off x="3922675" y="5958945"/>
              <a:ext cx="4346650" cy="276999"/>
            </a:xfrm>
            <a:prstGeom prst="rect">
              <a:avLst/>
            </a:prstGeom>
            <a:noFill/>
          </p:spPr>
          <p:txBody>
            <a:bodyPr wrap="square" rtlCol="0">
              <a:spAutoFit/>
            </a:bodyPr>
            <a:lstStyle/>
            <a:p>
              <a:pPr algn="ctr"/>
              <a:r>
                <a:rPr lang="zh-CN" altLang="en-US" sz="1200" dirty="0"/>
                <a:t>屏蔽八个像素后，</a:t>
              </a:r>
              <a:r>
                <a:rPr lang="en-US" altLang="zh-CN" sz="1200" dirty="0"/>
                <a:t>Noise Hit Rate</a:t>
              </a:r>
              <a:r>
                <a:rPr lang="zh-CN" altLang="en-US" sz="1200" dirty="0"/>
                <a:t>和不同</a:t>
              </a:r>
              <a:r>
                <a:rPr lang="en-US" altLang="zh-CN" sz="1200" dirty="0"/>
                <a:t>Sector</a:t>
              </a:r>
              <a:r>
                <a:rPr lang="zh-CN" altLang="en-US" sz="1200" dirty="0"/>
                <a:t>阈值的关系</a:t>
              </a:r>
            </a:p>
          </p:txBody>
        </p:sp>
      </p:grpSp>
      <p:sp>
        <p:nvSpPr>
          <p:cNvPr id="8" name="灯片编号占位符 7">
            <a:extLst>
              <a:ext uri="{FF2B5EF4-FFF2-40B4-BE49-F238E27FC236}">
                <a16:creationId xmlns:a16="http://schemas.microsoft.com/office/drawing/2014/main" id="{37B7D56A-05D5-3905-3494-E68A6EDE23F5}"/>
              </a:ext>
            </a:extLst>
          </p:cNvPr>
          <p:cNvSpPr>
            <a:spLocks noGrp="1"/>
          </p:cNvSpPr>
          <p:nvPr>
            <p:ph type="sldNum" sz="quarter" idx="12"/>
          </p:nvPr>
        </p:nvSpPr>
        <p:spPr/>
        <p:txBody>
          <a:bodyPr/>
          <a:lstStyle/>
          <a:p>
            <a:fld id="{D34D3721-53FB-4053-A2D8-F6857F4BEDC8}" type="slidenum">
              <a:rPr lang="zh-CN" altLang="en-US" smtClean="0"/>
              <a:t>12</a:t>
            </a:fld>
            <a:endParaRPr lang="zh-CN" altLang="en-US" dirty="0"/>
          </a:p>
        </p:txBody>
      </p:sp>
      <p:sp>
        <p:nvSpPr>
          <p:cNvPr id="14" name="文本框 13">
            <a:extLst>
              <a:ext uri="{FF2B5EF4-FFF2-40B4-BE49-F238E27FC236}">
                <a16:creationId xmlns:a16="http://schemas.microsoft.com/office/drawing/2014/main" id="{A8CE245E-EB9F-CD61-0064-EFEC302961DC}"/>
              </a:ext>
            </a:extLst>
          </p:cNvPr>
          <p:cNvSpPr txBox="1"/>
          <p:nvPr/>
        </p:nvSpPr>
        <p:spPr>
          <a:xfrm>
            <a:off x="515763" y="2061511"/>
            <a:ext cx="3818307" cy="33672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比较了两种模式下的噪声击中率，在测量灵敏度的范围内没有明显区别；阈值升高噪声击中率逐渐变低</a:t>
            </a:r>
            <a:endParaRPr lang="en-US" altLang="zh-CN" dirty="0"/>
          </a:p>
          <a:p>
            <a:pPr marL="285750" indent="-285750">
              <a:lnSpc>
                <a:spcPct val="150000"/>
              </a:lnSpc>
              <a:buFont typeface="Arial" panose="020B0604020202020204" pitchFamily="34" charset="0"/>
              <a:buChar char="•"/>
            </a:pPr>
            <a:r>
              <a:rPr lang="zh-CN" altLang="en-US" dirty="0"/>
              <a:t>结论一：标称阈值下，噪声击中率约为</a:t>
            </a:r>
            <a:r>
              <a:rPr lang="en-US" altLang="zh-CN" dirty="0"/>
              <a:t>10</a:t>
            </a:r>
            <a:r>
              <a:rPr lang="en-US" altLang="zh-CN" baseline="30000" dirty="0"/>
              <a:t>-10</a:t>
            </a:r>
            <a:endParaRPr lang="en-US" altLang="zh-CN" baseline="-25000" dirty="0"/>
          </a:p>
          <a:p>
            <a:pPr marL="285750" indent="-285750">
              <a:lnSpc>
                <a:spcPct val="150000"/>
              </a:lnSpc>
              <a:buFont typeface="Arial" panose="020B0604020202020204" pitchFamily="34" charset="0"/>
              <a:buChar char="•"/>
            </a:pPr>
            <a:r>
              <a:rPr lang="zh-CN" altLang="en-US" dirty="0"/>
              <a:t>结论二：</a:t>
            </a:r>
            <a:r>
              <a:rPr lang="en-US" altLang="zh-CN" dirty="0"/>
              <a:t>Rolling Shutter</a:t>
            </a:r>
            <a:r>
              <a:rPr lang="zh-CN" altLang="en-US" dirty="0"/>
              <a:t>模式没有增加额外噪声</a:t>
            </a:r>
          </a:p>
        </p:txBody>
      </p:sp>
    </p:spTree>
    <p:extLst>
      <p:ext uri="{BB962C8B-B14F-4D97-AF65-F5344CB8AC3E}">
        <p14:creationId xmlns:p14="http://schemas.microsoft.com/office/powerpoint/2010/main" val="63709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26672-D899-1EA6-921D-0063BFD38E0F}"/>
              </a:ext>
            </a:extLst>
          </p:cNvPr>
          <p:cNvSpPr>
            <a:spLocks noGrp="1"/>
          </p:cNvSpPr>
          <p:nvPr>
            <p:ph type="title"/>
          </p:nvPr>
        </p:nvSpPr>
        <p:spPr/>
        <p:txBody>
          <a:bodyPr/>
          <a:lstStyle/>
          <a:p>
            <a:r>
              <a:rPr lang="zh-CN" altLang="en-US" b="1" dirty="0"/>
              <a:t>总结与展望</a:t>
            </a:r>
          </a:p>
        </p:txBody>
      </p:sp>
      <p:sp>
        <p:nvSpPr>
          <p:cNvPr id="3" name="内容占位符 2">
            <a:extLst>
              <a:ext uri="{FF2B5EF4-FFF2-40B4-BE49-F238E27FC236}">
                <a16:creationId xmlns:a16="http://schemas.microsoft.com/office/drawing/2014/main" id="{EA689474-91F7-1BA2-ED13-021D89E7D198}"/>
              </a:ext>
            </a:extLst>
          </p:cNvPr>
          <p:cNvSpPr>
            <a:spLocks noGrp="1"/>
          </p:cNvSpPr>
          <p:nvPr>
            <p:ph idx="1"/>
          </p:nvPr>
        </p:nvSpPr>
        <p:spPr>
          <a:xfrm>
            <a:off x="838200" y="1289115"/>
            <a:ext cx="10515600" cy="4351338"/>
          </a:xfrm>
        </p:spPr>
        <p:txBody>
          <a:bodyPr/>
          <a:lstStyle/>
          <a:p>
            <a:r>
              <a:rPr lang="zh-CN" altLang="en-US" b="1" dirty="0"/>
              <a:t>总结</a:t>
            </a:r>
            <a:endParaRPr lang="en-US" altLang="zh-CN" b="1" dirty="0"/>
          </a:p>
          <a:p>
            <a:pPr lvl="1"/>
            <a:r>
              <a:rPr lang="zh-CN" altLang="en-US" dirty="0"/>
              <a:t>研究了脉冲测试的方法对测试结果的影响：阈值和噪声随着测试像素数量的增加而降低，权衡测试速度和测试准确性，选择</a:t>
            </a:r>
            <a:r>
              <a:rPr lang="en-US" altLang="zh-CN" dirty="0"/>
              <a:t>64*24</a:t>
            </a:r>
            <a:r>
              <a:rPr lang="zh-CN" altLang="en-US" dirty="0"/>
              <a:t>像素的平均抽样；</a:t>
            </a:r>
            <a:endParaRPr lang="en-US" altLang="zh-CN" dirty="0"/>
          </a:p>
          <a:p>
            <a:pPr lvl="1"/>
            <a:r>
              <a:rPr lang="zh-CN" altLang="en-US" dirty="0"/>
              <a:t>阈值标定的结果体现了不同模拟前端和</a:t>
            </a:r>
            <a:r>
              <a:rPr lang="en-US" altLang="zh-CN" dirty="0"/>
              <a:t>HIT</a:t>
            </a:r>
            <a:r>
              <a:rPr lang="zh-CN" altLang="en-US" dirty="0"/>
              <a:t>存储器的设计差异，为阈值标定提供了实验依据</a:t>
            </a:r>
            <a:endParaRPr lang="en-US" altLang="zh-CN" dirty="0"/>
          </a:p>
          <a:p>
            <a:pPr lvl="1"/>
            <a:r>
              <a:rPr lang="zh-CN" altLang="en-US" dirty="0"/>
              <a:t>在标称阈值下，噪声击中率约</a:t>
            </a:r>
            <a:r>
              <a:rPr lang="en-US" altLang="zh-CN" dirty="0"/>
              <a:t>10</a:t>
            </a:r>
            <a:r>
              <a:rPr lang="en-US" altLang="zh-CN" baseline="30000" dirty="0"/>
              <a:t>-10</a:t>
            </a:r>
            <a:r>
              <a:rPr lang="zh-CN" altLang="en-US" baseline="0" dirty="0"/>
              <a:t>，</a:t>
            </a:r>
            <a:r>
              <a:rPr lang="en-US" altLang="zh-CN" baseline="0" dirty="0"/>
              <a:t>Rolling Shutter</a:t>
            </a:r>
            <a:r>
              <a:rPr lang="zh-CN" altLang="en-US" baseline="0" dirty="0"/>
              <a:t>模式没有增加额外噪声</a:t>
            </a:r>
            <a:endParaRPr lang="en-US" altLang="zh-CN" dirty="0"/>
          </a:p>
          <a:p>
            <a:r>
              <a:rPr lang="zh-CN" altLang="en-US" b="1" dirty="0"/>
              <a:t>展望</a:t>
            </a:r>
            <a:endParaRPr lang="en-US" altLang="zh-CN" b="1" dirty="0"/>
          </a:p>
          <a:p>
            <a:pPr lvl="1"/>
            <a:r>
              <a:rPr lang="zh-CN" altLang="en-US" dirty="0"/>
              <a:t>使用放射源</a:t>
            </a:r>
            <a:r>
              <a:rPr lang="en-US" altLang="zh-CN" dirty="0"/>
              <a:t>Sr90</a:t>
            </a:r>
            <a:r>
              <a:rPr lang="zh-CN" altLang="en-US" dirty="0"/>
              <a:t>验证</a:t>
            </a:r>
            <a:endParaRPr lang="en-US" altLang="zh-CN" dirty="0"/>
          </a:p>
        </p:txBody>
      </p:sp>
      <p:sp>
        <p:nvSpPr>
          <p:cNvPr id="5" name="灯片编号占位符 4">
            <a:extLst>
              <a:ext uri="{FF2B5EF4-FFF2-40B4-BE49-F238E27FC236}">
                <a16:creationId xmlns:a16="http://schemas.microsoft.com/office/drawing/2014/main" id="{186F0EB3-F80B-57CF-EF99-D76FA20F11F1}"/>
              </a:ext>
            </a:extLst>
          </p:cNvPr>
          <p:cNvSpPr>
            <a:spLocks noGrp="1"/>
          </p:cNvSpPr>
          <p:nvPr>
            <p:ph type="sldNum" sz="quarter" idx="12"/>
          </p:nvPr>
        </p:nvSpPr>
        <p:spPr/>
        <p:txBody>
          <a:bodyPr/>
          <a:lstStyle/>
          <a:p>
            <a:fld id="{D34D3721-53FB-4053-A2D8-F6857F4BEDC8}" type="slidenum">
              <a:rPr lang="zh-CN" altLang="en-US" smtClean="0"/>
              <a:t>13</a:t>
            </a:fld>
            <a:endParaRPr lang="zh-CN" altLang="en-US"/>
          </a:p>
        </p:txBody>
      </p:sp>
    </p:spTree>
    <p:extLst>
      <p:ext uri="{BB962C8B-B14F-4D97-AF65-F5344CB8AC3E}">
        <p14:creationId xmlns:p14="http://schemas.microsoft.com/office/powerpoint/2010/main" val="424952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16B97F8-5138-E610-AD79-23569505A38C}"/>
              </a:ext>
            </a:extLst>
          </p:cNvPr>
          <p:cNvSpPr>
            <a:spLocks noGrp="1"/>
          </p:cNvSpPr>
          <p:nvPr>
            <p:ph type="ctrTitle"/>
          </p:nvPr>
        </p:nvSpPr>
        <p:spPr>
          <a:xfrm>
            <a:off x="1524000" y="1449155"/>
            <a:ext cx="9144000" cy="2387600"/>
          </a:xfrm>
        </p:spPr>
        <p:txBody>
          <a:bodyPr/>
          <a:lstStyle/>
          <a:p>
            <a:r>
              <a:rPr lang="zh-CN" altLang="en-US" dirty="0">
                <a:latin typeface="宋体" panose="02010600030101010101" pitchFamily="2" charset="-122"/>
                <a:ea typeface="宋体" panose="02010600030101010101" pitchFamily="2" charset="-122"/>
              </a:rPr>
              <a:t>谢谢</a:t>
            </a:r>
          </a:p>
        </p:txBody>
      </p:sp>
      <p:sp>
        <p:nvSpPr>
          <p:cNvPr id="6" name="灯片编号占位符 5">
            <a:extLst>
              <a:ext uri="{FF2B5EF4-FFF2-40B4-BE49-F238E27FC236}">
                <a16:creationId xmlns:a16="http://schemas.microsoft.com/office/drawing/2014/main" id="{6C0EF10C-6285-90FC-EA08-E363282D6633}"/>
              </a:ext>
            </a:extLst>
          </p:cNvPr>
          <p:cNvSpPr>
            <a:spLocks noGrp="1"/>
          </p:cNvSpPr>
          <p:nvPr>
            <p:ph type="sldNum" sz="quarter" idx="12"/>
          </p:nvPr>
        </p:nvSpPr>
        <p:spPr/>
        <p:txBody>
          <a:bodyPr/>
          <a:lstStyle/>
          <a:p>
            <a:fld id="{D34D3721-53FB-4053-A2D8-F6857F4BEDC8}" type="slidenum">
              <a:rPr lang="zh-CN" altLang="en-US" smtClean="0"/>
              <a:t>14</a:t>
            </a:fld>
            <a:endParaRPr lang="zh-CN" altLang="en-US" dirty="0"/>
          </a:p>
        </p:txBody>
      </p:sp>
    </p:spTree>
    <p:extLst>
      <p:ext uri="{BB962C8B-B14F-4D97-AF65-F5344CB8AC3E}">
        <p14:creationId xmlns:p14="http://schemas.microsoft.com/office/powerpoint/2010/main" val="285344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649C35-BAC7-C6EA-2F81-1A9A489D43FD}"/>
              </a:ext>
            </a:extLst>
          </p:cNvPr>
          <p:cNvSpPr>
            <a:spLocks noGrp="1"/>
          </p:cNvSpPr>
          <p:nvPr>
            <p:ph type="title"/>
          </p:nvPr>
        </p:nvSpPr>
        <p:spPr/>
        <p:txBody>
          <a:bodyPr/>
          <a:lstStyle/>
          <a:p>
            <a:r>
              <a:rPr lang="en-US" altLang="zh-CN" dirty="0"/>
              <a:t>Back up</a:t>
            </a:r>
            <a:endParaRPr lang="zh-CN" altLang="en-US" dirty="0"/>
          </a:p>
        </p:txBody>
      </p:sp>
      <p:graphicFrame>
        <p:nvGraphicFramePr>
          <p:cNvPr id="4" name="表格 3">
            <a:extLst>
              <a:ext uri="{FF2B5EF4-FFF2-40B4-BE49-F238E27FC236}">
                <a16:creationId xmlns:a16="http://schemas.microsoft.com/office/drawing/2014/main" id="{42CE34A1-0ECA-076F-305D-AF831B782B79}"/>
              </a:ext>
            </a:extLst>
          </p:cNvPr>
          <p:cNvGraphicFramePr>
            <a:graphicFrameLocks noGrp="1"/>
          </p:cNvGraphicFramePr>
          <p:nvPr>
            <p:extLst>
              <p:ext uri="{D42A27DB-BD31-4B8C-83A1-F6EECF244321}">
                <p14:modId xmlns:p14="http://schemas.microsoft.com/office/powerpoint/2010/main" val="2582496798"/>
              </p:ext>
            </p:extLst>
          </p:nvPr>
        </p:nvGraphicFramePr>
        <p:xfrm>
          <a:off x="2321533" y="1432458"/>
          <a:ext cx="7215705" cy="761152"/>
        </p:xfrm>
        <a:graphic>
          <a:graphicData uri="http://schemas.openxmlformats.org/drawingml/2006/table">
            <a:tbl>
              <a:tblPr firstRow="1" firstCol="1" bandRow="1">
                <a:tableStyleId>{5C22544A-7EE6-4342-B048-85BDC9FD1C3A}</a:tableStyleId>
              </a:tblPr>
              <a:tblGrid>
                <a:gridCol w="655815">
                  <a:extLst>
                    <a:ext uri="{9D8B030D-6E8A-4147-A177-3AD203B41FA5}">
                      <a16:colId xmlns:a16="http://schemas.microsoft.com/office/drawing/2014/main" val="4044044362"/>
                    </a:ext>
                  </a:extLst>
                </a:gridCol>
                <a:gridCol w="655815">
                  <a:extLst>
                    <a:ext uri="{9D8B030D-6E8A-4147-A177-3AD203B41FA5}">
                      <a16:colId xmlns:a16="http://schemas.microsoft.com/office/drawing/2014/main" val="2040757838"/>
                    </a:ext>
                  </a:extLst>
                </a:gridCol>
                <a:gridCol w="655815">
                  <a:extLst>
                    <a:ext uri="{9D8B030D-6E8A-4147-A177-3AD203B41FA5}">
                      <a16:colId xmlns:a16="http://schemas.microsoft.com/office/drawing/2014/main" val="1640132833"/>
                    </a:ext>
                  </a:extLst>
                </a:gridCol>
                <a:gridCol w="655815">
                  <a:extLst>
                    <a:ext uri="{9D8B030D-6E8A-4147-A177-3AD203B41FA5}">
                      <a16:colId xmlns:a16="http://schemas.microsoft.com/office/drawing/2014/main" val="2221933111"/>
                    </a:ext>
                  </a:extLst>
                </a:gridCol>
                <a:gridCol w="655815">
                  <a:extLst>
                    <a:ext uri="{9D8B030D-6E8A-4147-A177-3AD203B41FA5}">
                      <a16:colId xmlns:a16="http://schemas.microsoft.com/office/drawing/2014/main" val="3309871272"/>
                    </a:ext>
                  </a:extLst>
                </a:gridCol>
                <a:gridCol w="656685">
                  <a:extLst>
                    <a:ext uri="{9D8B030D-6E8A-4147-A177-3AD203B41FA5}">
                      <a16:colId xmlns:a16="http://schemas.microsoft.com/office/drawing/2014/main" val="2306360475"/>
                    </a:ext>
                  </a:extLst>
                </a:gridCol>
                <a:gridCol w="655815">
                  <a:extLst>
                    <a:ext uri="{9D8B030D-6E8A-4147-A177-3AD203B41FA5}">
                      <a16:colId xmlns:a16="http://schemas.microsoft.com/office/drawing/2014/main" val="2628854950"/>
                    </a:ext>
                  </a:extLst>
                </a:gridCol>
                <a:gridCol w="655815">
                  <a:extLst>
                    <a:ext uri="{9D8B030D-6E8A-4147-A177-3AD203B41FA5}">
                      <a16:colId xmlns:a16="http://schemas.microsoft.com/office/drawing/2014/main" val="3855299026"/>
                    </a:ext>
                  </a:extLst>
                </a:gridCol>
                <a:gridCol w="655815">
                  <a:extLst>
                    <a:ext uri="{9D8B030D-6E8A-4147-A177-3AD203B41FA5}">
                      <a16:colId xmlns:a16="http://schemas.microsoft.com/office/drawing/2014/main" val="3513811953"/>
                    </a:ext>
                  </a:extLst>
                </a:gridCol>
                <a:gridCol w="655815">
                  <a:extLst>
                    <a:ext uri="{9D8B030D-6E8A-4147-A177-3AD203B41FA5}">
                      <a16:colId xmlns:a16="http://schemas.microsoft.com/office/drawing/2014/main" val="69011496"/>
                    </a:ext>
                  </a:extLst>
                </a:gridCol>
                <a:gridCol w="656685">
                  <a:extLst>
                    <a:ext uri="{9D8B030D-6E8A-4147-A177-3AD203B41FA5}">
                      <a16:colId xmlns:a16="http://schemas.microsoft.com/office/drawing/2014/main" val="1026299745"/>
                    </a:ext>
                  </a:extLst>
                </a:gridCol>
              </a:tblGrid>
              <a:tr h="380576">
                <a:tc>
                  <a:txBody>
                    <a:bodyPr/>
                    <a:lstStyle/>
                    <a:p>
                      <a:pPr algn="l"/>
                      <a:r>
                        <a:rPr lang="en-US" sz="80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IBIAS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IDB</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ITHR*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Cd*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Ileak</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VRESET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VCASP</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VCASN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VCASN2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VCLIP</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9330140"/>
                  </a:ext>
                </a:extLst>
              </a:tr>
              <a:tr h="190288">
                <a:tc>
                  <a:txBody>
                    <a:bodyPr/>
                    <a:lstStyle/>
                    <a:p>
                      <a:pPr algn="l"/>
                      <a:r>
                        <a:rPr lang="en-US" sz="800" kern="100">
                          <a:effectLst/>
                        </a:rPr>
                        <a:t>FE_V0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20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4.5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0.5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2.5 fF</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400 fA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1.4 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600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400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500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8700726"/>
                  </a:ext>
                </a:extLst>
              </a:tr>
              <a:tr h="190288">
                <a:tc>
                  <a:txBody>
                    <a:bodyPr/>
                    <a:lstStyle/>
                    <a:p>
                      <a:pPr algn="l"/>
                      <a:r>
                        <a:rPr lang="en-US" sz="800" kern="100">
                          <a:effectLst/>
                        </a:rPr>
                        <a:t>FE_V1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60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10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1 nA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2.5fF</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400 fA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1.4 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600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400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a:effectLst/>
                        </a:rPr>
                        <a:t>500 mV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r>
                        <a:rPr lang="en-US" sz="800" kern="100" dirty="0">
                          <a:effectLst/>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65235089"/>
                  </a:ext>
                </a:extLst>
              </a:tr>
            </a:tbl>
          </a:graphicData>
        </a:graphic>
      </p:graphicFrame>
      <p:sp>
        <p:nvSpPr>
          <p:cNvPr id="5" name="Rectangle 1">
            <a:extLst>
              <a:ext uri="{FF2B5EF4-FFF2-40B4-BE49-F238E27FC236}">
                <a16:creationId xmlns:a16="http://schemas.microsoft.com/office/drawing/2014/main" id="{3A7B8557-3BF7-DDBA-131F-2B243C711AE7}"/>
              </a:ext>
            </a:extLst>
          </p:cNvPr>
          <p:cNvSpPr>
            <a:spLocks noChangeArrowheads="1"/>
          </p:cNvSpPr>
          <p:nvPr/>
        </p:nvSpPr>
        <p:spPr bwMode="auto">
          <a:xfrm>
            <a:off x="5148152" y="1083934"/>
            <a:ext cx="188622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solidFill>
                  <a:schemeClr val="tx1"/>
                </a:solidFill>
                <a:effectLst/>
                <a:latin typeface="Calibri Light" panose="020F0302020204030204" pitchFamily="34" charset="0"/>
                <a:ea typeface="黑体" panose="02010609060101010101" pitchFamily="49" charset="-122"/>
                <a:cs typeface="Times New Roman" panose="02020603050405020304" pitchFamily="18" charset="0"/>
              </a:rPr>
              <a:t>表格 </a:t>
            </a:r>
            <a:r>
              <a:rPr kumimoji="0" lang="en-US" altLang="zh-CN" sz="1000" b="0" i="0" u="none" strike="noStrike" cap="none" normalizeH="0" baseline="0" dirty="0">
                <a:ln>
                  <a:noFill/>
                </a:ln>
                <a:solidFill>
                  <a:schemeClr val="tx1"/>
                </a:solidFill>
                <a:effectLst/>
                <a:latin typeface="Calibri Light" panose="020F0302020204030204" pitchFamily="34" charset="0"/>
                <a:ea typeface="黑体" panose="02010609060101010101" pitchFamily="49" charset="-122"/>
                <a:cs typeface="Times New Roman" panose="02020603050405020304" pitchFamily="18" charset="0"/>
              </a:rPr>
              <a:t>1 </a:t>
            </a:r>
            <a:r>
              <a:rPr kumimoji="0" lang="zh-CN" altLang="en-US" sz="1000" b="0" i="0" u="none" strike="noStrike" cap="none" normalizeH="0" baseline="0" dirty="0">
                <a:ln>
                  <a:noFill/>
                </a:ln>
                <a:solidFill>
                  <a:schemeClr val="tx1"/>
                </a:solidFill>
                <a:effectLst/>
                <a:latin typeface="Calibri Light" panose="020F0302020204030204" pitchFamily="34" charset="0"/>
                <a:ea typeface="黑体" panose="02010609060101010101" pitchFamily="49" charset="-122"/>
                <a:cs typeface="Times New Roman" panose="02020603050405020304" pitchFamily="18" charset="0"/>
              </a:rPr>
              <a:t>模拟前端电路配置参数</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组合 5">
            <a:extLst>
              <a:ext uri="{FF2B5EF4-FFF2-40B4-BE49-F238E27FC236}">
                <a16:creationId xmlns:a16="http://schemas.microsoft.com/office/drawing/2014/main" id="{E90FEB99-9983-8F1D-9B6C-A2661CAAF012}"/>
              </a:ext>
            </a:extLst>
          </p:cNvPr>
          <p:cNvGrpSpPr/>
          <p:nvPr/>
        </p:nvGrpSpPr>
        <p:grpSpPr>
          <a:xfrm>
            <a:off x="425838" y="2998394"/>
            <a:ext cx="4119880" cy="2718436"/>
            <a:chOff x="725971" y="36039"/>
            <a:chExt cx="4120481" cy="2718591"/>
          </a:xfrm>
        </p:grpSpPr>
        <p:grpSp>
          <p:nvGrpSpPr>
            <p:cNvPr id="7" name="组合 6">
              <a:extLst>
                <a:ext uri="{FF2B5EF4-FFF2-40B4-BE49-F238E27FC236}">
                  <a16:creationId xmlns:a16="http://schemas.microsoft.com/office/drawing/2014/main" id="{34C138DD-D50A-D1CE-F78A-691293870ADC}"/>
                </a:ext>
              </a:extLst>
            </p:cNvPr>
            <p:cNvGrpSpPr/>
            <p:nvPr/>
          </p:nvGrpSpPr>
          <p:grpSpPr>
            <a:xfrm>
              <a:off x="725971" y="36039"/>
              <a:ext cx="4120481" cy="2718591"/>
              <a:chOff x="725971" y="66862"/>
              <a:chExt cx="4120481" cy="2718591"/>
            </a:xfrm>
          </p:grpSpPr>
          <p:grpSp>
            <p:nvGrpSpPr>
              <p:cNvPr id="10" name="组合 9">
                <a:extLst>
                  <a:ext uri="{FF2B5EF4-FFF2-40B4-BE49-F238E27FC236}">
                    <a16:creationId xmlns:a16="http://schemas.microsoft.com/office/drawing/2014/main" id="{DDA7CB7A-5AE3-ADD2-3BEC-580B19EC6F43}"/>
                  </a:ext>
                </a:extLst>
              </p:cNvPr>
              <p:cNvGrpSpPr/>
              <p:nvPr/>
            </p:nvGrpSpPr>
            <p:grpSpPr>
              <a:xfrm>
                <a:off x="934482" y="66862"/>
                <a:ext cx="3100407" cy="2566803"/>
                <a:chOff x="-297549" y="18356"/>
                <a:chExt cx="3100185" cy="2565791"/>
              </a:xfrm>
            </p:grpSpPr>
            <p:grpSp>
              <p:nvGrpSpPr>
                <p:cNvPr id="23" name="组合 22">
                  <a:extLst>
                    <a:ext uri="{FF2B5EF4-FFF2-40B4-BE49-F238E27FC236}">
                      <a16:creationId xmlns:a16="http://schemas.microsoft.com/office/drawing/2014/main" id="{A55FCE33-0864-11E9-19F5-D149978FF8AB}"/>
                    </a:ext>
                  </a:extLst>
                </p:cNvPr>
                <p:cNvGrpSpPr/>
                <p:nvPr/>
              </p:nvGrpSpPr>
              <p:grpSpPr>
                <a:xfrm>
                  <a:off x="860365" y="818261"/>
                  <a:ext cx="463012" cy="515010"/>
                  <a:chOff x="1387006" y="136110"/>
                  <a:chExt cx="463012" cy="515010"/>
                </a:xfrm>
              </p:grpSpPr>
              <p:grpSp>
                <p:nvGrpSpPr>
                  <p:cNvPr id="156" name="组合 155">
                    <a:extLst>
                      <a:ext uri="{FF2B5EF4-FFF2-40B4-BE49-F238E27FC236}">
                        <a16:creationId xmlns:a16="http://schemas.microsoft.com/office/drawing/2014/main" id="{DBB3BD88-2044-61B1-07C0-5816B7BA2DE4}"/>
                      </a:ext>
                    </a:extLst>
                  </p:cNvPr>
                  <p:cNvGrpSpPr/>
                  <p:nvPr/>
                </p:nvGrpSpPr>
                <p:grpSpPr>
                  <a:xfrm>
                    <a:off x="1388701" y="139729"/>
                    <a:ext cx="461317" cy="511391"/>
                    <a:chOff x="1388701" y="139729"/>
                    <a:chExt cx="461317" cy="511391"/>
                  </a:xfrm>
                </p:grpSpPr>
                <p:sp>
                  <p:nvSpPr>
                    <p:cNvPr id="159" name="文本框 1762787754">
                      <a:extLst>
                        <a:ext uri="{FF2B5EF4-FFF2-40B4-BE49-F238E27FC236}">
                          <a16:creationId xmlns:a16="http://schemas.microsoft.com/office/drawing/2014/main" id="{E71AAC0A-7EB9-19F1-CF29-E24C47B20819}"/>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0" name="矩形 159">
                      <a:extLst>
                        <a:ext uri="{FF2B5EF4-FFF2-40B4-BE49-F238E27FC236}">
                          <a16:creationId xmlns:a16="http://schemas.microsoft.com/office/drawing/2014/main" id="{4171B9FB-F143-04EE-1B2B-EBE09E5AD187}"/>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57" name="文本框 4">
                    <a:extLst>
                      <a:ext uri="{FF2B5EF4-FFF2-40B4-BE49-F238E27FC236}">
                        <a16:creationId xmlns:a16="http://schemas.microsoft.com/office/drawing/2014/main" id="{F48AEF4F-6277-42DB-5F3A-6464B48436C9}"/>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58" name="文本框 4">
                    <a:extLst>
                      <a:ext uri="{FF2B5EF4-FFF2-40B4-BE49-F238E27FC236}">
                        <a16:creationId xmlns:a16="http://schemas.microsoft.com/office/drawing/2014/main" id="{4486CAA6-07AD-2273-F981-14CD17529106}"/>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24" name="组合 23">
                  <a:extLst>
                    <a:ext uri="{FF2B5EF4-FFF2-40B4-BE49-F238E27FC236}">
                      <a16:creationId xmlns:a16="http://schemas.microsoft.com/office/drawing/2014/main" id="{9AD614DD-4FC9-FF60-1835-FD9AD42627F4}"/>
                    </a:ext>
                  </a:extLst>
                </p:cNvPr>
                <p:cNvGrpSpPr/>
                <p:nvPr/>
              </p:nvGrpSpPr>
              <p:grpSpPr>
                <a:xfrm>
                  <a:off x="567890" y="1133793"/>
                  <a:ext cx="216000" cy="180000"/>
                  <a:chOff x="3975735" y="323850"/>
                  <a:chExt cx="363856" cy="290490"/>
                </a:xfrm>
              </p:grpSpPr>
              <p:grpSp>
                <p:nvGrpSpPr>
                  <p:cNvPr id="150" name="组合 149">
                    <a:extLst>
                      <a:ext uri="{FF2B5EF4-FFF2-40B4-BE49-F238E27FC236}">
                        <a16:creationId xmlns:a16="http://schemas.microsoft.com/office/drawing/2014/main" id="{9D34438D-1501-63DD-BEDD-26F07A423CCC}"/>
                      </a:ext>
                    </a:extLst>
                  </p:cNvPr>
                  <p:cNvGrpSpPr/>
                  <p:nvPr/>
                </p:nvGrpSpPr>
                <p:grpSpPr>
                  <a:xfrm>
                    <a:off x="3975735" y="323850"/>
                    <a:ext cx="363856" cy="288000"/>
                    <a:chOff x="3960494" y="323850"/>
                    <a:chExt cx="468001" cy="288000"/>
                  </a:xfrm>
                </p:grpSpPr>
                <p:sp>
                  <p:nvSpPr>
                    <p:cNvPr id="153" name="弧形 152">
                      <a:extLst>
                        <a:ext uri="{FF2B5EF4-FFF2-40B4-BE49-F238E27FC236}">
                          <a16:creationId xmlns:a16="http://schemas.microsoft.com/office/drawing/2014/main" id="{6969E2BB-1CD7-2C10-D933-8A6E7A5D3AE8}"/>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4" name="弧形 153">
                      <a:extLst>
                        <a:ext uri="{FF2B5EF4-FFF2-40B4-BE49-F238E27FC236}">
                          <a16:creationId xmlns:a16="http://schemas.microsoft.com/office/drawing/2014/main" id="{099F0C50-80CB-1174-BBE1-A9A3C12E1ACB}"/>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55" name="直接连接符 154">
                      <a:extLst>
                        <a:ext uri="{FF2B5EF4-FFF2-40B4-BE49-F238E27FC236}">
                          <a16:creationId xmlns:a16="http://schemas.microsoft.com/office/drawing/2014/main" id="{4903C9FC-7E6C-05F5-A38C-18530F82BE8D}"/>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直接连接符 150">
                    <a:extLst>
                      <a:ext uri="{FF2B5EF4-FFF2-40B4-BE49-F238E27FC236}">
                        <a16:creationId xmlns:a16="http://schemas.microsoft.com/office/drawing/2014/main" id="{8C478FB4-8212-6935-CEAF-5DF0E68EC853}"/>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963C93DF-4899-5D2F-16A3-0E86F0A08A95}"/>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A3F6D375-647C-3240-3C7D-B00D8555B952}"/>
                    </a:ext>
                  </a:extLst>
                </p:cNvPr>
                <p:cNvGrpSpPr/>
                <p:nvPr/>
              </p:nvGrpSpPr>
              <p:grpSpPr>
                <a:xfrm>
                  <a:off x="867579" y="2098422"/>
                  <a:ext cx="215999" cy="180001"/>
                  <a:chOff x="668655" y="180000"/>
                  <a:chExt cx="374310" cy="290195"/>
                </a:xfrm>
              </p:grpSpPr>
              <p:sp>
                <p:nvSpPr>
                  <p:cNvPr id="143" name="弧形 142">
                    <a:extLst>
                      <a:ext uri="{FF2B5EF4-FFF2-40B4-BE49-F238E27FC236}">
                        <a16:creationId xmlns:a16="http://schemas.microsoft.com/office/drawing/2014/main" id="{7068EB43-141B-5536-98B5-E0318C8C0132}"/>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44" name="组合 143">
                    <a:extLst>
                      <a:ext uri="{FF2B5EF4-FFF2-40B4-BE49-F238E27FC236}">
                        <a16:creationId xmlns:a16="http://schemas.microsoft.com/office/drawing/2014/main" id="{0208475C-B1CB-33E1-468C-42ABA19F5173}"/>
                      </a:ext>
                    </a:extLst>
                  </p:cNvPr>
                  <p:cNvGrpSpPr/>
                  <p:nvPr/>
                </p:nvGrpSpPr>
                <p:grpSpPr>
                  <a:xfrm>
                    <a:off x="679110" y="180000"/>
                    <a:ext cx="363855" cy="290195"/>
                    <a:chOff x="0" y="0"/>
                    <a:chExt cx="363856" cy="290490"/>
                  </a:xfrm>
                </p:grpSpPr>
                <p:grpSp>
                  <p:nvGrpSpPr>
                    <p:cNvPr id="145" name="组合 144">
                      <a:extLst>
                        <a:ext uri="{FF2B5EF4-FFF2-40B4-BE49-F238E27FC236}">
                          <a16:creationId xmlns:a16="http://schemas.microsoft.com/office/drawing/2014/main" id="{120E095E-0CFA-FAB1-D53B-8D609D5A9A64}"/>
                        </a:ext>
                      </a:extLst>
                    </p:cNvPr>
                    <p:cNvGrpSpPr/>
                    <p:nvPr/>
                  </p:nvGrpSpPr>
                  <p:grpSpPr>
                    <a:xfrm>
                      <a:off x="0" y="0"/>
                      <a:ext cx="363856" cy="288000"/>
                      <a:chOff x="0" y="0"/>
                      <a:chExt cx="468001" cy="288000"/>
                    </a:xfrm>
                  </p:grpSpPr>
                  <p:sp>
                    <p:nvSpPr>
                      <p:cNvPr id="148" name="弧形 147">
                        <a:extLst>
                          <a:ext uri="{FF2B5EF4-FFF2-40B4-BE49-F238E27FC236}">
                            <a16:creationId xmlns:a16="http://schemas.microsoft.com/office/drawing/2014/main" id="{4C7EE9B3-5AD3-0E6F-6BDF-753770C32C5A}"/>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9" name="弧形 148">
                        <a:extLst>
                          <a:ext uri="{FF2B5EF4-FFF2-40B4-BE49-F238E27FC236}">
                            <a16:creationId xmlns:a16="http://schemas.microsoft.com/office/drawing/2014/main" id="{051B11FB-B63E-FEDB-3DB5-F821CD915804}"/>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146" name="直接连接符 145">
                      <a:extLst>
                        <a:ext uri="{FF2B5EF4-FFF2-40B4-BE49-F238E27FC236}">
                          <a16:creationId xmlns:a16="http://schemas.microsoft.com/office/drawing/2014/main" id="{2DB0246A-8D24-50DB-F2F1-F2605F021791}"/>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EBD1FF05-FC74-151B-C87A-32DAA26D929B}"/>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椭圆 25">
                  <a:extLst>
                    <a:ext uri="{FF2B5EF4-FFF2-40B4-BE49-F238E27FC236}">
                      <a16:creationId xmlns:a16="http://schemas.microsoft.com/office/drawing/2014/main" id="{FC880D36-939E-DA3A-2F07-5373CD410353}"/>
                    </a:ext>
                  </a:extLst>
                </p:cNvPr>
                <p:cNvSpPr/>
                <p:nvPr/>
              </p:nvSpPr>
              <p:spPr>
                <a:xfrm>
                  <a:off x="914603" y="2214532"/>
                  <a:ext cx="36000" cy="3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7" name="组合 26">
                  <a:extLst>
                    <a:ext uri="{FF2B5EF4-FFF2-40B4-BE49-F238E27FC236}">
                      <a16:creationId xmlns:a16="http://schemas.microsoft.com/office/drawing/2014/main" id="{D0FF41D4-26C1-5BB5-5FBB-220A973B79D0}"/>
                    </a:ext>
                  </a:extLst>
                </p:cNvPr>
                <p:cNvGrpSpPr/>
                <p:nvPr/>
              </p:nvGrpSpPr>
              <p:grpSpPr>
                <a:xfrm>
                  <a:off x="1511422" y="832889"/>
                  <a:ext cx="215900" cy="179705"/>
                  <a:chOff x="0" y="0"/>
                  <a:chExt cx="363856" cy="290490"/>
                </a:xfrm>
              </p:grpSpPr>
              <p:grpSp>
                <p:nvGrpSpPr>
                  <p:cNvPr id="137" name="组合 136">
                    <a:extLst>
                      <a:ext uri="{FF2B5EF4-FFF2-40B4-BE49-F238E27FC236}">
                        <a16:creationId xmlns:a16="http://schemas.microsoft.com/office/drawing/2014/main" id="{F80790F4-916D-FBEB-A59D-9AB7FAA5F67C}"/>
                      </a:ext>
                    </a:extLst>
                  </p:cNvPr>
                  <p:cNvGrpSpPr/>
                  <p:nvPr/>
                </p:nvGrpSpPr>
                <p:grpSpPr>
                  <a:xfrm>
                    <a:off x="0" y="0"/>
                    <a:ext cx="363856" cy="288001"/>
                    <a:chOff x="0" y="0"/>
                    <a:chExt cx="468001" cy="288000"/>
                  </a:xfrm>
                </p:grpSpPr>
                <p:sp>
                  <p:nvSpPr>
                    <p:cNvPr id="140" name="弧形 139">
                      <a:extLst>
                        <a:ext uri="{FF2B5EF4-FFF2-40B4-BE49-F238E27FC236}">
                          <a16:creationId xmlns:a16="http://schemas.microsoft.com/office/drawing/2014/main" id="{B0A069B1-F941-6AA0-1BB1-93B4F8BE1D44}"/>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1" name="弧形 140">
                      <a:extLst>
                        <a:ext uri="{FF2B5EF4-FFF2-40B4-BE49-F238E27FC236}">
                          <a16:creationId xmlns:a16="http://schemas.microsoft.com/office/drawing/2014/main" id="{3E10F7E1-3810-DCF9-02D9-CF2A52764A6C}"/>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42" name="直接连接符 141">
                      <a:extLst>
                        <a:ext uri="{FF2B5EF4-FFF2-40B4-BE49-F238E27FC236}">
                          <a16:creationId xmlns:a16="http://schemas.microsoft.com/office/drawing/2014/main" id="{0F7E8B15-1CD2-C7F2-F20E-F48E95813591}"/>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直接连接符 137">
                    <a:extLst>
                      <a:ext uri="{FF2B5EF4-FFF2-40B4-BE49-F238E27FC236}">
                        <a16:creationId xmlns:a16="http://schemas.microsoft.com/office/drawing/2014/main" id="{4BE92549-F899-33F1-C4B2-5E71F0CD08F5}"/>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9E4A0A79-3C9F-D2E8-7BEA-DD566FACDC32}"/>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椭圆 27">
                  <a:extLst>
                    <a:ext uri="{FF2B5EF4-FFF2-40B4-BE49-F238E27FC236}">
                      <a16:creationId xmlns:a16="http://schemas.microsoft.com/office/drawing/2014/main" id="{D18E959B-56DF-45BF-5F31-0E5145D0C749}"/>
                    </a:ext>
                  </a:extLst>
                </p:cNvPr>
                <p:cNvSpPr/>
                <p:nvPr/>
              </p:nvSpPr>
              <p:spPr>
                <a:xfrm>
                  <a:off x="838425" y="957252"/>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9" name="直接连接符 28">
                  <a:extLst>
                    <a:ext uri="{FF2B5EF4-FFF2-40B4-BE49-F238E27FC236}">
                      <a16:creationId xmlns:a16="http://schemas.microsoft.com/office/drawing/2014/main" id="{A7D480C1-64F5-4939-3ADE-7E5B9E0EA7C2}"/>
                    </a:ext>
                  </a:extLst>
                </p:cNvPr>
                <p:cNvCxnSpPr/>
                <p:nvPr/>
              </p:nvCxnSpPr>
              <p:spPr>
                <a:xfrm>
                  <a:off x="382008" y="975944"/>
                  <a:ext cx="539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1780BEB-8F5A-89F3-BD19-F8C66BE293FE}"/>
                    </a:ext>
                  </a:extLst>
                </p:cNvPr>
                <p:cNvCxnSpPr/>
                <p:nvPr/>
              </p:nvCxnSpPr>
              <p:spPr>
                <a:xfrm>
                  <a:off x="853050" y="975616"/>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93A4934E-F345-57D7-A7B6-92A627FA66F0}"/>
                    </a:ext>
                  </a:extLst>
                </p:cNvPr>
                <p:cNvGrpSpPr/>
                <p:nvPr/>
              </p:nvGrpSpPr>
              <p:grpSpPr>
                <a:xfrm>
                  <a:off x="1511421" y="430552"/>
                  <a:ext cx="215900" cy="179705"/>
                  <a:chOff x="0" y="0"/>
                  <a:chExt cx="363856" cy="290490"/>
                </a:xfrm>
              </p:grpSpPr>
              <p:grpSp>
                <p:nvGrpSpPr>
                  <p:cNvPr id="131" name="组合 130">
                    <a:extLst>
                      <a:ext uri="{FF2B5EF4-FFF2-40B4-BE49-F238E27FC236}">
                        <a16:creationId xmlns:a16="http://schemas.microsoft.com/office/drawing/2014/main" id="{F18B7EAF-33A5-5436-5BF4-CD8537BC8E75}"/>
                      </a:ext>
                    </a:extLst>
                  </p:cNvPr>
                  <p:cNvGrpSpPr/>
                  <p:nvPr/>
                </p:nvGrpSpPr>
                <p:grpSpPr>
                  <a:xfrm>
                    <a:off x="0" y="0"/>
                    <a:ext cx="363856" cy="288001"/>
                    <a:chOff x="0" y="0"/>
                    <a:chExt cx="468001" cy="288000"/>
                  </a:xfrm>
                </p:grpSpPr>
                <p:sp>
                  <p:nvSpPr>
                    <p:cNvPr id="134" name="弧形 133">
                      <a:extLst>
                        <a:ext uri="{FF2B5EF4-FFF2-40B4-BE49-F238E27FC236}">
                          <a16:creationId xmlns:a16="http://schemas.microsoft.com/office/drawing/2014/main" id="{93FB54D1-C6CE-2BD4-A0FE-9252C939C60D}"/>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5" name="弧形 134">
                      <a:extLst>
                        <a:ext uri="{FF2B5EF4-FFF2-40B4-BE49-F238E27FC236}">
                          <a16:creationId xmlns:a16="http://schemas.microsoft.com/office/drawing/2014/main" id="{55986518-A3D8-0BEF-3199-2D09C5ADDBBC}"/>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36" name="直接连接符 135">
                      <a:extLst>
                        <a:ext uri="{FF2B5EF4-FFF2-40B4-BE49-F238E27FC236}">
                          <a16:creationId xmlns:a16="http://schemas.microsoft.com/office/drawing/2014/main" id="{089289F6-BF92-042E-482D-6D6F2402D2C8}"/>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2" name="直接连接符 131">
                    <a:extLst>
                      <a:ext uri="{FF2B5EF4-FFF2-40B4-BE49-F238E27FC236}">
                        <a16:creationId xmlns:a16="http://schemas.microsoft.com/office/drawing/2014/main" id="{52391EB8-DC3E-0135-2CCB-E8C416F30762}"/>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8CB83626-FC6A-CCB9-0636-B239CE9C3A61}"/>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56EFD501-E63C-002B-FB81-1D63E4C6AB1F}"/>
                    </a:ext>
                  </a:extLst>
                </p:cNvPr>
                <p:cNvGrpSpPr/>
                <p:nvPr/>
              </p:nvGrpSpPr>
              <p:grpSpPr>
                <a:xfrm>
                  <a:off x="860369" y="1388853"/>
                  <a:ext cx="462915" cy="514985"/>
                  <a:chOff x="0" y="0"/>
                  <a:chExt cx="463012" cy="515010"/>
                </a:xfrm>
              </p:grpSpPr>
              <p:grpSp>
                <p:nvGrpSpPr>
                  <p:cNvPr id="126" name="组合 125">
                    <a:extLst>
                      <a:ext uri="{FF2B5EF4-FFF2-40B4-BE49-F238E27FC236}">
                        <a16:creationId xmlns:a16="http://schemas.microsoft.com/office/drawing/2014/main" id="{D11325FF-E840-559E-5FDF-762A68E34D2B}"/>
                      </a:ext>
                    </a:extLst>
                  </p:cNvPr>
                  <p:cNvGrpSpPr/>
                  <p:nvPr/>
                </p:nvGrpSpPr>
                <p:grpSpPr>
                  <a:xfrm>
                    <a:off x="1695" y="3619"/>
                    <a:ext cx="461317" cy="511391"/>
                    <a:chOff x="1695" y="3619"/>
                    <a:chExt cx="461317" cy="511391"/>
                  </a:xfrm>
                </p:grpSpPr>
                <p:sp>
                  <p:nvSpPr>
                    <p:cNvPr id="129" name="文本框 5">
                      <a:extLst>
                        <a:ext uri="{FF2B5EF4-FFF2-40B4-BE49-F238E27FC236}">
                          <a16:creationId xmlns:a16="http://schemas.microsoft.com/office/drawing/2014/main" id="{C306BC15-AB03-F344-09A8-C73BD19FA600}"/>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30" name="矩形 129">
                      <a:extLst>
                        <a:ext uri="{FF2B5EF4-FFF2-40B4-BE49-F238E27FC236}">
                          <a16:creationId xmlns:a16="http://schemas.microsoft.com/office/drawing/2014/main" id="{F0FF3D89-2C88-44EC-CB39-F9C09D492918}"/>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27" name="文本框 4">
                    <a:extLst>
                      <a:ext uri="{FF2B5EF4-FFF2-40B4-BE49-F238E27FC236}">
                        <a16:creationId xmlns:a16="http://schemas.microsoft.com/office/drawing/2014/main" id="{F0AE5FD1-53E1-6E78-A1C8-C44B57F07A96}"/>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28" name="文本框 4">
                    <a:extLst>
                      <a:ext uri="{FF2B5EF4-FFF2-40B4-BE49-F238E27FC236}">
                        <a16:creationId xmlns:a16="http://schemas.microsoft.com/office/drawing/2014/main" id="{87713782-7D2D-48A5-AADA-2EF3F67B4EE7}"/>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3" name="组合 32">
                  <a:extLst>
                    <a:ext uri="{FF2B5EF4-FFF2-40B4-BE49-F238E27FC236}">
                      <a16:creationId xmlns:a16="http://schemas.microsoft.com/office/drawing/2014/main" id="{305CA52C-8D60-D2DD-5EC7-FE33A9DB7FEC}"/>
                    </a:ext>
                  </a:extLst>
                </p:cNvPr>
                <p:cNvGrpSpPr/>
                <p:nvPr/>
              </p:nvGrpSpPr>
              <p:grpSpPr>
                <a:xfrm>
                  <a:off x="1599200" y="2069162"/>
                  <a:ext cx="462915" cy="514985"/>
                  <a:chOff x="0" y="0"/>
                  <a:chExt cx="463012" cy="515010"/>
                </a:xfrm>
              </p:grpSpPr>
              <p:grpSp>
                <p:nvGrpSpPr>
                  <p:cNvPr id="121" name="组合 120">
                    <a:extLst>
                      <a:ext uri="{FF2B5EF4-FFF2-40B4-BE49-F238E27FC236}">
                        <a16:creationId xmlns:a16="http://schemas.microsoft.com/office/drawing/2014/main" id="{4544DE50-6067-3E40-6734-9FE419F17E0A}"/>
                      </a:ext>
                    </a:extLst>
                  </p:cNvPr>
                  <p:cNvGrpSpPr/>
                  <p:nvPr/>
                </p:nvGrpSpPr>
                <p:grpSpPr>
                  <a:xfrm>
                    <a:off x="1695" y="3619"/>
                    <a:ext cx="461317" cy="511391"/>
                    <a:chOff x="1695" y="3619"/>
                    <a:chExt cx="461317" cy="511391"/>
                  </a:xfrm>
                </p:grpSpPr>
                <p:sp>
                  <p:nvSpPr>
                    <p:cNvPr id="124" name="文本框 5">
                      <a:extLst>
                        <a:ext uri="{FF2B5EF4-FFF2-40B4-BE49-F238E27FC236}">
                          <a16:creationId xmlns:a16="http://schemas.microsoft.com/office/drawing/2014/main" id="{47578821-8131-BD63-D9C3-126AE4B446CA}"/>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S</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25" name="矩形 124">
                      <a:extLst>
                        <a:ext uri="{FF2B5EF4-FFF2-40B4-BE49-F238E27FC236}">
                          <a16:creationId xmlns:a16="http://schemas.microsoft.com/office/drawing/2014/main" id="{ACB0E59C-4004-4805-EB6F-E78141EE650D}"/>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22" name="文本框 4">
                    <a:extLst>
                      <a:ext uri="{FF2B5EF4-FFF2-40B4-BE49-F238E27FC236}">
                        <a16:creationId xmlns:a16="http://schemas.microsoft.com/office/drawing/2014/main" id="{7FDAD275-136F-2C90-C267-95645DD4DC85}"/>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23" name="文本框 4">
                    <a:extLst>
                      <a:ext uri="{FF2B5EF4-FFF2-40B4-BE49-F238E27FC236}">
                        <a16:creationId xmlns:a16="http://schemas.microsoft.com/office/drawing/2014/main" id="{348DE691-B864-5E06-0724-6434B0486FB2}"/>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4" name="组合 33">
                  <a:extLst>
                    <a:ext uri="{FF2B5EF4-FFF2-40B4-BE49-F238E27FC236}">
                      <a16:creationId xmlns:a16="http://schemas.microsoft.com/office/drawing/2014/main" id="{A0ADAB2B-E048-D4A0-66E0-E7CF04ACAA60}"/>
                    </a:ext>
                  </a:extLst>
                </p:cNvPr>
                <p:cNvGrpSpPr/>
                <p:nvPr/>
              </p:nvGrpSpPr>
              <p:grpSpPr>
                <a:xfrm>
                  <a:off x="553128" y="1710717"/>
                  <a:ext cx="215900" cy="179705"/>
                  <a:chOff x="0" y="0"/>
                  <a:chExt cx="363856" cy="290490"/>
                </a:xfrm>
              </p:grpSpPr>
              <p:grpSp>
                <p:nvGrpSpPr>
                  <p:cNvPr id="115" name="组合 114">
                    <a:extLst>
                      <a:ext uri="{FF2B5EF4-FFF2-40B4-BE49-F238E27FC236}">
                        <a16:creationId xmlns:a16="http://schemas.microsoft.com/office/drawing/2014/main" id="{5DCECAA5-BCBD-B36C-BF86-B91ED13C53A6}"/>
                      </a:ext>
                    </a:extLst>
                  </p:cNvPr>
                  <p:cNvGrpSpPr/>
                  <p:nvPr/>
                </p:nvGrpSpPr>
                <p:grpSpPr>
                  <a:xfrm>
                    <a:off x="0" y="0"/>
                    <a:ext cx="363856" cy="288001"/>
                    <a:chOff x="0" y="0"/>
                    <a:chExt cx="468001" cy="288000"/>
                  </a:xfrm>
                </p:grpSpPr>
                <p:sp>
                  <p:nvSpPr>
                    <p:cNvPr id="118" name="弧形 117">
                      <a:extLst>
                        <a:ext uri="{FF2B5EF4-FFF2-40B4-BE49-F238E27FC236}">
                          <a16:creationId xmlns:a16="http://schemas.microsoft.com/office/drawing/2014/main" id="{63B76E33-2DDD-64ED-AA03-CA1305D619D1}"/>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 name="弧形 118">
                      <a:extLst>
                        <a:ext uri="{FF2B5EF4-FFF2-40B4-BE49-F238E27FC236}">
                          <a16:creationId xmlns:a16="http://schemas.microsoft.com/office/drawing/2014/main" id="{7290A9D9-18B1-4466-178D-43C5BC69FFE2}"/>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20" name="直接连接符 119">
                      <a:extLst>
                        <a:ext uri="{FF2B5EF4-FFF2-40B4-BE49-F238E27FC236}">
                          <a16:creationId xmlns:a16="http://schemas.microsoft.com/office/drawing/2014/main" id="{64B6AAC6-86CB-DD45-778C-2D8525959310}"/>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直接连接符 115">
                    <a:extLst>
                      <a:ext uri="{FF2B5EF4-FFF2-40B4-BE49-F238E27FC236}">
                        <a16:creationId xmlns:a16="http://schemas.microsoft.com/office/drawing/2014/main" id="{947A7894-0BDB-CD4E-4929-F60025441940}"/>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1A91DC11-DE5B-4E73-2436-991CA55BF960}"/>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FAD747F8-BCD9-84B2-EEFB-DFA70DF29F2E}"/>
                    </a:ext>
                  </a:extLst>
                </p:cNvPr>
                <p:cNvGrpSpPr/>
                <p:nvPr/>
              </p:nvGrpSpPr>
              <p:grpSpPr>
                <a:xfrm>
                  <a:off x="1248071" y="2138167"/>
                  <a:ext cx="215900" cy="179705"/>
                  <a:chOff x="0" y="0"/>
                  <a:chExt cx="363856" cy="290490"/>
                </a:xfrm>
              </p:grpSpPr>
              <p:grpSp>
                <p:nvGrpSpPr>
                  <p:cNvPr id="109" name="组合 108">
                    <a:extLst>
                      <a:ext uri="{FF2B5EF4-FFF2-40B4-BE49-F238E27FC236}">
                        <a16:creationId xmlns:a16="http://schemas.microsoft.com/office/drawing/2014/main" id="{4259094D-58FF-6CD7-CC0B-C70C4016AF15}"/>
                      </a:ext>
                    </a:extLst>
                  </p:cNvPr>
                  <p:cNvGrpSpPr/>
                  <p:nvPr/>
                </p:nvGrpSpPr>
                <p:grpSpPr>
                  <a:xfrm>
                    <a:off x="0" y="0"/>
                    <a:ext cx="363856" cy="288001"/>
                    <a:chOff x="0" y="0"/>
                    <a:chExt cx="468001" cy="288000"/>
                  </a:xfrm>
                </p:grpSpPr>
                <p:sp>
                  <p:nvSpPr>
                    <p:cNvPr id="112" name="弧形 111">
                      <a:extLst>
                        <a:ext uri="{FF2B5EF4-FFF2-40B4-BE49-F238E27FC236}">
                          <a16:creationId xmlns:a16="http://schemas.microsoft.com/office/drawing/2014/main" id="{A88606F5-4188-42E7-6AC7-8A7F0F96D62A}"/>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3" name="弧形 112">
                      <a:extLst>
                        <a:ext uri="{FF2B5EF4-FFF2-40B4-BE49-F238E27FC236}">
                          <a16:creationId xmlns:a16="http://schemas.microsoft.com/office/drawing/2014/main" id="{2A696936-2D1C-C149-4779-6D6D31ECB38B}"/>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14" name="直接连接符 113">
                      <a:extLst>
                        <a:ext uri="{FF2B5EF4-FFF2-40B4-BE49-F238E27FC236}">
                          <a16:creationId xmlns:a16="http://schemas.microsoft.com/office/drawing/2014/main" id="{4C5CB2BF-BE14-74F9-4E42-35863C1539A5}"/>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 name="直接连接符 109">
                    <a:extLst>
                      <a:ext uri="{FF2B5EF4-FFF2-40B4-BE49-F238E27FC236}">
                        <a16:creationId xmlns:a16="http://schemas.microsoft.com/office/drawing/2014/main" id="{F7CB1AC6-12B5-E89C-964F-0EF313053FB8}"/>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2A229F34-56FD-8E1D-2485-B74A08C3397D}"/>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49DA2C43-1261-C147-F4A1-D9E53C4EBF3F}"/>
                    </a:ext>
                  </a:extLst>
                </p:cNvPr>
                <p:cNvGrpSpPr/>
                <p:nvPr/>
              </p:nvGrpSpPr>
              <p:grpSpPr>
                <a:xfrm>
                  <a:off x="1248075" y="2398344"/>
                  <a:ext cx="215900" cy="179705"/>
                  <a:chOff x="0" y="0"/>
                  <a:chExt cx="363856" cy="290490"/>
                </a:xfrm>
              </p:grpSpPr>
              <p:grpSp>
                <p:nvGrpSpPr>
                  <p:cNvPr id="103" name="组合 102">
                    <a:extLst>
                      <a:ext uri="{FF2B5EF4-FFF2-40B4-BE49-F238E27FC236}">
                        <a16:creationId xmlns:a16="http://schemas.microsoft.com/office/drawing/2014/main" id="{6B30B604-2927-C736-E967-EA5C2ED28853}"/>
                      </a:ext>
                    </a:extLst>
                  </p:cNvPr>
                  <p:cNvGrpSpPr/>
                  <p:nvPr/>
                </p:nvGrpSpPr>
                <p:grpSpPr>
                  <a:xfrm>
                    <a:off x="0" y="0"/>
                    <a:ext cx="363856" cy="288001"/>
                    <a:chOff x="0" y="0"/>
                    <a:chExt cx="468001" cy="288000"/>
                  </a:xfrm>
                </p:grpSpPr>
                <p:sp>
                  <p:nvSpPr>
                    <p:cNvPr id="106" name="弧形 105">
                      <a:extLst>
                        <a:ext uri="{FF2B5EF4-FFF2-40B4-BE49-F238E27FC236}">
                          <a16:creationId xmlns:a16="http://schemas.microsoft.com/office/drawing/2014/main" id="{F9D41039-0531-DF0B-596C-127ADA695192}"/>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7" name="弧形 106">
                      <a:extLst>
                        <a:ext uri="{FF2B5EF4-FFF2-40B4-BE49-F238E27FC236}">
                          <a16:creationId xmlns:a16="http://schemas.microsoft.com/office/drawing/2014/main" id="{879E2089-5034-FCD4-742C-31DC150B465E}"/>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08" name="直接连接符 107">
                      <a:extLst>
                        <a:ext uri="{FF2B5EF4-FFF2-40B4-BE49-F238E27FC236}">
                          <a16:creationId xmlns:a16="http://schemas.microsoft.com/office/drawing/2014/main" id="{0886CE1F-F336-1E30-46BC-2935AC946391}"/>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直接连接符 103">
                    <a:extLst>
                      <a:ext uri="{FF2B5EF4-FFF2-40B4-BE49-F238E27FC236}">
                        <a16:creationId xmlns:a16="http://schemas.microsoft.com/office/drawing/2014/main" id="{C77D104C-58E9-E6AE-35FD-8660CA4DF2B7}"/>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5F3DAEC9-4FCD-330A-3713-F2748F487360}"/>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46BAD5DE-973E-2432-285D-A15473533596}"/>
                    </a:ext>
                  </a:extLst>
                </p:cNvPr>
                <p:cNvGrpSpPr/>
                <p:nvPr/>
              </p:nvGrpSpPr>
              <p:grpSpPr>
                <a:xfrm>
                  <a:off x="2231645" y="2072280"/>
                  <a:ext cx="215900" cy="179705"/>
                  <a:chOff x="2334005" y="1909507"/>
                  <a:chExt cx="215900" cy="179705"/>
                </a:xfrm>
              </p:grpSpPr>
              <p:grpSp>
                <p:nvGrpSpPr>
                  <p:cNvPr id="95" name="组合 94">
                    <a:extLst>
                      <a:ext uri="{FF2B5EF4-FFF2-40B4-BE49-F238E27FC236}">
                        <a16:creationId xmlns:a16="http://schemas.microsoft.com/office/drawing/2014/main" id="{C1317A3F-4179-82A8-0910-F854CE7736B9}"/>
                      </a:ext>
                    </a:extLst>
                  </p:cNvPr>
                  <p:cNvGrpSpPr/>
                  <p:nvPr/>
                </p:nvGrpSpPr>
                <p:grpSpPr>
                  <a:xfrm>
                    <a:off x="2334005" y="1909507"/>
                    <a:ext cx="215900" cy="179705"/>
                    <a:chOff x="0" y="0"/>
                    <a:chExt cx="363856" cy="290490"/>
                  </a:xfrm>
                </p:grpSpPr>
                <p:grpSp>
                  <p:nvGrpSpPr>
                    <p:cNvPr id="97" name="组合 96">
                      <a:extLst>
                        <a:ext uri="{FF2B5EF4-FFF2-40B4-BE49-F238E27FC236}">
                          <a16:creationId xmlns:a16="http://schemas.microsoft.com/office/drawing/2014/main" id="{ADC257DB-2AD6-2AE3-D8C8-A4A910CF41CA}"/>
                        </a:ext>
                      </a:extLst>
                    </p:cNvPr>
                    <p:cNvGrpSpPr/>
                    <p:nvPr/>
                  </p:nvGrpSpPr>
                  <p:grpSpPr>
                    <a:xfrm>
                      <a:off x="0" y="0"/>
                      <a:ext cx="363856" cy="288001"/>
                      <a:chOff x="0" y="0"/>
                      <a:chExt cx="468001" cy="288000"/>
                    </a:xfrm>
                  </p:grpSpPr>
                  <p:sp>
                    <p:nvSpPr>
                      <p:cNvPr id="100" name="弧形 99">
                        <a:extLst>
                          <a:ext uri="{FF2B5EF4-FFF2-40B4-BE49-F238E27FC236}">
                            <a16:creationId xmlns:a16="http://schemas.microsoft.com/office/drawing/2014/main" id="{0293D335-2D0E-75BA-DF33-6F97D8D03D12}"/>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1" name="弧形 100">
                        <a:extLst>
                          <a:ext uri="{FF2B5EF4-FFF2-40B4-BE49-F238E27FC236}">
                            <a16:creationId xmlns:a16="http://schemas.microsoft.com/office/drawing/2014/main" id="{72267E09-7E41-BF33-59DC-29D9ABF9BE5F}"/>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02" name="直接连接符 101">
                        <a:extLst>
                          <a:ext uri="{FF2B5EF4-FFF2-40B4-BE49-F238E27FC236}">
                            <a16:creationId xmlns:a16="http://schemas.microsoft.com/office/drawing/2014/main" id="{5E634849-D50A-60D8-F1D3-4AE8441EDE27}"/>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直接连接符 97">
                      <a:extLst>
                        <a:ext uri="{FF2B5EF4-FFF2-40B4-BE49-F238E27FC236}">
                          <a16:creationId xmlns:a16="http://schemas.microsoft.com/office/drawing/2014/main" id="{F001E205-85BB-2C39-DE20-0B220A51153B}"/>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774B371E-D032-BB39-0F4F-800AE5D03636}"/>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椭圆 95">
                    <a:extLst>
                      <a:ext uri="{FF2B5EF4-FFF2-40B4-BE49-F238E27FC236}">
                        <a16:creationId xmlns:a16="http://schemas.microsoft.com/office/drawing/2014/main" id="{430F495B-DA1E-0CBE-A122-F9D291BCCBF5}"/>
                      </a:ext>
                    </a:extLst>
                  </p:cNvPr>
                  <p:cNvSpPr/>
                  <p:nvPr/>
                </p:nvSpPr>
                <p:spPr>
                  <a:xfrm>
                    <a:off x="2339181" y="1943979"/>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38" name="直接连接符 37">
                  <a:extLst>
                    <a:ext uri="{FF2B5EF4-FFF2-40B4-BE49-F238E27FC236}">
                      <a16:creationId xmlns:a16="http://schemas.microsoft.com/office/drawing/2014/main" id="{A88B87E9-9AEF-C6E6-F649-8D9297C7EAA8}"/>
                    </a:ext>
                  </a:extLst>
                </p:cNvPr>
                <p:cNvCxnSpPr/>
                <p:nvPr/>
              </p:nvCxnSpPr>
              <p:spPr>
                <a:xfrm>
                  <a:off x="2052209" y="2215461"/>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50AA434-7C27-101D-7098-E1D9988C29C1}"/>
                    </a:ext>
                  </a:extLst>
                </p:cNvPr>
                <p:cNvCxnSpPr/>
                <p:nvPr/>
              </p:nvCxnSpPr>
              <p:spPr>
                <a:xfrm>
                  <a:off x="1332097" y="968629"/>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3634AC8-17D8-B967-34C5-380B232D68B7}"/>
                    </a:ext>
                  </a:extLst>
                </p:cNvPr>
                <p:cNvCxnSpPr/>
                <p:nvPr/>
              </p:nvCxnSpPr>
              <p:spPr>
                <a:xfrm>
                  <a:off x="779949" y="1221738"/>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04C91F13-1F77-2A10-51F5-9E806340A861}"/>
                    </a:ext>
                  </a:extLst>
                </p:cNvPr>
                <p:cNvCxnSpPr/>
                <p:nvPr/>
              </p:nvCxnSpPr>
              <p:spPr>
                <a:xfrm>
                  <a:off x="776899" y="180365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4C8C9E3-E816-094E-4259-12A3AAD21454}"/>
                    </a:ext>
                  </a:extLst>
                </p:cNvPr>
                <p:cNvCxnSpPr/>
                <p:nvPr/>
              </p:nvCxnSpPr>
              <p:spPr>
                <a:xfrm>
                  <a:off x="857245" y="155493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4EC5DD6-225F-5623-9DEF-61BD8C72AED1}"/>
                    </a:ext>
                  </a:extLst>
                </p:cNvPr>
                <p:cNvCxnSpPr/>
                <p:nvPr/>
              </p:nvCxnSpPr>
              <p:spPr>
                <a:xfrm>
                  <a:off x="389069" y="1177848"/>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43EE4EA9-99FC-580C-33A7-387B3DCC3148}"/>
                    </a:ext>
                  </a:extLst>
                </p:cNvPr>
                <p:cNvCxnSpPr/>
                <p:nvPr/>
              </p:nvCxnSpPr>
              <p:spPr>
                <a:xfrm>
                  <a:off x="535098" y="126240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A47CB6CE-2067-4DC7-0152-26A742FCBF5C}"/>
                    </a:ext>
                  </a:extLst>
                </p:cNvPr>
                <p:cNvCxnSpPr/>
                <p:nvPr/>
              </p:nvCxnSpPr>
              <p:spPr>
                <a:xfrm>
                  <a:off x="527751" y="176715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7F048CB8-A738-019D-E0B7-7C7FC4669673}"/>
                    </a:ext>
                  </a:extLst>
                </p:cNvPr>
                <p:cNvCxnSpPr/>
                <p:nvPr/>
              </p:nvCxnSpPr>
              <p:spPr>
                <a:xfrm>
                  <a:off x="378301" y="1851915"/>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771EFD9F-E74D-35E3-56B3-02645690016F}"/>
                    </a:ext>
                  </a:extLst>
                </p:cNvPr>
                <p:cNvCxnSpPr/>
                <p:nvPr/>
              </p:nvCxnSpPr>
              <p:spPr>
                <a:xfrm>
                  <a:off x="527933" y="1257983"/>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22D9FF9F-F0B5-E0FB-2390-84FE12B5D6F3}"/>
                    </a:ext>
                  </a:extLst>
                </p:cNvPr>
                <p:cNvCxnSpPr/>
                <p:nvPr/>
              </p:nvCxnSpPr>
              <p:spPr>
                <a:xfrm>
                  <a:off x="381756" y="153299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文本框 4">
                  <a:extLst>
                    <a:ext uri="{FF2B5EF4-FFF2-40B4-BE49-F238E27FC236}">
                      <a16:creationId xmlns:a16="http://schemas.microsoft.com/office/drawing/2014/main" id="{46A63BD1-9F1B-C2CF-51BD-27ECEEFF5303}"/>
                    </a:ext>
                  </a:extLst>
                </p:cNvPr>
                <p:cNvSpPr txBox="1"/>
                <p:nvPr/>
              </p:nvSpPr>
              <p:spPr>
                <a:xfrm>
                  <a:off x="-286426" y="804169"/>
                  <a:ext cx="973802" cy="32474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0" name="文本框 4">
                  <a:extLst>
                    <a:ext uri="{FF2B5EF4-FFF2-40B4-BE49-F238E27FC236}">
                      <a16:creationId xmlns:a16="http://schemas.microsoft.com/office/drawing/2014/main" id="{384B7243-802E-C599-954B-09B2850C1D5B}"/>
                    </a:ext>
                  </a:extLst>
                </p:cNvPr>
                <p:cNvSpPr txBox="1"/>
                <p:nvPr/>
              </p:nvSpPr>
              <p:spPr>
                <a:xfrm>
                  <a:off x="-286426" y="103348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1" name="文本框 4">
                  <a:extLst>
                    <a:ext uri="{FF2B5EF4-FFF2-40B4-BE49-F238E27FC236}">
                      <a16:creationId xmlns:a16="http://schemas.microsoft.com/office/drawing/2014/main" id="{70418B28-118A-D060-731A-5873984488F6}"/>
                    </a:ext>
                  </a:extLst>
                </p:cNvPr>
                <p:cNvSpPr txBox="1"/>
                <p:nvPr/>
              </p:nvSpPr>
              <p:spPr>
                <a:xfrm>
                  <a:off x="-297549" y="1714143"/>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rowselm</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2" name="文本框 4">
                  <a:extLst>
                    <a:ext uri="{FF2B5EF4-FFF2-40B4-BE49-F238E27FC236}">
                      <a16:creationId xmlns:a16="http://schemas.microsoft.com/office/drawing/2014/main" id="{664C3454-CEA0-1DA9-E230-D6ECB177BE24}"/>
                    </a:ext>
                  </a:extLst>
                </p:cNvPr>
                <p:cNvSpPr txBox="1"/>
                <p:nvPr/>
              </p:nvSpPr>
              <p:spPr>
                <a:xfrm>
                  <a:off x="-286426" y="1369979"/>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53" name="直接连接符 52">
                  <a:extLst>
                    <a:ext uri="{FF2B5EF4-FFF2-40B4-BE49-F238E27FC236}">
                      <a16:creationId xmlns:a16="http://schemas.microsoft.com/office/drawing/2014/main" id="{E6CD3F95-0D63-EB80-18CF-642F74654160}"/>
                    </a:ext>
                  </a:extLst>
                </p:cNvPr>
                <p:cNvCxnSpPr/>
                <p:nvPr/>
              </p:nvCxnSpPr>
              <p:spPr>
                <a:xfrm>
                  <a:off x="324919" y="482461"/>
                  <a:ext cx="1223914" cy="0"/>
                </a:xfrm>
                <a:prstGeom prst="line">
                  <a:avLst/>
                </a:prstGeom>
              </p:spPr>
              <p:style>
                <a:lnRef idx="1">
                  <a:schemeClr val="dk1"/>
                </a:lnRef>
                <a:fillRef idx="0">
                  <a:schemeClr val="dk1"/>
                </a:fillRef>
                <a:effectRef idx="0">
                  <a:schemeClr val="dk1"/>
                </a:effectRef>
                <a:fontRef idx="minor">
                  <a:schemeClr val="tx1"/>
                </a:fontRef>
              </p:style>
            </p:cxnSp>
            <p:cxnSp>
              <p:nvCxnSpPr>
                <p:cNvPr id="54" name="直接连接符 53">
                  <a:extLst>
                    <a:ext uri="{FF2B5EF4-FFF2-40B4-BE49-F238E27FC236}">
                      <a16:creationId xmlns:a16="http://schemas.microsoft.com/office/drawing/2014/main" id="{A0DB6586-3A9A-86F3-5870-4BC865BF005B}"/>
                    </a:ext>
                  </a:extLst>
                </p:cNvPr>
                <p:cNvCxnSpPr/>
                <p:nvPr/>
              </p:nvCxnSpPr>
              <p:spPr>
                <a:xfrm>
                  <a:off x="361717" y="728532"/>
                  <a:ext cx="1115921" cy="0"/>
                </a:xfrm>
                <a:prstGeom prst="line">
                  <a:avLst/>
                </a:prstGeom>
              </p:spPr>
              <p:style>
                <a:lnRef idx="1">
                  <a:schemeClr val="dk1"/>
                </a:lnRef>
                <a:fillRef idx="0">
                  <a:schemeClr val="dk1"/>
                </a:fillRef>
                <a:effectRef idx="0">
                  <a:schemeClr val="dk1"/>
                </a:effectRef>
                <a:fontRef idx="minor">
                  <a:schemeClr val="tx1"/>
                </a:fontRef>
              </p:style>
            </p:cxnSp>
            <p:cxnSp>
              <p:nvCxnSpPr>
                <p:cNvPr id="55" name="直接连接符 54">
                  <a:extLst>
                    <a:ext uri="{FF2B5EF4-FFF2-40B4-BE49-F238E27FC236}">
                      <a16:creationId xmlns:a16="http://schemas.microsoft.com/office/drawing/2014/main" id="{E7C7EBE9-A010-2337-D7D3-079FACDB41BB}"/>
                    </a:ext>
                  </a:extLst>
                </p:cNvPr>
                <p:cNvCxnSpPr/>
                <p:nvPr/>
              </p:nvCxnSpPr>
              <p:spPr>
                <a:xfrm>
                  <a:off x="1401645" y="574776"/>
                  <a:ext cx="0" cy="396000"/>
                </a:xfrm>
                <a:prstGeom prst="line">
                  <a:avLst/>
                </a:prstGeom>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795F6F47-5F0F-BF86-68CA-6D8DF3214FA5}"/>
                    </a:ext>
                  </a:extLst>
                </p:cNvPr>
                <p:cNvCxnSpPr/>
                <p:nvPr/>
              </p:nvCxnSpPr>
              <p:spPr>
                <a:xfrm>
                  <a:off x="1409056" y="570688"/>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0EF000E-E02F-3D33-7301-690063DEB338}"/>
                    </a:ext>
                  </a:extLst>
                </p:cNvPr>
                <p:cNvCxnSpPr/>
                <p:nvPr/>
              </p:nvCxnSpPr>
              <p:spPr>
                <a:xfrm>
                  <a:off x="1478910" y="732308"/>
                  <a:ext cx="0" cy="144000"/>
                </a:xfrm>
                <a:prstGeom prst="line">
                  <a:avLst/>
                </a:prstGeom>
              </p:spPr>
              <p:style>
                <a:lnRef idx="1">
                  <a:schemeClr val="dk1"/>
                </a:lnRef>
                <a:fillRef idx="0">
                  <a:schemeClr val="dk1"/>
                </a:fillRef>
                <a:effectRef idx="0">
                  <a:schemeClr val="dk1"/>
                </a:effectRef>
                <a:fontRef idx="minor">
                  <a:schemeClr val="tx1"/>
                </a:fontRef>
              </p:style>
            </p:cxnSp>
            <p:cxnSp>
              <p:nvCxnSpPr>
                <p:cNvPr id="58" name="直接连接符 57">
                  <a:extLst>
                    <a:ext uri="{FF2B5EF4-FFF2-40B4-BE49-F238E27FC236}">
                      <a16:creationId xmlns:a16="http://schemas.microsoft.com/office/drawing/2014/main" id="{355B0E7D-A4ED-87EA-912A-E897DFD84048}"/>
                    </a:ext>
                  </a:extLst>
                </p:cNvPr>
                <p:cNvCxnSpPr/>
                <p:nvPr/>
              </p:nvCxnSpPr>
              <p:spPr>
                <a:xfrm>
                  <a:off x="1474895" y="877928"/>
                  <a:ext cx="72000" cy="0"/>
                </a:xfrm>
                <a:prstGeom prst="line">
                  <a:avLst/>
                </a:prstGeom>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7952F473-1F9E-7307-E780-068C31773060}"/>
                    </a:ext>
                  </a:extLst>
                </p:cNvPr>
                <p:cNvSpPr/>
                <p:nvPr/>
              </p:nvSpPr>
              <p:spPr>
                <a:xfrm>
                  <a:off x="1387056" y="949934"/>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 name="椭圆 59">
                  <a:extLst>
                    <a:ext uri="{FF2B5EF4-FFF2-40B4-BE49-F238E27FC236}">
                      <a16:creationId xmlns:a16="http://schemas.microsoft.com/office/drawing/2014/main" id="{4ED0F894-D263-D5ED-0539-E217F2EA25DC}"/>
                    </a:ext>
                  </a:extLst>
                </p:cNvPr>
                <p:cNvSpPr/>
                <p:nvPr/>
              </p:nvSpPr>
              <p:spPr>
                <a:xfrm>
                  <a:off x="509237" y="1513202"/>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 name="文本框 4">
                  <a:extLst>
                    <a:ext uri="{FF2B5EF4-FFF2-40B4-BE49-F238E27FC236}">
                      <a16:creationId xmlns:a16="http://schemas.microsoft.com/office/drawing/2014/main" id="{40B374F2-27CC-9A15-848B-F912C197C896}"/>
                    </a:ext>
                  </a:extLst>
                </p:cNvPr>
                <p:cNvSpPr txBox="1"/>
                <p:nvPr/>
              </p:nvSpPr>
              <p:spPr>
                <a:xfrm>
                  <a:off x="-291163" y="32391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2" name="文本框 4">
                  <a:extLst>
                    <a:ext uri="{FF2B5EF4-FFF2-40B4-BE49-F238E27FC236}">
                      <a16:creationId xmlns:a16="http://schemas.microsoft.com/office/drawing/2014/main" id="{FE5B2697-3F84-D7C8-DFFA-8E22BDBE15CC}"/>
                    </a:ext>
                  </a:extLst>
                </p:cNvPr>
                <p:cNvSpPr txBox="1"/>
                <p:nvPr/>
              </p:nvSpPr>
              <p:spPr>
                <a:xfrm>
                  <a:off x="-286079" y="57262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63" name="组合 62">
                  <a:extLst>
                    <a:ext uri="{FF2B5EF4-FFF2-40B4-BE49-F238E27FC236}">
                      <a16:creationId xmlns:a16="http://schemas.microsoft.com/office/drawing/2014/main" id="{1291BDE4-7C79-C3B8-227D-7C7537321120}"/>
                    </a:ext>
                  </a:extLst>
                </p:cNvPr>
                <p:cNvGrpSpPr/>
                <p:nvPr/>
              </p:nvGrpSpPr>
              <p:grpSpPr>
                <a:xfrm>
                  <a:off x="2027535" y="800108"/>
                  <a:ext cx="234781" cy="207250"/>
                  <a:chOff x="2168908" y="501221"/>
                  <a:chExt cx="234781" cy="207250"/>
                </a:xfrm>
              </p:grpSpPr>
              <p:cxnSp>
                <p:nvCxnSpPr>
                  <p:cNvPr id="91" name="直接连接符 90">
                    <a:extLst>
                      <a:ext uri="{FF2B5EF4-FFF2-40B4-BE49-F238E27FC236}">
                        <a16:creationId xmlns:a16="http://schemas.microsoft.com/office/drawing/2014/main" id="{20A9C7F3-A9EC-07E9-CCF3-B8EA39B6563C}"/>
                      </a:ext>
                    </a:extLst>
                  </p:cNvPr>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92" name="椭圆 91">
                    <a:extLst>
                      <a:ext uri="{FF2B5EF4-FFF2-40B4-BE49-F238E27FC236}">
                        <a16:creationId xmlns:a16="http://schemas.microsoft.com/office/drawing/2014/main" id="{C583B3B2-4896-603B-BCB3-668EE77B9105}"/>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 name="椭圆 92">
                    <a:extLst>
                      <a:ext uri="{FF2B5EF4-FFF2-40B4-BE49-F238E27FC236}">
                        <a16:creationId xmlns:a16="http://schemas.microsoft.com/office/drawing/2014/main" id="{50AE9202-6688-6612-5870-16BA51DCE8FA}"/>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4" name="椭圆 93">
                    <a:extLst>
                      <a:ext uri="{FF2B5EF4-FFF2-40B4-BE49-F238E27FC236}">
                        <a16:creationId xmlns:a16="http://schemas.microsoft.com/office/drawing/2014/main" id="{81D91414-0B5A-DF8F-D2ED-58EE20561E62}"/>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64" name="直接箭头连接符 63">
                  <a:extLst>
                    <a:ext uri="{FF2B5EF4-FFF2-40B4-BE49-F238E27FC236}">
                      <a16:creationId xmlns:a16="http://schemas.microsoft.com/office/drawing/2014/main" id="{50B133D3-AF8B-BBAE-BBDF-9A62BC0815BB}"/>
                    </a:ext>
                  </a:extLst>
                </p:cNvPr>
                <p:cNvCxnSpPr/>
                <p:nvPr/>
              </p:nvCxnSpPr>
              <p:spPr>
                <a:xfrm>
                  <a:off x="1727322" y="921971"/>
                  <a:ext cx="360000"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C9DB3526-1A5C-6D10-3F82-95E4FFA558F6}"/>
                    </a:ext>
                  </a:extLst>
                </p:cNvPr>
                <p:cNvCxnSpPr/>
                <p:nvPr/>
              </p:nvCxnSpPr>
              <p:spPr>
                <a:xfrm>
                  <a:off x="2046065" y="622585"/>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2DF158DE-422B-52F7-E2A8-EEBD366F95EA}"/>
                    </a:ext>
                  </a:extLst>
                </p:cNvPr>
                <p:cNvCxnSpPr/>
                <p:nvPr/>
              </p:nvCxnSpPr>
              <p:spPr>
                <a:xfrm>
                  <a:off x="2242323" y="620148"/>
                  <a:ext cx="0" cy="179705"/>
                </a:xfrm>
                <a:prstGeom prst="line">
                  <a:avLst/>
                </a:prstGeom>
              </p:spPr>
              <p:style>
                <a:lnRef idx="1">
                  <a:schemeClr val="dk1"/>
                </a:lnRef>
                <a:fillRef idx="0">
                  <a:schemeClr val="dk1"/>
                </a:fillRef>
                <a:effectRef idx="0">
                  <a:schemeClr val="dk1"/>
                </a:effectRef>
                <a:fontRef idx="minor">
                  <a:schemeClr val="tx1"/>
                </a:fontRef>
              </p:style>
            </p:cxnSp>
            <p:sp>
              <p:nvSpPr>
                <p:cNvPr id="67" name="文本框 4">
                  <a:extLst>
                    <a:ext uri="{FF2B5EF4-FFF2-40B4-BE49-F238E27FC236}">
                      <a16:creationId xmlns:a16="http://schemas.microsoft.com/office/drawing/2014/main" id="{8E0A20E5-7439-12F2-56A0-887CFA0AEABD}"/>
                    </a:ext>
                  </a:extLst>
                </p:cNvPr>
                <p:cNvSpPr txBox="1"/>
                <p:nvPr/>
              </p:nvSpPr>
              <p:spPr>
                <a:xfrm>
                  <a:off x="1975303" y="584208"/>
                  <a:ext cx="555810" cy="2937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8" name="文本框 4">
                  <a:extLst>
                    <a:ext uri="{FF2B5EF4-FFF2-40B4-BE49-F238E27FC236}">
                      <a16:creationId xmlns:a16="http://schemas.microsoft.com/office/drawing/2014/main" id="{40CCD562-78E1-0A2A-8405-460A0AC5C55E}"/>
                    </a:ext>
                  </a:extLst>
                </p:cNvPr>
                <p:cNvSpPr txBox="1"/>
                <p:nvPr/>
              </p:nvSpPr>
              <p:spPr>
                <a:xfrm rot="16200000">
                  <a:off x="1605320" y="252063"/>
                  <a:ext cx="720000"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9" name="文本框 4">
                  <a:extLst>
                    <a:ext uri="{FF2B5EF4-FFF2-40B4-BE49-F238E27FC236}">
                      <a16:creationId xmlns:a16="http://schemas.microsoft.com/office/drawing/2014/main" id="{6D4EBE44-C68A-A045-1821-A6F100086CF9}"/>
                    </a:ext>
                  </a:extLst>
                </p:cNvPr>
                <p:cNvSpPr txBox="1"/>
                <p:nvPr/>
              </p:nvSpPr>
              <p:spPr>
                <a:xfrm rot="16200000">
                  <a:off x="1795427" y="234431"/>
                  <a:ext cx="75600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70" name="直接连接符 69">
                  <a:extLst>
                    <a:ext uri="{FF2B5EF4-FFF2-40B4-BE49-F238E27FC236}">
                      <a16:creationId xmlns:a16="http://schemas.microsoft.com/office/drawing/2014/main" id="{F56807E8-A267-3E52-2DB9-57C35389B48E}"/>
                    </a:ext>
                  </a:extLst>
                </p:cNvPr>
                <p:cNvCxnSpPr/>
                <p:nvPr/>
              </p:nvCxnSpPr>
              <p:spPr>
                <a:xfrm>
                  <a:off x="1841044" y="517443"/>
                  <a:ext cx="0" cy="1476000"/>
                </a:xfrm>
                <a:prstGeom prst="line">
                  <a:avLst/>
                </a:prstGeom>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88C5FF68-56C9-31DC-C99D-3A811C37DBB1}"/>
                    </a:ext>
                  </a:extLst>
                </p:cNvPr>
                <p:cNvCxnSpPr/>
                <p:nvPr/>
              </p:nvCxnSpPr>
              <p:spPr>
                <a:xfrm>
                  <a:off x="1732244" y="518214"/>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3AADA22E-3C09-0C7B-4166-4332FC985295}"/>
                    </a:ext>
                  </a:extLst>
                </p:cNvPr>
                <p:cNvCxnSpPr/>
                <p:nvPr/>
              </p:nvCxnSpPr>
              <p:spPr>
                <a:xfrm>
                  <a:off x="838425" y="2000166"/>
                  <a:ext cx="1008000" cy="0"/>
                </a:xfrm>
                <a:prstGeom prst="line">
                  <a:avLst/>
                </a:prstGeom>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604D0056-253C-75B4-D5F4-8EF9684F47A8}"/>
                    </a:ext>
                  </a:extLst>
                </p:cNvPr>
                <p:cNvCxnSpPr/>
                <p:nvPr/>
              </p:nvCxnSpPr>
              <p:spPr>
                <a:xfrm flipV="1">
                  <a:off x="838897" y="2132762"/>
                  <a:ext cx="108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B00BBCF3-D5A2-8E4D-2AB7-69F29E4D9E24}"/>
                    </a:ext>
                  </a:extLst>
                </p:cNvPr>
                <p:cNvCxnSpPr/>
                <p:nvPr/>
              </p:nvCxnSpPr>
              <p:spPr>
                <a:xfrm flipV="1">
                  <a:off x="838898" y="1993209"/>
                  <a:ext cx="0" cy="144000"/>
                </a:xfrm>
                <a:prstGeom prst="line">
                  <a:avLst/>
                </a:prstGeom>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736D3373-FBA8-3694-1EA1-3A160DAB1527}"/>
                    </a:ext>
                  </a:extLst>
                </p:cNvPr>
                <p:cNvCxnSpPr/>
                <p:nvPr/>
              </p:nvCxnSpPr>
              <p:spPr>
                <a:xfrm>
                  <a:off x="1322752" y="1554975"/>
                  <a:ext cx="828000" cy="0"/>
                </a:xfrm>
                <a:prstGeom prst="line">
                  <a:avLst/>
                </a:prstGeom>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50287B22-6D49-7BEE-4A27-D511AF346D2E}"/>
                    </a:ext>
                  </a:extLst>
                </p:cNvPr>
                <p:cNvCxnSpPr/>
                <p:nvPr/>
              </p:nvCxnSpPr>
              <p:spPr>
                <a:xfrm>
                  <a:off x="2157576" y="1558387"/>
                  <a:ext cx="0" cy="576000"/>
                </a:xfrm>
                <a:prstGeom prst="line">
                  <a:avLst/>
                </a:prstGeom>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a16="http://schemas.microsoft.com/office/drawing/2014/main" id="{FD111385-1C64-3CCA-53E0-FBEAFBDBE2E3}"/>
                    </a:ext>
                  </a:extLst>
                </p:cNvPr>
                <p:cNvCxnSpPr/>
                <p:nvPr/>
              </p:nvCxnSpPr>
              <p:spPr>
                <a:xfrm>
                  <a:off x="2160550" y="2125798"/>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E5766409-5FEF-816F-36CF-5A40C1780753}"/>
                    </a:ext>
                  </a:extLst>
                </p:cNvPr>
                <p:cNvCxnSpPr/>
                <p:nvPr/>
              </p:nvCxnSpPr>
              <p:spPr>
                <a:xfrm>
                  <a:off x="2448095" y="2155517"/>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文本框 4">
                  <a:extLst>
                    <a:ext uri="{FF2B5EF4-FFF2-40B4-BE49-F238E27FC236}">
                      <a16:creationId xmlns:a16="http://schemas.microsoft.com/office/drawing/2014/main" id="{817C1960-D43A-D192-4325-E03DE0C64781}"/>
                    </a:ext>
                  </a:extLst>
                </p:cNvPr>
                <p:cNvSpPr txBox="1"/>
                <p:nvPr/>
              </p:nvSpPr>
              <p:spPr>
                <a:xfrm>
                  <a:off x="2046636" y="2154063"/>
                  <a:ext cx="75600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0" name="直接连接符 79">
                  <a:extLst>
                    <a:ext uri="{FF2B5EF4-FFF2-40B4-BE49-F238E27FC236}">
                      <a16:creationId xmlns:a16="http://schemas.microsoft.com/office/drawing/2014/main" id="{1FE4F26E-2560-060B-6499-1ACF2751D994}"/>
                    </a:ext>
                  </a:extLst>
                </p:cNvPr>
                <p:cNvCxnSpPr/>
                <p:nvPr/>
              </p:nvCxnSpPr>
              <p:spPr>
                <a:xfrm>
                  <a:off x="378301" y="2236649"/>
                  <a:ext cx="536302" cy="0"/>
                </a:xfrm>
                <a:prstGeom prst="line">
                  <a:avLst/>
                </a:prstGeom>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EBC8F7F8-AB94-3970-0022-376A2FB21869}"/>
                    </a:ext>
                  </a:extLst>
                </p:cNvPr>
                <p:cNvCxnSpPr/>
                <p:nvPr/>
              </p:nvCxnSpPr>
              <p:spPr>
                <a:xfrm>
                  <a:off x="373922" y="2346324"/>
                  <a:ext cx="766800" cy="0"/>
                </a:xfrm>
                <a:prstGeom prst="line">
                  <a:avLst/>
                </a:prstGeom>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72968CB3-1815-8D28-5129-225D780B854C}"/>
                    </a:ext>
                  </a:extLst>
                </p:cNvPr>
                <p:cNvCxnSpPr/>
                <p:nvPr/>
              </p:nvCxnSpPr>
              <p:spPr>
                <a:xfrm>
                  <a:off x="1083581" y="2182700"/>
                  <a:ext cx="1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A34D540C-2FA1-6B0D-9560-225C2759D6C2}"/>
                    </a:ext>
                  </a:extLst>
                </p:cNvPr>
                <p:cNvCxnSpPr/>
                <p:nvPr/>
              </p:nvCxnSpPr>
              <p:spPr>
                <a:xfrm>
                  <a:off x="1144375" y="2276884"/>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C6226A81-F6BC-4DA4-AE67-942A4DD499DA}"/>
                    </a:ext>
                  </a:extLst>
                </p:cNvPr>
                <p:cNvCxnSpPr/>
                <p:nvPr/>
              </p:nvCxnSpPr>
              <p:spPr>
                <a:xfrm>
                  <a:off x="1144375" y="2282058"/>
                  <a:ext cx="0" cy="72000"/>
                </a:xfrm>
                <a:prstGeom prst="line">
                  <a:avLst/>
                </a:prstGeom>
              </p:spPr>
              <p:style>
                <a:lnRef idx="1">
                  <a:schemeClr val="dk1"/>
                </a:lnRef>
                <a:fillRef idx="0">
                  <a:schemeClr val="dk1"/>
                </a:fillRef>
                <a:effectRef idx="0">
                  <a:schemeClr val="dk1"/>
                </a:effectRef>
                <a:fontRef idx="minor">
                  <a:schemeClr val="tx1"/>
                </a:fontRef>
              </p:style>
            </p:cxnSp>
            <p:sp>
              <p:nvSpPr>
                <p:cNvPr id="85" name="椭圆 84">
                  <a:extLst>
                    <a:ext uri="{FF2B5EF4-FFF2-40B4-BE49-F238E27FC236}">
                      <a16:creationId xmlns:a16="http://schemas.microsoft.com/office/drawing/2014/main" id="{D3797C83-F95B-AE52-F443-759CEB22CC98}"/>
                    </a:ext>
                  </a:extLst>
                </p:cNvPr>
                <p:cNvSpPr/>
                <p:nvPr/>
              </p:nvSpPr>
              <p:spPr>
                <a:xfrm>
                  <a:off x="1251619" y="2258673"/>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6" name="椭圆 85">
                  <a:extLst>
                    <a:ext uri="{FF2B5EF4-FFF2-40B4-BE49-F238E27FC236}">
                      <a16:creationId xmlns:a16="http://schemas.microsoft.com/office/drawing/2014/main" id="{20269582-DE46-5FBB-07DD-AEE92054B864}"/>
                    </a:ext>
                  </a:extLst>
                </p:cNvPr>
                <p:cNvSpPr/>
                <p:nvPr/>
              </p:nvSpPr>
              <p:spPr>
                <a:xfrm>
                  <a:off x="1468071" y="2463316"/>
                  <a:ext cx="35560" cy="342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87" name="直接连接符 86">
                  <a:extLst>
                    <a:ext uri="{FF2B5EF4-FFF2-40B4-BE49-F238E27FC236}">
                      <a16:creationId xmlns:a16="http://schemas.microsoft.com/office/drawing/2014/main" id="{FFFC3C7F-07AE-D212-6B93-B9CEB66ECA64}"/>
                    </a:ext>
                  </a:extLst>
                </p:cNvPr>
                <p:cNvCxnSpPr/>
                <p:nvPr/>
              </p:nvCxnSpPr>
              <p:spPr>
                <a:xfrm>
                  <a:off x="388856" y="2550712"/>
                  <a:ext cx="900000" cy="0"/>
                </a:xfrm>
                <a:prstGeom prst="line">
                  <a:avLst/>
                </a:prstGeom>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F8AACF38-8AB5-C550-58E6-E83AF6131E86}"/>
                    </a:ext>
                  </a:extLst>
                </p:cNvPr>
                <p:cNvCxnSpPr/>
                <p:nvPr/>
              </p:nvCxnSpPr>
              <p:spPr>
                <a:xfrm>
                  <a:off x="390649" y="2449686"/>
                  <a:ext cx="900000" cy="0"/>
                </a:xfrm>
                <a:prstGeom prst="line">
                  <a:avLst/>
                </a:prstGeom>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05CC28B6-133E-2B26-A471-731B3D245471}"/>
                    </a:ext>
                  </a:extLst>
                </p:cNvPr>
                <p:cNvCxnSpPr/>
                <p:nvPr/>
              </p:nvCxnSpPr>
              <p:spPr>
                <a:xfrm flipV="1">
                  <a:off x="1463971" y="2216771"/>
                  <a:ext cx="202227" cy="0"/>
                </a:xfrm>
                <a:prstGeom prst="line">
                  <a:avLst/>
                </a:prstGeom>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E89BC8DD-1C29-6FA7-3B10-CB61E7795E93}"/>
                    </a:ext>
                  </a:extLst>
                </p:cNvPr>
                <p:cNvCxnSpPr/>
                <p:nvPr/>
              </p:nvCxnSpPr>
              <p:spPr>
                <a:xfrm flipV="1">
                  <a:off x="1507195" y="2478038"/>
                  <a:ext cx="144000" cy="0"/>
                </a:xfrm>
                <a:prstGeom prst="line">
                  <a:avLst/>
                </a:prstGeom>
              </p:spPr>
              <p:style>
                <a:lnRef idx="1">
                  <a:schemeClr val="dk1"/>
                </a:lnRef>
                <a:fillRef idx="0">
                  <a:schemeClr val="dk1"/>
                </a:fillRef>
                <a:effectRef idx="0">
                  <a:schemeClr val="dk1"/>
                </a:effectRef>
                <a:fontRef idx="minor">
                  <a:schemeClr val="tx1"/>
                </a:fontRef>
              </p:style>
            </p:cxnSp>
          </p:grpSp>
          <p:sp>
            <p:nvSpPr>
              <p:cNvPr id="11" name="椭圆 10">
                <a:extLst>
                  <a:ext uri="{FF2B5EF4-FFF2-40B4-BE49-F238E27FC236}">
                    <a16:creationId xmlns:a16="http://schemas.microsoft.com/office/drawing/2014/main" id="{459DBAFB-7DA8-1595-0B18-B88E3DAFBDE3}"/>
                  </a:ext>
                </a:extLst>
              </p:cNvPr>
              <p:cNvSpPr/>
              <p:nvPr/>
            </p:nvSpPr>
            <p:spPr>
              <a:xfrm>
                <a:off x="3828351" y="2186418"/>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 name="椭圆 11">
                <a:extLst>
                  <a:ext uri="{FF2B5EF4-FFF2-40B4-BE49-F238E27FC236}">
                    <a16:creationId xmlns:a16="http://schemas.microsoft.com/office/drawing/2014/main" id="{79862EB7-CD64-9A45-0A33-D035C7D8FAD1}"/>
                  </a:ext>
                </a:extLst>
              </p:cNvPr>
              <p:cNvSpPr/>
              <p:nvPr/>
            </p:nvSpPr>
            <p:spPr>
              <a:xfrm>
                <a:off x="3963581" y="2186215"/>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3" name="直接连接符 12">
                <a:extLst>
                  <a:ext uri="{FF2B5EF4-FFF2-40B4-BE49-F238E27FC236}">
                    <a16:creationId xmlns:a16="http://schemas.microsoft.com/office/drawing/2014/main" id="{C7CE2F38-F88C-36F2-FCD9-241E07F44D1C}"/>
                  </a:ext>
                </a:extLst>
              </p:cNvPr>
              <p:cNvCxnSpPr/>
              <p:nvPr/>
            </p:nvCxnSpPr>
            <p:spPr>
              <a:xfrm flipV="1">
                <a:off x="3858703" y="2147605"/>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E072DC09-95C4-3327-A893-AC113B3FB974}"/>
                  </a:ext>
                </a:extLst>
              </p:cNvPr>
              <p:cNvCxnSpPr/>
              <p:nvPr/>
            </p:nvCxnSpPr>
            <p:spPr>
              <a:xfrm>
                <a:off x="3999141" y="2204875"/>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4">
                <a:extLst>
                  <a:ext uri="{FF2B5EF4-FFF2-40B4-BE49-F238E27FC236}">
                    <a16:creationId xmlns:a16="http://schemas.microsoft.com/office/drawing/2014/main" id="{8BD7CF29-BECC-D473-5A69-CE6DB9A588FB}"/>
                  </a:ext>
                </a:extLst>
              </p:cNvPr>
              <p:cNvSpPr txBox="1"/>
              <p:nvPr/>
            </p:nvSpPr>
            <p:spPr>
              <a:xfrm>
                <a:off x="4090802" y="2041306"/>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16" name="直接连接符 15">
                <a:extLst>
                  <a:ext uri="{FF2B5EF4-FFF2-40B4-BE49-F238E27FC236}">
                    <a16:creationId xmlns:a16="http://schemas.microsoft.com/office/drawing/2014/main" id="{4C462510-C8DB-0049-79B1-0E57F169356E}"/>
                  </a:ext>
                </a:extLst>
              </p:cNvPr>
              <p:cNvCxnSpPr/>
              <p:nvPr/>
            </p:nvCxnSpPr>
            <p:spPr>
              <a:xfrm>
                <a:off x="3389276" y="1061539"/>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73C16393-ED0E-AECB-F9E0-84D5346A2AA5}"/>
                  </a:ext>
                </a:extLst>
              </p:cNvPr>
              <p:cNvCxnSpPr/>
              <p:nvPr/>
            </p:nvCxnSpPr>
            <p:spPr>
              <a:xfrm>
                <a:off x="3389276" y="1161972"/>
                <a:ext cx="535940" cy="0"/>
              </a:xfrm>
              <a:prstGeom prst="line">
                <a:avLst/>
              </a:prstGeom>
            </p:spPr>
            <p:style>
              <a:lnRef idx="1">
                <a:schemeClr val="dk1"/>
              </a:lnRef>
              <a:fillRef idx="0">
                <a:schemeClr val="dk1"/>
              </a:fillRef>
              <a:effectRef idx="0">
                <a:schemeClr val="dk1"/>
              </a:effectRef>
              <a:fontRef idx="minor">
                <a:schemeClr val="tx1"/>
              </a:fontRef>
            </p:style>
          </p:cxnSp>
          <p:sp>
            <p:nvSpPr>
              <p:cNvPr id="18" name="文本框 4">
                <a:extLst>
                  <a:ext uri="{FF2B5EF4-FFF2-40B4-BE49-F238E27FC236}">
                    <a16:creationId xmlns:a16="http://schemas.microsoft.com/office/drawing/2014/main" id="{2D3B6337-5C52-D186-35A1-92BF131FBEA4}"/>
                  </a:ext>
                </a:extLst>
              </p:cNvPr>
              <p:cNvSpPr txBox="1"/>
              <p:nvPr/>
            </p:nvSpPr>
            <p:spPr>
              <a:xfrm>
                <a:off x="3399581" y="897846"/>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 name="文本框 4">
                <a:extLst>
                  <a:ext uri="{FF2B5EF4-FFF2-40B4-BE49-F238E27FC236}">
                    <a16:creationId xmlns:a16="http://schemas.microsoft.com/office/drawing/2014/main" id="{AEDAA176-61B9-8D06-3215-026D8CD80E09}"/>
                  </a:ext>
                </a:extLst>
              </p:cNvPr>
              <p:cNvSpPr txBox="1"/>
              <p:nvPr/>
            </p:nvSpPr>
            <p:spPr>
              <a:xfrm>
                <a:off x="945607" y="2083373"/>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 name="文本框 4">
                <a:extLst>
                  <a:ext uri="{FF2B5EF4-FFF2-40B4-BE49-F238E27FC236}">
                    <a16:creationId xmlns:a16="http://schemas.microsoft.com/office/drawing/2014/main" id="{11267A76-9E2D-AAB4-0D44-79EAAFA274BE}"/>
                  </a:ext>
                </a:extLst>
              </p:cNvPr>
              <p:cNvSpPr txBox="1"/>
              <p:nvPr/>
            </p:nvSpPr>
            <p:spPr>
              <a:xfrm>
                <a:off x="953974" y="2218905"/>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1" name="文本框 4">
                <a:extLst>
                  <a:ext uri="{FF2B5EF4-FFF2-40B4-BE49-F238E27FC236}">
                    <a16:creationId xmlns:a16="http://schemas.microsoft.com/office/drawing/2014/main" id="{683405DD-6F63-5A44-8E57-15C456A2A832}"/>
                  </a:ext>
                </a:extLst>
              </p:cNvPr>
              <p:cNvSpPr txBox="1"/>
              <p:nvPr/>
            </p:nvSpPr>
            <p:spPr>
              <a:xfrm>
                <a:off x="945607" y="2345107"/>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2" name="文本框 4">
                <a:extLst>
                  <a:ext uri="{FF2B5EF4-FFF2-40B4-BE49-F238E27FC236}">
                    <a16:creationId xmlns:a16="http://schemas.microsoft.com/office/drawing/2014/main" id="{2BDA2532-B616-7108-04F8-D265E8EF0984}"/>
                  </a:ext>
                </a:extLst>
              </p:cNvPr>
              <p:cNvSpPr txBox="1"/>
              <p:nvPr/>
            </p:nvSpPr>
            <p:spPr>
              <a:xfrm>
                <a:off x="725971" y="2462873"/>
                <a:ext cx="1120298" cy="3225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matrix_grst_b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cxnSp>
          <p:nvCxnSpPr>
            <p:cNvPr id="8" name="直接箭头连接符 7">
              <a:extLst>
                <a:ext uri="{FF2B5EF4-FFF2-40B4-BE49-F238E27FC236}">
                  <a16:creationId xmlns:a16="http://schemas.microsoft.com/office/drawing/2014/main" id="{9D8F6FC0-4C74-B391-A41F-00B51C33A34C}"/>
                </a:ext>
              </a:extLst>
            </p:cNvPr>
            <p:cNvCxnSpPr/>
            <p:nvPr/>
          </p:nvCxnSpPr>
          <p:spPr>
            <a:xfrm>
              <a:off x="3925216" y="1920051"/>
              <a:ext cx="0" cy="18179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 name="文本框 4">
              <a:extLst>
                <a:ext uri="{FF2B5EF4-FFF2-40B4-BE49-F238E27FC236}">
                  <a16:creationId xmlns:a16="http://schemas.microsoft.com/office/drawing/2014/main" id="{D3B1B931-C19C-FAB9-304D-44E8A87E6F83}"/>
                </a:ext>
              </a:extLst>
            </p:cNvPr>
            <p:cNvSpPr txBox="1"/>
            <p:nvPr/>
          </p:nvSpPr>
          <p:spPr>
            <a:xfrm>
              <a:off x="3680320" y="1675850"/>
              <a:ext cx="891679"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162" name="画布 461">
            <a:extLst>
              <a:ext uri="{FF2B5EF4-FFF2-40B4-BE49-F238E27FC236}">
                <a16:creationId xmlns:a16="http://schemas.microsoft.com/office/drawing/2014/main" id="{022E6BC0-A3ED-4BCC-DB81-B717EBCFE471}"/>
              </a:ext>
            </a:extLst>
          </p:cNvPr>
          <p:cNvGrpSpPr/>
          <p:nvPr/>
        </p:nvGrpSpPr>
        <p:grpSpPr>
          <a:xfrm>
            <a:off x="3458893" y="3039063"/>
            <a:ext cx="5274310" cy="2754630"/>
            <a:chOff x="0" y="0"/>
            <a:chExt cx="5274310" cy="2754630"/>
          </a:xfrm>
        </p:grpSpPr>
        <p:sp>
          <p:nvSpPr>
            <p:cNvPr id="163" name="矩形 162">
              <a:extLst>
                <a:ext uri="{FF2B5EF4-FFF2-40B4-BE49-F238E27FC236}">
                  <a16:creationId xmlns:a16="http://schemas.microsoft.com/office/drawing/2014/main" id="{F1CE3303-2DA1-9B28-70A7-FDE85DD24369}"/>
                </a:ext>
              </a:extLst>
            </p:cNvPr>
            <p:cNvSpPr/>
            <p:nvPr/>
          </p:nvSpPr>
          <p:spPr>
            <a:xfrm>
              <a:off x="0" y="0"/>
              <a:ext cx="5274310" cy="2754630"/>
            </a:xfrm>
            <a:prstGeom prst="rect">
              <a:avLst/>
            </a:prstGeom>
          </p:spPr>
          <p:txBody>
            <a:bodyPr/>
            <a:lstStyle/>
            <a:p>
              <a:endParaRPr lang="zh-CN" altLang="en-US"/>
            </a:p>
          </p:txBody>
        </p:sp>
        <p:grpSp>
          <p:nvGrpSpPr>
            <p:cNvPr id="164" name="组合 163">
              <a:extLst>
                <a:ext uri="{FF2B5EF4-FFF2-40B4-BE49-F238E27FC236}">
                  <a16:creationId xmlns:a16="http://schemas.microsoft.com/office/drawing/2014/main" id="{016A218E-C66E-1395-C10C-B6013D6BB8DE}"/>
                </a:ext>
              </a:extLst>
            </p:cNvPr>
            <p:cNvGrpSpPr/>
            <p:nvPr/>
          </p:nvGrpSpPr>
          <p:grpSpPr>
            <a:xfrm>
              <a:off x="940869" y="36039"/>
              <a:ext cx="3905583" cy="2601460"/>
              <a:chOff x="940869" y="36039"/>
              <a:chExt cx="3905583" cy="2601460"/>
            </a:xfrm>
          </p:grpSpPr>
          <p:grpSp>
            <p:nvGrpSpPr>
              <p:cNvPr id="166" name="组合 165">
                <a:extLst>
                  <a:ext uri="{FF2B5EF4-FFF2-40B4-BE49-F238E27FC236}">
                    <a16:creationId xmlns:a16="http://schemas.microsoft.com/office/drawing/2014/main" id="{6B904B40-ED73-EE88-4870-EEB12B549925}"/>
                  </a:ext>
                </a:extLst>
              </p:cNvPr>
              <p:cNvGrpSpPr/>
              <p:nvPr/>
            </p:nvGrpSpPr>
            <p:grpSpPr>
              <a:xfrm>
                <a:off x="2092482" y="836259"/>
                <a:ext cx="463046" cy="515213"/>
                <a:chOff x="1387006" y="136110"/>
                <a:chExt cx="463012" cy="515010"/>
              </a:xfrm>
            </p:grpSpPr>
            <p:grpSp>
              <p:nvGrpSpPr>
                <p:cNvPr id="289" name="组合 288">
                  <a:extLst>
                    <a:ext uri="{FF2B5EF4-FFF2-40B4-BE49-F238E27FC236}">
                      <a16:creationId xmlns:a16="http://schemas.microsoft.com/office/drawing/2014/main" id="{21FA1EAB-FBBA-4C7D-CCEA-CF1094CFCDB3}"/>
                    </a:ext>
                  </a:extLst>
                </p:cNvPr>
                <p:cNvGrpSpPr/>
                <p:nvPr/>
              </p:nvGrpSpPr>
              <p:grpSpPr>
                <a:xfrm>
                  <a:off x="1388701" y="139729"/>
                  <a:ext cx="461317" cy="511391"/>
                  <a:chOff x="1388701" y="139729"/>
                  <a:chExt cx="461317" cy="511391"/>
                </a:xfrm>
              </p:grpSpPr>
              <p:sp>
                <p:nvSpPr>
                  <p:cNvPr id="292" name="文本框 313">
                    <a:extLst>
                      <a:ext uri="{FF2B5EF4-FFF2-40B4-BE49-F238E27FC236}">
                        <a16:creationId xmlns:a16="http://schemas.microsoft.com/office/drawing/2014/main" id="{44230C01-B37D-7C9B-9C2F-04B00D4BD594}"/>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3" name="矩形 292">
                    <a:extLst>
                      <a:ext uri="{FF2B5EF4-FFF2-40B4-BE49-F238E27FC236}">
                        <a16:creationId xmlns:a16="http://schemas.microsoft.com/office/drawing/2014/main" id="{82D60243-37DF-A0C6-E0E2-A23054B03E01}"/>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90" name="文本框 4">
                  <a:extLst>
                    <a:ext uri="{FF2B5EF4-FFF2-40B4-BE49-F238E27FC236}">
                      <a16:creationId xmlns:a16="http://schemas.microsoft.com/office/drawing/2014/main" id="{F5BA708B-2D44-6CF9-1B97-8BF7CF03B315}"/>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91" name="文本框 4">
                  <a:extLst>
                    <a:ext uri="{FF2B5EF4-FFF2-40B4-BE49-F238E27FC236}">
                      <a16:creationId xmlns:a16="http://schemas.microsoft.com/office/drawing/2014/main" id="{73524901-5F6D-F07C-B1DC-17940A2AE945}"/>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167" name="组合 166">
                <a:extLst>
                  <a:ext uri="{FF2B5EF4-FFF2-40B4-BE49-F238E27FC236}">
                    <a16:creationId xmlns:a16="http://schemas.microsoft.com/office/drawing/2014/main" id="{A868EE1A-AC3F-BF29-C092-4A6265CC126A}"/>
                  </a:ext>
                </a:extLst>
              </p:cNvPr>
              <p:cNvGrpSpPr/>
              <p:nvPr/>
            </p:nvGrpSpPr>
            <p:grpSpPr>
              <a:xfrm>
                <a:off x="1799983" y="1151915"/>
                <a:ext cx="216015" cy="180071"/>
                <a:chOff x="3975735" y="323850"/>
                <a:chExt cx="363856" cy="290490"/>
              </a:xfrm>
            </p:grpSpPr>
            <p:grpSp>
              <p:nvGrpSpPr>
                <p:cNvPr id="283" name="组合 282">
                  <a:extLst>
                    <a:ext uri="{FF2B5EF4-FFF2-40B4-BE49-F238E27FC236}">
                      <a16:creationId xmlns:a16="http://schemas.microsoft.com/office/drawing/2014/main" id="{8F329476-27AA-02DB-C410-965A018A39B0}"/>
                    </a:ext>
                  </a:extLst>
                </p:cNvPr>
                <p:cNvGrpSpPr/>
                <p:nvPr/>
              </p:nvGrpSpPr>
              <p:grpSpPr>
                <a:xfrm>
                  <a:off x="3975735" y="323850"/>
                  <a:ext cx="363856" cy="288000"/>
                  <a:chOff x="3960494" y="323850"/>
                  <a:chExt cx="468001" cy="288000"/>
                </a:xfrm>
              </p:grpSpPr>
              <p:sp>
                <p:nvSpPr>
                  <p:cNvPr id="286" name="弧形 285">
                    <a:extLst>
                      <a:ext uri="{FF2B5EF4-FFF2-40B4-BE49-F238E27FC236}">
                        <a16:creationId xmlns:a16="http://schemas.microsoft.com/office/drawing/2014/main" id="{FF740A5C-639F-29C8-0123-1924F9FFD2A7}"/>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7" name="弧形 286">
                    <a:extLst>
                      <a:ext uri="{FF2B5EF4-FFF2-40B4-BE49-F238E27FC236}">
                        <a16:creationId xmlns:a16="http://schemas.microsoft.com/office/drawing/2014/main" id="{50CF9E7F-4532-DB39-7205-D97E0814F551}"/>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88" name="直接连接符 287">
                    <a:extLst>
                      <a:ext uri="{FF2B5EF4-FFF2-40B4-BE49-F238E27FC236}">
                        <a16:creationId xmlns:a16="http://schemas.microsoft.com/office/drawing/2014/main" id="{28C83015-E3B3-3318-C3EE-8870735CDC54}"/>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4" name="直接连接符 283">
                  <a:extLst>
                    <a:ext uri="{FF2B5EF4-FFF2-40B4-BE49-F238E27FC236}">
                      <a16:creationId xmlns:a16="http://schemas.microsoft.com/office/drawing/2014/main" id="{44228BDB-A6AE-6FE1-17BB-4C90CCE19AC3}"/>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E89E9F8D-55A1-9803-5B58-F381A6EE4C46}"/>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组合 167">
                <a:extLst>
                  <a:ext uri="{FF2B5EF4-FFF2-40B4-BE49-F238E27FC236}">
                    <a16:creationId xmlns:a16="http://schemas.microsoft.com/office/drawing/2014/main" id="{51D67727-9973-72DF-CE7C-6F35EF81E935}"/>
                  </a:ext>
                </a:extLst>
              </p:cNvPr>
              <p:cNvGrpSpPr/>
              <p:nvPr/>
            </p:nvGrpSpPr>
            <p:grpSpPr>
              <a:xfrm>
                <a:off x="2099695" y="2116923"/>
                <a:ext cx="216015" cy="180071"/>
                <a:chOff x="668655" y="180000"/>
                <a:chExt cx="374310" cy="290195"/>
              </a:xfrm>
            </p:grpSpPr>
            <p:sp>
              <p:nvSpPr>
                <p:cNvPr id="276" name="弧形 275">
                  <a:extLst>
                    <a:ext uri="{FF2B5EF4-FFF2-40B4-BE49-F238E27FC236}">
                      <a16:creationId xmlns:a16="http://schemas.microsoft.com/office/drawing/2014/main" id="{98E65D9A-01EB-A91D-DC38-CB72AEED3FA7}"/>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77" name="组合 276">
                  <a:extLst>
                    <a:ext uri="{FF2B5EF4-FFF2-40B4-BE49-F238E27FC236}">
                      <a16:creationId xmlns:a16="http://schemas.microsoft.com/office/drawing/2014/main" id="{4B4F3D85-F512-42CD-73A1-C4B8A6A8C946}"/>
                    </a:ext>
                  </a:extLst>
                </p:cNvPr>
                <p:cNvGrpSpPr/>
                <p:nvPr/>
              </p:nvGrpSpPr>
              <p:grpSpPr>
                <a:xfrm>
                  <a:off x="679110" y="180000"/>
                  <a:ext cx="363855" cy="290195"/>
                  <a:chOff x="0" y="0"/>
                  <a:chExt cx="363856" cy="290490"/>
                </a:xfrm>
              </p:grpSpPr>
              <p:grpSp>
                <p:nvGrpSpPr>
                  <p:cNvPr id="278" name="组合 277">
                    <a:extLst>
                      <a:ext uri="{FF2B5EF4-FFF2-40B4-BE49-F238E27FC236}">
                        <a16:creationId xmlns:a16="http://schemas.microsoft.com/office/drawing/2014/main" id="{F76E72F3-F2B2-B119-D151-005AEA76E7AB}"/>
                      </a:ext>
                    </a:extLst>
                  </p:cNvPr>
                  <p:cNvGrpSpPr/>
                  <p:nvPr/>
                </p:nvGrpSpPr>
                <p:grpSpPr>
                  <a:xfrm>
                    <a:off x="0" y="0"/>
                    <a:ext cx="363856" cy="288000"/>
                    <a:chOff x="0" y="0"/>
                    <a:chExt cx="468001" cy="288000"/>
                  </a:xfrm>
                </p:grpSpPr>
                <p:sp>
                  <p:nvSpPr>
                    <p:cNvPr id="281" name="弧形 280">
                      <a:extLst>
                        <a:ext uri="{FF2B5EF4-FFF2-40B4-BE49-F238E27FC236}">
                          <a16:creationId xmlns:a16="http://schemas.microsoft.com/office/drawing/2014/main" id="{1DC8148F-5ED5-F609-E056-DE8C88C72A4B}"/>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2" name="弧形 281">
                      <a:extLst>
                        <a:ext uri="{FF2B5EF4-FFF2-40B4-BE49-F238E27FC236}">
                          <a16:creationId xmlns:a16="http://schemas.microsoft.com/office/drawing/2014/main" id="{AC12D705-18CE-AFAF-EA81-F6B1DE28DF9D}"/>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279" name="直接连接符 278">
                    <a:extLst>
                      <a:ext uri="{FF2B5EF4-FFF2-40B4-BE49-F238E27FC236}">
                        <a16:creationId xmlns:a16="http://schemas.microsoft.com/office/drawing/2014/main" id="{56CCA170-6C7A-33B6-2E0C-C9A50CA9E36C}"/>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id="{08950281-42B4-FC71-C8D7-F68EA0C067D1}"/>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9" name="椭圆 168">
                <a:extLst>
                  <a:ext uri="{FF2B5EF4-FFF2-40B4-BE49-F238E27FC236}">
                    <a16:creationId xmlns:a16="http://schemas.microsoft.com/office/drawing/2014/main" id="{9BF32093-3F1C-A086-A6C3-919043A606AF}"/>
                  </a:ext>
                </a:extLst>
              </p:cNvPr>
              <p:cNvSpPr/>
              <p:nvPr/>
            </p:nvSpPr>
            <p:spPr>
              <a:xfrm>
                <a:off x="2146721" y="2233079"/>
                <a:ext cx="36003" cy="360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70" name="组合 169">
                <a:extLst>
                  <a:ext uri="{FF2B5EF4-FFF2-40B4-BE49-F238E27FC236}">
                    <a16:creationId xmlns:a16="http://schemas.microsoft.com/office/drawing/2014/main" id="{F831423E-994E-DAB7-AF50-203BA613F3F6}"/>
                  </a:ext>
                </a:extLst>
              </p:cNvPr>
              <p:cNvGrpSpPr/>
              <p:nvPr/>
            </p:nvGrpSpPr>
            <p:grpSpPr>
              <a:xfrm>
                <a:off x="2743582" y="850892"/>
                <a:ext cx="215915" cy="179776"/>
                <a:chOff x="0" y="0"/>
                <a:chExt cx="363856" cy="290490"/>
              </a:xfrm>
            </p:grpSpPr>
            <p:grpSp>
              <p:nvGrpSpPr>
                <p:cNvPr id="270" name="组合 269">
                  <a:extLst>
                    <a:ext uri="{FF2B5EF4-FFF2-40B4-BE49-F238E27FC236}">
                      <a16:creationId xmlns:a16="http://schemas.microsoft.com/office/drawing/2014/main" id="{CCEC6155-5BD2-C1C0-8F39-FD65B96243D3}"/>
                    </a:ext>
                  </a:extLst>
                </p:cNvPr>
                <p:cNvGrpSpPr/>
                <p:nvPr/>
              </p:nvGrpSpPr>
              <p:grpSpPr>
                <a:xfrm>
                  <a:off x="0" y="0"/>
                  <a:ext cx="363856" cy="288001"/>
                  <a:chOff x="0" y="0"/>
                  <a:chExt cx="468001" cy="288000"/>
                </a:xfrm>
              </p:grpSpPr>
              <p:sp>
                <p:nvSpPr>
                  <p:cNvPr id="273" name="弧形 272">
                    <a:extLst>
                      <a:ext uri="{FF2B5EF4-FFF2-40B4-BE49-F238E27FC236}">
                        <a16:creationId xmlns:a16="http://schemas.microsoft.com/office/drawing/2014/main" id="{0F461615-83EA-9A2C-8B17-33179077A99C}"/>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4" name="弧形 273">
                    <a:extLst>
                      <a:ext uri="{FF2B5EF4-FFF2-40B4-BE49-F238E27FC236}">
                        <a16:creationId xmlns:a16="http://schemas.microsoft.com/office/drawing/2014/main" id="{8B261462-C4E4-A887-DA37-D30DA453A349}"/>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75" name="直接连接符 274">
                    <a:extLst>
                      <a:ext uri="{FF2B5EF4-FFF2-40B4-BE49-F238E27FC236}">
                        <a16:creationId xmlns:a16="http://schemas.microsoft.com/office/drawing/2014/main" id="{37B773C9-EA97-003F-D063-BCC8695A98CC}"/>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1" name="直接连接符 270">
                  <a:extLst>
                    <a:ext uri="{FF2B5EF4-FFF2-40B4-BE49-F238E27FC236}">
                      <a16:creationId xmlns:a16="http://schemas.microsoft.com/office/drawing/2014/main" id="{E5CDCB16-7BD3-2D3A-616B-2858DE7F0E02}"/>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接连接符 271">
                  <a:extLst>
                    <a:ext uri="{FF2B5EF4-FFF2-40B4-BE49-F238E27FC236}">
                      <a16:creationId xmlns:a16="http://schemas.microsoft.com/office/drawing/2014/main" id="{238D89B5-7CE6-2AF1-691C-B267FCB5C6FE}"/>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1" name="直接连接符 170">
                <a:extLst>
                  <a:ext uri="{FF2B5EF4-FFF2-40B4-BE49-F238E27FC236}">
                    <a16:creationId xmlns:a16="http://schemas.microsoft.com/office/drawing/2014/main" id="{5ED9EDB9-31E8-FDBE-3A3A-C6FC85653F8D}"/>
                  </a:ext>
                </a:extLst>
              </p:cNvPr>
              <p:cNvCxnSpPr/>
              <p:nvPr/>
            </p:nvCxnSpPr>
            <p:spPr>
              <a:xfrm>
                <a:off x="1614088" y="994004"/>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组合 171">
                <a:extLst>
                  <a:ext uri="{FF2B5EF4-FFF2-40B4-BE49-F238E27FC236}">
                    <a16:creationId xmlns:a16="http://schemas.microsoft.com/office/drawing/2014/main" id="{1C71BAF8-D2CF-55DC-426A-5953735927CF}"/>
                  </a:ext>
                </a:extLst>
              </p:cNvPr>
              <p:cNvGrpSpPr/>
              <p:nvPr/>
            </p:nvGrpSpPr>
            <p:grpSpPr>
              <a:xfrm>
                <a:off x="2743581" y="448397"/>
                <a:ext cx="215915" cy="179776"/>
                <a:chOff x="0" y="0"/>
                <a:chExt cx="363856" cy="290490"/>
              </a:xfrm>
            </p:grpSpPr>
            <p:grpSp>
              <p:nvGrpSpPr>
                <p:cNvPr id="264" name="组合 263">
                  <a:extLst>
                    <a:ext uri="{FF2B5EF4-FFF2-40B4-BE49-F238E27FC236}">
                      <a16:creationId xmlns:a16="http://schemas.microsoft.com/office/drawing/2014/main" id="{023E5FF9-DD56-3954-19AC-E4A694F42C8A}"/>
                    </a:ext>
                  </a:extLst>
                </p:cNvPr>
                <p:cNvGrpSpPr/>
                <p:nvPr/>
              </p:nvGrpSpPr>
              <p:grpSpPr>
                <a:xfrm>
                  <a:off x="0" y="0"/>
                  <a:ext cx="363856" cy="288001"/>
                  <a:chOff x="0" y="0"/>
                  <a:chExt cx="468001" cy="288000"/>
                </a:xfrm>
              </p:grpSpPr>
              <p:sp>
                <p:nvSpPr>
                  <p:cNvPr id="267" name="弧形 266">
                    <a:extLst>
                      <a:ext uri="{FF2B5EF4-FFF2-40B4-BE49-F238E27FC236}">
                        <a16:creationId xmlns:a16="http://schemas.microsoft.com/office/drawing/2014/main" id="{AAF535F6-96CE-341E-EA32-17733C2CB56A}"/>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68" name="弧形 267">
                    <a:extLst>
                      <a:ext uri="{FF2B5EF4-FFF2-40B4-BE49-F238E27FC236}">
                        <a16:creationId xmlns:a16="http://schemas.microsoft.com/office/drawing/2014/main" id="{12A3AAC6-63CC-7742-214D-D609C6EC0C37}"/>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69" name="直接连接符 268">
                    <a:extLst>
                      <a:ext uri="{FF2B5EF4-FFF2-40B4-BE49-F238E27FC236}">
                        <a16:creationId xmlns:a16="http://schemas.microsoft.com/office/drawing/2014/main" id="{646E823E-2389-1DBA-0AD6-A391318F8AB2}"/>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5" name="直接连接符 264">
                  <a:extLst>
                    <a:ext uri="{FF2B5EF4-FFF2-40B4-BE49-F238E27FC236}">
                      <a16:creationId xmlns:a16="http://schemas.microsoft.com/office/drawing/2014/main" id="{A2EC68A7-A20D-6611-6C47-71384C46378A}"/>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id="{D6A16CCF-366F-5467-0D17-1E2A90039CE4}"/>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组合 172">
                <a:extLst>
                  <a:ext uri="{FF2B5EF4-FFF2-40B4-BE49-F238E27FC236}">
                    <a16:creationId xmlns:a16="http://schemas.microsoft.com/office/drawing/2014/main" id="{58BE7322-5002-1CC8-C917-FF4A79FE3FA4}"/>
                  </a:ext>
                </a:extLst>
              </p:cNvPr>
              <p:cNvGrpSpPr/>
              <p:nvPr/>
            </p:nvGrpSpPr>
            <p:grpSpPr>
              <a:xfrm>
                <a:off x="2480212" y="2156684"/>
                <a:ext cx="215915" cy="179776"/>
                <a:chOff x="0" y="0"/>
                <a:chExt cx="363856" cy="290490"/>
              </a:xfrm>
            </p:grpSpPr>
            <p:grpSp>
              <p:nvGrpSpPr>
                <p:cNvPr id="258" name="组合 257">
                  <a:extLst>
                    <a:ext uri="{FF2B5EF4-FFF2-40B4-BE49-F238E27FC236}">
                      <a16:creationId xmlns:a16="http://schemas.microsoft.com/office/drawing/2014/main" id="{102CFEE7-EBF3-17D6-CEAB-85632C39C0FB}"/>
                    </a:ext>
                  </a:extLst>
                </p:cNvPr>
                <p:cNvGrpSpPr/>
                <p:nvPr/>
              </p:nvGrpSpPr>
              <p:grpSpPr>
                <a:xfrm>
                  <a:off x="0" y="0"/>
                  <a:ext cx="363856" cy="288001"/>
                  <a:chOff x="0" y="0"/>
                  <a:chExt cx="468001" cy="288000"/>
                </a:xfrm>
              </p:grpSpPr>
              <p:sp>
                <p:nvSpPr>
                  <p:cNvPr id="261" name="弧形 260">
                    <a:extLst>
                      <a:ext uri="{FF2B5EF4-FFF2-40B4-BE49-F238E27FC236}">
                        <a16:creationId xmlns:a16="http://schemas.microsoft.com/office/drawing/2014/main" id="{30FBF3CD-3CAF-568B-ABBF-46E4D4595D71}"/>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62" name="弧形 261">
                    <a:extLst>
                      <a:ext uri="{FF2B5EF4-FFF2-40B4-BE49-F238E27FC236}">
                        <a16:creationId xmlns:a16="http://schemas.microsoft.com/office/drawing/2014/main" id="{82355909-6686-E199-4623-2C78E28302B1}"/>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63" name="直接连接符 262">
                    <a:extLst>
                      <a:ext uri="{FF2B5EF4-FFF2-40B4-BE49-F238E27FC236}">
                        <a16:creationId xmlns:a16="http://schemas.microsoft.com/office/drawing/2014/main" id="{C52F6C8B-5F67-142B-5DDA-13C82B970AFF}"/>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9" name="直接连接符 258">
                  <a:extLst>
                    <a:ext uri="{FF2B5EF4-FFF2-40B4-BE49-F238E27FC236}">
                      <a16:creationId xmlns:a16="http://schemas.microsoft.com/office/drawing/2014/main" id="{B2BABB6A-C245-14F7-5E11-342CE7235ED9}"/>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直接连接符 259">
                  <a:extLst>
                    <a:ext uri="{FF2B5EF4-FFF2-40B4-BE49-F238E27FC236}">
                      <a16:creationId xmlns:a16="http://schemas.microsoft.com/office/drawing/2014/main" id="{CC880195-3546-AAA2-41B1-746736D71CA9}"/>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组合 173">
                <a:extLst>
                  <a:ext uri="{FF2B5EF4-FFF2-40B4-BE49-F238E27FC236}">
                    <a16:creationId xmlns:a16="http://schemas.microsoft.com/office/drawing/2014/main" id="{D1A88CC2-55F8-EE86-23BC-6D3FA1132BC2}"/>
                  </a:ext>
                </a:extLst>
              </p:cNvPr>
              <p:cNvGrpSpPr/>
              <p:nvPr/>
            </p:nvGrpSpPr>
            <p:grpSpPr>
              <a:xfrm>
                <a:off x="3463856" y="2090771"/>
                <a:ext cx="215915" cy="179776"/>
                <a:chOff x="2334005" y="1909507"/>
                <a:chExt cx="215900" cy="179705"/>
              </a:xfrm>
            </p:grpSpPr>
            <p:grpSp>
              <p:nvGrpSpPr>
                <p:cNvPr id="250" name="组合 249">
                  <a:extLst>
                    <a:ext uri="{FF2B5EF4-FFF2-40B4-BE49-F238E27FC236}">
                      <a16:creationId xmlns:a16="http://schemas.microsoft.com/office/drawing/2014/main" id="{A5050A4A-9230-CDE1-D8DE-C3AB4288DFCF}"/>
                    </a:ext>
                  </a:extLst>
                </p:cNvPr>
                <p:cNvGrpSpPr/>
                <p:nvPr/>
              </p:nvGrpSpPr>
              <p:grpSpPr>
                <a:xfrm>
                  <a:off x="2334005" y="1909507"/>
                  <a:ext cx="215900" cy="179705"/>
                  <a:chOff x="0" y="0"/>
                  <a:chExt cx="363856" cy="290490"/>
                </a:xfrm>
              </p:grpSpPr>
              <p:grpSp>
                <p:nvGrpSpPr>
                  <p:cNvPr id="252" name="组合 251">
                    <a:extLst>
                      <a:ext uri="{FF2B5EF4-FFF2-40B4-BE49-F238E27FC236}">
                        <a16:creationId xmlns:a16="http://schemas.microsoft.com/office/drawing/2014/main" id="{5F4D2F4B-1AF5-2F19-5E02-F3F94BCA831C}"/>
                      </a:ext>
                    </a:extLst>
                  </p:cNvPr>
                  <p:cNvGrpSpPr/>
                  <p:nvPr/>
                </p:nvGrpSpPr>
                <p:grpSpPr>
                  <a:xfrm>
                    <a:off x="0" y="0"/>
                    <a:ext cx="363856" cy="288001"/>
                    <a:chOff x="0" y="0"/>
                    <a:chExt cx="468001" cy="288000"/>
                  </a:xfrm>
                </p:grpSpPr>
                <p:sp>
                  <p:nvSpPr>
                    <p:cNvPr id="255" name="弧形 254">
                      <a:extLst>
                        <a:ext uri="{FF2B5EF4-FFF2-40B4-BE49-F238E27FC236}">
                          <a16:creationId xmlns:a16="http://schemas.microsoft.com/office/drawing/2014/main" id="{FD392DFC-F2AD-19F3-F598-6A90E4FE1EFA}"/>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6" name="弧形 255">
                      <a:extLst>
                        <a:ext uri="{FF2B5EF4-FFF2-40B4-BE49-F238E27FC236}">
                          <a16:creationId xmlns:a16="http://schemas.microsoft.com/office/drawing/2014/main" id="{47B2D0E3-679C-6FF2-DDCC-6FD6A9C009A9}"/>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57" name="直接连接符 256">
                      <a:extLst>
                        <a:ext uri="{FF2B5EF4-FFF2-40B4-BE49-F238E27FC236}">
                          <a16:creationId xmlns:a16="http://schemas.microsoft.com/office/drawing/2014/main" id="{1D507210-1B45-559A-F8C6-8D6C3E6DB19B}"/>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3" name="直接连接符 252">
                    <a:extLst>
                      <a:ext uri="{FF2B5EF4-FFF2-40B4-BE49-F238E27FC236}">
                        <a16:creationId xmlns:a16="http://schemas.microsoft.com/office/drawing/2014/main" id="{9627245F-AFA3-F2A8-5749-96D8F77B32B5}"/>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接连接符 253">
                    <a:extLst>
                      <a:ext uri="{FF2B5EF4-FFF2-40B4-BE49-F238E27FC236}">
                        <a16:creationId xmlns:a16="http://schemas.microsoft.com/office/drawing/2014/main" id="{20B03AFD-6271-9244-86A3-48B2E151E9EC}"/>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椭圆 250">
                  <a:extLst>
                    <a:ext uri="{FF2B5EF4-FFF2-40B4-BE49-F238E27FC236}">
                      <a16:creationId xmlns:a16="http://schemas.microsoft.com/office/drawing/2014/main" id="{2DB188B4-7D31-41D6-BBCE-001D9C0F86AB}"/>
                    </a:ext>
                  </a:extLst>
                </p:cNvPr>
                <p:cNvSpPr/>
                <p:nvPr/>
              </p:nvSpPr>
              <p:spPr>
                <a:xfrm>
                  <a:off x="2339181" y="1943979"/>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175" name="直接连接符 174">
                <a:extLst>
                  <a:ext uri="{FF2B5EF4-FFF2-40B4-BE49-F238E27FC236}">
                    <a16:creationId xmlns:a16="http://schemas.microsoft.com/office/drawing/2014/main" id="{F60060D2-E7B4-D82C-90FB-17DB83886A75}"/>
                  </a:ext>
                </a:extLst>
              </p:cNvPr>
              <p:cNvCxnSpPr/>
              <p:nvPr/>
            </p:nvCxnSpPr>
            <p:spPr>
              <a:xfrm>
                <a:off x="3284407" y="2234008"/>
                <a:ext cx="216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接连接符 175">
                <a:extLst>
                  <a:ext uri="{FF2B5EF4-FFF2-40B4-BE49-F238E27FC236}">
                    <a16:creationId xmlns:a16="http://schemas.microsoft.com/office/drawing/2014/main" id="{1181314A-61AC-5FC0-486D-BC725B636D9C}"/>
                  </a:ext>
                </a:extLst>
              </p:cNvPr>
              <p:cNvCxnSpPr/>
              <p:nvPr/>
            </p:nvCxnSpPr>
            <p:spPr>
              <a:xfrm>
                <a:off x="2564244" y="986686"/>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7CAF5709-2485-AFF5-9D5A-4AD1D80A304A}"/>
                  </a:ext>
                </a:extLst>
              </p:cNvPr>
              <p:cNvCxnSpPr/>
              <p:nvPr/>
            </p:nvCxnSpPr>
            <p:spPr>
              <a:xfrm>
                <a:off x="2012057" y="1239894"/>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a:extLst>
                  <a:ext uri="{FF2B5EF4-FFF2-40B4-BE49-F238E27FC236}">
                    <a16:creationId xmlns:a16="http://schemas.microsoft.com/office/drawing/2014/main" id="{B82488EB-420B-B590-0410-5C31E58905CD}"/>
                  </a:ext>
                </a:extLst>
              </p:cNvPr>
              <p:cNvCxnSpPr/>
              <p:nvPr/>
            </p:nvCxnSpPr>
            <p:spPr>
              <a:xfrm>
                <a:off x="1621150" y="1195987"/>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01EF391-8E3D-C886-3F94-7ECB1775F848}"/>
                  </a:ext>
                </a:extLst>
              </p:cNvPr>
              <p:cNvCxnSpPr/>
              <p:nvPr/>
            </p:nvCxnSpPr>
            <p:spPr>
              <a:xfrm>
                <a:off x="1767189" y="1286930"/>
                <a:ext cx="7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a:extLst>
                  <a:ext uri="{FF2B5EF4-FFF2-40B4-BE49-F238E27FC236}">
                    <a16:creationId xmlns:a16="http://schemas.microsoft.com/office/drawing/2014/main" id="{956153AE-5216-624B-1469-1206577B5C3D}"/>
                  </a:ext>
                </a:extLst>
              </p:cNvPr>
              <p:cNvCxnSpPr/>
              <p:nvPr/>
            </p:nvCxnSpPr>
            <p:spPr>
              <a:xfrm>
                <a:off x="1760023" y="1288853"/>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97F9D650-3541-5986-B5C6-427CC5A4FFCD}"/>
                  </a:ext>
                </a:extLst>
              </p:cNvPr>
              <p:cNvCxnSpPr/>
              <p:nvPr/>
            </p:nvCxnSpPr>
            <p:spPr>
              <a:xfrm>
                <a:off x="1613836" y="1544919"/>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文本框 4">
                <a:extLst>
                  <a:ext uri="{FF2B5EF4-FFF2-40B4-BE49-F238E27FC236}">
                    <a16:creationId xmlns:a16="http://schemas.microsoft.com/office/drawing/2014/main" id="{1A914AC5-B618-07D4-1515-C3F52C86CC9A}"/>
                  </a:ext>
                </a:extLst>
              </p:cNvPr>
              <p:cNvSpPr txBox="1"/>
              <p:nvPr/>
            </p:nvSpPr>
            <p:spPr>
              <a:xfrm>
                <a:off x="945607" y="822161"/>
                <a:ext cx="973871" cy="3248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83" name="文本框 4">
                <a:extLst>
                  <a:ext uri="{FF2B5EF4-FFF2-40B4-BE49-F238E27FC236}">
                    <a16:creationId xmlns:a16="http://schemas.microsoft.com/office/drawing/2014/main" id="{65533FB6-7F01-2F82-F43C-CA16C794DAF8}"/>
                  </a:ext>
                </a:extLst>
              </p:cNvPr>
              <p:cNvSpPr txBox="1"/>
              <p:nvPr/>
            </p:nvSpPr>
            <p:spPr>
              <a:xfrm>
                <a:off x="945607" y="105156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84" name="文本框 4">
                <a:extLst>
                  <a:ext uri="{FF2B5EF4-FFF2-40B4-BE49-F238E27FC236}">
                    <a16:creationId xmlns:a16="http://schemas.microsoft.com/office/drawing/2014/main" id="{5D76B647-9B99-0FB8-B3F8-804EC9388D02}"/>
                  </a:ext>
                </a:extLst>
              </p:cNvPr>
              <p:cNvSpPr txBox="1"/>
              <p:nvPr/>
            </p:nvSpPr>
            <p:spPr>
              <a:xfrm>
                <a:off x="945607" y="138819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185" name="直接连接符 184">
                <a:extLst>
                  <a:ext uri="{FF2B5EF4-FFF2-40B4-BE49-F238E27FC236}">
                    <a16:creationId xmlns:a16="http://schemas.microsoft.com/office/drawing/2014/main" id="{952145B7-569B-901B-2860-D8D9263C48E0}"/>
                  </a:ext>
                </a:extLst>
              </p:cNvPr>
              <p:cNvCxnSpPr/>
              <p:nvPr/>
            </p:nvCxnSpPr>
            <p:spPr>
              <a:xfrm>
                <a:off x="1556995" y="500327"/>
                <a:ext cx="1224000" cy="0"/>
              </a:xfrm>
              <a:prstGeom prst="line">
                <a:avLst/>
              </a:prstGeom>
            </p:spPr>
            <p:style>
              <a:lnRef idx="1">
                <a:schemeClr val="dk1"/>
              </a:lnRef>
              <a:fillRef idx="0">
                <a:schemeClr val="dk1"/>
              </a:fillRef>
              <a:effectRef idx="0">
                <a:schemeClr val="dk1"/>
              </a:effectRef>
              <a:fontRef idx="minor">
                <a:schemeClr val="tx1"/>
              </a:fontRef>
            </p:style>
          </p:cxnSp>
          <p:cxnSp>
            <p:nvCxnSpPr>
              <p:cNvPr id="186" name="直接连接符 185">
                <a:extLst>
                  <a:ext uri="{FF2B5EF4-FFF2-40B4-BE49-F238E27FC236}">
                    <a16:creationId xmlns:a16="http://schemas.microsoft.com/office/drawing/2014/main" id="{71307AC6-DB51-CEF9-EEF3-FB8655EB76BA}"/>
                  </a:ext>
                </a:extLst>
              </p:cNvPr>
              <p:cNvCxnSpPr/>
              <p:nvPr/>
            </p:nvCxnSpPr>
            <p:spPr>
              <a:xfrm>
                <a:off x="1593796" y="746494"/>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187" name="直接连接符 186">
                <a:extLst>
                  <a:ext uri="{FF2B5EF4-FFF2-40B4-BE49-F238E27FC236}">
                    <a16:creationId xmlns:a16="http://schemas.microsoft.com/office/drawing/2014/main" id="{C71D02B9-074C-C477-F0C4-7DA0BA30BC03}"/>
                  </a:ext>
                </a:extLst>
              </p:cNvPr>
              <p:cNvCxnSpPr/>
              <p:nvPr/>
            </p:nvCxnSpPr>
            <p:spPr>
              <a:xfrm>
                <a:off x="2633797" y="592678"/>
                <a:ext cx="0" cy="396156"/>
              </a:xfrm>
              <a:prstGeom prst="line">
                <a:avLst/>
              </a:prstGeom>
            </p:spPr>
            <p:style>
              <a:lnRef idx="1">
                <a:schemeClr val="dk1"/>
              </a:lnRef>
              <a:fillRef idx="0">
                <a:schemeClr val="dk1"/>
              </a:fillRef>
              <a:effectRef idx="0">
                <a:schemeClr val="dk1"/>
              </a:effectRef>
              <a:fontRef idx="minor">
                <a:schemeClr val="tx1"/>
              </a:fontRef>
            </p:style>
          </p:cxnSp>
          <p:cxnSp>
            <p:nvCxnSpPr>
              <p:cNvPr id="188" name="直接连接符 187">
                <a:extLst>
                  <a:ext uri="{FF2B5EF4-FFF2-40B4-BE49-F238E27FC236}">
                    <a16:creationId xmlns:a16="http://schemas.microsoft.com/office/drawing/2014/main" id="{598377B4-953F-7EA4-C107-B500F0D0BE84}"/>
                  </a:ext>
                </a:extLst>
              </p:cNvPr>
              <p:cNvCxnSpPr/>
              <p:nvPr/>
            </p:nvCxnSpPr>
            <p:spPr>
              <a:xfrm>
                <a:off x="2641209" y="588588"/>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B512DB5B-486A-FE7A-CFC5-3E29309D2B39}"/>
                  </a:ext>
                </a:extLst>
              </p:cNvPr>
              <p:cNvCxnSpPr/>
              <p:nvPr/>
            </p:nvCxnSpPr>
            <p:spPr>
              <a:xfrm>
                <a:off x="2711067" y="750272"/>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190" name="直接连接符 189">
                <a:extLst>
                  <a:ext uri="{FF2B5EF4-FFF2-40B4-BE49-F238E27FC236}">
                    <a16:creationId xmlns:a16="http://schemas.microsoft.com/office/drawing/2014/main" id="{10C45B15-F2B8-BBD9-1DAA-D04C0A654964}"/>
                  </a:ext>
                </a:extLst>
              </p:cNvPr>
              <p:cNvCxnSpPr/>
              <p:nvPr/>
            </p:nvCxnSpPr>
            <p:spPr>
              <a:xfrm>
                <a:off x="2707052" y="895949"/>
                <a:ext cx="72005" cy="0"/>
              </a:xfrm>
              <a:prstGeom prst="line">
                <a:avLst/>
              </a:prstGeom>
              <a:ln/>
            </p:spPr>
            <p:style>
              <a:lnRef idx="1">
                <a:schemeClr val="dk1"/>
              </a:lnRef>
              <a:fillRef idx="0">
                <a:schemeClr val="dk1"/>
              </a:fillRef>
              <a:effectRef idx="0">
                <a:schemeClr val="dk1"/>
              </a:effectRef>
              <a:fontRef idx="minor">
                <a:schemeClr val="tx1"/>
              </a:fontRef>
            </p:style>
          </p:cxnSp>
          <p:sp>
            <p:nvSpPr>
              <p:cNvPr id="191" name="椭圆 190">
                <a:extLst>
                  <a:ext uri="{FF2B5EF4-FFF2-40B4-BE49-F238E27FC236}">
                    <a16:creationId xmlns:a16="http://schemas.microsoft.com/office/drawing/2014/main" id="{4FB180DA-EB64-0E58-9EE3-BBD250CE5523}"/>
                  </a:ext>
                </a:extLst>
              </p:cNvPr>
              <p:cNvSpPr/>
              <p:nvPr/>
            </p:nvSpPr>
            <p:spPr>
              <a:xfrm>
                <a:off x="2619207" y="967983"/>
                <a:ext cx="35563" cy="3557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2" name="文本框 4">
                <a:extLst>
                  <a:ext uri="{FF2B5EF4-FFF2-40B4-BE49-F238E27FC236}">
                    <a16:creationId xmlns:a16="http://schemas.microsoft.com/office/drawing/2014/main" id="{FB565AAB-BC00-303A-C6DB-703BC302E55F}"/>
                  </a:ext>
                </a:extLst>
              </p:cNvPr>
              <p:cNvSpPr txBox="1"/>
              <p:nvPr/>
            </p:nvSpPr>
            <p:spPr>
              <a:xfrm>
                <a:off x="940869" y="341715"/>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3" name="文本框 4">
                <a:extLst>
                  <a:ext uri="{FF2B5EF4-FFF2-40B4-BE49-F238E27FC236}">
                    <a16:creationId xmlns:a16="http://schemas.microsoft.com/office/drawing/2014/main" id="{A7F5EFA5-30F6-EAD9-EBA0-D167FF232455}"/>
                  </a:ext>
                </a:extLst>
              </p:cNvPr>
              <p:cNvSpPr txBox="1"/>
              <p:nvPr/>
            </p:nvSpPr>
            <p:spPr>
              <a:xfrm>
                <a:off x="945954" y="590523"/>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194" name="组合 193">
                <a:extLst>
                  <a:ext uri="{FF2B5EF4-FFF2-40B4-BE49-F238E27FC236}">
                    <a16:creationId xmlns:a16="http://schemas.microsoft.com/office/drawing/2014/main" id="{DE40356F-6BD8-4FC3-A593-8ABDA775059A}"/>
                  </a:ext>
                </a:extLst>
              </p:cNvPr>
              <p:cNvGrpSpPr/>
              <p:nvPr/>
            </p:nvGrpSpPr>
            <p:grpSpPr>
              <a:xfrm>
                <a:off x="3259712" y="818098"/>
                <a:ext cx="234796" cy="207332"/>
                <a:chOff x="2168908" y="501221"/>
                <a:chExt cx="234781" cy="207250"/>
              </a:xfrm>
            </p:grpSpPr>
            <p:cxnSp>
              <p:nvCxnSpPr>
                <p:cNvPr id="246" name="直接连接符 245">
                  <a:extLst>
                    <a:ext uri="{FF2B5EF4-FFF2-40B4-BE49-F238E27FC236}">
                      <a16:creationId xmlns:a16="http://schemas.microsoft.com/office/drawing/2014/main" id="{870D8876-CCD5-DCAB-3BFA-56AA100FA265}"/>
                    </a:ext>
                  </a:extLst>
                </p:cNvPr>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247" name="椭圆 246">
                  <a:extLst>
                    <a:ext uri="{FF2B5EF4-FFF2-40B4-BE49-F238E27FC236}">
                      <a16:creationId xmlns:a16="http://schemas.microsoft.com/office/drawing/2014/main" id="{9BD5337E-DC8E-815D-B9F9-C7ADE160F9FC}"/>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8" name="椭圆 247">
                  <a:extLst>
                    <a:ext uri="{FF2B5EF4-FFF2-40B4-BE49-F238E27FC236}">
                      <a16:creationId xmlns:a16="http://schemas.microsoft.com/office/drawing/2014/main" id="{21166E82-3371-F5CD-65D8-EBCE0665CBAE}"/>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9" name="椭圆 248">
                  <a:extLst>
                    <a:ext uri="{FF2B5EF4-FFF2-40B4-BE49-F238E27FC236}">
                      <a16:creationId xmlns:a16="http://schemas.microsoft.com/office/drawing/2014/main" id="{33049B08-9C41-D87A-2038-72CED7F0657A}"/>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195" name="直接箭头连接符 194">
                <a:extLst>
                  <a:ext uri="{FF2B5EF4-FFF2-40B4-BE49-F238E27FC236}">
                    <a16:creationId xmlns:a16="http://schemas.microsoft.com/office/drawing/2014/main" id="{A4DCA53E-0DBB-A912-37ED-176B45ED00E9}"/>
                  </a:ext>
                </a:extLst>
              </p:cNvPr>
              <p:cNvCxnSpPr/>
              <p:nvPr/>
            </p:nvCxnSpPr>
            <p:spPr>
              <a:xfrm>
                <a:off x="2959497" y="940009"/>
                <a:ext cx="36002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6" name="直接连接符 195">
                <a:extLst>
                  <a:ext uri="{FF2B5EF4-FFF2-40B4-BE49-F238E27FC236}">
                    <a16:creationId xmlns:a16="http://schemas.microsoft.com/office/drawing/2014/main" id="{A37AAC81-B8A0-C9AB-E277-60320B1A770E}"/>
                  </a:ext>
                </a:extLst>
              </p:cNvPr>
              <p:cNvCxnSpPr/>
              <p:nvPr/>
            </p:nvCxnSpPr>
            <p:spPr>
              <a:xfrm>
                <a:off x="3278263" y="640506"/>
                <a:ext cx="0" cy="180071"/>
              </a:xfrm>
              <a:prstGeom prst="line">
                <a:avLst/>
              </a:prstGeom>
            </p:spPr>
            <p:style>
              <a:lnRef idx="1">
                <a:schemeClr val="dk1"/>
              </a:lnRef>
              <a:fillRef idx="0">
                <a:schemeClr val="dk1"/>
              </a:fillRef>
              <a:effectRef idx="0">
                <a:schemeClr val="dk1"/>
              </a:effectRef>
              <a:fontRef idx="minor">
                <a:schemeClr val="tx1"/>
              </a:fontRef>
            </p:style>
          </p:cxnSp>
          <p:cxnSp>
            <p:nvCxnSpPr>
              <p:cNvPr id="197" name="直接连接符 196">
                <a:extLst>
                  <a:ext uri="{FF2B5EF4-FFF2-40B4-BE49-F238E27FC236}">
                    <a16:creationId xmlns:a16="http://schemas.microsoft.com/office/drawing/2014/main" id="{26A53DD8-8B94-AD2B-65C8-E9BB5E01E15A}"/>
                  </a:ext>
                </a:extLst>
              </p:cNvPr>
              <p:cNvCxnSpPr/>
              <p:nvPr/>
            </p:nvCxnSpPr>
            <p:spPr>
              <a:xfrm>
                <a:off x="3474534" y="638068"/>
                <a:ext cx="0" cy="179776"/>
              </a:xfrm>
              <a:prstGeom prst="line">
                <a:avLst/>
              </a:prstGeom>
            </p:spPr>
            <p:style>
              <a:lnRef idx="1">
                <a:schemeClr val="dk1"/>
              </a:lnRef>
              <a:fillRef idx="0">
                <a:schemeClr val="dk1"/>
              </a:fillRef>
              <a:effectRef idx="0">
                <a:schemeClr val="dk1"/>
              </a:effectRef>
              <a:fontRef idx="minor">
                <a:schemeClr val="tx1"/>
              </a:fontRef>
            </p:style>
          </p:cxnSp>
          <p:sp>
            <p:nvSpPr>
              <p:cNvPr id="198" name="文本框 4">
                <a:extLst>
                  <a:ext uri="{FF2B5EF4-FFF2-40B4-BE49-F238E27FC236}">
                    <a16:creationId xmlns:a16="http://schemas.microsoft.com/office/drawing/2014/main" id="{8F96B560-674F-C636-8AF8-EDCDC9CB8A11}"/>
                  </a:ext>
                </a:extLst>
              </p:cNvPr>
              <p:cNvSpPr txBox="1"/>
              <p:nvPr/>
            </p:nvSpPr>
            <p:spPr>
              <a:xfrm>
                <a:off x="3207496" y="602114"/>
                <a:ext cx="555849" cy="29383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9" name="文本框 4">
                <a:extLst>
                  <a:ext uri="{FF2B5EF4-FFF2-40B4-BE49-F238E27FC236}">
                    <a16:creationId xmlns:a16="http://schemas.microsoft.com/office/drawing/2014/main" id="{6AE5EF07-8402-2EFE-1FAF-9005DE4BD1CE}"/>
                  </a:ext>
                </a:extLst>
              </p:cNvPr>
              <p:cNvSpPr txBox="1"/>
              <p:nvPr/>
            </p:nvSpPr>
            <p:spPr>
              <a:xfrm rot="16200000">
                <a:off x="2837370" y="269890"/>
                <a:ext cx="720283" cy="32450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0" name="文本框 4">
                <a:extLst>
                  <a:ext uri="{FF2B5EF4-FFF2-40B4-BE49-F238E27FC236}">
                    <a16:creationId xmlns:a16="http://schemas.microsoft.com/office/drawing/2014/main" id="{48ADD82E-904D-C932-75F2-027E6A2A952B}"/>
                  </a:ext>
                </a:extLst>
              </p:cNvPr>
              <p:cNvSpPr txBox="1"/>
              <p:nvPr/>
            </p:nvSpPr>
            <p:spPr>
              <a:xfrm rot="16200000">
                <a:off x="3027485" y="252251"/>
                <a:ext cx="756297" cy="3238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01" name="直接连接符 200">
                <a:extLst>
                  <a:ext uri="{FF2B5EF4-FFF2-40B4-BE49-F238E27FC236}">
                    <a16:creationId xmlns:a16="http://schemas.microsoft.com/office/drawing/2014/main" id="{EFA969F9-38FC-E606-1F2C-FC53087310F8}"/>
                  </a:ext>
                </a:extLst>
              </p:cNvPr>
              <p:cNvCxnSpPr/>
              <p:nvPr/>
            </p:nvCxnSpPr>
            <p:spPr>
              <a:xfrm>
                <a:off x="3073227" y="535322"/>
                <a:ext cx="0" cy="1008000"/>
              </a:xfrm>
              <a:prstGeom prst="line">
                <a:avLst/>
              </a:prstGeom>
            </p:spPr>
            <p:style>
              <a:lnRef idx="1">
                <a:schemeClr val="dk1"/>
              </a:lnRef>
              <a:fillRef idx="0">
                <a:schemeClr val="dk1"/>
              </a:fillRef>
              <a:effectRef idx="0">
                <a:schemeClr val="dk1"/>
              </a:effectRef>
              <a:fontRef idx="minor">
                <a:schemeClr val="tx1"/>
              </a:fontRef>
            </p:style>
          </p:cxnSp>
          <p:cxnSp>
            <p:nvCxnSpPr>
              <p:cNvPr id="202" name="直接连接符 201">
                <a:extLst>
                  <a:ext uri="{FF2B5EF4-FFF2-40B4-BE49-F238E27FC236}">
                    <a16:creationId xmlns:a16="http://schemas.microsoft.com/office/drawing/2014/main" id="{8C575857-B785-A126-1A11-B2BE8AF685DC}"/>
                  </a:ext>
                </a:extLst>
              </p:cNvPr>
              <p:cNvCxnSpPr/>
              <p:nvPr/>
            </p:nvCxnSpPr>
            <p:spPr>
              <a:xfrm>
                <a:off x="2964419" y="536094"/>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2CADFB02-0B78-BC39-8654-779A2B7CFFD7}"/>
                  </a:ext>
                </a:extLst>
              </p:cNvPr>
              <p:cNvCxnSpPr/>
              <p:nvPr/>
            </p:nvCxnSpPr>
            <p:spPr>
              <a:xfrm>
                <a:off x="2064356" y="1538325"/>
                <a:ext cx="1008071" cy="0"/>
              </a:xfrm>
              <a:prstGeom prst="line">
                <a:avLst/>
              </a:prstGeom>
            </p:spPr>
            <p:style>
              <a:lnRef idx="1">
                <a:schemeClr val="dk1"/>
              </a:lnRef>
              <a:fillRef idx="0">
                <a:schemeClr val="dk1"/>
              </a:fillRef>
              <a:effectRef idx="0">
                <a:schemeClr val="dk1"/>
              </a:effectRef>
              <a:fontRef idx="minor">
                <a:schemeClr val="tx1"/>
              </a:fontRef>
            </p:style>
          </p:cxnSp>
          <p:cxnSp>
            <p:nvCxnSpPr>
              <p:cNvPr id="204" name="直接连接符 203">
                <a:extLst>
                  <a:ext uri="{FF2B5EF4-FFF2-40B4-BE49-F238E27FC236}">
                    <a16:creationId xmlns:a16="http://schemas.microsoft.com/office/drawing/2014/main" id="{055F6602-BE57-05D7-B781-76C015FEB40A}"/>
                  </a:ext>
                </a:extLst>
              </p:cNvPr>
              <p:cNvCxnSpPr/>
              <p:nvPr/>
            </p:nvCxnSpPr>
            <p:spPr>
              <a:xfrm flipV="1">
                <a:off x="2071009" y="2151276"/>
                <a:ext cx="1080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71CB9926-F796-6612-B96B-96632E12D187}"/>
                  </a:ext>
                </a:extLst>
              </p:cNvPr>
              <p:cNvCxnSpPr/>
              <p:nvPr/>
            </p:nvCxnSpPr>
            <p:spPr>
              <a:xfrm flipV="1">
                <a:off x="2064356" y="1535566"/>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206" name="直接连接符 205">
                <a:extLst>
                  <a:ext uri="{FF2B5EF4-FFF2-40B4-BE49-F238E27FC236}">
                    <a16:creationId xmlns:a16="http://schemas.microsoft.com/office/drawing/2014/main" id="{0DAEB5A7-596D-994F-34C0-75C86C75B19E}"/>
                  </a:ext>
                </a:extLst>
              </p:cNvPr>
              <p:cNvCxnSpPr/>
              <p:nvPr/>
            </p:nvCxnSpPr>
            <p:spPr>
              <a:xfrm>
                <a:off x="3392756" y="2144310"/>
                <a:ext cx="72005" cy="0"/>
              </a:xfrm>
              <a:prstGeom prst="line">
                <a:avLst/>
              </a:prstGeom>
            </p:spPr>
            <p:style>
              <a:lnRef idx="1">
                <a:schemeClr val="dk1"/>
              </a:lnRef>
              <a:fillRef idx="0">
                <a:schemeClr val="dk1"/>
              </a:fillRef>
              <a:effectRef idx="0">
                <a:schemeClr val="dk1"/>
              </a:effectRef>
              <a:fontRef idx="minor">
                <a:schemeClr val="tx1"/>
              </a:fontRef>
            </p:style>
          </p:cxnSp>
          <p:cxnSp>
            <p:nvCxnSpPr>
              <p:cNvPr id="207" name="直接连接符 206">
                <a:extLst>
                  <a:ext uri="{FF2B5EF4-FFF2-40B4-BE49-F238E27FC236}">
                    <a16:creationId xmlns:a16="http://schemas.microsoft.com/office/drawing/2014/main" id="{31F8D1E7-B05D-7E2A-5F18-F7B16778A570}"/>
                  </a:ext>
                </a:extLst>
              </p:cNvPr>
              <p:cNvCxnSpPr/>
              <p:nvPr/>
            </p:nvCxnSpPr>
            <p:spPr>
              <a:xfrm>
                <a:off x="3680321" y="2174040"/>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文本框 4">
                <a:extLst>
                  <a:ext uri="{FF2B5EF4-FFF2-40B4-BE49-F238E27FC236}">
                    <a16:creationId xmlns:a16="http://schemas.microsoft.com/office/drawing/2014/main" id="{6310E5F0-A29A-C02B-3B21-4AEBC902C9FD}"/>
                  </a:ext>
                </a:extLst>
              </p:cNvPr>
              <p:cNvSpPr txBox="1"/>
              <p:nvPr/>
            </p:nvSpPr>
            <p:spPr>
              <a:xfrm>
                <a:off x="3278834" y="2172586"/>
                <a:ext cx="756053" cy="3239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09" name="直接连接符 208">
                <a:extLst>
                  <a:ext uri="{FF2B5EF4-FFF2-40B4-BE49-F238E27FC236}">
                    <a16:creationId xmlns:a16="http://schemas.microsoft.com/office/drawing/2014/main" id="{F50D5302-5D71-A88B-6B1C-C4A31A54AE4D}"/>
                  </a:ext>
                </a:extLst>
              </p:cNvPr>
              <p:cNvCxnSpPr/>
              <p:nvPr/>
            </p:nvCxnSpPr>
            <p:spPr>
              <a:xfrm>
                <a:off x="1610381" y="2255204"/>
                <a:ext cx="536340" cy="0"/>
              </a:xfrm>
              <a:prstGeom prst="line">
                <a:avLst/>
              </a:prstGeom>
            </p:spPr>
            <p:style>
              <a:lnRef idx="1">
                <a:schemeClr val="dk1"/>
              </a:lnRef>
              <a:fillRef idx="0">
                <a:schemeClr val="dk1"/>
              </a:fillRef>
              <a:effectRef idx="0">
                <a:schemeClr val="dk1"/>
              </a:effectRef>
              <a:fontRef idx="minor">
                <a:schemeClr val="tx1"/>
              </a:fontRef>
            </p:style>
          </p:cxnSp>
          <p:cxnSp>
            <p:nvCxnSpPr>
              <p:cNvPr id="210" name="直接连接符 209">
                <a:extLst>
                  <a:ext uri="{FF2B5EF4-FFF2-40B4-BE49-F238E27FC236}">
                    <a16:creationId xmlns:a16="http://schemas.microsoft.com/office/drawing/2014/main" id="{85A26138-6994-764A-9A07-EA3928736DD9}"/>
                  </a:ext>
                </a:extLst>
              </p:cNvPr>
              <p:cNvCxnSpPr/>
              <p:nvPr/>
            </p:nvCxnSpPr>
            <p:spPr>
              <a:xfrm>
                <a:off x="1606001" y="2364922"/>
                <a:ext cx="766854" cy="0"/>
              </a:xfrm>
              <a:prstGeom prst="line">
                <a:avLst/>
              </a:prstGeom>
            </p:spPr>
            <p:style>
              <a:lnRef idx="1">
                <a:schemeClr val="dk1"/>
              </a:lnRef>
              <a:fillRef idx="0">
                <a:schemeClr val="dk1"/>
              </a:fillRef>
              <a:effectRef idx="0">
                <a:schemeClr val="dk1"/>
              </a:effectRef>
              <a:fontRef idx="minor">
                <a:schemeClr val="tx1"/>
              </a:fontRef>
            </p:style>
          </p:cxnSp>
          <p:cxnSp>
            <p:nvCxnSpPr>
              <p:cNvPr id="211" name="直接连接符 210">
                <a:extLst>
                  <a:ext uri="{FF2B5EF4-FFF2-40B4-BE49-F238E27FC236}">
                    <a16:creationId xmlns:a16="http://schemas.microsoft.com/office/drawing/2014/main" id="{4D3D4239-5C7F-12BB-7C1D-838C3E86FEDF}"/>
                  </a:ext>
                </a:extLst>
              </p:cNvPr>
              <p:cNvCxnSpPr/>
              <p:nvPr/>
            </p:nvCxnSpPr>
            <p:spPr>
              <a:xfrm>
                <a:off x="2315711" y="2201234"/>
                <a:ext cx="198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E111A1BA-0E84-64C1-FB82-EF29EEB91A59}"/>
                  </a:ext>
                </a:extLst>
              </p:cNvPr>
              <p:cNvCxnSpPr/>
              <p:nvPr/>
            </p:nvCxnSpPr>
            <p:spPr>
              <a:xfrm>
                <a:off x="2376509" y="2295455"/>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E60CE91D-BF96-2056-6F3C-AD056E509E3B}"/>
                  </a:ext>
                </a:extLst>
              </p:cNvPr>
              <p:cNvCxnSpPr/>
              <p:nvPr/>
            </p:nvCxnSpPr>
            <p:spPr>
              <a:xfrm>
                <a:off x="2376509" y="2300631"/>
                <a:ext cx="0" cy="72028"/>
              </a:xfrm>
              <a:prstGeom prst="line">
                <a:avLst/>
              </a:prstGeom>
            </p:spPr>
            <p:style>
              <a:lnRef idx="1">
                <a:schemeClr val="dk1"/>
              </a:lnRef>
              <a:fillRef idx="0">
                <a:schemeClr val="dk1"/>
              </a:fillRef>
              <a:effectRef idx="0">
                <a:schemeClr val="dk1"/>
              </a:effectRef>
              <a:fontRef idx="minor">
                <a:schemeClr val="tx1"/>
              </a:fontRef>
            </p:style>
          </p:cxnSp>
          <p:sp>
            <p:nvSpPr>
              <p:cNvPr id="214" name="椭圆 213">
                <a:extLst>
                  <a:ext uri="{FF2B5EF4-FFF2-40B4-BE49-F238E27FC236}">
                    <a16:creationId xmlns:a16="http://schemas.microsoft.com/office/drawing/2014/main" id="{9A7B0EA2-BD1B-4D20-8128-66D92712863E}"/>
                  </a:ext>
                </a:extLst>
              </p:cNvPr>
              <p:cNvSpPr/>
              <p:nvPr/>
            </p:nvSpPr>
            <p:spPr>
              <a:xfrm>
                <a:off x="2483760" y="2277237"/>
                <a:ext cx="35563" cy="3493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5" name="椭圆 214">
                <a:extLst>
                  <a:ext uri="{FF2B5EF4-FFF2-40B4-BE49-F238E27FC236}">
                    <a16:creationId xmlns:a16="http://schemas.microsoft.com/office/drawing/2014/main" id="{0F4C9077-D7B1-4409-9756-526B6CDB177C}"/>
                  </a:ext>
                </a:extLst>
              </p:cNvPr>
              <p:cNvSpPr/>
              <p:nvPr/>
            </p:nvSpPr>
            <p:spPr>
              <a:xfrm>
                <a:off x="2857180" y="2481960"/>
                <a:ext cx="35563" cy="3430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16" name="直接连接符 215">
                <a:extLst>
                  <a:ext uri="{FF2B5EF4-FFF2-40B4-BE49-F238E27FC236}">
                    <a16:creationId xmlns:a16="http://schemas.microsoft.com/office/drawing/2014/main" id="{03EB1DA4-8B59-2DA8-4DDC-AFA285041B8F}"/>
                  </a:ext>
                </a:extLst>
              </p:cNvPr>
              <p:cNvCxnSpPr/>
              <p:nvPr/>
            </p:nvCxnSpPr>
            <p:spPr>
              <a:xfrm>
                <a:off x="1602258" y="2495621"/>
                <a:ext cx="1260000" cy="0"/>
              </a:xfrm>
              <a:prstGeom prst="line">
                <a:avLst/>
              </a:prstGeom>
            </p:spPr>
            <p:style>
              <a:lnRef idx="1">
                <a:schemeClr val="dk1"/>
              </a:lnRef>
              <a:fillRef idx="0">
                <a:schemeClr val="dk1"/>
              </a:fillRef>
              <a:effectRef idx="0">
                <a:schemeClr val="dk1"/>
              </a:effectRef>
              <a:fontRef idx="minor">
                <a:schemeClr val="tx1"/>
              </a:fontRef>
            </p:style>
          </p:cxnSp>
          <p:cxnSp>
            <p:nvCxnSpPr>
              <p:cNvPr id="217" name="直接连接符 216">
                <a:extLst>
                  <a:ext uri="{FF2B5EF4-FFF2-40B4-BE49-F238E27FC236}">
                    <a16:creationId xmlns:a16="http://schemas.microsoft.com/office/drawing/2014/main" id="{9B3D7AAE-ABB8-617A-5A59-5889A477D957}"/>
                  </a:ext>
                </a:extLst>
              </p:cNvPr>
              <p:cNvCxnSpPr/>
              <p:nvPr/>
            </p:nvCxnSpPr>
            <p:spPr>
              <a:xfrm flipV="1">
                <a:off x="2696127" y="2235319"/>
                <a:ext cx="202241" cy="0"/>
              </a:xfrm>
              <a:prstGeom prst="line">
                <a:avLst/>
              </a:prstGeom>
            </p:spPr>
            <p:style>
              <a:lnRef idx="1">
                <a:schemeClr val="dk1"/>
              </a:lnRef>
              <a:fillRef idx="0">
                <a:schemeClr val="dk1"/>
              </a:fillRef>
              <a:effectRef idx="0">
                <a:schemeClr val="dk1"/>
              </a:effectRef>
              <a:fontRef idx="minor">
                <a:schemeClr val="tx1"/>
              </a:fontRef>
            </p:style>
          </p:cxnSp>
          <p:sp>
            <p:nvSpPr>
              <p:cNvPr id="218" name="椭圆 217">
                <a:extLst>
                  <a:ext uri="{FF2B5EF4-FFF2-40B4-BE49-F238E27FC236}">
                    <a16:creationId xmlns:a16="http://schemas.microsoft.com/office/drawing/2014/main" id="{F3520D9F-B4CE-1C7A-5EB8-CA91B2738E8E}"/>
                  </a:ext>
                </a:extLst>
              </p:cNvPr>
              <p:cNvSpPr/>
              <p:nvPr/>
            </p:nvSpPr>
            <p:spPr>
              <a:xfrm>
                <a:off x="3828351" y="2155595"/>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19" name="椭圆 218">
                <a:extLst>
                  <a:ext uri="{FF2B5EF4-FFF2-40B4-BE49-F238E27FC236}">
                    <a16:creationId xmlns:a16="http://schemas.microsoft.com/office/drawing/2014/main" id="{CDF60648-27BF-CE53-1342-8EDAD5E767A9}"/>
                  </a:ext>
                </a:extLst>
              </p:cNvPr>
              <p:cNvSpPr/>
              <p:nvPr/>
            </p:nvSpPr>
            <p:spPr>
              <a:xfrm>
                <a:off x="3963581" y="2155392"/>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20" name="直接连接符 219">
                <a:extLst>
                  <a:ext uri="{FF2B5EF4-FFF2-40B4-BE49-F238E27FC236}">
                    <a16:creationId xmlns:a16="http://schemas.microsoft.com/office/drawing/2014/main" id="{D9E29CA7-1345-FB12-468A-EE51239240FC}"/>
                  </a:ext>
                </a:extLst>
              </p:cNvPr>
              <p:cNvCxnSpPr/>
              <p:nvPr/>
            </p:nvCxnSpPr>
            <p:spPr>
              <a:xfrm flipV="1">
                <a:off x="3858703" y="2116782"/>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221" name="直接连接符 220">
                <a:extLst>
                  <a:ext uri="{FF2B5EF4-FFF2-40B4-BE49-F238E27FC236}">
                    <a16:creationId xmlns:a16="http://schemas.microsoft.com/office/drawing/2014/main" id="{4F6DB96E-FDFD-F4D1-69AE-B1EEDD130C10}"/>
                  </a:ext>
                </a:extLst>
              </p:cNvPr>
              <p:cNvCxnSpPr/>
              <p:nvPr/>
            </p:nvCxnSpPr>
            <p:spPr>
              <a:xfrm>
                <a:off x="3999141" y="2174052"/>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文本框 4">
                <a:extLst>
                  <a:ext uri="{FF2B5EF4-FFF2-40B4-BE49-F238E27FC236}">
                    <a16:creationId xmlns:a16="http://schemas.microsoft.com/office/drawing/2014/main" id="{E1D06669-2762-9E17-D2A0-8DB06357CF59}"/>
                  </a:ext>
                </a:extLst>
              </p:cNvPr>
              <p:cNvSpPr txBox="1"/>
              <p:nvPr/>
            </p:nvSpPr>
            <p:spPr>
              <a:xfrm>
                <a:off x="4090802" y="2010483"/>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23" name="直接连接符 222">
                <a:extLst>
                  <a:ext uri="{FF2B5EF4-FFF2-40B4-BE49-F238E27FC236}">
                    <a16:creationId xmlns:a16="http://schemas.microsoft.com/office/drawing/2014/main" id="{5E77B81C-70D6-9DC0-D619-F24871D5DD45}"/>
                  </a:ext>
                </a:extLst>
              </p:cNvPr>
              <p:cNvCxnSpPr/>
              <p:nvPr/>
            </p:nvCxnSpPr>
            <p:spPr>
              <a:xfrm>
                <a:off x="3389276" y="1030716"/>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224" name="直接连接符 223">
                <a:extLst>
                  <a:ext uri="{FF2B5EF4-FFF2-40B4-BE49-F238E27FC236}">
                    <a16:creationId xmlns:a16="http://schemas.microsoft.com/office/drawing/2014/main" id="{C15F06E9-BBEC-7150-854C-FCB7128E021F}"/>
                  </a:ext>
                </a:extLst>
              </p:cNvPr>
              <p:cNvCxnSpPr/>
              <p:nvPr/>
            </p:nvCxnSpPr>
            <p:spPr>
              <a:xfrm>
                <a:off x="3389276" y="1131149"/>
                <a:ext cx="535940" cy="0"/>
              </a:xfrm>
              <a:prstGeom prst="line">
                <a:avLst/>
              </a:prstGeom>
            </p:spPr>
            <p:style>
              <a:lnRef idx="1">
                <a:schemeClr val="dk1"/>
              </a:lnRef>
              <a:fillRef idx="0">
                <a:schemeClr val="dk1"/>
              </a:fillRef>
              <a:effectRef idx="0">
                <a:schemeClr val="dk1"/>
              </a:effectRef>
              <a:fontRef idx="minor">
                <a:schemeClr val="tx1"/>
              </a:fontRef>
            </p:style>
          </p:cxnSp>
          <p:sp>
            <p:nvSpPr>
              <p:cNvPr id="225" name="文本框 4">
                <a:extLst>
                  <a:ext uri="{FF2B5EF4-FFF2-40B4-BE49-F238E27FC236}">
                    <a16:creationId xmlns:a16="http://schemas.microsoft.com/office/drawing/2014/main" id="{CF887D0F-8430-9D5D-2CF9-2512A42C4AC8}"/>
                  </a:ext>
                </a:extLst>
              </p:cNvPr>
              <p:cNvSpPr txBox="1"/>
              <p:nvPr/>
            </p:nvSpPr>
            <p:spPr>
              <a:xfrm>
                <a:off x="3399581" y="867023"/>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26" name="文本框 4">
                <a:extLst>
                  <a:ext uri="{FF2B5EF4-FFF2-40B4-BE49-F238E27FC236}">
                    <a16:creationId xmlns:a16="http://schemas.microsoft.com/office/drawing/2014/main" id="{140A6DA3-E835-467F-F7E9-A82264D248DE}"/>
                  </a:ext>
                </a:extLst>
              </p:cNvPr>
              <p:cNvSpPr txBox="1"/>
              <p:nvPr/>
            </p:nvSpPr>
            <p:spPr>
              <a:xfrm>
                <a:off x="945607" y="2052550"/>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27" name="文本框 4">
                <a:extLst>
                  <a:ext uri="{FF2B5EF4-FFF2-40B4-BE49-F238E27FC236}">
                    <a16:creationId xmlns:a16="http://schemas.microsoft.com/office/drawing/2014/main" id="{7F3CB88C-FC91-B950-E978-C88C74ECFCFD}"/>
                  </a:ext>
                </a:extLst>
              </p:cNvPr>
              <p:cNvSpPr txBox="1"/>
              <p:nvPr/>
            </p:nvSpPr>
            <p:spPr>
              <a:xfrm>
                <a:off x="953974" y="2188082"/>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28" name="文本框 4">
                <a:extLst>
                  <a:ext uri="{FF2B5EF4-FFF2-40B4-BE49-F238E27FC236}">
                    <a16:creationId xmlns:a16="http://schemas.microsoft.com/office/drawing/2014/main" id="{DDDD6D6A-04D5-6882-D600-CDF3638D28B5}"/>
                  </a:ext>
                </a:extLst>
              </p:cNvPr>
              <p:cNvSpPr txBox="1"/>
              <p:nvPr/>
            </p:nvSpPr>
            <p:spPr>
              <a:xfrm>
                <a:off x="945607" y="2314284"/>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29" name="直接箭头连接符 228">
                <a:extLst>
                  <a:ext uri="{FF2B5EF4-FFF2-40B4-BE49-F238E27FC236}">
                    <a16:creationId xmlns:a16="http://schemas.microsoft.com/office/drawing/2014/main" id="{FF6A5A31-AC67-E40E-8DB0-5930ED19B6CE}"/>
                  </a:ext>
                </a:extLst>
              </p:cNvPr>
              <p:cNvCxnSpPr/>
              <p:nvPr/>
            </p:nvCxnSpPr>
            <p:spPr>
              <a:xfrm>
                <a:off x="3924881" y="1919741"/>
                <a:ext cx="0" cy="18161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0" name="文本框 4">
                <a:extLst>
                  <a:ext uri="{FF2B5EF4-FFF2-40B4-BE49-F238E27FC236}">
                    <a16:creationId xmlns:a16="http://schemas.microsoft.com/office/drawing/2014/main" id="{08AD1601-CB8C-9EC5-A586-915746371A76}"/>
                  </a:ext>
                </a:extLst>
              </p:cNvPr>
              <p:cNvSpPr txBox="1"/>
              <p:nvPr/>
            </p:nvSpPr>
            <p:spPr>
              <a:xfrm>
                <a:off x="3679770" y="1675901"/>
                <a:ext cx="880037"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1" name="组合 230">
                <a:extLst>
                  <a:ext uri="{FF2B5EF4-FFF2-40B4-BE49-F238E27FC236}">
                    <a16:creationId xmlns:a16="http://schemas.microsoft.com/office/drawing/2014/main" id="{A8865425-A92C-16BE-D89F-64DAC9E530EF}"/>
                  </a:ext>
                </a:extLst>
              </p:cNvPr>
              <p:cNvGrpSpPr/>
              <p:nvPr/>
            </p:nvGrpSpPr>
            <p:grpSpPr>
              <a:xfrm>
                <a:off x="2853533" y="1849805"/>
                <a:ext cx="440781" cy="761521"/>
                <a:chOff x="2853533" y="1849805"/>
                <a:chExt cx="440781" cy="761521"/>
              </a:xfrm>
            </p:grpSpPr>
            <p:grpSp>
              <p:nvGrpSpPr>
                <p:cNvPr id="236" name="组合 235">
                  <a:extLst>
                    <a:ext uri="{FF2B5EF4-FFF2-40B4-BE49-F238E27FC236}">
                      <a16:creationId xmlns:a16="http://schemas.microsoft.com/office/drawing/2014/main" id="{2F9C297D-B67C-2F6C-C57E-C762AAA9DE78}"/>
                    </a:ext>
                  </a:extLst>
                </p:cNvPr>
                <p:cNvGrpSpPr/>
                <p:nvPr/>
              </p:nvGrpSpPr>
              <p:grpSpPr>
                <a:xfrm>
                  <a:off x="2853533" y="1849805"/>
                  <a:ext cx="440781" cy="761521"/>
                  <a:chOff x="2853533" y="1849805"/>
                  <a:chExt cx="440781" cy="761521"/>
                </a:xfrm>
              </p:grpSpPr>
              <p:grpSp>
                <p:nvGrpSpPr>
                  <p:cNvPr id="239" name="组合 238">
                    <a:extLst>
                      <a:ext uri="{FF2B5EF4-FFF2-40B4-BE49-F238E27FC236}">
                        <a16:creationId xmlns:a16="http://schemas.microsoft.com/office/drawing/2014/main" id="{6FA8C22D-4A46-1A53-11CB-E2C63B344C08}"/>
                      </a:ext>
                    </a:extLst>
                  </p:cNvPr>
                  <p:cNvGrpSpPr/>
                  <p:nvPr/>
                </p:nvGrpSpPr>
                <p:grpSpPr>
                  <a:xfrm>
                    <a:off x="2853533" y="1849805"/>
                    <a:ext cx="440781" cy="761521"/>
                    <a:chOff x="22170" y="-237772"/>
                    <a:chExt cx="440842" cy="761260"/>
                  </a:xfrm>
                </p:grpSpPr>
                <p:grpSp>
                  <p:nvGrpSpPr>
                    <p:cNvPr id="241" name="组合 240">
                      <a:extLst>
                        <a:ext uri="{FF2B5EF4-FFF2-40B4-BE49-F238E27FC236}">
                          <a16:creationId xmlns:a16="http://schemas.microsoft.com/office/drawing/2014/main" id="{92C4D7DE-6B1A-97D1-4173-8734F75291EB}"/>
                        </a:ext>
                      </a:extLst>
                    </p:cNvPr>
                    <p:cNvGrpSpPr/>
                    <p:nvPr/>
                  </p:nvGrpSpPr>
                  <p:grpSpPr>
                    <a:xfrm>
                      <a:off x="22170" y="-196265"/>
                      <a:ext cx="440842" cy="719753"/>
                      <a:chOff x="22170" y="-196265"/>
                      <a:chExt cx="440842" cy="719753"/>
                    </a:xfrm>
                  </p:grpSpPr>
                  <p:sp>
                    <p:nvSpPr>
                      <p:cNvPr id="244" name="文本框 5">
                        <a:extLst>
                          <a:ext uri="{FF2B5EF4-FFF2-40B4-BE49-F238E27FC236}">
                            <a16:creationId xmlns:a16="http://schemas.microsoft.com/office/drawing/2014/main" id="{DD611DD2-FC7F-B01B-6F30-4D5D9910B5A3}"/>
                          </a:ext>
                        </a:extLst>
                      </p:cNvPr>
                      <p:cNvSpPr txBox="1"/>
                      <p:nvPr/>
                    </p:nvSpPr>
                    <p:spPr>
                      <a:xfrm>
                        <a:off x="22170"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C</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45" name="矩形 244">
                        <a:extLst>
                          <a:ext uri="{FF2B5EF4-FFF2-40B4-BE49-F238E27FC236}">
                            <a16:creationId xmlns:a16="http://schemas.microsoft.com/office/drawing/2014/main" id="{DA7B2F3C-668A-71F5-B0DD-9FE7E0759D70}"/>
                          </a:ext>
                        </a:extLst>
                      </p:cNvPr>
                      <p:cNvSpPr/>
                      <p:nvPr/>
                    </p:nvSpPr>
                    <p:spPr>
                      <a:xfrm>
                        <a:off x="67012" y="-196265"/>
                        <a:ext cx="396000" cy="71975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42" name="文本框 4">
                      <a:extLst>
                        <a:ext uri="{FF2B5EF4-FFF2-40B4-BE49-F238E27FC236}">
                          <a16:creationId xmlns:a16="http://schemas.microsoft.com/office/drawing/2014/main" id="{9E7D7378-565C-B5F4-8315-EF34E11FFA93}"/>
                        </a:ext>
                      </a:extLst>
                    </p:cNvPr>
                    <p:cNvSpPr txBox="1"/>
                    <p:nvPr/>
                  </p:nvSpPr>
                  <p:spPr>
                    <a:xfrm>
                      <a:off x="255782" y="-237772"/>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43" name="文本框 4">
                      <a:extLst>
                        <a:ext uri="{FF2B5EF4-FFF2-40B4-BE49-F238E27FC236}">
                          <a16:creationId xmlns:a16="http://schemas.microsoft.com/office/drawing/2014/main" id="{10B85EA6-76B9-76BC-F83B-98FD4A0CDF11}"/>
                        </a:ext>
                      </a:extLst>
                    </p:cNvPr>
                    <p:cNvSpPr txBox="1"/>
                    <p:nvPr/>
                  </p:nvSpPr>
                  <p:spPr>
                    <a:xfrm>
                      <a:off x="34125"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240" name="文本框 5">
                    <a:extLst>
                      <a:ext uri="{FF2B5EF4-FFF2-40B4-BE49-F238E27FC236}">
                        <a16:creationId xmlns:a16="http://schemas.microsoft.com/office/drawing/2014/main" id="{33ABFB52-AB5F-22F4-A0D3-0DEAA4681FD1}"/>
                      </a:ext>
                    </a:extLst>
                  </p:cNvPr>
                  <p:cNvSpPr txBox="1"/>
                  <p:nvPr/>
                </p:nvSpPr>
                <p:spPr>
                  <a:xfrm>
                    <a:off x="2869537" y="1849805"/>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cxnSp>
              <p:nvCxnSpPr>
                <p:cNvPr id="237" name="直接连接符 236">
                  <a:extLst>
                    <a:ext uri="{FF2B5EF4-FFF2-40B4-BE49-F238E27FC236}">
                      <a16:creationId xmlns:a16="http://schemas.microsoft.com/office/drawing/2014/main" id="{B4F9B0A3-7FE7-6662-6AA4-41EE8225AC0F}"/>
                    </a:ext>
                  </a:extLst>
                </p:cNvPr>
                <p:cNvCxnSpPr/>
                <p:nvPr/>
              </p:nvCxnSpPr>
              <p:spPr>
                <a:xfrm flipV="1">
                  <a:off x="2898369" y="2237465"/>
                  <a:ext cx="36000" cy="36000"/>
                </a:xfrm>
                <a:prstGeom prst="line">
                  <a:avLst/>
                </a:prstGeom>
              </p:spPr>
              <p:style>
                <a:lnRef idx="1">
                  <a:schemeClr val="dk1"/>
                </a:lnRef>
                <a:fillRef idx="0">
                  <a:schemeClr val="dk1"/>
                </a:fillRef>
                <a:effectRef idx="0">
                  <a:schemeClr val="dk1"/>
                </a:effectRef>
                <a:fontRef idx="minor">
                  <a:schemeClr val="tx1"/>
                </a:fontRef>
              </p:style>
            </p:cxnSp>
            <p:cxnSp>
              <p:nvCxnSpPr>
                <p:cNvPr id="238" name="直接连接符 237">
                  <a:extLst>
                    <a:ext uri="{FF2B5EF4-FFF2-40B4-BE49-F238E27FC236}">
                      <a16:creationId xmlns:a16="http://schemas.microsoft.com/office/drawing/2014/main" id="{80974C08-4354-86AA-1B58-E408C0F41B8B}"/>
                    </a:ext>
                  </a:extLst>
                </p:cNvPr>
                <p:cNvCxnSpPr/>
                <p:nvPr/>
              </p:nvCxnSpPr>
              <p:spPr>
                <a:xfrm>
                  <a:off x="2900042" y="2203413"/>
                  <a:ext cx="35560" cy="35560"/>
                </a:xfrm>
                <a:prstGeom prst="line">
                  <a:avLst/>
                </a:prstGeom>
              </p:spPr>
              <p:style>
                <a:lnRef idx="1">
                  <a:schemeClr val="dk1"/>
                </a:lnRef>
                <a:fillRef idx="0">
                  <a:schemeClr val="dk1"/>
                </a:fillRef>
                <a:effectRef idx="0">
                  <a:schemeClr val="dk1"/>
                </a:effectRef>
                <a:fontRef idx="minor">
                  <a:schemeClr val="tx1"/>
                </a:fontRef>
              </p:style>
            </p:cxnSp>
          </p:grpSp>
          <p:cxnSp>
            <p:nvCxnSpPr>
              <p:cNvPr id="232" name="直接连接符 231">
                <a:extLst>
                  <a:ext uri="{FF2B5EF4-FFF2-40B4-BE49-F238E27FC236}">
                    <a16:creationId xmlns:a16="http://schemas.microsoft.com/office/drawing/2014/main" id="{811D64F1-CEE2-F909-EC1B-AE80F6641D38}"/>
                  </a:ext>
                </a:extLst>
              </p:cNvPr>
              <p:cNvCxnSpPr/>
              <p:nvPr/>
            </p:nvCxnSpPr>
            <p:spPr>
              <a:xfrm>
                <a:off x="2602081" y="1828661"/>
                <a:ext cx="153670" cy="0"/>
              </a:xfrm>
              <a:prstGeom prst="line">
                <a:avLst/>
              </a:prstGeom>
            </p:spPr>
            <p:style>
              <a:lnRef idx="1">
                <a:schemeClr val="dk1"/>
              </a:lnRef>
              <a:fillRef idx="0">
                <a:schemeClr val="dk1"/>
              </a:fillRef>
              <a:effectRef idx="0">
                <a:schemeClr val="dk1"/>
              </a:effectRef>
              <a:fontRef idx="minor">
                <a:schemeClr val="tx1"/>
              </a:fontRef>
            </p:style>
          </p:cxnSp>
          <p:cxnSp>
            <p:nvCxnSpPr>
              <p:cNvPr id="233" name="直接连接符 232">
                <a:extLst>
                  <a:ext uri="{FF2B5EF4-FFF2-40B4-BE49-F238E27FC236}">
                    <a16:creationId xmlns:a16="http://schemas.microsoft.com/office/drawing/2014/main" id="{889615F1-9AAC-6EA5-CE71-074ED5F2E867}"/>
                  </a:ext>
                </a:extLst>
              </p:cNvPr>
              <p:cNvCxnSpPr/>
              <p:nvPr/>
            </p:nvCxnSpPr>
            <p:spPr>
              <a:xfrm>
                <a:off x="2673798" y="1828661"/>
                <a:ext cx="0" cy="149946"/>
              </a:xfrm>
              <a:prstGeom prst="line">
                <a:avLst/>
              </a:prstGeom>
            </p:spPr>
            <p:style>
              <a:lnRef idx="1">
                <a:schemeClr val="dk1"/>
              </a:lnRef>
              <a:fillRef idx="0">
                <a:schemeClr val="dk1"/>
              </a:fillRef>
              <a:effectRef idx="0">
                <a:schemeClr val="dk1"/>
              </a:effectRef>
              <a:fontRef idx="minor">
                <a:schemeClr val="tx1"/>
              </a:fontRef>
            </p:style>
          </p:cxnSp>
          <p:cxnSp>
            <p:nvCxnSpPr>
              <p:cNvPr id="234" name="直接连接符 233">
                <a:extLst>
                  <a:ext uri="{FF2B5EF4-FFF2-40B4-BE49-F238E27FC236}">
                    <a16:creationId xmlns:a16="http://schemas.microsoft.com/office/drawing/2014/main" id="{14B8D17D-BEE4-0CD6-56E3-3814052BFC60}"/>
                  </a:ext>
                </a:extLst>
              </p:cNvPr>
              <p:cNvCxnSpPr/>
              <p:nvPr/>
            </p:nvCxnSpPr>
            <p:spPr>
              <a:xfrm flipV="1">
                <a:off x="2674983" y="1975535"/>
                <a:ext cx="216000" cy="0"/>
              </a:xfrm>
              <a:prstGeom prst="line">
                <a:avLst/>
              </a:prstGeom>
            </p:spPr>
            <p:style>
              <a:lnRef idx="1">
                <a:schemeClr val="dk1"/>
              </a:lnRef>
              <a:fillRef idx="0">
                <a:schemeClr val="dk1"/>
              </a:fillRef>
              <a:effectRef idx="0">
                <a:schemeClr val="dk1"/>
              </a:effectRef>
              <a:fontRef idx="minor">
                <a:schemeClr val="tx1"/>
              </a:fontRef>
            </p:style>
          </p:cxnSp>
          <p:sp>
            <p:nvSpPr>
              <p:cNvPr id="235" name="文本框 4">
                <a:extLst>
                  <a:ext uri="{FF2B5EF4-FFF2-40B4-BE49-F238E27FC236}">
                    <a16:creationId xmlns:a16="http://schemas.microsoft.com/office/drawing/2014/main" id="{96274EDE-EA12-346D-D05B-AB2F3545B952}"/>
                  </a:ext>
                </a:extLst>
              </p:cNvPr>
              <p:cNvSpPr txBox="1"/>
              <p:nvPr/>
            </p:nvSpPr>
            <p:spPr>
              <a:xfrm>
                <a:off x="2480212" y="1595891"/>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VDD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165" name="文本框 4">
              <a:extLst>
                <a:ext uri="{FF2B5EF4-FFF2-40B4-BE49-F238E27FC236}">
                  <a16:creationId xmlns:a16="http://schemas.microsoft.com/office/drawing/2014/main" id="{405B47CC-F6A7-C3D5-FA78-255162BE4A1F}"/>
                </a:ext>
              </a:extLst>
            </p:cNvPr>
            <p:cNvSpPr txBox="1"/>
            <p:nvPr/>
          </p:nvSpPr>
          <p:spPr>
            <a:xfrm>
              <a:off x="2475427" y="1147038"/>
              <a:ext cx="973455" cy="52886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PULSE</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294" name="画布 631">
            <a:extLst>
              <a:ext uri="{FF2B5EF4-FFF2-40B4-BE49-F238E27FC236}">
                <a16:creationId xmlns:a16="http://schemas.microsoft.com/office/drawing/2014/main" id="{9D0DC5FD-BE69-4D89-1196-A67935325A52}"/>
              </a:ext>
            </a:extLst>
          </p:cNvPr>
          <p:cNvGrpSpPr/>
          <p:nvPr/>
        </p:nvGrpSpPr>
        <p:grpSpPr>
          <a:xfrm>
            <a:off x="7672712" y="3034355"/>
            <a:ext cx="5274310" cy="2754630"/>
            <a:chOff x="0" y="0"/>
            <a:chExt cx="5274310" cy="2754630"/>
          </a:xfrm>
        </p:grpSpPr>
        <p:sp>
          <p:nvSpPr>
            <p:cNvPr id="295" name="矩形 294">
              <a:extLst>
                <a:ext uri="{FF2B5EF4-FFF2-40B4-BE49-F238E27FC236}">
                  <a16:creationId xmlns:a16="http://schemas.microsoft.com/office/drawing/2014/main" id="{980B8FF5-AECB-06AC-C6DB-DA19767ABDEF}"/>
                </a:ext>
              </a:extLst>
            </p:cNvPr>
            <p:cNvSpPr/>
            <p:nvPr/>
          </p:nvSpPr>
          <p:spPr>
            <a:xfrm>
              <a:off x="0" y="0"/>
              <a:ext cx="5274310" cy="2754630"/>
            </a:xfrm>
            <a:prstGeom prst="rect">
              <a:avLst/>
            </a:prstGeom>
          </p:spPr>
          <p:txBody>
            <a:bodyPr/>
            <a:lstStyle/>
            <a:p>
              <a:endParaRPr lang="zh-CN" altLang="en-US"/>
            </a:p>
          </p:txBody>
        </p:sp>
        <p:grpSp>
          <p:nvGrpSpPr>
            <p:cNvPr id="296" name="组合 295">
              <a:extLst>
                <a:ext uri="{FF2B5EF4-FFF2-40B4-BE49-F238E27FC236}">
                  <a16:creationId xmlns:a16="http://schemas.microsoft.com/office/drawing/2014/main" id="{1469F78B-CD4B-7D70-806A-1E55F9C02B1B}"/>
                </a:ext>
              </a:extLst>
            </p:cNvPr>
            <p:cNvGrpSpPr/>
            <p:nvPr/>
          </p:nvGrpSpPr>
          <p:grpSpPr>
            <a:xfrm>
              <a:off x="940717" y="36039"/>
              <a:ext cx="3884416" cy="2601460"/>
              <a:chOff x="940717" y="36039"/>
              <a:chExt cx="3884416" cy="2601460"/>
            </a:xfrm>
          </p:grpSpPr>
          <p:grpSp>
            <p:nvGrpSpPr>
              <p:cNvPr id="298" name="组合 297">
                <a:extLst>
                  <a:ext uri="{FF2B5EF4-FFF2-40B4-BE49-F238E27FC236}">
                    <a16:creationId xmlns:a16="http://schemas.microsoft.com/office/drawing/2014/main" id="{1603530E-4EC5-EE83-03FA-19BC073F487B}"/>
                  </a:ext>
                </a:extLst>
              </p:cNvPr>
              <p:cNvGrpSpPr/>
              <p:nvPr/>
            </p:nvGrpSpPr>
            <p:grpSpPr>
              <a:xfrm>
                <a:off x="2092482" y="836259"/>
                <a:ext cx="463046" cy="515213"/>
                <a:chOff x="1387006" y="136110"/>
                <a:chExt cx="463012" cy="515010"/>
              </a:xfrm>
            </p:grpSpPr>
            <p:grpSp>
              <p:nvGrpSpPr>
                <p:cNvPr id="404" name="组合 403">
                  <a:extLst>
                    <a:ext uri="{FF2B5EF4-FFF2-40B4-BE49-F238E27FC236}">
                      <a16:creationId xmlns:a16="http://schemas.microsoft.com/office/drawing/2014/main" id="{06427E6D-37DD-89FF-1B64-43A20C0A2CB1}"/>
                    </a:ext>
                  </a:extLst>
                </p:cNvPr>
                <p:cNvGrpSpPr/>
                <p:nvPr/>
              </p:nvGrpSpPr>
              <p:grpSpPr>
                <a:xfrm>
                  <a:off x="1388701" y="139729"/>
                  <a:ext cx="461317" cy="511391"/>
                  <a:chOff x="1388701" y="139729"/>
                  <a:chExt cx="461317" cy="511391"/>
                </a:xfrm>
              </p:grpSpPr>
              <p:sp>
                <p:nvSpPr>
                  <p:cNvPr id="407" name="文本框 481">
                    <a:extLst>
                      <a:ext uri="{FF2B5EF4-FFF2-40B4-BE49-F238E27FC236}">
                        <a16:creationId xmlns:a16="http://schemas.microsoft.com/office/drawing/2014/main" id="{273D573E-195E-2A51-18D2-BAC96C2ABD05}"/>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08" name="矩形 407">
                    <a:extLst>
                      <a:ext uri="{FF2B5EF4-FFF2-40B4-BE49-F238E27FC236}">
                        <a16:creationId xmlns:a16="http://schemas.microsoft.com/office/drawing/2014/main" id="{D2094335-EA50-DCA7-F51A-E271F87945A4}"/>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05" name="文本框 4">
                  <a:extLst>
                    <a:ext uri="{FF2B5EF4-FFF2-40B4-BE49-F238E27FC236}">
                      <a16:creationId xmlns:a16="http://schemas.microsoft.com/office/drawing/2014/main" id="{F12A6F79-7CD0-C9C8-BE76-BDD81C26EDB3}"/>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406" name="文本框 4">
                  <a:extLst>
                    <a:ext uri="{FF2B5EF4-FFF2-40B4-BE49-F238E27FC236}">
                      <a16:creationId xmlns:a16="http://schemas.microsoft.com/office/drawing/2014/main" id="{FDF08155-9F2D-3F33-1F63-BC396F23D382}"/>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299" name="组合 298">
                <a:extLst>
                  <a:ext uri="{FF2B5EF4-FFF2-40B4-BE49-F238E27FC236}">
                    <a16:creationId xmlns:a16="http://schemas.microsoft.com/office/drawing/2014/main" id="{15BB1B19-E20F-3CC7-5A8A-189A2F5FC13B}"/>
                  </a:ext>
                </a:extLst>
              </p:cNvPr>
              <p:cNvGrpSpPr/>
              <p:nvPr/>
            </p:nvGrpSpPr>
            <p:grpSpPr>
              <a:xfrm>
                <a:off x="1799983" y="1151915"/>
                <a:ext cx="216015" cy="180071"/>
                <a:chOff x="3975735" y="323850"/>
                <a:chExt cx="363856" cy="290490"/>
              </a:xfrm>
            </p:grpSpPr>
            <p:grpSp>
              <p:nvGrpSpPr>
                <p:cNvPr id="398" name="组合 397">
                  <a:extLst>
                    <a:ext uri="{FF2B5EF4-FFF2-40B4-BE49-F238E27FC236}">
                      <a16:creationId xmlns:a16="http://schemas.microsoft.com/office/drawing/2014/main" id="{C176B430-073C-F43D-4083-BDE637A5B7D2}"/>
                    </a:ext>
                  </a:extLst>
                </p:cNvPr>
                <p:cNvGrpSpPr/>
                <p:nvPr/>
              </p:nvGrpSpPr>
              <p:grpSpPr>
                <a:xfrm>
                  <a:off x="3975735" y="323850"/>
                  <a:ext cx="363856" cy="288000"/>
                  <a:chOff x="3960494" y="323850"/>
                  <a:chExt cx="468001" cy="288000"/>
                </a:xfrm>
              </p:grpSpPr>
              <p:sp>
                <p:nvSpPr>
                  <p:cNvPr id="401" name="弧形 400">
                    <a:extLst>
                      <a:ext uri="{FF2B5EF4-FFF2-40B4-BE49-F238E27FC236}">
                        <a16:creationId xmlns:a16="http://schemas.microsoft.com/office/drawing/2014/main" id="{C9A7AE63-AD04-4FE4-C749-B89A38005210}"/>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2" name="弧形 401">
                    <a:extLst>
                      <a:ext uri="{FF2B5EF4-FFF2-40B4-BE49-F238E27FC236}">
                        <a16:creationId xmlns:a16="http://schemas.microsoft.com/office/drawing/2014/main" id="{7C01C35E-1438-B732-D604-11C58D8D7C51}"/>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403" name="直接连接符 402">
                    <a:extLst>
                      <a:ext uri="{FF2B5EF4-FFF2-40B4-BE49-F238E27FC236}">
                        <a16:creationId xmlns:a16="http://schemas.microsoft.com/office/drawing/2014/main" id="{346F2A45-3422-9DB8-720D-76C6022F3136}"/>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9" name="直接连接符 398">
                  <a:extLst>
                    <a:ext uri="{FF2B5EF4-FFF2-40B4-BE49-F238E27FC236}">
                      <a16:creationId xmlns:a16="http://schemas.microsoft.com/office/drawing/2014/main" id="{211CE653-63EF-AA9B-FB7D-5EE34CCE82F0}"/>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A4DE64BA-679D-6F4A-149C-FB5BEE33EBCB}"/>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组合 299">
                <a:extLst>
                  <a:ext uri="{FF2B5EF4-FFF2-40B4-BE49-F238E27FC236}">
                    <a16:creationId xmlns:a16="http://schemas.microsoft.com/office/drawing/2014/main" id="{D4A995B2-B9B1-01A0-1F71-19B4ACC666D3}"/>
                  </a:ext>
                </a:extLst>
              </p:cNvPr>
              <p:cNvGrpSpPr/>
              <p:nvPr/>
            </p:nvGrpSpPr>
            <p:grpSpPr>
              <a:xfrm>
                <a:off x="2099695" y="2116923"/>
                <a:ext cx="216015" cy="180071"/>
                <a:chOff x="668655" y="180000"/>
                <a:chExt cx="374310" cy="290195"/>
              </a:xfrm>
            </p:grpSpPr>
            <p:sp>
              <p:nvSpPr>
                <p:cNvPr id="391" name="弧形 390">
                  <a:extLst>
                    <a:ext uri="{FF2B5EF4-FFF2-40B4-BE49-F238E27FC236}">
                      <a16:creationId xmlns:a16="http://schemas.microsoft.com/office/drawing/2014/main" id="{CCE25B44-9321-BF31-6240-A8D961AC608D}"/>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392" name="组合 391">
                  <a:extLst>
                    <a:ext uri="{FF2B5EF4-FFF2-40B4-BE49-F238E27FC236}">
                      <a16:creationId xmlns:a16="http://schemas.microsoft.com/office/drawing/2014/main" id="{EF096DB3-399C-4D83-697F-A4454A35564C}"/>
                    </a:ext>
                  </a:extLst>
                </p:cNvPr>
                <p:cNvGrpSpPr/>
                <p:nvPr/>
              </p:nvGrpSpPr>
              <p:grpSpPr>
                <a:xfrm>
                  <a:off x="679110" y="180000"/>
                  <a:ext cx="363855" cy="290195"/>
                  <a:chOff x="0" y="0"/>
                  <a:chExt cx="363856" cy="290490"/>
                </a:xfrm>
              </p:grpSpPr>
              <p:grpSp>
                <p:nvGrpSpPr>
                  <p:cNvPr id="393" name="组合 392">
                    <a:extLst>
                      <a:ext uri="{FF2B5EF4-FFF2-40B4-BE49-F238E27FC236}">
                        <a16:creationId xmlns:a16="http://schemas.microsoft.com/office/drawing/2014/main" id="{97F58A21-83AD-BFA9-3CD2-53FBE44B54A6}"/>
                      </a:ext>
                    </a:extLst>
                  </p:cNvPr>
                  <p:cNvGrpSpPr/>
                  <p:nvPr/>
                </p:nvGrpSpPr>
                <p:grpSpPr>
                  <a:xfrm>
                    <a:off x="0" y="0"/>
                    <a:ext cx="363856" cy="288000"/>
                    <a:chOff x="0" y="0"/>
                    <a:chExt cx="468001" cy="288000"/>
                  </a:xfrm>
                </p:grpSpPr>
                <p:sp>
                  <p:nvSpPr>
                    <p:cNvPr id="396" name="弧形 395">
                      <a:extLst>
                        <a:ext uri="{FF2B5EF4-FFF2-40B4-BE49-F238E27FC236}">
                          <a16:creationId xmlns:a16="http://schemas.microsoft.com/office/drawing/2014/main" id="{766A81CC-0977-D1F5-661B-DD48308C92E0}"/>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7" name="弧形 396">
                      <a:extLst>
                        <a:ext uri="{FF2B5EF4-FFF2-40B4-BE49-F238E27FC236}">
                          <a16:creationId xmlns:a16="http://schemas.microsoft.com/office/drawing/2014/main" id="{F0155AAF-8CDF-4E28-D686-7BC6AED4E37F}"/>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394" name="直接连接符 393">
                    <a:extLst>
                      <a:ext uri="{FF2B5EF4-FFF2-40B4-BE49-F238E27FC236}">
                        <a16:creationId xmlns:a16="http://schemas.microsoft.com/office/drawing/2014/main" id="{AF62CCF8-A267-65B1-E03B-86EFA19B86F3}"/>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544A1C7D-9F6F-0CDE-40FA-0247E0057A8D}"/>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1" name="椭圆 300">
                <a:extLst>
                  <a:ext uri="{FF2B5EF4-FFF2-40B4-BE49-F238E27FC236}">
                    <a16:creationId xmlns:a16="http://schemas.microsoft.com/office/drawing/2014/main" id="{21C53D98-79ED-209D-48A8-97A0462DC55A}"/>
                  </a:ext>
                </a:extLst>
              </p:cNvPr>
              <p:cNvSpPr/>
              <p:nvPr/>
            </p:nvSpPr>
            <p:spPr>
              <a:xfrm>
                <a:off x="2146721" y="2233079"/>
                <a:ext cx="36003" cy="360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302" name="组合 301">
                <a:extLst>
                  <a:ext uri="{FF2B5EF4-FFF2-40B4-BE49-F238E27FC236}">
                    <a16:creationId xmlns:a16="http://schemas.microsoft.com/office/drawing/2014/main" id="{B8424324-8465-74C6-80A1-4F76193C6051}"/>
                  </a:ext>
                </a:extLst>
              </p:cNvPr>
              <p:cNvGrpSpPr/>
              <p:nvPr/>
            </p:nvGrpSpPr>
            <p:grpSpPr>
              <a:xfrm>
                <a:off x="2743582" y="850892"/>
                <a:ext cx="215915" cy="179776"/>
                <a:chOff x="0" y="0"/>
                <a:chExt cx="363856" cy="290490"/>
              </a:xfrm>
            </p:grpSpPr>
            <p:grpSp>
              <p:nvGrpSpPr>
                <p:cNvPr id="385" name="组合 384">
                  <a:extLst>
                    <a:ext uri="{FF2B5EF4-FFF2-40B4-BE49-F238E27FC236}">
                      <a16:creationId xmlns:a16="http://schemas.microsoft.com/office/drawing/2014/main" id="{4822F9CB-BAE5-CE9B-B274-C7E036E068A1}"/>
                    </a:ext>
                  </a:extLst>
                </p:cNvPr>
                <p:cNvGrpSpPr/>
                <p:nvPr/>
              </p:nvGrpSpPr>
              <p:grpSpPr>
                <a:xfrm>
                  <a:off x="0" y="0"/>
                  <a:ext cx="363856" cy="288001"/>
                  <a:chOff x="0" y="0"/>
                  <a:chExt cx="468001" cy="288000"/>
                </a:xfrm>
              </p:grpSpPr>
              <p:sp>
                <p:nvSpPr>
                  <p:cNvPr id="388" name="弧形 387">
                    <a:extLst>
                      <a:ext uri="{FF2B5EF4-FFF2-40B4-BE49-F238E27FC236}">
                        <a16:creationId xmlns:a16="http://schemas.microsoft.com/office/drawing/2014/main" id="{45A41538-4171-AD4A-A85B-906D5BC56B1C}"/>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9" name="弧形 388">
                    <a:extLst>
                      <a:ext uri="{FF2B5EF4-FFF2-40B4-BE49-F238E27FC236}">
                        <a16:creationId xmlns:a16="http://schemas.microsoft.com/office/drawing/2014/main" id="{91731C80-42CE-6692-3490-B9574E262355}"/>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90" name="直接连接符 389">
                    <a:extLst>
                      <a:ext uri="{FF2B5EF4-FFF2-40B4-BE49-F238E27FC236}">
                        <a16:creationId xmlns:a16="http://schemas.microsoft.com/office/drawing/2014/main" id="{02A7FDE8-B3F2-C648-5BE0-89004DE3B7F7}"/>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6" name="直接连接符 385">
                  <a:extLst>
                    <a:ext uri="{FF2B5EF4-FFF2-40B4-BE49-F238E27FC236}">
                      <a16:creationId xmlns:a16="http://schemas.microsoft.com/office/drawing/2014/main" id="{75C399F6-2D11-7491-6999-2872AB013E11}"/>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112F1E13-3CE9-54C6-AB4C-02DA72EF09A2}"/>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3" name="直接连接符 302">
                <a:extLst>
                  <a:ext uri="{FF2B5EF4-FFF2-40B4-BE49-F238E27FC236}">
                    <a16:creationId xmlns:a16="http://schemas.microsoft.com/office/drawing/2014/main" id="{AF63770F-7A40-4627-520D-F9EE39038668}"/>
                  </a:ext>
                </a:extLst>
              </p:cNvPr>
              <p:cNvCxnSpPr/>
              <p:nvPr/>
            </p:nvCxnSpPr>
            <p:spPr>
              <a:xfrm>
                <a:off x="1614088" y="994004"/>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4" name="组合 303">
                <a:extLst>
                  <a:ext uri="{FF2B5EF4-FFF2-40B4-BE49-F238E27FC236}">
                    <a16:creationId xmlns:a16="http://schemas.microsoft.com/office/drawing/2014/main" id="{98DF9949-3E35-2143-B642-83134CB2413C}"/>
                  </a:ext>
                </a:extLst>
              </p:cNvPr>
              <p:cNvGrpSpPr/>
              <p:nvPr/>
            </p:nvGrpSpPr>
            <p:grpSpPr>
              <a:xfrm>
                <a:off x="2743581" y="448397"/>
                <a:ext cx="215915" cy="179776"/>
                <a:chOff x="0" y="0"/>
                <a:chExt cx="363856" cy="290490"/>
              </a:xfrm>
            </p:grpSpPr>
            <p:grpSp>
              <p:nvGrpSpPr>
                <p:cNvPr id="379" name="组合 378">
                  <a:extLst>
                    <a:ext uri="{FF2B5EF4-FFF2-40B4-BE49-F238E27FC236}">
                      <a16:creationId xmlns:a16="http://schemas.microsoft.com/office/drawing/2014/main" id="{E0B56253-DCF8-0599-54B5-54631B1E8D7F}"/>
                    </a:ext>
                  </a:extLst>
                </p:cNvPr>
                <p:cNvGrpSpPr/>
                <p:nvPr/>
              </p:nvGrpSpPr>
              <p:grpSpPr>
                <a:xfrm>
                  <a:off x="0" y="0"/>
                  <a:ext cx="363856" cy="288001"/>
                  <a:chOff x="0" y="0"/>
                  <a:chExt cx="468001" cy="288000"/>
                </a:xfrm>
              </p:grpSpPr>
              <p:sp>
                <p:nvSpPr>
                  <p:cNvPr id="382" name="弧形 381">
                    <a:extLst>
                      <a:ext uri="{FF2B5EF4-FFF2-40B4-BE49-F238E27FC236}">
                        <a16:creationId xmlns:a16="http://schemas.microsoft.com/office/drawing/2014/main" id="{C147E97B-130C-1044-E9B6-A0EFCDF62BA9}"/>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3" name="弧形 382">
                    <a:extLst>
                      <a:ext uri="{FF2B5EF4-FFF2-40B4-BE49-F238E27FC236}">
                        <a16:creationId xmlns:a16="http://schemas.microsoft.com/office/drawing/2014/main" id="{A70024C0-AF48-51F6-5D7C-393011B7E4C9}"/>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84" name="直接连接符 383">
                    <a:extLst>
                      <a:ext uri="{FF2B5EF4-FFF2-40B4-BE49-F238E27FC236}">
                        <a16:creationId xmlns:a16="http://schemas.microsoft.com/office/drawing/2014/main" id="{95096917-5E63-9097-3F5E-528FDDFB8BDD}"/>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0" name="直接连接符 379">
                  <a:extLst>
                    <a:ext uri="{FF2B5EF4-FFF2-40B4-BE49-F238E27FC236}">
                      <a16:creationId xmlns:a16="http://schemas.microsoft.com/office/drawing/2014/main" id="{BEF19EE9-5566-E198-59D0-047FE1511712}"/>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直接连接符 380">
                  <a:extLst>
                    <a:ext uri="{FF2B5EF4-FFF2-40B4-BE49-F238E27FC236}">
                      <a16:creationId xmlns:a16="http://schemas.microsoft.com/office/drawing/2014/main" id="{2B182F00-CFA5-917A-BADE-B35D840A46D6}"/>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组合 304">
                <a:extLst>
                  <a:ext uri="{FF2B5EF4-FFF2-40B4-BE49-F238E27FC236}">
                    <a16:creationId xmlns:a16="http://schemas.microsoft.com/office/drawing/2014/main" id="{DEA8DCC8-D4A3-C834-C01A-5AFEC2D8FB70}"/>
                  </a:ext>
                </a:extLst>
              </p:cNvPr>
              <p:cNvGrpSpPr/>
              <p:nvPr/>
            </p:nvGrpSpPr>
            <p:grpSpPr>
              <a:xfrm>
                <a:off x="2831366" y="2087651"/>
                <a:ext cx="462948" cy="515188"/>
                <a:chOff x="0" y="0"/>
                <a:chExt cx="463012" cy="515010"/>
              </a:xfrm>
            </p:grpSpPr>
            <p:grpSp>
              <p:nvGrpSpPr>
                <p:cNvPr id="374" name="组合 373">
                  <a:extLst>
                    <a:ext uri="{FF2B5EF4-FFF2-40B4-BE49-F238E27FC236}">
                      <a16:creationId xmlns:a16="http://schemas.microsoft.com/office/drawing/2014/main" id="{C984344F-BC9B-62F5-396A-1C632CB06115}"/>
                    </a:ext>
                  </a:extLst>
                </p:cNvPr>
                <p:cNvGrpSpPr/>
                <p:nvPr/>
              </p:nvGrpSpPr>
              <p:grpSpPr>
                <a:xfrm>
                  <a:off x="1695" y="3619"/>
                  <a:ext cx="461317" cy="511391"/>
                  <a:chOff x="1695" y="3619"/>
                  <a:chExt cx="461317" cy="511391"/>
                </a:xfrm>
              </p:grpSpPr>
              <p:sp>
                <p:nvSpPr>
                  <p:cNvPr id="377" name="文本框 5">
                    <a:extLst>
                      <a:ext uri="{FF2B5EF4-FFF2-40B4-BE49-F238E27FC236}">
                        <a16:creationId xmlns:a16="http://schemas.microsoft.com/office/drawing/2014/main" id="{D3EE81CE-7997-AF20-E1A9-93888CBF2840}"/>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S</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78" name="矩形 377">
                    <a:extLst>
                      <a:ext uri="{FF2B5EF4-FFF2-40B4-BE49-F238E27FC236}">
                        <a16:creationId xmlns:a16="http://schemas.microsoft.com/office/drawing/2014/main" id="{F8CE8C36-7B89-EC5B-CEDB-271A3CC4A7FC}"/>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75" name="文本框 4">
                  <a:extLst>
                    <a:ext uri="{FF2B5EF4-FFF2-40B4-BE49-F238E27FC236}">
                      <a16:creationId xmlns:a16="http://schemas.microsoft.com/office/drawing/2014/main" id="{585A1573-9C21-0563-C5FD-FA0BB958D0FF}"/>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76" name="文本框 4">
                  <a:extLst>
                    <a:ext uri="{FF2B5EF4-FFF2-40B4-BE49-F238E27FC236}">
                      <a16:creationId xmlns:a16="http://schemas.microsoft.com/office/drawing/2014/main" id="{61AED492-0F79-C27B-ADCE-4A7870A034B1}"/>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06" name="组合 305">
                <a:extLst>
                  <a:ext uri="{FF2B5EF4-FFF2-40B4-BE49-F238E27FC236}">
                    <a16:creationId xmlns:a16="http://schemas.microsoft.com/office/drawing/2014/main" id="{EE10C84E-ED01-0597-29DE-4C445F0C88C6}"/>
                  </a:ext>
                </a:extLst>
              </p:cNvPr>
              <p:cNvGrpSpPr/>
              <p:nvPr/>
            </p:nvGrpSpPr>
            <p:grpSpPr>
              <a:xfrm>
                <a:off x="2480212" y="2156684"/>
                <a:ext cx="215915" cy="179776"/>
                <a:chOff x="0" y="0"/>
                <a:chExt cx="363856" cy="290490"/>
              </a:xfrm>
            </p:grpSpPr>
            <p:grpSp>
              <p:nvGrpSpPr>
                <p:cNvPr id="368" name="组合 367">
                  <a:extLst>
                    <a:ext uri="{FF2B5EF4-FFF2-40B4-BE49-F238E27FC236}">
                      <a16:creationId xmlns:a16="http://schemas.microsoft.com/office/drawing/2014/main" id="{C36C2069-3358-1197-31DA-0C8415FC51EC}"/>
                    </a:ext>
                  </a:extLst>
                </p:cNvPr>
                <p:cNvGrpSpPr/>
                <p:nvPr/>
              </p:nvGrpSpPr>
              <p:grpSpPr>
                <a:xfrm>
                  <a:off x="0" y="0"/>
                  <a:ext cx="363856" cy="288001"/>
                  <a:chOff x="0" y="0"/>
                  <a:chExt cx="468001" cy="288000"/>
                </a:xfrm>
              </p:grpSpPr>
              <p:sp>
                <p:nvSpPr>
                  <p:cNvPr id="371" name="弧形 370">
                    <a:extLst>
                      <a:ext uri="{FF2B5EF4-FFF2-40B4-BE49-F238E27FC236}">
                        <a16:creationId xmlns:a16="http://schemas.microsoft.com/office/drawing/2014/main" id="{8E7149AB-7DF5-E340-1852-91401B7CE2A1}"/>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2" name="弧形 371">
                    <a:extLst>
                      <a:ext uri="{FF2B5EF4-FFF2-40B4-BE49-F238E27FC236}">
                        <a16:creationId xmlns:a16="http://schemas.microsoft.com/office/drawing/2014/main" id="{685BAFFC-593B-527A-FA0C-A54FBC2E2B9C}"/>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73" name="直接连接符 372">
                    <a:extLst>
                      <a:ext uri="{FF2B5EF4-FFF2-40B4-BE49-F238E27FC236}">
                        <a16:creationId xmlns:a16="http://schemas.microsoft.com/office/drawing/2014/main" id="{F64B7B09-7915-8D82-74E8-60FC0B35825E}"/>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9" name="直接连接符 368">
                  <a:extLst>
                    <a:ext uri="{FF2B5EF4-FFF2-40B4-BE49-F238E27FC236}">
                      <a16:creationId xmlns:a16="http://schemas.microsoft.com/office/drawing/2014/main" id="{AB587B1C-6F96-15BA-D936-E3AD2F331392}"/>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23D15CC4-DAE6-5B8F-FE7A-7B572C921BC4}"/>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7" name="直接连接符 306">
                <a:extLst>
                  <a:ext uri="{FF2B5EF4-FFF2-40B4-BE49-F238E27FC236}">
                    <a16:creationId xmlns:a16="http://schemas.microsoft.com/office/drawing/2014/main" id="{B44B56BC-8C59-F2F6-3737-0A9A776DA2D0}"/>
                  </a:ext>
                </a:extLst>
              </p:cNvPr>
              <p:cNvCxnSpPr/>
              <p:nvPr/>
            </p:nvCxnSpPr>
            <p:spPr>
              <a:xfrm>
                <a:off x="3284406" y="2234008"/>
                <a:ext cx="4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id="{15F690E0-B4E9-3F54-2803-F1ECF9D22A20}"/>
                  </a:ext>
                </a:extLst>
              </p:cNvPr>
              <p:cNvCxnSpPr/>
              <p:nvPr/>
            </p:nvCxnSpPr>
            <p:spPr>
              <a:xfrm>
                <a:off x="2564244" y="986686"/>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A721DFA4-0FE7-8E7B-46F7-E4BF175463BD}"/>
                  </a:ext>
                </a:extLst>
              </p:cNvPr>
              <p:cNvCxnSpPr/>
              <p:nvPr/>
            </p:nvCxnSpPr>
            <p:spPr>
              <a:xfrm>
                <a:off x="2012057" y="1239894"/>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0CA4B1CB-9EF0-7279-DB1E-4046A50D489B}"/>
                  </a:ext>
                </a:extLst>
              </p:cNvPr>
              <p:cNvCxnSpPr/>
              <p:nvPr/>
            </p:nvCxnSpPr>
            <p:spPr>
              <a:xfrm>
                <a:off x="1621150" y="1195987"/>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id="{B947CCF9-8160-A358-5F08-38E90B902573}"/>
                  </a:ext>
                </a:extLst>
              </p:cNvPr>
              <p:cNvCxnSpPr/>
              <p:nvPr/>
            </p:nvCxnSpPr>
            <p:spPr>
              <a:xfrm>
                <a:off x="1767189" y="1285866"/>
                <a:ext cx="7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接连接符 311">
                <a:extLst>
                  <a:ext uri="{FF2B5EF4-FFF2-40B4-BE49-F238E27FC236}">
                    <a16:creationId xmlns:a16="http://schemas.microsoft.com/office/drawing/2014/main" id="{D87B7168-94B2-9D52-5236-3A34A6224D49}"/>
                  </a:ext>
                </a:extLst>
              </p:cNvPr>
              <p:cNvCxnSpPr/>
              <p:nvPr/>
            </p:nvCxnSpPr>
            <p:spPr>
              <a:xfrm>
                <a:off x="1760023" y="128672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直接连接符 312">
                <a:extLst>
                  <a:ext uri="{FF2B5EF4-FFF2-40B4-BE49-F238E27FC236}">
                    <a16:creationId xmlns:a16="http://schemas.microsoft.com/office/drawing/2014/main" id="{1A06B59F-E543-3275-BEF6-F9F125CB753F}"/>
                  </a:ext>
                </a:extLst>
              </p:cNvPr>
              <p:cNvCxnSpPr/>
              <p:nvPr/>
            </p:nvCxnSpPr>
            <p:spPr>
              <a:xfrm>
                <a:off x="1613836" y="1572413"/>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文本框 4">
                <a:extLst>
                  <a:ext uri="{FF2B5EF4-FFF2-40B4-BE49-F238E27FC236}">
                    <a16:creationId xmlns:a16="http://schemas.microsoft.com/office/drawing/2014/main" id="{57CEFA42-9C58-F08E-3A34-386339B55DFA}"/>
                  </a:ext>
                </a:extLst>
              </p:cNvPr>
              <p:cNvSpPr txBox="1"/>
              <p:nvPr/>
            </p:nvSpPr>
            <p:spPr>
              <a:xfrm>
                <a:off x="945607" y="822161"/>
                <a:ext cx="973871" cy="3248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15" name="文本框 4">
                <a:extLst>
                  <a:ext uri="{FF2B5EF4-FFF2-40B4-BE49-F238E27FC236}">
                    <a16:creationId xmlns:a16="http://schemas.microsoft.com/office/drawing/2014/main" id="{9E73F662-5042-C62B-C81C-36EF110DA313}"/>
                  </a:ext>
                </a:extLst>
              </p:cNvPr>
              <p:cNvSpPr txBox="1"/>
              <p:nvPr/>
            </p:nvSpPr>
            <p:spPr>
              <a:xfrm>
                <a:off x="945607" y="105156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16" name="文本框 4">
                <a:extLst>
                  <a:ext uri="{FF2B5EF4-FFF2-40B4-BE49-F238E27FC236}">
                    <a16:creationId xmlns:a16="http://schemas.microsoft.com/office/drawing/2014/main" id="{E077D78A-FF35-5410-F5FA-8270657DA2C6}"/>
                  </a:ext>
                </a:extLst>
              </p:cNvPr>
              <p:cNvSpPr txBox="1"/>
              <p:nvPr/>
            </p:nvSpPr>
            <p:spPr>
              <a:xfrm>
                <a:off x="945607" y="138819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17" name="直接连接符 316">
                <a:extLst>
                  <a:ext uri="{FF2B5EF4-FFF2-40B4-BE49-F238E27FC236}">
                    <a16:creationId xmlns:a16="http://schemas.microsoft.com/office/drawing/2014/main" id="{2E612D49-006A-6BE8-2878-D05558294189}"/>
                  </a:ext>
                </a:extLst>
              </p:cNvPr>
              <p:cNvCxnSpPr/>
              <p:nvPr/>
            </p:nvCxnSpPr>
            <p:spPr>
              <a:xfrm>
                <a:off x="1556995" y="500327"/>
                <a:ext cx="1224000" cy="0"/>
              </a:xfrm>
              <a:prstGeom prst="line">
                <a:avLst/>
              </a:prstGeom>
            </p:spPr>
            <p:style>
              <a:lnRef idx="1">
                <a:schemeClr val="dk1"/>
              </a:lnRef>
              <a:fillRef idx="0">
                <a:schemeClr val="dk1"/>
              </a:fillRef>
              <a:effectRef idx="0">
                <a:schemeClr val="dk1"/>
              </a:effectRef>
              <a:fontRef idx="minor">
                <a:schemeClr val="tx1"/>
              </a:fontRef>
            </p:style>
          </p:cxnSp>
          <p:cxnSp>
            <p:nvCxnSpPr>
              <p:cNvPr id="318" name="直接连接符 317">
                <a:extLst>
                  <a:ext uri="{FF2B5EF4-FFF2-40B4-BE49-F238E27FC236}">
                    <a16:creationId xmlns:a16="http://schemas.microsoft.com/office/drawing/2014/main" id="{F5D0AACC-11B4-A633-4D55-3B8E6E90CD18}"/>
                  </a:ext>
                </a:extLst>
              </p:cNvPr>
              <p:cNvCxnSpPr/>
              <p:nvPr/>
            </p:nvCxnSpPr>
            <p:spPr>
              <a:xfrm>
                <a:off x="1593796" y="746494"/>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319" name="直接连接符 318">
                <a:extLst>
                  <a:ext uri="{FF2B5EF4-FFF2-40B4-BE49-F238E27FC236}">
                    <a16:creationId xmlns:a16="http://schemas.microsoft.com/office/drawing/2014/main" id="{779A5D27-6413-241C-7574-024BCBBF89A9}"/>
                  </a:ext>
                </a:extLst>
              </p:cNvPr>
              <p:cNvCxnSpPr/>
              <p:nvPr/>
            </p:nvCxnSpPr>
            <p:spPr>
              <a:xfrm>
                <a:off x="2633797" y="592678"/>
                <a:ext cx="0" cy="396156"/>
              </a:xfrm>
              <a:prstGeom prst="line">
                <a:avLst/>
              </a:prstGeom>
            </p:spPr>
            <p:style>
              <a:lnRef idx="1">
                <a:schemeClr val="dk1"/>
              </a:lnRef>
              <a:fillRef idx="0">
                <a:schemeClr val="dk1"/>
              </a:fillRef>
              <a:effectRef idx="0">
                <a:schemeClr val="dk1"/>
              </a:effectRef>
              <a:fontRef idx="minor">
                <a:schemeClr val="tx1"/>
              </a:fontRef>
            </p:style>
          </p:cxnSp>
          <p:cxnSp>
            <p:nvCxnSpPr>
              <p:cNvPr id="320" name="直接连接符 319">
                <a:extLst>
                  <a:ext uri="{FF2B5EF4-FFF2-40B4-BE49-F238E27FC236}">
                    <a16:creationId xmlns:a16="http://schemas.microsoft.com/office/drawing/2014/main" id="{D1E24655-A5F4-C0DA-3966-A8E18B8F4CAD}"/>
                  </a:ext>
                </a:extLst>
              </p:cNvPr>
              <p:cNvCxnSpPr/>
              <p:nvPr/>
            </p:nvCxnSpPr>
            <p:spPr>
              <a:xfrm>
                <a:off x="2641209" y="588588"/>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id="{B3F6E4F2-1E00-EE5F-0DB8-5940ABBDB552}"/>
                  </a:ext>
                </a:extLst>
              </p:cNvPr>
              <p:cNvCxnSpPr/>
              <p:nvPr/>
            </p:nvCxnSpPr>
            <p:spPr>
              <a:xfrm>
                <a:off x="2711067" y="750272"/>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322" name="直接连接符 321">
                <a:extLst>
                  <a:ext uri="{FF2B5EF4-FFF2-40B4-BE49-F238E27FC236}">
                    <a16:creationId xmlns:a16="http://schemas.microsoft.com/office/drawing/2014/main" id="{5AFB31DD-2DEE-BBB9-E2AA-C49F84D0195F}"/>
                  </a:ext>
                </a:extLst>
              </p:cNvPr>
              <p:cNvCxnSpPr/>
              <p:nvPr/>
            </p:nvCxnSpPr>
            <p:spPr>
              <a:xfrm>
                <a:off x="2707052" y="895949"/>
                <a:ext cx="72005" cy="0"/>
              </a:xfrm>
              <a:prstGeom prst="line">
                <a:avLst/>
              </a:prstGeom>
              <a:ln/>
            </p:spPr>
            <p:style>
              <a:lnRef idx="1">
                <a:schemeClr val="dk1"/>
              </a:lnRef>
              <a:fillRef idx="0">
                <a:schemeClr val="dk1"/>
              </a:fillRef>
              <a:effectRef idx="0">
                <a:schemeClr val="dk1"/>
              </a:effectRef>
              <a:fontRef idx="minor">
                <a:schemeClr val="tx1"/>
              </a:fontRef>
            </p:style>
          </p:cxnSp>
          <p:sp>
            <p:nvSpPr>
              <p:cNvPr id="323" name="椭圆 322">
                <a:extLst>
                  <a:ext uri="{FF2B5EF4-FFF2-40B4-BE49-F238E27FC236}">
                    <a16:creationId xmlns:a16="http://schemas.microsoft.com/office/drawing/2014/main" id="{56884CA8-B9FD-F265-7DCC-2FD8C7C7710A}"/>
                  </a:ext>
                </a:extLst>
              </p:cNvPr>
              <p:cNvSpPr/>
              <p:nvPr/>
            </p:nvSpPr>
            <p:spPr>
              <a:xfrm>
                <a:off x="2619207" y="967983"/>
                <a:ext cx="35563" cy="3557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4" name="文本框 4">
                <a:extLst>
                  <a:ext uri="{FF2B5EF4-FFF2-40B4-BE49-F238E27FC236}">
                    <a16:creationId xmlns:a16="http://schemas.microsoft.com/office/drawing/2014/main" id="{5C09AEB8-35AD-9F90-B900-881DBDC3EB33}"/>
                  </a:ext>
                </a:extLst>
              </p:cNvPr>
              <p:cNvSpPr txBox="1"/>
              <p:nvPr/>
            </p:nvSpPr>
            <p:spPr>
              <a:xfrm>
                <a:off x="940869" y="341715"/>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25" name="文本框 4">
                <a:extLst>
                  <a:ext uri="{FF2B5EF4-FFF2-40B4-BE49-F238E27FC236}">
                    <a16:creationId xmlns:a16="http://schemas.microsoft.com/office/drawing/2014/main" id="{6C98C5AE-83E7-0571-71FE-3DB656C07E36}"/>
                  </a:ext>
                </a:extLst>
              </p:cNvPr>
              <p:cNvSpPr txBox="1"/>
              <p:nvPr/>
            </p:nvSpPr>
            <p:spPr>
              <a:xfrm>
                <a:off x="945954" y="590523"/>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326" name="组合 325">
                <a:extLst>
                  <a:ext uri="{FF2B5EF4-FFF2-40B4-BE49-F238E27FC236}">
                    <a16:creationId xmlns:a16="http://schemas.microsoft.com/office/drawing/2014/main" id="{55F5B1E7-9E5B-ADD0-A113-B1D474454534}"/>
                  </a:ext>
                </a:extLst>
              </p:cNvPr>
              <p:cNvGrpSpPr/>
              <p:nvPr/>
            </p:nvGrpSpPr>
            <p:grpSpPr>
              <a:xfrm>
                <a:off x="3259712" y="818098"/>
                <a:ext cx="234796" cy="207332"/>
                <a:chOff x="2168908" y="501221"/>
                <a:chExt cx="234781" cy="207250"/>
              </a:xfrm>
            </p:grpSpPr>
            <p:cxnSp>
              <p:nvCxnSpPr>
                <p:cNvPr id="364" name="直接连接符 363">
                  <a:extLst>
                    <a:ext uri="{FF2B5EF4-FFF2-40B4-BE49-F238E27FC236}">
                      <a16:creationId xmlns:a16="http://schemas.microsoft.com/office/drawing/2014/main" id="{4AB76254-6156-B4F4-B0B9-4D96F5296EA0}"/>
                    </a:ext>
                  </a:extLst>
                </p:cNvPr>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365" name="椭圆 364">
                  <a:extLst>
                    <a:ext uri="{FF2B5EF4-FFF2-40B4-BE49-F238E27FC236}">
                      <a16:creationId xmlns:a16="http://schemas.microsoft.com/office/drawing/2014/main" id="{F88E2DA7-5815-E835-1AD6-DA34233233CC}"/>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6" name="椭圆 365">
                  <a:extLst>
                    <a:ext uri="{FF2B5EF4-FFF2-40B4-BE49-F238E27FC236}">
                      <a16:creationId xmlns:a16="http://schemas.microsoft.com/office/drawing/2014/main" id="{A3AC51DA-FCF4-8273-F489-EBAC4458FBBA}"/>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7" name="椭圆 366">
                  <a:extLst>
                    <a:ext uri="{FF2B5EF4-FFF2-40B4-BE49-F238E27FC236}">
                      <a16:creationId xmlns:a16="http://schemas.microsoft.com/office/drawing/2014/main" id="{7D3BB6FA-0E1E-DBA7-7EA0-4E6080DD5E12}"/>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327" name="直接箭头连接符 326">
                <a:extLst>
                  <a:ext uri="{FF2B5EF4-FFF2-40B4-BE49-F238E27FC236}">
                    <a16:creationId xmlns:a16="http://schemas.microsoft.com/office/drawing/2014/main" id="{FB2A63B6-8807-F488-AF8C-27F5E9E7A843}"/>
                  </a:ext>
                </a:extLst>
              </p:cNvPr>
              <p:cNvCxnSpPr/>
              <p:nvPr/>
            </p:nvCxnSpPr>
            <p:spPr>
              <a:xfrm>
                <a:off x="2959497" y="940009"/>
                <a:ext cx="36002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28" name="直接连接符 327">
                <a:extLst>
                  <a:ext uri="{FF2B5EF4-FFF2-40B4-BE49-F238E27FC236}">
                    <a16:creationId xmlns:a16="http://schemas.microsoft.com/office/drawing/2014/main" id="{75273F6D-6049-DBC7-756C-6917D5804C1D}"/>
                  </a:ext>
                </a:extLst>
              </p:cNvPr>
              <p:cNvCxnSpPr/>
              <p:nvPr/>
            </p:nvCxnSpPr>
            <p:spPr>
              <a:xfrm>
                <a:off x="3278263" y="640506"/>
                <a:ext cx="0" cy="180071"/>
              </a:xfrm>
              <a:prstGeom prst="line">
                <a:avLst/>
              </a:prstGeom>
            </p:spPr>
            <p:style>
              <a:lnRef idx="1">
                <a:schemeClr val="dk1"/>
              </a:lnRef>
              <a:fillRef idx="0">
                <a:schemeClr val="dk1"/>
              </a:fillRef>
              <a:effectRef idx="0">
                <a:schemeClr val="dk1"/>
              </a:effectRef>
              <a:fontRef idx="minor">
                <a:schemeClr val="tx1"/>
              </a:fontRef>
            </p:style>
          </p:cxnSp>
          <p:cxnSp>
            <p:nvCxnSpPr>
              <p:cNvPr id="329" name="直接连接符 328">
                <a:extLst>
                  <a:ext uri="{FF2B5EF4-FFF2-40B4-BE49-F238E27FC236}">
                    <a16:creationId xmlns:a16="http://schemas.microsoft.com/office/drawing/2014/main" id="{DB5B745F-3903-188A-EB57-CDEB33921E35}"/>
                  </a:ext>
                </a:extLst>
              </p:cNvPr>
              <p:cNvCxnSpPr/>
              <p:nvPr/>
            </p:nvCxnSpPr>
            <p:spPr>
              <a:xfrm>
                <a:off x="3474534" y="638068"/>
                <a:ext cx="0" cy="179776"/>
              </a:xfrm>
              <a:prstGeom prst="line">
                <a:avLst/>
              </a:prstGeom>
            </p:spPr>
            <p:style>
              <a:lnRef idx="1">
                <a:schemeClr val="dk1"/>
              </a:lnRef>
              <a:fillRef idx="0">
                <a:schemeClr val="dk1"/>
              </a:fillRef>
              <a:effectRef idx="0">
                <a:schemeClr val="dk1"/>
              </a:effectRef>
              <a:fontRef idx="minor">
                <a:schemeClr val="tx1"/>
              </a:fontRef>
            </p:style>
          </p:cxnSp>
          <p:sp>
            <p:nvSpPr>
              <p:cNvPr id="330" name="文本框 4">
                <a:extLst>
                  <a:ext uri="{FF2B5EF4-FFF2-40B4-BE49-F238E27FC236}">
                    <a16:creationId xmlns:a16="http://schemas.microsoft.com/office/drawing/2014/main" id="{1D3705B3-6C04-FB99-90E9-32394E525C94}"/>
                  </a:ext>
                </a:extLst>
              </p:cNvPr>
              <p:cNvSpPr txBox="1"/>
              <p:nvPr/>
            </p:nvSpPr>
            <p:spPr>
              <a:xfrm>
                <a:off x="3207496" y="602114"/>
                <a:ext cx="555849" cy="29383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31" name="文本框 4">
                <a:extLst>
                  <a:ext uri="{FF2B5EF4-FFF2-40B4-BE49-F238E27FC236}">
                    <a16:creationId xmlns:a16="http://schemas.microsoft.com/office/drawing/2014/main" id="{D7895842-9F9E-6FB6-EE20-D972EA5B7479}"/>
                  </a:ext>
                </a:extLst>
              </p:cNvPr>
              <p:cNvSpPr txBox="1"/>
              <p:nvPr/>
            </p:nvSpPr>
            <p:spPr>
              <a:xfrm rot="16200000">
                <a:off x="2837370" y="269890"/>
                <a:ext cx="720283" cy="32450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32" name="文本框 4">
                <a:extLst>
                  <a:ext uri="{FF2B5EF4-FFF2-40B4-BE49-F238E27FC236}">
                    <a16:creationId xmlns:a16="http://schemas.microsoft.com/office/drawing/2014/main" id="{D9D77F2F-B5D0-D11D-5473-B7F13F346A17}"/>
                  </a:ext>
                </a:extLst>
              </p:cNvPr>
              <p:cNvSpPr txBox="1"/>
              <p:nvPr/>
            </p:nvSpPr>
            <p:spPr>
              <a:xfrm rot="16200000">
                <a:off x="3027485" y="252251"/>
                <a:ext cx="756297" cy="3238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33" name="直接连接符 332">
                <a:extLst>
                  <a:ext uri="{FF2B5EF4-FFF2-40B4-BE49-F238E27FC236}">
                    <a16:creationId xmlns:a16="http://schemas.microsoft.com/office/drawing/2014/main" id="{2D9500A0-B5DD-4A2F-EA8B-74F8FDF1D74F}"/>
                  </a:ext>
                </a:extLst>
              </p:cNvPr>
              <p:cNvCxnSpPr/>
              <p:nvPr/>
            </p:nvCxnSpPr>
            <p:spPr>
              <a:xfrm>
                <a:off x="3073227" y="535322"/>
                <a:ext cx="0" cy="1476580"/>
              </a:xfrm>
              <a:prstGeom prst="line">
                <a:avLst/>
              </a:prstGeom>
            </p:spPr>
            <p:style>
              <a:lnRef idx="1">
                <a:schemeClr val="dk1"/>
              </a:lnRef>
              <a:fillRef idx="0">
                <a:schemeClr val="dk1"/>
              </a:fillRef>
              <a:effectRef idx="0">
                <a:schemeClr val="dk1"/>
              </a:effectRef>
              <a:fontRef idx="minor">
                <a:schemeClr val="tx1"/>
              </a:fontRef>
            </p:style>
          </p:cxnSp>
          <p:cxnSp>
            <p:nvCxnSpPr>
              <p:cNvPr id="334" name="直接连接符 333">
                <a:extLst>
                  <a:ext uri="{FF2B5EF4-FFF2-40B4-BE49-F238E27FC236}">
                    <a16:creationId xmlns:a16="http://schemas.microsoft.com/office/drawing/2014/main" id="{DC6E5B6D-8DDD-2635-33F7-3A31B2156710}"/>
                  </a:ext>
                </a:extLst>
              </p:cNvPr>
              <p:cNvCxnSpPr/>
              <p:nvPr/>
            </p:nvCxnSpPr>
            <p:spPr>
              <a:xfrm>
                <a:off x="2964419" y="536094"/>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直接连接符 334">
                <a:extLst>
                  <a:ext uri="{FF2B5EF4-FFF2-40B4-BE49-F238E27FC236}">
                    <a16:creationId xmlns:a16="http://schemas.microsoft.com/office/drawing/2014/main" id="{7417F1DD-8F4E-01EA-4017-BD66A0CA25BB}"/>
                  </a:ext>
                </a:extLst>
              </p:cNvPr>
              <p:cNvCxnSpPr/>
              <p:nvPr/>
            </p:nvCxnSpPr>
            <p:spPr>
              <a:xfrm>
                <a:off x="2065251" y="2013342"/>
                <a:ext cx="1008071" cy="0"/>
              </a:xfrm>
              <a:prstGeom prst="line">
                <a:avLst/>
              </a:prstGeom>
            </p:spPr>
            <p:style>
              <a:lnRef idx="1">
                <a:schemeClr val="dk1"/>
              </a:lnRef>
              <a:fillRef idx="0">
                <a:schemeClr val="dk1"/>
              </a:fillRef>
              <a:effectRef idx="0">
                <a:schemeClr val="dk1"/>
              </a:effectRef>
              <a:fontRef idx="minor">
                <a:schemeClr val="tx1"/>
              </a:fontRef>
            </p:style>
          </p:cxnSp>
          <p:cxnSp>
            <p:nvCxnSpPr>
              <p:cNvPr id="336" name="直接连接符 335">
                <a:extLst>
                  <a:ext uri="{FF2B5EF4-FFF2-40B4-BE49-F238E27FC236}">
                    <a16:creationId xmlns:a16="http://schemas.microsoft.com/office/drawing/2014/main" id="{76C34FEB-3F10-0E3C-502C-9056B9CC0063}"/>
                  </a:ext>
                </a:extLst>
              </p:cNvPr>
              <p:cNvCxnSpPr/>
              <p:nvPr/>
            </p:nvCxnSpPr>
            <p:spPr>
              <a:xfrm flipV="1">
                <a:off x="2071009" y="2156562"/>
                <a:ext cx="1080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接连接符 336">
                <a:extLst>
                  <a:ext uri="{FF2B5EF4-FFF2-40B4-BE49-F238E27FC236}">
                    <a16:creationId xmlns:a16="http://schemas.microsoft.com/office/drawing/2014/main" id="{975424DB-BF29-F7E3-C88C-0939A26CFF78}"/>
                  </a:ext>
                </a:extLst>
              </p:cNvPr>
              <p:cNvCxnSpPr/>
              <p:nvPr/>
            </p:nvCxnSpPr>
            <p:spPr>
              <a:xfrm flipV="1">
                <a:off x="2065724" y="2011669"/>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338" name="直接连接符 337">
                <a:extLst>
                  <a:ext uri="{FF2B5EF4-FFF2-40B4-BE49-F238E27FC236}">
                    <a16:creationId xmlns:a16="http://schemas.microsoft.com/office/drawing/2014/main" id="{FC65C085-D26A-24DF-408A-5A9E3F25734C}"/>
                  </a:ext>
                </a:extLst>
              </p:cNvPr>
              <p:cNvCxnSpPr/>
              <p:nvPr/>
            </p:nvCxnSpPr>
            <p:spPr>
              <a:xfrm>
                <a:off x="3659002" y="2235350"/>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文本框 4">
                <a:extLst>
                  <a:ext uri="{FF2B5EF4-FFF2-40B4-BE49-F238E27FC236}">
                    <a16:creationId xmlns:a16="http://schemas.microsoft.com/office/drawing/2014/main" id="{D37468C5-4A30-0C79-57A4-1C418579774A}"/>
                  </a:ext>
                </a:extLst>
              </p:cNvPr>
              <p:cNvSpPr txBox="1"/>
              <p:nvPr/>
            </p:nvSpPr>
            <p:spPr>
              <a:xfrm>
                <a:off x="3278834" y="2172586"/>
                <a:ext cx="756053" cy="3239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40" name="直接连接符 339">
                <a:extLst>
                  <a:ext uri="{FF2B5EF4-FFF2-40B4-BE49-F238E27FC236}">
                    <a16:creationId xmlns:a16="http://schemas.microsoft.com/office/drawing/2014/main" id="{4524F04A-B769-C15F-8FE6-A144C4C73471}"/>
                  </a:ext>
                </a:extLst>
              </p:cNvPr>
              <p:cNvCxnSpPr/>
              <p:nvPr/>
            </p:nvCxnSpPr>
            <p:spPr>
              <a:xfrm>
                <a:off x="1610381" y="2255204"/>
                <a:ext cx="536340" cy="0"/>
              </a:xfrm>
              <a:prstGeom prst="line">
                <a:avLst/>
              </a:prstGeom>
            </p:spPr>
            <p:style>
              <a:lnRef idx="1">
                <a:schemeClr val="dk1"/>
              </a:lnRef>
              <a:fillRef idx="0">
                <a:schemeClr val="dk1"/>
              </a:fillRef>
              <a:effectRef idx="0">
                <a:schemeClr val="dk1"/>
              </a:effectRef>
              <a:fontRef idx="minor">
                <a:schemeClr val="tx1"/>
              </a:fontRef>
            </p:style>
          </p:cxnSp>
          <p:cxnSp>
            <p:nvCxnSpPr>
              <p:cNvPr id="341" name="直接连接符 340">
                <a:extLst>
                  <a:ext uri="{FF2B5EF4-FFF2-40B4-BE49-F238E27FC236}">
                    <a16:creationId xmlns:a16="http://schemas.microsoft.com/office/drawing/2014/main" id="{BBFFF2A3-5381-F328-C8B2-6AB7D61C00FE}"/>
                  </a:ext>
                </a:extLst>
              </p:cNvPr>
              <p:cNvCxnSpPr/>
              <p:nvPr/>
            </p:nvCxnSpPr>
            <p:spPr>
              <a:xfrm>
                <a:off x="1606001" y="2370208"/>
                <a:ext cx="766854" cy="0"/>
              </a:xfrm>
              <a:prstGeom prst="line">
                <a:avLst/>
              </a:prstGeom>
            </p:spPr>
            <p:style>
              <a:lnRef idx="1">
                <a:schemeClr val="dk1"/>
              </a:lnRef>
              <a:fillRef idx="0">
                <a:schemeClr val="dk1"/>
              </a:fillRef>
              <a:effectRef idx="0">
                <a:schemeClr val="dk1"/>
              </a:effectRef>
              <a:fontRef idx="minor">
                <a:schemeClr val="tx1"/>
              </a:fontRef>
            </p:style>
          </p:cxnSp>
          <p:cxnSp>
            <p:nvCxnSpPr>
              <p:cNvPr id="342" name="直接连接符 341">
                <a:extLst>
                  <a:ext uri="{FF2B5EF4-FFF2-40B4-BE49-F238E27FC236}">
                    <a16:creationId xmlns:a16="http://schemas.microsoft.com/office/drawing/2014/main" id="{80F90B1B-729E-8E5A-7C8F-EE67810CD168}"/>
                  </a:ext>
                </a:extLst>
              </p:cNvPr>
              <p:cNvCxnSpPr/>
              <p:nvPr/>
            </p:nvCxnSpPr>
            <p:spPr>
              <a:xfrm>
                <a:off x="2315711" y="2201234"/>
                <a:ext cx="198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4658DA34-54E0-452B-EEE6-5EBBFE12FDF1}"/>
                  </a:ext>
                </a:extLst>
              </p:cNvPr>
              <p:cNvCxnSpPr/>
              <p:nvPr/>
            </p:nvCxnSpPr>
            <p:spPr>
              <a:xfrm>
                <a:off x="2376509" y="2295455"/>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A44BEF2D-DBC2-75F5-758F-839004AF8C87}"/>
                  </a:ext>
                </a:extLst>
              </p:cNvPr>
              <p:cNvCxnSpPr/>
              <p:nvPr/>
            </p:nvCxnSpPr>
            <p:spPr>
              <a:xfrm>
                <a:off x="2376509" y="2296821"/>
                <a:ext cx="0" cy="72028"/>
              </a:xfrm>
              <a:prstGeom prst="line">
                <a:avLst/>
              </a:prstGeom>
            </p:spPr>
            <p:style>
              <a:lnRef idx="1">
                <a:schemeClr val="dk1"/>
              </a:lnRef>
              <a:fillRef idx="0">
                <a:schemeClr val="dk1"/>
              </a:fillRef>
              <a:effectRef idx="0">
                <a:schemeClr val="dk1"/>
              </a:effectRef>
              <a:fontRef idx="minor">
                <a:schemeClr val="tx1"/>
              </a:fontRef>
            </p:style>
          </p:cxnSp>
          <p:sp>
            <p:nvSpPr>
              <p:cNvPr id="345" name="椭圆 344">
                <a:extLst>
                  <a:ext uri="{FF2B5EF4-FFF2-40B4-BE49-F238E27FC236}">
                    <a16:creationId xmlns:a16="http://schemas.microsoft.com/office/drawing/2014/main" id="{251E3F80-6180-674F-B9FC-69488BE85EB7}"/>
                  </a:ext>
                </a:extLst>
              </p:cNvPr>
              <p:cNvSpPr/>
              <p:nvPr/>
            </p:nvSpPr>
            <p:spPr>
              <a:xfrm>
                <a:off x="2483760" y="2277237"/>
                <a:ext cx="35563" cy="3493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6" name="椭圆 345">
                <a:extLst>
                  <a:ext uri="{FF2B5EF4-FFF2-40B4-BE49-F238E27FC236}">
                    <a16:creationId xmlns:a16="http://schemas.microsoft.com/office/drawing/2014/main" id="{EF4F7912-12D9-9725-5C14-E12C7D521A6B}"/>
                  </a:ext>
                </a:extLst>
              </p:cNvPr>
              <p:cNvSpPr/>
              <p:nvPr/>
            </p:nvSpPr>
            <p:spPr>
              <a:xfrm>
                <a:off x="2692608" y="2481960"/>
                <a:ext cx="35563" cy="3430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47" name="直接连接符 346">
                <a:extLst>
                  <a:ext uri="{FF2B5EF4-FFF2-40B4-BE49-F238E27FC236}">
                    <a16:creationId xmlns:a16="http://schemas.microsoft.com/office/drawing/2014/main" id="{5B9ACAEA-841D-82F7-0363-EF435AE4ED06}"/>
                  </a:ext>
                </a:extLst>
              </p:cNvPr>
              <p:cNvCxnSpPr/>
              <p:nvPr/>
            </p:nvCxnSpPr>
            <p:spPr>
              <a:xfrm>
                <a:off x="1630350" y="2494995"/>
                <a:ext cx="936000" cy="0"/>
              </a:xfrm>
              <a:prstGeom prst="line">
                <a:avLst/>
              </a:prstGeom>
            </p:spPr>
            <p:style>
              <a:lnRef idx="1">
                <a:schemeClr val="dk1"/>
              </a:lnRef>
              <a:fillRef idx="0">
                <a:schemeClr val="dk1"/>
              </a:fillRef>
              <a:effectRef idx="0">
                <a:schemeClr val="dk1"/>
              </a:effectRef>
              <a:fontRef idx="minor">
                <a:schemeClr val="tx1"/>
              </a:fontRef>
            </p:style>
          </p:cxnSp>
          <p:cxnSp>
            <p:nvCxnSpPr>
              <p:cNvPr id="348" name="直接连接符 347">
                <a:extLst>
                  <a:ext uri="{FF2B5EF4-FFF2-40B4-BE49-F238E27FC236}">
                    <a16:creationId xmlns:a16="http://schemas.microsoft.com/office/drawing/2014/main" id="{11D004B0-0B2D-1983-3F27-E4358CEF382D}"/>
                  </a:ext>
                </a:extLst>
              </p:cNvPr>
              <p:cNvCxnSpPr/>
              <p:nvPr/>
            </p:nvCxnSpPr>
            <p:spPr>
              <a:xfrm flipV="1">
                <a:off x="2696127" y="2235319"/>
                <a:ext cx="202241" cy="0"/>
              </a:xfrm>
              <a:prstGeom prst="line">
                <a:avLst/>
              </a:prstGeom>
            </p:spPr>
            <p:style>
              <a:lnRef idx="1">
                <a:schemeClr val="dk1"/>
              </a:lnRef>
              <a:fillRef idx="0">
                <a:schemeClr val="dk1"/>
              </a:fillRef>
              <a:effectRef idx="0">
                <a:schemeClr val="dk1"/>
              </a:effectRef>
              <a:fontRef idx="minor">
                <a:schemeClr val="tx1"/>
              </a:fontRef>
            </p:style>
          </p:cxnSp>
          <p:sp>
            <p:nvSpPr>
              <p:cNvPr id="349" name="椭圆 348">
                <a:extLst>
                  <a:ext uri="{FF2B5EF4-FFF2-40B4-BE49-F238E27FC236}">
                    <a16:creationId xmlns:a16="http://schemas.microsoft.com/office/drawing/2014/main" id="{83EBD8DC-B3C4-1057-304E-125F0E785E5C}"/>
                  </a:ext>
                </a:extLst>
              </p:cNvPr>
              <p:cNvSpPr/>
              <p:nvPr/>
            </p:nvSpPr>
            <p:spPr>
              <a:xfrm>
                <a:off x="3807032" y="2216905"/>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0" name="椭圆 349">
                <a:extLst>
                  <a:ext uri="{FF2B5EF4-FFF2-40B4-BE49-F238E27FC236}">
                    <a16:creationId xmlns:a16="http://schemas.microsoft.com/office/drawing/2014/main" id="{9616F937-5509-EB35-BA03-3FE4426C261B}"/>
                  </a:ext>
                </a:extLst>
              </p:cNvPr>
              <p:cNvSpPr/>
              <p:nvPr/>
            </p:nvSpPr>
            <p:spPr>
              <a:xfrm>
                <a:off x="3942262" y="2216702"/>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51" name="直接连接符 350">
                <a:extLst>
                  <a:ext uri="{FF2B5EF4-FFF2-40B4-BE49-F238E27FC236}">
                    <a16:creationId xmlns:a16="http://schemas.microsoft.com/office/drawing/2014/main" id="{FEC8274E-5B8D-DA25-3E07-4CA3E7FE5B21}"/>
                  </a:ext>
                </a:extLst>
              </p:cNvPr>
              <p:cNvCxnSpPr/>
              <p:nvPr/>
            </p:nvCxnSpPr>
            <p:spPr>
              <a:xfrm flipV="1">
                <a:off x="3837384" y="2178092"/>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352" name="直接连接符 351">
                <a:extLst>
                  <a:ext uri="{FF2B5EF4-FFF2-40B4-BE49-F238E27FC236}">
                    <a16:creationId xmlns:a16="http://schemas.microsoft.com/office/drawing/2014/main" id="{CD030878-20D7-EA44-6FDB-151FC6BE5920}"/>
                  </a:ext>
                </a:extLst>
              </p:cNvPr>
              <p:cNvCxnSpPr/>
              <p:nvPr/>
            </p:nvCxnSpPr>
            <p:spPr>
              <a:xfrm>
                <a:off x="3977822" y="2235362"/>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文本框 4">
                <a:extLst>
                  <a:ext uri="{FF2B5EF4-FFF2-40B4-BE49-F238E27FC236}">
                    <a16:creationId xmlns:a16="http://schemas.microsoft.com/office/drawing/2014/main" id="{94B4E8FF-DED8-C872-3AB6-34C839DC5F85}"/>
                  </a:ext>
                </a:extLst>
              </p:cNvPr>
              <p:cNvSpPr txBox="1"/>
              <p:nvPr/>
            </p:nvSpPr>
            <p:spPr>
              <a:xfrm>
                <a:off x="4069483" y="2071793"/>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54" name="直接连接符 353">
                <a:extLst>
                  <a:ext uri="{FF2B5EF4-FFF2-40B4-BE49-F238E27FC236}">
                    <a16:creationId xmlns:a16="http://schemas.microsoft.com/office/drawing/2014/main" id="{EDF14A67-99DA-5007-CB2F-6FAA67746F4E}"/>
                  </a:ext>
                </a:extLst>
              </p:cNvPr>
              <p:cNvCxnSpPr/>
              <p:nvPr/>
            </p:nvCxnSpPr>
            <p:spPr>
              <a:xfrm>
                <a:off x="3389276" y="1030716"/>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355" name="直接连接符 354">
                <a:extLst>
                  <a:ext uri="{FF2B5EF4-FFF2-40B4-BE49-F238E27FC236}">
                    <a16:creationId xmlns:a16="http://schemas.microsoft.com/office/drawing/2014/main" id="{533F7DA5-C08E-138F-7839-4343817ACCDA}"/>
                  </a:ext>
                </a:extLst>
              </p:cNvPr>
              <p:cNvCxnSpPr/>
              <p:nvPr/>
            </p:nvCxnSpPr>
            <p:spPr>
              <a:xfrm>
                <a:off x="3389276" y="1131149"/>
                <a:ext cx="535940" cy="0"/>
              </a:xfrm>
              <a:prstGeom prst="line">
                <a:avLst/>
              </a:prstGeom>
            </p:spPr>
            <p:style>
              <a:lnRef idx="1">
                <a:schemeClr val="dk1"/>
              </a:lnRef>
              <a:fillRef idx="0">
                <a:schemeClr val="dk1"/>
              </a:fillRef>
              <a:effectRef idx="0">
                <a:schemeClr val="dk1"/>
              </a:effectRef>
              <a:fontRef idx="minor">
                <a:schemeClr val="tx1"/>
              </a:fontRef>
            </p:style>
          </p:cxnSp>
          <p:sp>
            <p:nvSpPr>
              <p:cNvPr id="356" name="文本框 4">
                <a:extLst>
                  <a:ext uri="{FF2B5EF4-FFF2-40B4-BE49-F238E27FC236}">
                    <a16:creationId xmlns:a16="http://schemas.microsoft.com/office/drawing/2014/main" id="{282D4A8E-E71D-8D64-F218-6841207109E2}"/>
                  </a:ext>
                </a:extLst>
              </p:cNvPr>
              <p:cNvSpPr txBox="1"/>
              <p:nvPr/>
            </p:nvSpPr>
            <p:spPr>
              <a:xfrm>
                <a:off x="3399581" y="867023"/>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57" name="文本框 4">
                <a:extLst>
                  <a:ext uri="{FF2B5EF4-FFF2-40B4-BE49-F238E27FC236}">
                    <a16:creationId xmlns:a16="http://schemas.microsoft.com/office/drawing/2014/main" id="{BCCFF6EF-0267-5D69-6DC4-5B0F8B511416}"/>
                  </a:ext>
                </a:extLst>
              </p:cNvPr>
              <p:cNvSpPr txBox="1"/>
              <p:nvPr/>
            </p:nvSpPr>
            <p:spPr>
              <a:xfrm>
                <a:off x="940717" y="2052550"/>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58" name="文本框 4">
                <a:extLst>
                  <a:ext uri="{FF2B5EF4-FFF2-40B4-BE49-F238E27FC236}">
                    <a16:creationId xmlns:a16="http://schemas.microsoft.com/office/drawing/2014/main" id="{DC0EC46B-ED96-14DF-FA54-24DB9489BFC6}"/>
                  </a:ext>
                </a:extLst>
              </p:cNvPr>
              <p:cNvSpPr txBox="1"/>
              <p:nvPr/>
            </p:nvSpPr>
            <p:spPr>
              <a:xfrm>
                <a:off x="953974" y="2188082"/>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59" name="文本框 4">
                <a:extLst>
                  <a:ext uri="{FF2B5EF4-FFF2-40B4-BE49-F238E27FC236}">
                    <a16:creationId xmlns:a16="http://schemas.microsoft.com/office/drawing/2014/main" id="{3E565A83-53D4-88B8-675F-12743861FADF}"/>
                  </a:ext>
                </a:extLst>
              </p:cNvPr>
              <p:cNvSpPr txBox="1"/>
              <p:nvPr/>
            </p:nvSpPr>
            <p:spPr>
              <a:xfrm>
                <a:off x="940717" y="2314284"/>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60" name="直接箭头连接符 359">
                <a:extLst>
                  <a:ext uri="{FF2B5EF4-FFF2-40B4-BE49-F238E27FC236}">
                    <a16:creationId xmlns:a16="http://schemas.microsoft.com/office/drawing/2014/main" id="{0BC821A2-5504-AFB0-137F-8D8F6528EECC}"/>
                  </a:ext>
                </a:extLst>
              </p:cNvPr>
              <p:cNvCxnSpPr/>
              <p:nvPr/>
            </p:nvCxnSpPr>
            <p:spPr>
              <a:xfrm>
                <a:off x="3903897" y="1981361"/>
                <a:ext cx="0" cy="18179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1" name="文本框 4">
                <a:extLst>
                  <a:ext uri="{FF2B5EF4-FFF2-40B4-BE49-F238E27FC236}">
                    <a16:creationId xmlns:a16="http://schemas.microsoft.com/office/drawing/2014/main" id="{82904B58-91AD-600D-83D0-692FB95DEF60}"/>
                  </a:ext>
                </a:extLst>
              </p:cNvPr>
              <p:cNvSpPr txBox="1"/>
              <p:nvPr/>
            </p:nvSpPr>
            <p:spPr>
              <a:xfrm>
                <a:off x="3659001" y="1737160"/>
                <a:ext cx="90080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62" name="等腰三角形 361">
                <a:extLst>
                  <a:ext uri="{FF2B5EF4-FFF2-40B4-BE49-F238E27FC236}">
                    <a16:creationId xmlns:a16="http://schemas.microsoft.com/office/drawing/2014/main" id="{01D68926-68DE-ADD7-1F4F-609B2F3B7F47}"/>
                  </a:ext>
                </a:extLst>
              </p:cNvPr>
              <p:cNvSpPr/>
              <p:nvPr/>
            </p:nvSpPr>
            <p:spPr>
              <a:xfrm rot="5400000">
                <a:off x="2569343" y="2432614"/>
                <a:ext cx="106981" cy="126999"/>
              </a:xfrm>
              <a:prstGeom prst="triangle">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63" name="直接连接符 362">
                <a:extLst>
                  <a:ext uri="{FF2B5EF4-FFF2-40B4-BE49-F238E27FC236}">
                    <a16:creationId xmlns:a16="http://schemas.microsoft.com/office/drawing/2014/main" id="{4EBEE50B-5D71-333C-5D3D-AC23AEFAAA3E}"/>
                  </a:ext>
                </a:extLst>
              </p:cNvPr>
              <p:cNvCxnSpPr/>
              <p:nvPr/>
            </p:nvCxnSpPr>
            <p:spPr>
              <a:xfrm flipV="1">
                <a:off x="2724532" y="2496221"/>
                <a:ext cx="180000" cy="0"/>
              </a:xfrm>
              <a:prstGeom prst="line">
                <a:avLst/>
              </a:prstGeom>
            </p:spPr>
            <p:style>
              <a:lnRef idx="1">
                <a:schemeClr val="dk1"/>
              </a:lnRef>
              <a:fillRef idx="0">
                <a:schemeClr val="dk1"/>
              </a:fillRef>
              <a:effectRef idx="0">
                <a:schemeClr val="dk1"/>
              </a:effectRef>
              <a:fontRef idx="minor">
                <a:schemeClr val="tx1"/>
              </a:fontRef>
            </p:style>
          </p:cxnSp>
        </p:grpSp>
        <p:sp>
          <p:nvSpPr>
            <p:cNvPr id="297" name="文本框 4">
              <a:extLst>
                <a:ext uri="{FF2B5EF4-FFF2-40B4-BE49-F238E27FC236}">
                  <a16:creationId xmlns:a16="http://schemas.microsoft.com/office/drawing/2014/main" id="{6A2B0226-5BC4-34DE-27E7-65F791F1D557}"/>
                </a:ext>
              </a:extLst>
            </p:cNvPr>
            <p:cNvSpPr txBox="1"/>
            <p:nvPr/>
          </p:nvSpPr>
          <p:spPr>
            <a:xfrm>
              <a:off x="2477149" y="1138092"/>
              <a:ext cx="973455" cy="5283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PULSE</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409" name="文本框 408">
            <a:extLst>
              <a:ext uri="{FF2B5EF4-FFF2-40B4-BE49-F238E27FC236}">
                <a16:creationId xmlns:a16="http://schemas.microsoft.com/office/drawing/2014/main" id="{2287660C-6EB6-A14D-A14B-BB4C0A7AE3AA}"/>
              </a:ext>
            </a:extLst>
          </p:cNvPr>
          <p:cNvSpPr txBox="1"/>
          <p:nvPr/>
        </p:nvSpPr>
        <p:spPr>
          <a:xfrm>
            <a:off x="710775" y="5837751"/>
            <a:ext cx="2748118" cy="369332"/>
          </a:xfrm>
          <a:prstGeom prst="rect">
            <a:avLst/>
          </a:prstGeom>
          <a:noFill/>
        </p:spPr>
        <p:txBody>
          <a:bodyPr wrap="square" rtlCol="0">
            <a:spAutoFit/>
          </a:bodyPr>
          <a:lstStyle/>
          <a:p>
            <a:pPr algn="ctr"/>
            <a:r>
              <a:rPr lang="en-US" altLang="zh-CN" dirty="0"/>
              <a:t>DGT_V0</a:t>
            </a:r>
            <a:endParaRPr lang="zh-CN" altLang="en-US" dirty="0"/>
          </a:p>
        </p:txBody>
      </p:sp>
      <p:sp>
        <p:nvSpPr>
          <p:cNvPr id="410" name="文本框 409">
            <a:extLst>
              <a:ext uri="{FF2B5EF4-FFF2-40B4-BE49-F238E27FC236}">
                <a16:creationId xmlns:a16="http://schemas.microsoft.com/office/drawing/2014/main" id="{7AE012D3-2D64-B206-BD37-AFC01CAF76BE}"/>
              </a:ext>
            </a:extLst>
          </p:cNvPr>
          <p:cNvSpPr txBox="1"/>
          <p:nvPr/>
        </p:nvSpPr>
        <p:spPr>
          <a:xfrm>
            <a:off x="4546308" y="5818895"/>
            <a:ext cx="2748118" cy="369332"/>
          </a:xfrm>
          <a:prstGeom prst="rect">
            <a:avLst/>
          </a:prstGeom>
          <a:noFill/>
        </p:spPr>
        <p:txBody>
          <a:bodyPr wrap="square" rtlCol="0">
            <a:spAutoFit/>
          </a:bodyPr>
          <a:lstStyle/>
          <a:p>
            <a:pPr algn="ctr"/>
            <a:r>
              <a:rPr lang="en-US" altLang="zh-CN" dirty="0"/>
              <a:t>DGT_V1</a:t>
            </a:r>
            <a:endParaRPr lang="zh-CN" altLang="en-US" dirty="0"/>
          </a:p>
        </p:txBody>
      </p:sp>
      <p:sp>
        <p:nvSpPr>
          <p:cNvPr id="411" name="文本框 410">
            <a:extLst>
              <a:ext uri="{FF2B5EF4-FFF2-40B4-BE49-F238E27FC236}">
                <a16:creationId xmlns:a16="http://schemas.microsoft.com/office/drawing/2014/main" id="{3C5F7508-8B85-6353-6FF0-B90B77F24104}"/>
              </a:ext>
            </a:extLst>
          </p:cNvPr>
          <p:cNvSpPr txBox="1"/>
          <p:nvPr/>
        </p:nvSpPr>
        <p:spPr>
          <a:xfrm>
            <a:off x="8782413" y="5804583"/>
            <a:ext cx="2748118" cy="369332"/>
          </a:xfrm>
          <a:prstGeom prst="rect">
            <a:avLst/>
          </a:prstGeom>
          <a:noFill/>
        </p:spPr>
        <p:txBody>
          <a:bodyPr wrap="square" rtlCol="0">
            <a:spAutoFit/>
          </a:bodyPr>
          <a:lstStyle/>
          <a:p>
            <a:pPr algn="ctr"/>
            <a:r>
              <a:rPr lang="en-US" altLang="zh-CN" dirty="0"/>
              <a:t>DGT_V2</a:t>
            </a:r>
            <a:endParaRPr lang="zh-CN" altLang="en-US" dirty="0"/>
          </a:p>
        </p:txBody>
      </p:sp>
      <p:sp>
        <p:nvSpPr>
          <p:cNvPr id="161" name="灯片编号占位符 160">
            <a:extLst>
              <a:ext uri="{FF2B5EF4-FFF2-40B4-BE49-F238E27FC236}">
                <a16:creationId xmlns:a16="http://schemas.microsoft.com/office/drawing/2014/main" id="{9F5C3B02-27A0-7DDF-03A1-CA365F5166FE}"/>
              </a:ext>
            </a:extLst>
          </p:cNvPr>
          <p:cNvSpPr>
            <a:spLocks noGrp="1"/>
          </p:cNvSpPr>
          <p:nvPr>
            <p:ph type="sldNum" sz="quarter" idx="12"/>
          </p:nvPr>
        </p:nvSpPr>
        <p:spPr/>
        <p:txBody>
          <a:bodyPr/>
          <a:lstStyle/>
          <a:p>
            <a:fld id="{D34D3721-53FB-4053-A2D8-F6857F4BEDC8}" type="slidenum">
              <a:rPr lang="zh-CN" altLang="en-US" smtClean="0"/>
              <a:t>15</a:t>
            </a:fld>
            <a:endParaRPr lang="zh-CN" altLang="en-US"/>
          </a:p>
        </p:txBody>
      </p:sp>
    </p:spTree>
    <p:extLst>
      <p:ext uri="{BB962C8B-B14F-4D97-AF65-F5344CB8AC3E}">
        <p14:creationId xmlns:p14="http://schemas.microsoft.com/office/powerpoint/2010/main" val="228154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AA411F-9329-A095-76A0-BD00E4871C9F}"/>
              </a:ext>
            </a:extLst>
          </p:cNvPr>
          <p:cNvSpPr>
            <a:spLocks noGrp="1"/>
          </p:cNvSpPr>
          <p:nvPr>
            <p:ph type="title"/>
          </p:nvPr>
        </p:nvSpPr>
        <p:spPr/>
        <p:txBody>
          <a:bodyPr/>
          <a:lstStyle/>
          <a:p>
            <a:r>
              <a:rPr lang="zh-CN" altLang="en-US" dirty="0"/>
              <a:t>测量手段：</a:t>
            </a:r>
            <a:r>
              <a:rPr lang="en-US" altLang="zh-CN" dirty="0"/>
              <a:t>S-curve</a:t>
            </a:r>
            <a:r>
              <a:rPr lang="zh-CN" altLang="en-US" dirty="0"/>
              <a:t>方法</a:t>
            </a:r>
          </a:p>
        </p:txBody>
      </p:sp>
      <p:sp>
        <p:nvSpPr>
          <p:cNvPr id="3" name="灯片编号占位符 2">
            <a:extLst>
              <a:ext uri="{FF2B5EF4-FFF2-40B4-BE49-F238E27FC236}">
                <a16:creationId xmlns:a16="http://schemas.microsoft.com/office/drawing/2014/main" id="{B8BEE2F4-C37B-A315-EFB6-86736E8CB75B}"/>
              </a:ext>
            </a:extLst>
          </p:cNvPr>
          <p:cNvSpPr>
            <a:spLocks noGrp="1"/>
          </p:cNvSpPr>
          <p:nvPr>
            <p:ph type="sldNum" sz="quarter" idx="12"/>
          </p:nvPr>
        </p:nvSpPr>
        <p:spPr/>
        <p:txBody>
          <a:bodyPr/>
          <a:lstStyle/>
          <a:p>
            <a:fld id="{D34D3721-53FB-4053-A2D8-F6857F4BEDC8}" type="slidenum">
              <a:rPr lang="zh-CN" altLang="en-US" smtClean="0"/>
              <a:t>16</a:t>
            </a:fld>
            <a:endParaRPr lang="zh-CN" altLang="en-US"/>
          </a:p>
        </p:txBody>
      </p:sp>
      <p:pic>
        <p:nvPicPr>
          <p:cNvPr id="4" name="内容占位符 5">
            <a:extLst>
              <a:ext uri="{FF2B5EF4-FFF2-40B4-BE49-F238E27FC236}">
                <a16:creationId xmlns:a16="http://schemas.microsoft.com/office/drawing/2014/main" id="{82A74E29-FCA4-E01E-4B13-472615F0FDE9}"/>
              </a:ext>
            </a:extLst>
          </p:cNvPr>
          <p:cNvPicPr>
            <a:picLocks noChangeAspect="1"/>
          </p:cNvPicPr>
          <p:nvPr/>
        </p:nvPicPr>
        <p:blipFill>
          <a:blip r:embed="rId2"/>
          <a:stretch>
            <a:fillRect/>
          </a:stretch>
        </p:blipFill>
        <p:spPr>
          <a:xfrm>
            <a:off x="6096000" y="1325563"/>
            <a:ext cx="4830732" cy="3404113"/>
          </a:xfrm>
          <a:prstGeom prst="rect">
            <a:avLst/>
          </a:prstGeom>
        </p:spPr>
      </p:pic>
      <p:sp>
        <p:nvSpPr>
          <p:cNvPr id="5" name="文本框 4">
            <a:extLst>
              <a:ext uri="{FF2B5EF4-FFF2-40B4-BE49-F238E27FC236}">
                <a16:creationId xmlns:a16="http://schemas.microsoft.com/office/drawing/2014/main" id="{3640CAA0-9E9C-6A57-B878-972C93EFFB51}"/>
              </a:ext>
            </a:extLst>
          </p:cNvPr>
          <p:cNvSpPr txBox="1"/>
          <p:nvPr/>
        </p:nvSpPr>
        <p:spPr>
          <a:xfrm>
            <a:off x="989044" y="1325563"/>
            <a:ext cx="4949891" cy="41982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无信号输入下，在模拟前端加电脉冲</a:t>
            </a:r>
            <a:r>
              <a:rPr lang="en-US" altLang="zh-CN" dirty="0" err="1"/>
              <a:t>Vpulse</a:t>
            </a:r>
            <a:r>
              <a:rPr lang="zh-CN" altLang="en-US" dirty="0"/>
              <a:t>模拟电荷注入</a:t>
            </a:r>
            <a:endParaRPr lang="en-US" altLang="zh-CN" dirty="0"/>
          </a:p>
          <a:p>
            <a:pPr marL="285750" indent="-285750">
              <a:lnSpc>
                <a:spcPct val="150000"/>
              </a:lnSpc>
              <a:buFont typeface="Arial" panose="020B0604020202020204" pitchFamily="34" charset="0"/>
              <a:buChar char="•"/>
            </a:pPr>
            <a:r>
              <a:rPr lang="zh-CN" altLang="en-US" dirty="0"/>
              <a:t>过阈率：给定一个</a:t>
            </a:r>
            <a:r>
              <a:rPr lang="en-US" altLang="zh-CN" dirty="0" err="1"/>
              <a:t>Vpulse</a:t>
            </a:r>
            <a:r>
              <a:rPr lang="zh-CN" altLang="en-US" dirty="0"/>
              <a:t>，在</a:t>
            </a:r>
            <a:r>
              <a:rPr lang="en-US" altLang="zh-CN" dirty="0"/>
              <a:t>X</a:t>
            </a:r>
            <a:r>
              <a:rPr lang="zh-CN" altLang="en-US" dirty="0"/>
              <a:t>次读出中，某像素输出为</a:t>
            </a:r>
            <a:r>
              <a:rPr lang="en-US" altLang="zh-CN" dirty="0"/>
              <a:t>1</a:t>
            </a:r>
            <a:r>
              <a:rPr lang="zh-CN" altLang="en-US" dirty="0"/>
              <a:t>的次数为</a:t>
            </a:r>
            <a:r>
              <a:rPr lang="en-US" altLang="zh-CN" dirty="0"/>
              <a:t>Y</a:t>
            </a:r>
            <a:r>
              <a:rPr lang="zh-CN" altLang="en-US" dirty="0"/>
              <a:t>，则过阈率为</a:t>
            </a:r>
            <a:r>
              <a:rPr lang="en-US" altLang="zh-CN" dirty="0"/>
              <a:t>Y/X</a:t>
            </a:r>
          </a:p>
          <a:p>
            <a:pPr marL="285750" indent="-285750">
              <a:lnSpc>
                <a:spcPct val="150000"/>
              </a:lnSpc>
              <a:buFont typeface="Arial" panose="020B0604020202020204" pitchFamily="34" charset="0"/>
              <a:buChar char="•"/>
            </a:pPr>
            <a:r>
              <a:rPr lang="zh-CN" altLang="en-US" dirty="0"/>
              <a:t>对</a:t>
            </a:r>
            <a:r>
              <a:rPr lang="en-US" altLang="zh-CN" dirty="0" err="1"/>
              <a:t>Vpulse</a:t>
            </a:r>
            <a:r>
              <a:rPr lang="zh-CN" altLang="en-US" dirty="0"/>
              <a:t>电压和过阈率的曲线用累积函数拟合，得到</a:t>
            </a:r>
            <a:r>
              <a:rPr lang="en-US" altLang="zh-CN" dirty="0"/>
              <a:t>mean</a:t>
            </a:r>
            <a:r>
              <a:rPr lang="zh-CN" altLang="en-US" dirty="0"/>
              <a:t>和</a:t>
            </a:r>
            <a:r>
              <a:rPr lang="en-US" altLang="zh-CN" dirty="0"/>
              <a:t>sigma</a:t>
            </a:r>
            <a:r>
              <a:rPr lang="zh-CN" altLang="en-US" dirty="0"/>
              <a:t>值</a:t>
            </a:r>
            <a:endParaRPr lang="en-US" altLang="zh-CN" dirty="0"/>
          </a:p>
          <a:p>
            <a:pPr marL="285750" indent="-285750">
              <a:lnSpc>
                <a:spcPct val="150000"/>
              </a:lnSpc>
              <a:buFont typeface="Arial" panose="020B0604020202020204" pitchFamily="34" charset="0"/>
              <a:buChar char="•"/>
            </a:pPr>
            <a:r>
              <a:rPr lang="en-US" altLang="zh-CN" dirty="0"/>
              <a:t>Mean</a:t>
            </a:r>
            <a:r>
              <a:rPr lang="zh-CN" altLang="en-US" dirty="0"/>
              <a:t>值累积的</a:t>
            </a:r>
            <a:r>
              <a:rPr lang="en-US" altLang="zh-CN" dirty="0"/>
              <a:t>histogram</a:t>
            </a:r>
            <a:r>
              <a:rPr lang="zh-CN" altLang="en-US" dirty="0"/>
              <a:t>，高斯拟合后的</a:t>
            </a:r>
            <a:r>
              <a:rPr lang="en-US" altLang="zh-CN" dirty="0"/>
              <a:t>mean</a:t>
            </a:r>
            <a:r>
              <a:rPr lang="zh-CN" altLang="en-US" dirty="0"/>
              <a:t>为阈值，</a:t>
            </a:r>
            <a:r>
              <a:rPr lang="en-US" altLang="zh-CN" dirty="0"/>
              <a:t>sigma</a:t>
            </a:r>
            <a:r>
              <a:rPr lang="zh-CN" altLang="en-US" dirty="0"/>
              <a:t>为</a:t>
            </a:r>
            <a:r>
              <a:rPr lang="en-US" altLang="zh-CN" sz="1800" dirty="0">
                <a:effectLst/>
                <a:latin typeface="Times New Roman" panose="02020603050405020304" pitchFamily="18" charset="0"/>
                <a:ea typeface="宋体" panose="02010600030101010101" pitchFamily="2" charset="-122"/>
              </a:rPr>
              <a:t>Fixed Pattern Noise</a:t>
            </a:r>
          </a:p>
          <a:p>
            <a:pPr marL="285750" indent="-285750">
              <a:lnSpc>
                <a:spcPct val="150000"/>
              </a:lnSpc>
              <a:buFont typeface="Arial" panose="020B0604020202020204" pitchFamily="34" charset="0"/>
              <a:buChar char="•"/>
            </a:pPr>
            <a:r>
              <a:rPr lang="en-US" altLang="zh-CN" dirty="0"/>
              <a:t>Sigma</a:t>
            </a:r>
            <a:r>
              <a:rPr lang="zh-CN" altLang="en-US" dirty="0"/>
              <a:t>值累积的</a:t>
            </a:r>
            <a:r>
              <a:rPr lang="en-US" altLang="zh-CN" dirty="0"/>
              <a:t>histogram</a:t>
            </a:r>
            <a:r>
              <a:rPr lang="zh-CN" altLang="en-US" dirty="0"/>
              <a:t>，高斯拟合后的</a:t>
            </a:r>
            <a:r>
              <a:rPr lang="en-US" altLang="zh-CN" dirty="0"/>
              <a:t>mean</a:t>
            </a:r>
            <a:r>
              <a:rPr lang="zh-CN" altLang="en-US" dirty="0"/>
              <a:t>为</a:t>
            </a:r>
            <a:r>
              <a:rPr lang="en-US" altLang="zh-CN" sz="1800" dirty="0">
                <a:effectLst/>
                <a:latin typeface="Times New Roman" panose="02020603050405020304" pitchFamily="18" charset="0"/>
                <a:ea typeface="宋体" panose="02010600030101010101" pitchFamily="2" charset="-122"/>
              </a:rPr>
              <a:t>Temporal Noise</a:t>
            </a:r>
            <a:endParaRPr lang="zh-CN" altLang="en-US" dirty="0"/>
          </a:p>
        </p:txBody>
      </p:sp>
    </p:spTree>
    <p:extLst>
      <p:ext uri="{BB962C8B-B14F-4D97-AF65-F5344CB8AC3E}">
        <p14:creationId xmlns:p14="http://schemas.microsoft.com/office/powerpoint/2010/main" val="284736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FAB8FE-1E6A-E67F-AE66-F25946A6E934}"/>
              </a:ext>
            </a:extLst>
          </p:cNvPr>
          <p:cNvSpPr>
            <a:spLocks noGrp="1"/>
          </p:cNvSpPr>
          <p:nvPr>
            <p:ph type="title"/>
          </p:nvPr>
        </p:nvSpPr>
        <p:spPr/>
        <p:txBody>
          <a:bodyPr/>
          <a:lstStyle/>
          <a:p>
            <a:r>
              <a:rPr lang="zh-CN" altLang="en-US" dirty="0"/>
              <a:t>测试系统实物图</a:t>
            </a:r>
          </a:p>
        </p:txBody>
      </p:sp>
      <p:sp>
        <p:nvSpPr>
          <p:cNvPr id="3" name="灯片编号占位符 2">
            <a:extLst>
              <a:ext uri="{FF2B5EF4-FFF2-40B4-BE49-F238E27FC236}">
                <a16:creationId xmlns:a16="http://schemas.microsoft.com/office/drawing/2014/main" id="{B03FC9FC-9E6F-DAF6-BC29-F071BC519688}"/>
              </a:ext>
            </a:extLst>
          </p:cNvPr>
          <p:cNvSpPr>
            <a:spLocks noGrp="1"/>
          </p:cNvSpPr>
          <p:nvPr>
            <p:ph type="sldNum" sz="quarter" idx="12"/>
          </p:nvPr>
        </p:nvSpPr>
        <p:spPr/>
        <p:txBody>
          <a:bodyPr/>
          <a:lstStyle/>
          <a:p>
            <a:fld id="{D34D3721-53FB-4053-A2D8-F6857F4BEDC8}" type="slidenum">
              <a:rPr lang="zh-CN" altLang="en-US" smtClean="0"/>
              <a:t>17</a:t>
            </a:fld>
            <a:endParaRPr lang="zh-CN" altLang="en-US"/>
          </a:p>
        </p:txBody>
      </p:sp>
      <p:pic>
        <p:nvPicPr>
          <p:cNvPr id="5" name="图片 4">
            <a:extLst>
              <a:ext uri="{FF2B5EF4-FFF2-40B4-BE49-F238E27FC236}">
                <a16:creationId xmlns:a16="http://schemas.microsoft.com/office/drawing/2014/main" id="{27F463C7-F2B3-D7D5-64D8-3CCC9942B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593" y="1325563"/>
            <a:ext cx="7084813" cy="5315686"/>
          </a:xfrm>
          <a:prstGeom prst="rect">
            <a:avLst/>
          </a:prstGeom>
        </p:spPr>
      </p:pic>
    </p:spTree>
    <p:extLst>
      <p:ext uri="{BB962C8B-B14F-4D97-AF65-F5344CB8AC3E}">
        <p14:creationId xmlns:p14="http://schemas.microsoft.com/office/powerpoint/2010/main" val="291558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791D87-857D-A0F0-AD1C-FF1C91139ADA}"/>
              </a:ext>
            </a:extLst>
          </p:cNvPr>
          <p:cNvSpPr>
            <a:spLocks noGrp="1"/>
          </p:cNvSpPr>
          <p:nvPr>
            <p:ph type="title"/>
          </p:nvPr>
        </p:nvSpPr>
        <p:spPr/>
        <p:txBody>
          <a:bodyPr/>
          <a:lstStyle/>
          <a:p>
            <a:r>
              <a:rPr lang="zh-CN" altLang="en-US" dirty="0"/>
              <a:t>测试功耗</a:t>
            </a:r>
          </a:p>
        </p:txBody>
      </p:sp>
      <p:sp>
        <p:nvSpPr>
          <p:cNvPr id="3" name="灯片编号占位符 2">
            <a:extLst>
              <a:ext uri="{FF2B5EF4-FFF2-40B4-BE49-F238E27FC236}">
                <a16:creationId xmlns:a16="http://schemas.microsoft.com/office/drawing/2014/main" id="{958AA5D7-F9D1-4769-0708-4FA6C136046E}"/>
              </a:ext>
            </a:extLst>
          </p:cNvPr>
          <p:cNvSpPr>
            <a:spLocks noGrp="1"/>
          </p:cNvSpPr>
          <p:nvPr>
            <p:ph type="sldNum" sz="quarter" idx="12"/>
          </p:nvPr>
        </p:nvSpPr>
        <p:spPr/>
        <p:txBody>
          <a:bodyPr/>
          <a:lstStyle/>
          <a:p>
            <a:fld id="{D34D3721-53FB-4053-A2D8-F6857F4BEDC8}" type="slidenum">
              <a:rPr lang="zh-CN" altLang="en-US" smtClean="0"/>
              <a:t>18</a:t>
            </a:fld>
            <a:endParaRPr lang="zh-CN" altLang="en-US"/>
          </a:p>
        </p:txBody>
      </p:sp>
      <p:pic>
        <p:nvPicPr>
          <p:cNvPr id="5" name="图片 4">
            <a:extLst>
              <a:ext uri="{FF2B5EF4-FFF2-40B4-BE49-F238E27FC236}">
                <a16:creationId xmlns:a16="http://schemas.microsoft.com/office/drawing/2014/main" id="{098C4ED4-B51B-504D-CC12-ECA7938C0B0A}"/>
              </a:ext>
            </a:extLst>
          </p:cNvPr>
          <p:cNvPicPr>
            <a:picLocks noChangeAspect="1"/>
          </p:cNvPicPr>
          <p:nvPr/>
        </p:nvPicPr>
        <p:blipFill>
          <a:blip r:embed="rId2"/>
          <a:stretch>
            <a:fillRect/>
          </a:stretch>
        </p:blipFill>
        <p:spPr>
          <a:xfrm>
            <a:off x="1376919" y="1757999"/>
            <a:ext cx="9438161" cy="3342002"/>
          </a:xfrm>
          <a:prstGeom prst="rect">
            <a:avLst/>
          </a:prstGeom>
        </p:spPr>
      </p:pic>
    </p:spTree>
    <p:extLst>
      <p:ext uri="{BB962C8B-B14F-4D97-AF65-F5344CB8AC3E}">
        <p14:creationId xmlns:p14="http://schemas.microsoft.com/office/powerpoint/2010/main" val="318909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71D334-49D2-8CAE-8ECF-B4B54E0B0B43}"/>
              </a:ext>
            </a:extLst>
          </p:cNvPr>
          <p:cNvSpPr>
            <a:spLocks noGrp="1"/>
          </p:cNvSpPr>
          <p:nvPr>
            <p:ph type="title"/>
          </p:nvPr>
        </p:nvSpPr>
        <p:spPr/>
        <p:txBody>
          <a:bodyPr>
            <a:normAutofit/>
          </a:bodyPr>
          <a:lstStyle/>
          <a:p>
            <a:r>
              <a:rPr lang="zh-CN" altLang="en-US" sz="4000" b="1" dirty="0"/>
              <a:t>概要</a:t>
            </a:r>
          </a:p>
        </p:txBody>
      </p:sp>
      <p:sp>
        <p:nvSpPr>
          <p:cNvPr id="3" name="内容占位符 2">
            <a:extLst>
              <a:ext uri="{FF2B5EF4-FFF2-40B4-BE49-F238E27FC236}">
                <a16:creationId xmlns:a16="http://schemas.microsoft.com/office/drawing/2014/main" id="{60B8B022-D8FF-A02E-283D-183BAED1952E}"/>
              </a:ext>
            </a:extLst>
          </p:cNvPr>
          <p:cNvSpPr>
            <a:spLocks noGrp="1"/>
          </p:cNvSpPr>
          <p:nvPr>
            <p:ph idx="1"/>
          </p:nvPr>
        </p:nvSpPr>
        <p:spPr>
          <a:xfrm>
            <a:off x="838200" y="1527752"/>
            <a:ext cx="10515600" cy="4351338"/>
          </a:xfrm>
        </p:spPr>
        <p:txBody>
          <a:bodyPr/>
          <a:lstStyle/>
          <a:p>
            <a:pPr>
              <a:lnSpc>
                <a:spcPct val="150000"/>
              </a:lnSpc>
            </a:pPr>
            <a:r>
              <a:rPr lang="en-US" altLang="zh-CN" dirty="0"/>
              <a:t>JadePix-3</a:t>
            </a:r>
            <a:r>
              <a:rPr lang="zh-CN" altLang="en-US" dirty="0"/>
              <a:t>研发背景</a:t>
            </a:r>
            <a:endParaRPr lang="en-US" altLang="zh-CN" dirty="0"/>
          </a:p>
          <a:p>
            <a:pPr>
              <a:lnSpc>
                <a:spcPct val="150000"/>
              </a:lnSpc>
            </a:pPr>
            <a:r>
              <a:rPr lang="zh-CN" altLang="en-US" dirty="0"/>
              <a:t>像素芯片介绍</a:t>
            </a:r>
            <a:endParaRPr lang="en-US" altLang="zh-CN" dirty="0"/>
          </a:p>
          <a:p>
            <a:pPr>
              <a:lnSpc>
                <a:spcPct val="150000"/>
              </a:lnSpc>
            </a:pPr>
            <a:r>
              <a:rPr lang="zh-CN" altLang="en-US" dirty="0"/>
              <a:t>测试内容与结果</a:t>
            </a:r>
            <a:endParaRPr lang="en-US" altLang="zh-CN" dirty="0"/>
          </a:p>
          <a:p>
            <a:pPr lvl="1">
              <a:lnSpc>
                <a:spcPct val="150000"/>
              </a:lnSpc>
            </a:pPr>
            <a:r>
              <a:rPr lang="zh-CN" altLang="en-US" sz="2000" dirty="0"/>
              <a:t>优化阵列测试方法</a:t>
            </a:r>
            <a:endParaRPr lang="en-US" altLang="zh-CN" sz="2000" dirty="0"/>
          </a:p>
          <a:p>
            <a:pPr lvl="1">
              <a:lnSpc>
                <a:spcPct val="150000"/>
              </a:lnSpc>
            </a:pPr>
            <a:r>
              <a:rPr lang="zh-CN" altLang="en-US" sz="2000" dirty="0"/>
              <a:t>噪声击中率测试</a:t>
            </a:r>
            <a:endParaRPr lang="en-US" altLang="zh-CN" sz="2000" dirty="0"/>
          </a:p>
          <a:p>
            <a:pPr>
              <a:lnSpc>
                <a:spcPct val="150000"/>
              </a:lnSpc>
            </a:pPr>
            <a:r>
              <a:rPr lang="zh-CN" altLang="en-US" dirty="0"/>
              <a:t>总结与展望</a:t>
            </a:r>
          </a:p>
        </p:txBody>
      </p:sp>
      <p:sp>
        <p:nvSpPr>
          <p:cNvPr id="5" name="灯片编号占位符 4">
            <a:extLst>
              <a:ext uri="{FF2B5EF4-FFF2-40B4-BE49-F238E27FC236}">
                <a16:creationId xmlns:a16="http://schemas.microsoft.com/office/drawing/2014/main" id="{272D7CF2-1510-3AE5-4559-149BBEEABE4C}"/>
              </a:ext>
            </a:extLst>
          </p:cNvPr>
          <p:cNvSpPr>
            <a:spLocks noGrp="1"/>
          </p:cNvSpPr>
          <p:nvPr>
            <p:ph type="sldNum" sz="quarter" idx="12"/>
          </p:nvPr>
        </p:nvSpPr>
        <p:spPr/>
        <p:txBody>
          <a:bodyPr/>
          <a:lstStyle/>
          <a:p>
            <a:fld id="{D34D3721-53FB-4053-A2D8-F6857F4BEDC8}" type="slidenum">
              <a:rPr lang="zh-CN" altLang="en-US" smtClean="0"/>
              <a:t>2</a:t>
            </a:fld>
            <a:endParaRPr lang="zh-CN" altLang="en-US" dirty="0"/>
          </a:p>
        </p:txBody>
      </p:sp>
    </p:spTree>
    <p:extLst>
      <p:ext uri="{BB962C8B-B14F-4D97-AF65-F5344CB8AC3E}">
        <p14:creationId xmlns:p14="http://schemas.microsoft.com/office/powerpoint/2010/main" val="17616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5F339022-E9F4-4968-D8AF-B290A1DDE405}"/>
              </a:ext>
            </a:extLst>
          </p:cNvPr>
          <p:cNvSpPr txBox="1">
            <a:spLocks/>
          </p:cNvSpPr>
          <p:nvPr/>
        </p:nvSpPr>
        <p:spPr>
          <a:xfrm>
            <a:off x="790531" y="502703"/>
            <a:ext cx="10515600" cy="7757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CN" altLang="en-US" sz="4000" dirty="0"/>
          </a:p>
        </p:txBody>
      </p:sp>
      <p:sp>
        <p:nvSpPr>
          <p:cNvPr id="5" name="标题 4">
            <a:extLst>
              <a:ext uri="{FF2B5EF4-FFF2-40B4-BE49-F238E27FC236}">
                <a16:creationId xmlns:a16="http://schemas.microsoft.com/office/drawing/2014/main" id="{6093B048-5394-1DEE-9E1A-04A3100B7687}"/>
              </a:ext>
            </a:extLst>
          </p:cNvPr>
          <p:cNvSpPr>
            <a:spLocks noGrp="1"/>
          </p:cNvSpPr>
          <p:nvPr>
            <p:ph type="title"/>
          </p:nvPr>
        </p:nvSpPr>
        <p:spPr/>
        <p:txBody>
          <a:bodyPr/>
          <a:lstStyle/>
          <a:p>
            <a:r>
              <a:rPr lang="en-US" altLang="zh-CN" sz="4000" b="1" dirty="0"/>
              <a:t>JadePix-3</a:t>
            </a:r>
            <a:r>
              <a:rPr lang="zh-CN" altLang="en-US" sz="4000" b="1" dirty="0"/>
              <a:t>硅像素芯片的研发背景</a:t>
            </a:r>
            <a:endParaRPr lang="zh-CN" altLang="en-US" b="1" dirty="0"/>
          </a:p>
        </p:txBody>
      </p:sp>
      <p:grpSp>
        <p:nvGrpSpPr>
          <p:cNvPr id="25" name="组合 24">
            <a:extLst>
              <a:ext uri="{FF2B5EF4-FFF2-40B4-BE49-F238E27FC236}">
                <a16:creationId xmlns:a16="http://schemas.microsoft.com/office/drawing/2014/main" id="{56793733-F1D6-5E8B-7B3E-75EE741BCEC3}"/>
              </a:ext>
            </a:extLst>
          </p:cNvPr>
          <p:cNvGrpSpPr/>
          <p:nvPr/>
        </p:nvGrpSpPr>
        <p:grpSpPr>
          <a:xfrm>
            <a:off x="43001" y="4085560"/>
            <a:ext cx="12148999" cy="2757699"/>
            <a:chOff x="43001" y="4085560"/>
            <a:chExt cx="12148999" cy="2757699"/>
          </a:xfrm>
        </p:grpSpPr>
        <p:grpSp>
          <p:nvGrpSpPr>
            <p:cNvPr id="21" name="组合 20">
              <a:extLst>
                <a:ext uri="{FF2B5EF4-FFF2-40B4-BE49-F238E27FC236}">
                  <a16:creationId xmlns:a16="http://schemas.microsoft.com/office/drawing/2014/main" id="{84C215ED-0CF5-EF67-64CA-D7FC7CB668B8}"/>
                </a:ext>
              </a:extLst>
            </p:cNvPr>
            <p:cNvGrpSpPr/>
            <p:nvPr/>
          </p:nvGrpSpPr>
          <p:grpSpPr>
            <a:xfrm>
              <a:off x="43001" y="4085560"/>
              <a:ext cx="12148999" cy="2757699"/>
              <a:chOff x="43001" y="3799609"/>
              <a:chExt cx="12148999" cy="2757699"/>
            </a:xfrm>
          </p:grpSpPr>
          <p:pic>
            <p:nvPicPr>
              <p:cNvPr id="7" name="图片 6">
                <a:extLst>
                  <a:ext uri="{FF2B5EF4-FFF2-40B4-BE49-F238E27FC236}">
                    <a16:creationId xmlns:a16="http://schemas.microsoft.com/office/drawing/2014/main" id="{B13AFC4E-C33D-7C23-F78D-BA8518F86FB6}"/>
                  </a:ext>
                </a:extLst>
              </p:cNvPr>
              <p:cNvPicPr>
                <a:picLocks noChangeAspect="1"/>
              </p:cNvPicPr>
              <p:nvPr/>
            </p:nvPicPr>
            <p:blipFill>
              <a:blip r:embed="rId3"/>
              <a:stretch>
                <a:fillRect/>
              </a:stretch>
            </p:blipFill>
            <p:spPr>
              <a:xfrm>
                <a:off x="5730519" y="3799609"/>
                <a:ext cx="6461481" cy="2452070"/>
              </a:xfrm>
              <a:prstGeom prst="rect">
                <a:avLst/>
              </a:prstGeom>
            </p:spPr>
          </p:pic>
          <p:grpSp>
            <p:nvGrpSpPr>
              <p:cNvPr id="15" name="组合 14">
                <a:extLst>
                  <a:ext uri="{FF2B5EF4-FFF2-40B4-BE49-F238E27FC236}">
                    <a16:creationId xmlns:a16="http://schemas.microsoft.com/office/drawing/2014/main" id="{03A2174C-CC76-A35B-71E7-16C943CFFB6B}"/>
                  </a:ext>
                </a:extLst>
              </p:cNvPr>
              <p:cNvGrpSpPr/>
              <p:nvPr/>
            </p:nvGrpSpPr>
            <p:grpSpPr>
              <a:xfrm>
                <a:off x="43001" y="3799609"/>
                <a:ext cx="5577743" cy="2757699"/>
                <a:chOff x="60672" y="1615448"/>
                <a:chExt cx="5434396" cy="2618359"/>
              </a:xfrm>
            </p:grpSpPr>
            <p:grpSp>
              <p:nvGrpSpPr>
                <p:cNvPr id="13" name="组合 12">
                  <a:extLst>
                    <a:ext uri="{FF2B5EF4-FFF2-40B4-BE49-F238E27FC236}">
                      <a16:creationId xmlns:a16="http://schemas.microsoft.com/office/drawing/2014/main" id="{CD236C12-160F-6012-63EE-04BA9CB9126D}"/>
                    </a:ext>
                  </a:extLst>
                </p:cNvPr>
                <p:cNvGrpSpPr/>
                <p:nvPr/>
              </p:nvGrpSpPr>
              <p:grpSpPr>
                <a:xfrm>
                  <a:off x="60672" y="1615448"/>
                  <a:ext cx="5434396" cy="2328173"/>
                  <a:chOff x="95340" y="2174488"/>
                  <a:chExt cx="6470469" cy="2837419"/>
                </a:xfrm>
              </p:grpSpPr>
              <p:pic>
                <p:nvPicPr>
                  <p:cNvPr id="10" name="图片 9">
                    <a:extLst>
                      <a:ext uri="{FF2B5EF4-FFF2-40B4-BE49-F238E27FC236}">
                        <a16:creationId xmlns:a16="http://schemas.microsoft.com/office/drawing/2014/main" id="{ABCC4B14-27C7-127B-0667-FAED40E62731}"/>
                      </a:ext>
                    </a:extLst>
                  </p:cNvPr>
                  <p:cNvPicPr>
                    <a:picLocks noChangeAspect="1"/>
                  </p:cNvPicPr>
                  <p:nvPr/>
                </p:nvPicPr>
                <p:blipFill>
                  <a:blip r:embed="rId4"/>
                  <a:stretch>
                    <a:fillRect/>
                  </a:stretch>
                </p:blipFill>
                <p:spPr>
                  <a:xfrm>
                    <a:off x="277572" y="2174488"/>
                    <a:ext cx="5915323" cy="2837419"/>
                  </a:xfrm>
                  <a:prstGeom prst="rect">
                    <a:avLst/>
                  </a:prstGeom>
                </p:spPr>
              </p:pic>
              <p:sp>
                <p:nvSpPr>
                  <p:cNvPr id="12" name="矩形 11">
                    <a:extLst>
                      <a:ext uri="{FF2B5EF4-FFF2-40B4-BE49-F238E27FC236}">
                        <a16:creationId xmlns:a16="http://schemas.microsoft.com/office/drawing/2014/main" id="{04BDA37C-FAF4-748F-80AB-D1AAC054F589}"/>
                      </a:ext>
                    </a:extLst>
                  </p:cNvPr>
                  <p:cNvSpPr/>
                  <p:nvPr/>
                </p:nvSpPr>
                <p:spPr>
                  <a:xfrm>
                    <a:off x="95340" y="3333806"/>
                    <a:ext cx="6470469" cy="53620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id="{AA9CDD96-89AF-9AD8-4DB3-BF7B34726D79}"/>
                    </a:ext>
                  </a:extLst>
                </p:cNvPr>
                <p:cNvSpPr txBox="1"/>
                <p:nvPr/>
              </p:nvSpPr>
              <p:spPr>
                <a:xfrm>
                  <a:off x="1072676" y="3970804"/>
                  <a:ext cx="3250237" cy="263003"/>
                </a:xfrm>
                <a:prstGeom prst="rect">
                  <a:avLst/>
                </a:prstGeom>
                <a:noFill/>
              </p:spPr>
              <p:txBody>
                <a:bodyPr wrap="square" rtlCol="0">
                  <a:spAutoFit/>
                </a:bodyPr>
                <a:lstStyle/>
                <a:p>
                  <a:pPr algn="ctr"/>
                  <a:r>
                    <a:rPr lang="en-US" altLang="zh-CN" sz="1200" dirty="0"/>
                    <a:t>CEPC</a:t>
                  </a:r>
                  <a:r>
                    <a:rPr lang="zh-CN" altLang="en-US" sz="1200" dirty="0"/>
                    <a:t>物理测量和子探测器关键性能</a:t>
                  </a:r>
                </a:p>
              </p:txBody>
            </p:sp>
          </p:grpSp>
          <p:sp>
            <p:nvSpPr>
              <p:cNvPr id="16" name="文本框 15">
                <a:extLst>
                  <a:ext uri="{FF2B5EF4-FFF2-40B4-BE49-F238E27FC236}">
                    <a16:creationId xmlns:a16="http://schemas.microsoft.com/office/drawing/2014/main" id="{F7FF1CF9-4781-3E38-39FB-943F34EEEEA2}"/>
                  </a:ext>
                </a:extLst>
              </p:cNvPr>
              <p:cNvSpPr txBox="1"/>
              <p:nvPr/>
            </p:nvSpPr>
            <p:spPr>
              <a:xfrm>
                <a:off x="7354203" y="6251679"/>
                <a:ext cx="3059556" cy="276999"/>
              </a:xfrm>
              <a:prstGeom prst="rect">
                <a:avLst/>
              </a:prstGeom>
              <a:noFill/>
            </p:spPr>
            <p:txBody>
              <a:bodyPr wrap="square" rtlCol="0">
                <a:spAutoFit/>
              </a:bodyPr>
              <a:lstStyle/>
              <a:p>
                <a:pPr algn="ctr"/>
                <a:r>
                  <a:rPr lang="zh-CN" altLang="en-US" sz="1200" dirty="0"/>
                  <a:t>硅像素顶点探测器的技术路线</a:t>
                </a:r>
              </a:p>
            </p:txBody>
          </p:sp>
        </p:grpSp>
        <p:sp>
          <p:nvSpPr>
            <p:cNvPr id="17" name="矩形 16">
              <a:extLst>
                <a:ext uri="{FF2B5EF4-FFF2-40B4-BE49-F238E27FC236}">
                  <a16:creationId xmlns:a16="http://schemas.microsoft.com/office/drawing/2014/main" id="{892E34E0-7AEF-4480-8D34-A44EAF61228F}"/>
                </a:ext>
              </a:extLst>
            </p:cNvPr>
            <p:cNvSpPr/>
            <p:nvPr/>
          </p:nvSpPr>
          <p:spPr>
            <a:xfrm>
              <a:off x="8927317" y="4147303"/>
              <a:ext cx="1131082" cy="8493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89DF064E-DC98-2284-07B8-5347A75F6819}"/>
                  </a:ext>
                </a:extLst>
              </p:cNvPr>
              <p:cNvSpPr txBox="1"/>
              <p:nvPr/>
            </p:nvSpPr>
            <p:spPr>
              <a:xfrm>
                <a:off x="81564" y="1092504"/>
                <a:ext cx="6031384" cy="29510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为环形正负电子对撞机（</a:t>
                </a:r>
                <a:r>
                  <a:rPr lang="en-US" altLang="zh-CN" dirty="0"/>
                  <a:t>CEPC</a:t>
                </a:r>
                <a:r>
                  <a:rPr lang="zh-CN" altLang="en-US" dirty="0"/>
                  <a:t>）实验的顶点探测器开展预先研究</a:t>
                </a:r>
                <a:endParaRPr lang="zh-CN" altLang="en-US" sz="1800" b="0" i="0" u="none" strike="noStrike" baseline="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t>Br (H -&gt; c</a:t>
                </a:r>
                <a14:m>
                  <m:oMath xmlns:m="http://schemas.openxmlformats.org/officeDocument/2006/math">
                    <m:acc>
                      <m:accPr>
                        <m:chr m:val="̅"/>
                        <m:ctrlPr>
                          <a:rPr lang="en-US" altLang="zh-CN" i="1" smtClean="0">
                            <a:latin typeface="Cambria Math" panose="02040503050406030204" pitchFamily="18" charset="0"/>
                          </a:rPr>
                        </m:ctrlPr>
                      </m:accPr>
                      <m:e>
                        <m:r>
                          <m:rPr>
                            <m:sty m:val="p"/>
                          </m:rPr>
                          <a:rPr lang="en-US" altLang="zh-CN" i="1">
                            <a:latin typeface="Cambria Math" panose="02040503050406030204" pitchFamily="18" charset="0"/>
                          </a:rPr>
                          <m:t>c</m:t>
                        </m:r>
                      </m:e>
                    </m:acc>
                  </m:oMath>
                </a14:m>
                <a:r>
                  <a:rPr lang="en-US" altLang="zh-CN" dirty="0"/>
                  <a:t>) </a:t>
                </a:r>
                <a:r>
                  <a:rPr lang="zh-CN" altLang="en-US" dirty="0"/>
                  <a:t>对顶点探测器参数</a:t>
                </a:r>
                <a:r>
                  <a:rPr lang="zh-CN" altLang="en-US" b="1" dirty="0"/>
                  <a:t>显著敏感</a:t>
                </a:r>
                <a:r>
                  <a:rPr lang="zh-CN" altLang="en-US" dirty="0"/>
                  <a:t>，探测器性能至关重要</a:t>
                </a:r>
                <a:endParaRPr lang="en-US" altLang="zh-CN" dirty="0"/>
              </a:p>
              <a:p>
                <a:pPr marL="285750" indent="-285750">
                  <a:lnSpc>
                    <a:spcPct val="150000"/>
                  </a:lnSpc>
                  <a:buFont typeface="Arial" panose="020B0604020202020204" pitchFamily="34" charset="0"/>
                  <a:buChar char="•"/>
                </a:pPr>
                <a:r>
                  <a:rPr lang="zh-CN" altLang="en-US" dirty="0"/>
                  <a:t>全功能大尺寸探测器芯片，采用</a:t>
                </a:r>
                <a:r>
                  <a:rPr lang="en-US" altLang="zh-CN" dirty="0" err="1"/>
                  <a:t>TowerJazz</a:t>
                </a:r>
                <a:r>
                  <a:rPr lang="en-US" altLang="zh-CN" dirty="0"/>
                  <a:t> 180nm CMOS</a:t>
                </a:r>
                <a:r>
                  <a:rPr lang="zh-CN" altLang="en-US" dirty="0"/>
                  <a:t>工艺</a:t>
                </a:r>
                <a:endParaRPr lang="en-US" altLang="zh-CN" dirty="0"/>
              </a:p>
              <a:p>
                <a:pPr marL="285750" indent="-285750">
                  <a:lnSpc>
                    <a:spcPct val="150000"/>
                  </a:lnSpc>
                  <a:buFont typeface="Arial" panose="020B0604020202020204" pitchFamily="34" charset="0"/>
                  <a:buChar char="•"/>
                </a:pPr>
                <a:r>
                  <a:rPr lang="zh-CN" altLang="en-US" dirty="0"/>
                  <a:t>设计目标：低功耗小尺寸的模拟前端电路的实现</a:t>
                </a:r>
                <a:endParaRPr lang="en-US" altLang="zh-CN" dirty="0"/>
              </a:p>
            </p:txBody>
          </p:sp>
        </mc:Choice>
        <mc:Fallback>
          <p:sp>
            <p:nvSpPr>
              <p:cNvPr id="18" name="文本框 17">
                <a:extLst>
                  <a:ext uri="{FF2B5EF4-FFF2-40B4-BE49-F238E27FC236}">
                    <a16:creationId xmlns:a16="http://schemas.microsoft.com/office/drawing/2014/main" id="{89DF064E-DC98-2284-07B8-5347A75F6819}"/>
                  </a:ext>
                </a:extLst>
              </p:cNvPr>
              <p:cNvSpPr txBox="1">
                <a:spLocks noRot="1" noChangeAspect="1" noMove="1" noResize="1" noEditPoints="1" noAdjustHandles="1" noChangeArrowheads="1" noChangeShapeType="1" noTextEdit="1"/>
              </p:cNvSpPr>
              <p:nvPr/>
            </p:nvSpPr>
            <p:spPr>
              <a:xfrm>
                <a:off x="81564" y="1092504"/>
                <a:ext cx="6031384" cy="2951064"/>
              </a:xfrm>
              <a:prstGeom prst="rect">
                <a:avLst/>
              </a:prstGeom>
              <a:blipFill>
                <a:blip r:embed="rId5"/>
                <a:stretch>
                  <a:fillRect l="-606" r="-505" b="-24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6" name="表格 4">
                <a:extLst>
                  <a:ext uri="{FF2B5EF4-FFF2-40B4-BE49-F238E27FC236}">
                    <a16:creationId xmlns:a16="http://schemas.microsoft.com/office/drawing/2014/main" id="{8E02B91A-788F-6371-071C-B919A7746429}"/>
                  </a:ext>
                </a:extLst>
              </p:cNvPr>
              <p:cNvGraphicFramePr>
                <a:graphicFrameLocks noGrp="1"/>
              </p:cNvGraphicFramePr>
              <p:nvPr>
                <p:extLst>
                  <p:ext uri="{D42A27DB-BD31-4B8C-83A1-F6EECF244321}">
                    <p14:modId xmlns:p14="http://schemas.microsoft.com/office/powerpoint/2010/main" val="1996833811"/>
                  </p:ext>
                </p:extLst>
              </p:nvPr>
            </p:nvGraphicFramePr>
            <p:xfrm>
              <a:off x="6160617" y="1252886"/>
              <a:ext cx="5801228" cy="2468880"/>
            </p:xfrm>
            <a:graphic>
              <a:graphicData uri="http://schemas.openxmlformats.org/drawingml/2006/table">
                <a:tbl>
                  <a:tblPr firstRow="1" bandRow="1">
                    <a:effectLst/>
                    <a:tableStyleId>{5940675A-B579-460E-94D1-54222C63F5DA}</a:tableStyleId>
                  </a:tblPr>
                  <a:tblGrid>
                    <a:gridCol w="2725778">
                      <a:extLst>
                        <a:ext uri="{9D8B030D-6E8A-4147-A177-3AD203B41FA5}">
                          <a16:colId xmlns:a16="http://schemas.microsoft.com/office/drawing/2014/main" val="3535714111"/>
                        </a:ext>
                      </a:extLst>
                    </a:gridCol>
                    <a:gridCol w="3075450">
                      <a:extLst>
                        <a:ext uri="{9D8B030D-6E8A-4147-A177-3AD203B41FA5}">
                          <a16:colId xmlns:a16="http://schemas.microsoft.com/office/drawing/2014/main" val="1788810938"/>
                        </a:ext>
                      </a:extLst>
                    </a:gridCol>
                  </a:tblGrid>
                  <a:tr h="136631">
                    <a:tc>
                      <a:txBody>
                        <a:bodyPr/>
                        <a:lstStyle/>
                        <a:p>
                          <a:endParaRPr lang="zh-CN" altLang="en-US" dirty="0">
                            <a:solidFill>
                              <a:schemeClr val="accent1"/>
                            </a:solidFill>
                          </a:endParaRPr>
                        </a:p>
                      </a:txBody>
                      <a:tcPr>
                        <a:solidFill>
                          <a:schemeClr val="accent1">
                            <a:lumMod val="20000"/>
                            <a:lumOff val="80000"/>
                          </a:schemeClr>
                        </a:solidFill>
                      </a:tcPr>
                    </a:tc>
                    <a:tc>
                      <a:txBody>
                        <a:bodyPr/>
                        <a:lstStyle/>
                        <a:p>
                          <a:r>
                            <a:rPr lang="en-US" altLang="zh-CN" dirty="0"/>
                            <a:t> CEPC vertex</a:t>
                          </a:r>
                          <a:r>
                            <a:rPr lang="zh-CN" altLang="en-US" dirty="0"/>
                            <a:t> </a:t>
                          </a:r>
                          <a:r>
                            <a:rPr lang="en-US" altLang="zh-CN" dirty="0"/>
                            <a:t>detector</a:t>
                          </a:r>
                          <a:endParaRPr lang="zh-CN" altLang="en-US" dirty="0"/>
                        </a:p>
                      </a:txBody>
                      <a:tcPr/>
                    </a:tc>
                    <a:extLst>
                      <a:ext uri="{0D108BD9-81ED-4DB2-BD59-A6C34878D82A}">
                        <a16:rowId xmlns:a16="http://schemas.microsoft.com/office/drawing/2014/main" val="608958301"/>
                      </a:ext>
                    </a:extLst>
                  </a:tr>
                  <a:tr h="348497">
                    <a:tc>
                      <a:txBody>
                        <a:bodyPr/>
                        <a:lstStyle/>
                        <a:p>
                          <a:r>
                            <a:rPr lang="en-US" altLang="zh-CN" b="0" cap="none" spc="0" dirty="0">
                              <a:ln>
                                <a:noFill/>
                              </a:ln>
                              <a:solidFill>
                                <a:schemeClr val="tx1"/>
                              </a:solidFill>
                              <a:effectLst/>
                            </a:rPr>
                            <a:t>Single point resolution</a:t>
                          </a:r>
                          <a:r>
                            <a:rPr lang="el-GR" altLang="zh-CN" b="0" cap="none" spc="0" dirty="0">
                              <a:ln>
                                <a:noFill/>
                              </a:ln>
                              <a:solidFill>
                                <a:schemeClr val="tx1"/>
                              </a:solidFill>
                              <a:effectLst/>
                            </a:rPr>
                            <a:t>μ</a:t>
                          </a:r>
                          <a:r>
                            <a:rPr lang="en-US" altLang="zh-CN" b="0" cap="none" spc="0" dirty="0">
                              <a:ln>
                                <a:noFill/>
                              </a:ln>
                              <a:solidFill>
                                <a:schemeClr val="tx1"/>
                              </a:solidFill>
                              <a:effectLst/>
                            </a:rPr>
                            <a:t>m</a:t>
                          </a:r>
                        </a:p>
                      </a:txBody>
                      <a:tcPr>
                        <a:solidFill>
                          <a:schemeClr val="accent1">
                            <a:lumMod val="20000"/>
                            <a:lumOff val="80000"/>
                          </a:schemeClr>
                        </a:solidFill>
                      </a:tcPr>
                    </a:tc>
                    <a:tc>
                      <a:txBody>
                        <a:bodyPr/>
                        <a:lstStyle/>
                        <a:p>
                          <a:r>
                            <a:rPr lang="en-US" altLang="zh-CN" dirty="0"/>
                            <a:t>3</a:t>
                          </a:r>
                          <a:r>
                            <a:rPr lang="el-GR" altLang="zh-CN" b="0" cap="none" spc="0" dirty="0">
                              <a:ln>
                                <a:noFill/>
                              </a:ln>
                              <a:solidFill>
                                <a:schemeClr val="tx1"/>
                              </a:solidFill>
                              <a:effectLst/>
                            </a:rPr>
                            <a:t>μ</a:t>
                          </a:r>
                          <a:r>
                            <a:rPr lang="en-US" altLang="zh-CN" b="0" cap="none" spc="0" dirty="0">
                              <a:ln>
                                <a:noFill/>
                              </a:ln>
                              <a:solidFill>
                                <a:schemeClr val="tx1"/>
                              </a:solidFill>
                              <a:effectLst/>
                            </a:rPr>
                            <a:t>m</a:t>
                          </a:r>
                          <a:endParaRPr lang="zh-CN" altLang="en-US" dirty="0"/>
                        </a:p>
                      </a:txBody>
                      <a:tcPr/>
                    </a:tc>
                    <a:extLst>
                      <a:ext uri="{0D108BD9-81ED-4DB2-BD59-A6C34878D82A}">
                        <a16:rowId xmlns:a16="http://schemas.microsoft.com/office/drawing/2014/main" val="2978107074"/>
                      </a:ext>
                    </a:extLst>
                  </a:tr>
                  <a:tr h="348497">
                    <a:tc>
                      <a:txBody>
                        <a:bodyPr/>
                        <a:lstStyle/>
                        <a:p>
                          <a:r>
                            <a:rPr lang="en-US" altLang="zh-CN" b="0" cap="none" spc="0" dirty="0">
                              <a:ln>
                                <a:noFill/>
                              </a:ln>
                              <a:solidFill>
                                <a:schemeClr val="tx1"/>
                              </a:solidFill>
                              <a:effectLst/>
                            </a:rPr>
                            <a:t>Thickness of sensor chips</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r>
                            <a:rPr lang="en-US" altLang="zh-CN" dirty="0"/>
                            <a:t>50</a:t>
                          </a:r>
                          <a:r>
                            <a:rPr lang="el-GR" altLang="zh-CN" b="0" cap="none" spc="0" dirty="0">
                              <a:ln>
                                <a:noFill/>
                              </a:ln>
                              <a:solidFill>
                                <a:schemeClr val="tx1"/>
                              </a:solidFill>
                              <a:effectLst/>
                            </a:rPr>
                            <a:t>μ</a:t>
                          </a:r>
                          <a:r>
                            <a:rPr lang="en-US" altLang="zh-CN" b="0" cap="none" spc="0" dirty="0">
                              <a:ln>
                                <a:noFill/>
                              </a:ln>
                              <a:solidFill>
                                <a:schemeClr val="tx1"/>
                              </a:solidFill>
                              <a:effectLst/>
                            </a:rPr>
                            <a:t>m</a:t>
                          </a:r>
                          <a:endParaRPr lang="zh-CN" altLang="en-US" dirty="0"/>
                        </a:p>
                      </a:txBody>
                      <a:tcPr/>
                    </a:tc>
                    <a:extLst>
                      <a:ext uri="{0D108BD9-81ED-4DB2-BD59-A6C34878D82A}">
                        <a16:rowId xmlns:a16="http://schemas.microsoft.com/office/drawing/2014/main" val="3963350914"/>
                      </a:ext>
                    </a:extLst>
                  </a:tr>
                  <a:tr h="348497">
                    <a:tc>
                      <a:txBody>
                        <a:bodyPr/>
                        <a:lstStyle/>
                        <a:p>
                          <a:r>
                            <a:rPr lang="en-US" altLang="zh-CN" b="0" cap="none" spc="0" dirty="0">
                              <a:ln>
                                <a:noFill/>
                              </a:ln>
                              <a:solidFill>
                                <a:schemeClr val="tx1"/>
                              </a:solidFill>
                              <a:effectLst/>
                            </a:rPr>
                            <a:t>Power consumption</a:t>
                          </a:r>
                          <a:endParaRPr lang="zh-CN" altLang="en-US" b="0" cap="none" spc="0" baseline="30000" dirty="0">
                            <a:ln>
                              <a:noFill/>
                            </a:ln>
                            <a:solidFill>
                              <a:schemeClr val="tx1"/>
                            </a:solidFill>
                            <a:effectLs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&lt;50</a:t>
                          </a:r>
                          <a:r>
                            <a:rPr lang="en-US" altLang="zh-CN" b="0" cap="none" spc="0" dirty="0">
                              <a:ln>
                                <a:noFill/>
                              </a:ln>
                              <a:solidFill>
                                <a:schemeClr val="tx1"/>
                              </a:solidFill>
                              <a:effectLst/>
                            </a:rPr>
                            <a:t>Mw/cm</a:t>
                          </a:r>
                          <a:r>
                            <a:rPr lang="en-US" altLang="zh-CN" b="0" cap="none" spc="0" baseline="30000" dirty="0">
                              <a:ln>
                                <a:noFill/>
                              </a:ln>
                              <a:solidFill>
                                <a:schemeClr val="tx1"/>
                              </a:solidFill>
                              <a:effectLst/>
                            </a:rPr>
                            <a:t>2</a:t>
                          </a:r>
                          <a:endParaRPr lang="zh-CN" altLang="en-US" b="0" cap="none" spc="0" baseline="30000" dirty="0">
                            <a:ln>
                              <a:noFill/>
                            </a:ln>
                            <a:solidFill>
                              <a:schemeClr val="tx1"/>
                            </a:solidFill>
                            <a:effectLst/>
                          </a:endParaRPr>
                        </a:p>
                      </a:txBody>
                      <a:tcPr/>
                    </a:tc>
                    <a:extLst>
                      <a:ext uri="{0D108BD9-81ED-4DB2-BD59-A6C34878D82A}">
                        <a16:rowId xmlns:a16="http://schemas.microsoft.com/office/drawing/2014/main" val="642691025"/>
                      </a:ext>
                    </a:extLst>
                  </a:tr>
                  <a:tr h="348497">
                    <a:tc>
                      <a:txBody>
                        <a:bodyPr/>
                        <a:lstStyle/>
                        <a:p>
                          <a:r>
                            <a:rPr lang="en-US" altLang="zh-CN" b="0" cap="none" spc="0" dirty="0">
                              <a:ln>
                                <a:noFill/>
                              </a:ln>
                              <a:solidFill>
                                <a:schemeClr val="tx1"/>
                              </a:solidFill>
                              <a:effectLst/>
                            </a:rPr>
                            <a:t>Time stamp precision</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r>
                            <a:rPr lang="en-US" altLang="zh-CN" dirty="0"/>
                            <a:t>~1</a:t>
                          </a:r>
                          <a:r>
                            <a:rPr lang="el-GR" altLang="zh-CN" b="0" cap="none" spc="0" dirty="0">
                              <a:ln>
                                <a:noFill/>
                              </a:ln>
                              <a:solidFill>
                                <a:schemeClr val="tx1"/>
                              </a:solidFill>
                              <a:effectLst/>
                            </a:rPr>
                            <a:t>μ</a:t>
                          </a:r>
                          <a:r>
                            <a:rPr lang="en-US" altLang="zh-CN" b="0" cap="none" spc="0" dirty="0">
                              <a:ln>
                                <a:noFill/>
                              </a:ln>
                              <a:solidFill>
                                <a:schemeClr val="tx1"/>
                              </a:solidFill>
                              <a:effectLst/>
                            </a:rPr>
                            <a:t>s</a:t>
                          </a:r>
                          <a:endParaRPr lang="zh-CN" altLang="en-US" dirty="0"/>
                        </a:p>
                      </a:txBody>
                      <a:tcPr/>
                    </a:tc>
                    <a:extLst>
                      <a:ext uri="{0D108BD9-81ED-4DB2-BD59-A6C34878D82A}">
                        <a16:rowId xmlns:a16="http://schemas.microsoft.com/office/drawing/2014/main" val="2166678449"/>
                      </a:ext>
                    </a:extLst>
                  </a:tr>
                  <a:tr h="609870">
                    <a:tc>
                      <a:txBody>
                        <a:bodyPr/>
                        <a:lstStyle/>
                        <a:p>
                          <a:r>
                            <a:rPr lang="en-US" altLang="zh-CN" b="0" cap="none" spc="0" dirty="0">
                              <a:ln>
                                <a:noFill/>
                              </a:ln>
                              <a:solidFill>
                                <a:schemeClr val="tx1"/>
                              </a:solidFill>
                              <a:effectLst/>
                            </a:rPr>
                            <a:t>Radiation tolerance</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r>
                            <a:rPr lang="en-US" altLang="zh-CN" dirty="0"/>
                            <a:t>TID, 3.4Mrad / year</a:t>
                          </a:r>
                        </a:p>
                        <a:p>
                          <a:r>
                            <a:rPr lang="en-US" altLang="zh-CN" dirty="0"/>
                            <a:t>NIEL, 6.2</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a:t>10</a:t>
                          </a:r>
                          <a:r>
                            <a:rPr lang="en-US" altLang="zh-CN" baseline="30000" dirty="0"/>
                            <a:t>12</a:t>
                          </a:r>
                          <a:r>
                            <a:rPr lang="en-US" altLang="zh-CN" dirty="0"/>
                            <a:t> </a:t>
                          </a:r>
                          <a:r>
                            <a:rPr lang="en-US" altLang="zh-CN" dirty="0" err="1"/>
                            <a:t>n</a:t>
                          </a:r>
                          <a:r>
                            <a:rPr lang="en-US" altLang="zh-CN" baseline="-25000" dirty="0" err="1"/>
                            <a:t>eq</a:t>
                          </a:r>
                          <a:r>
                            <a:rPr lang="en-US" altLang="zh-CN" baseline="-25000" dirty="0"/>
                            <a:t> </a:t>
                          </a:r>
                          <a:r>
                            <a:rPr lang="en-US" altLang="zh-CN" dirty="0"/>
                            <a:t>/ (cm</a:t>
                          </a:r>
                          <a:r>
                            <a:rPr lang="en-US" altLang="zh-CN" baseline="30000" dirty="0"/>
                            <a:t>2</a:t>
                          </a:r>
                          <a:r>
                            <a:rPr lang="en-US" altLang="zh-CN" baseline="0" dirty="0"/>
                            <a:t> </a:t>
                          </a:r>
                          <a:r>
                            <a:rPr lang="en-US" altLang="zh-CN" dirty="0"/>
                            <a:t>year)</a:t>
                          </a:r>
                          <a:endParaRPr lang="zh-CN" altLang="en-US" dirty="0"/>
                        </a:p>
                      </a:txBody>
                      <a:tcPr/>
                    </a:tc>
                    <a:extLst>
                      <a:ext uri="{0D108BD9-81ED-4DB2-BD59-A6C34878D82A}">
                        <a16:rowId xmlns:a16="http://schemas.microsoft.com/office/drawing/2014/main" val="273567825"/>
                      </a:ext>
                    </a:extLst>
                  </a:tr>
                </a:tbl>
              </a:graphicData>
            </a:graphic>
          </p:graphicFrame>
        </mc:Choice>
        <mc:Fallback xmlns="">
          <p:graphicFrame>
            <p:nvGraphicFramePr>
              <p:cNvPr id="26" name="表格 4">
                <a:extLst>
                  <a:ext uri="{FF2B5EF4-FFF2-40B4-BE49-F238E27FC236}">
                    <a16:creationId xmlns:a16="http://schemas.microsoft.com/office/drawing/2014/main" id="{8E02B91A-788F-6371-071C-B919A7746429}"/>
                  </a:ext>
                </a:extLst>
              </p:cNvPr>
              <p:cNvGraphicFramePr>
                <a:graphicFrameLocks noGrp="1"/>
              </p:cNvGraphicFramePr>
              <p:nvPr>
                <p:extLst>
                  <p:ext uri="{D42A27DB-BD31-4B8C-83A1-F6EECF244321}">
                    <p14:modId xmlns:p14="http://schemas.microsoft.com/office/powerpoint/2010/main" val="1996833811"/>
                  </p:ext>
                </p:extLst>
              </p:nvPr>
            </p:nvGraphicFramePr>
            <p:xfrm>
              <a:off x="6160617" y="1252886"/>
              <a:ext cx="5801228" cy="2468880"/>
            </p:xfrm>
            <a:graphic>
              <a:graphicData uri="http://schemas.openxmlformats.org/drawingml/2006/table">
                <a:tbl>
                  <a:tblPr firstRow="1" bandRow="1">
                    <a:effectLst/>
                    <a:tableStyleId>{5940675A-B579-460E-94D1-54222C63F5DA}</a:tableStyleId>
                  </a:tblPr>
                  <a:tblGrid>
                    <a:gridCol w="2725778">
                      <a:extLst>
                        <a:ext uri="{9D8B030D-6E8A-4147-A177-3AD203B41FA5}">
                          <a16:colId xmlns:a16="http://schemas.microsoft.com/office/drawing/2014/main" val="3535714111"/>
                        </a:ext>
                      </a:extLst>
                    </a:gridCol>
                    <a:gridCol w="3075450">
                      <a:extLst>
                        <a:ext uri="{9D8B030D-6E8A-4147-A177-3AD203B41FA5}">
                          <a16:colId xmlns:a16="http://schemas.microsoft.com/office/drawing/2014/main" val="1788810938"/>
                        </a:ext>
                      </a:extLst>
                    </a:gridCol>
                  </a:tblGrid>
                  <a:tr h="365760">
                    <a:tc>
                      <a:txBody>
                        <a:bodyPr/>
                        <a:lstStyle/>
                        <a:p>
                          <a:endParaRPr lang="zh-CN" altLang="en-US" dirty="0">
                            <a:solidFill>
                              <a:schemeClr val="accent1"/>
                            </a:solidFill>
                          </a:endParaRPr>
                        </a:p>
                      </a:txBody>
                      <a:tcPr>
                        <a:solidFill>
                          <a:schemeClr val="accent1">
                            <a:lumMod val="20000"/>
                            <a:lumOff val="80000"/>
                          </a:schemeClr>
                        </a:solidFill>
                      </a:tcPr>
                    </a:tc>
                    <a:tc>
                      <a:txBody>
                        <a:bodyPr/>
                        <a:lstStyle/>
                        <a:p>
                          <a:r>
                            <a:rPr lang="en-US" altLang="zh-CN" dirty="0"/>
                            <a:t> CEPC vertex</a:t>
                          </a:r>
                          <a:r>
                            <a:rPr lang="zh-CN" altLang="en-US" dirty="0"/>
                            <a:t> </a:t>
                          </a:r>
                          <a:r>
                            <a:rPr lang="en-US" altLang="zh-CN" dirty="0"/>
                            <a:t>detector</a:t>
                          </a:r>
                          <a:endParaRPr lang="zh-CN" altLang="en-US" dirty="0"/>
                        </a:p>
                      </a:txBody>
                      <a:tcPr/>
                    </a:tc>
                    <a:extLst>
                      <a:ext uri="{0D108BD9-81ED-4DB2-BD59-A6C34878D82A}">
                        <a16:rowId xmlns:a16="http://schemas.microsoft.com/office/drawing/2014/main" val="608958301"/>
                      </a:ext>
                    </a:extLst>
                  </a:tr>
                  <a:tr h="365760">
                    <a:tc>
                      <a:txBody>
                        <a:bodyPr/>
                        <a:lstStyle/>
                        <a:p>
                          <a:r>
                            <a:rPr lang="en-US" altLang="zh-CN" b="0" cap="none" spc="0" dirty="0">
                              <a:ln>
                                <a:noFill/>
                              </a:ln>
                              <a:solidFill>
                                <a:schemeClr val="tx1"/>
                              </a:solidFill>
                              <a:effectLst/>
                            </a:rPr>
                            <a:t>Single point resolution</a:t>
                          </a:r>
                          <a:r>
                            <a:rPr lang="el-GR" altLang="zh-CN" b="0" cap="none" spc="0" dirty="0">
                              <a:ln>
                                <a:noFill/>
                              </a:ln>
                              <a:solidFill>
                                <a:schemeClr val="tx1"/>
                              </a:solidFill>
                              <a:effectLst/>
                            </a:rPr>
                            <a:t>μ</a:t>
                          </a:r>
                          <a:r>
                            <a:rPr lang="en-US" altLang="zh-CN" b="0" cap="none" spc="0" dirty="0">
                              <a:ln>
                                <a:noFill/>
                              </a:ln>
                              <a:solidFill>
                                <a:schemeClr val="tx1"/>
                              </a:solidFill>
                              <a:effectLst/>
                            </a:rPr>
                            <a:t>m</a:t>
                          </a:r>
                        </a:p>
                      </a:txBody>
                      <a:tcPr>
                        <a:solidFill>
                          <a:schemeClr val="accent1">
                            <a:lumMod val="20000"/>
                            <a:lumOff val="80000"/>
                          </a:schemeClr>
                        </a:solidFill>
                      </a:tcPr>
                    </a:tc>
                    <a:tc>
                      <a:txBody>
                        <a:bodyPr/>
                        <a:lstStyle/>
                        <a:p>
                          <a:r>
                            <a:rPr lang="en-US" altLang="zh-CN" dirty="0"/>
                            <a:t>3</a:t>
                          </a:r>
                          <a:r>
                            <a:rPr lang="el-GR" altLang="zh-CN" b="0" cap="none" spc="0" dirty="0">
                              <a:ln>
                                <a:noFill/>
                              </a:ln>
                              <a:solidFill>
                                <a:schemeClr val="tx1"/>
                              </a:solidFill>
                              <a:effectLst/>
                            </a:rPr>
                            <a:t>μ</a:t>
                          </a:r>
                          <a:r>
                            <a:rPr lang="en-US" altLang="zh-CN" b="0" cap="none" spc="0" dirty="0">
                              <a:ln>
                                <a:noFill/>
                              </a:ln>
                              <a:solidFill>
                                <a:schemeClr val="tx1"/>
                              </a:solidFill>
                              <a:effectLst/>
                            </a:rPr>
                            <a:t>m</a:t>
                          </a:r>
                          <a:endParaRPr lang="zh-CN" altLang="en-US" dirty="0"/>
                        </a:p>
                      </a:txBody>
                      <a:tcPr/>
                    </a:tc>
                    <a:extLst>
                      <a:ext uri="{0D108BD9-81ED-4DB2-BD59-A6C34878D82A}">
                        <a16:rowId xmlns:a16="http://schemas.microsoft.com/office/drawing/2014/main" val="2978107074"/>
                      </a:ext>
                    </a:extLst>
                  </a:tr>
                  <a:tr h="365760">
                    <a:tc>
                      <a:txBody>
                        <a:bodyPr/>
                        <a:lstStyle/>
                        <a:p>
                          <a:r>
                            <a:rPr lang="en-US" altLang="zh-CN" b="0" cap="none" spc="0" dirty="0">
                              <a:ln>
                                <a:noFill/>
                              </a:ln>
                              <a:solidFill>
                                <a:schemeClr val="tx1"/>
                              </a:solidFill>
                              <a:effectLst/>
                            </a:rPr>
                            <a:t>Thickness of sensor chips</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r>
                            <a:rPr lang="en-US" altLang="zh-CN" dirty="0"/>
                            <a:t>50</a:t>
                          </a:r>
                          <a:r>
                            <a:rPr lang="el-GR" altLang="zh-CN" b="0" cap="none" spc="0" dirty="0">
                              <a:ln>
                                <a:noFill/>
                              </a:ln>
                              <a:solidFill>
                                <a:schemeClr val="tx1"/>
                              </a:solidFill>
                              <a:effectLst/>
                            </a:rPr>
                            <a:t>μ</a:t>
                          </a:r>
                          <a:r>
                            <a:rPr lang="en-US" altLang="zh-CN" b="0" cap="none" spc="0" dirty="0">
                              <a:ln>
                                <a:noFill/>
                              </a:ln>
                              <a:solidFill>
                                <a:schemeClr val="tx1"/>
                              </a:solidFill>
                              <a:effectLst/>
                            </a:rPr>
                            <a:t>m</a:t>
                          </a:r>
                          <a:endParaRPr lang="zh-CN" altLang="en-US" dirty="0"/>
                        </a:p>
                      </a:txBody>
                      <a:tcPr/>
                    </a:tc>
                    <a:extLst>
                      <a:ext uri="{0D108BD9-81ED-4DB2-BD59-A6C34878D82A}">
                        <a16:rowId xmlns:a16="http://schemas.microsoft.com/office/drawing/2014/main" val="3963350914"/>
                      </a:ext>
                    </a:extLst>
                  </a:tr>
                  <a:tr h="365760">
                    <a:tc>
                      <a:txBody>
                        <a:bodyPr/>
                        <a:lstStyle/>
                        <a:p>
                          <a:r>
                            <a:rPr lang="en-US" altLang="zh-CN" b="0" cap="none" spc="0" dirty="0">
                              <a:ln>
                                <a:noFill/>
                              </a:ln>
                              <a:solidFill>
                                <a:schemeClr val="tx1"/>
                              </a:solidFill>
                              <a:effectLst/>
                            </a:rPr>
                            <a:t>Power consumption</a:t>
                          </a:r>
                          <a:endParaRPr lang="zh-CN" altLang="en-US" b="0" cap="none" spc="0" baseline="30000" dirty="0">
                            <a:ln>
                              <a:noFill/>
                            </a:ln>
                            <a:solidFill>
                              <a:schemeClr val="tx1"/>
                            </a:solidFill>
                            <a:effectLs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&lt;50</a:t>
                          </a:r>
                          <a:r>
                            <a:rPr lang="en-US" altLang="zh-CN" b="0" cap="none" spc="0" dirty="0">
                              <a:ln>
                                <a:noFill/>
                              </a:ln>
                              <a:solidFill>
                                <a:schemeClr val="tx1"/>
                              </a:solidFill>
                              <a:effectLst/>
                            </a:rPr>
                            <a:t>Mw/cm</a:t>
                          </a:r>
                          <a:r>
                            <a:rPr lang="en-US" altLang="zh-CN" b="0" cap="none" spc="0" baseline="30000" dirty="0">
                              <a:ln>
                                <a:noFill/>
                              </a:ln>
                              <a:solidFill>
                                <a:schemeClr val="tx1"/>
                              </a:solidFill>
                              <a:effectLst/>
                            </a:rPr>
                            <a:t>2</a:t>
                          </a:r>
                          <a:endParaRPr lang="zh-CN" altLang="en-US" b="0" cap="none" spc="0" baseline="30000" dirty="0">
                            <a:ln>
                              <a:noFill/>
                            </a:ln>
                            <a:solidFill>
                              <a:schemeClr val="tx1"/>
                            </a:solidFill>
                            <a:effectLst/>
                          </a:endParaRPr>
                        </a:p>
                      </a:txBody>
                      <a:tcPr/>
                    </a:tc>
                    <a:extLst>
                      <a:ext uri="{0D108BD9-81ED-4DB2-BD59-A6C34878D82A}">
                        <a16:rowId xmlns:a16="http://schemas.microsoft.com/office/drawing/2014/main" val="642691025"/>
                      </a:ext>
                    </a:extLst>
                  </a:tr>
                  <a:tr h="365760">
                    <a:tc>
                      <a:txBody>
                        <a:bodyPr/>
                        <a:lstStyle/>
                        <a:p>
                          <a:r>
                            <a:rPr lang="en-US" altLang="zh-CN" b="0" cap="none" spc="0" dirty="0">
                              <a:ln>
                                <a:noFill/>
                              </a:ln>
                              <a:solidFill>
                                <a:schemeClr val="tx1"/>
                              </a:solidFill>
                              <a:effectLst/>
                            </a:rPr>
                            <a:t>Time stamp precision</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r>
                            <a:rPr lang="en-US" altLang="zh-CN" dirty="0"/>
                            <a:t>~1</a:t>
                          </a:r>
                          <a:r>
                            <a:rPr lang="el-GR" altLang="zh-CN" b="0" cap="none" spc="0" dirty="0">
                              <a:ln>
                                <a:noFill/>
                              </a:ln>
                              <a:solidFill>
                                <a:schemeClr val="tx1"/>
                              </a:solidFill>
                              <a:effectLst/>
                            </a:rPr>
                            <a:t>μ</a:t>
                          </a:r>
                          <a:r>
                            <a:rPr lang="en-US" altLang="zh-CN" b="0" cap="none" spc="0" dirty="0">
                              <a:ln>
                                <a:noFill/>
                              </a:ln>
                              <a:solidFill>
                                <a:schemeClr val="tx1"/>
                              </a:solidFill>
                              <a:effectLst/>
                            </a:rPr>
                            <a:t>s</a:t>
                          </a:r>
                          <a:endParaRPr lang="zh-CN" altLang="en-US" dirty="0"/>
                        </a:p>
                      </a:txBody>
                      <a:tcPr/>
                    </a:tc>
                    <a:extLst>
                      <a:ext uri="{0D108BD9-81ED-4DB2-BD59-A6C34878D82A}">
                        <a16:rowId xmlns:a16="http://schemas.microsoft.com/office/drawing/2014/main" val="2166678449"/>
                      </a:ext>
                    </a:extLst>
                  </a:tr>
                  <a:tr h="640080">
                    <a:tc>
                      <a:txBody>
                        <a:bodyPr/>
                        <a:lstStyle/>
                        <a:p>
                          <a:r>
                            <a:rPr lang="en-US" altLang="zh-CN" b="0" cap="none" spc="0" dirty="0">
                              <a:ln>
                                <a:noFill/>
                              </a:ln>
                              <a:solidFill>
                                <a:schemeClr val="tx1"/>
                              </a:solidFill>
                              <a:effectLst/>
                            </a:rPr>
                            <a:t>Radiation tolerance</a:t>
                          </a:r>
                          <a:endParaRPr lang="zh-CN" altLang="en-US" b="0" cap="none" spc="0" dirty="0">
                            <a:ln>
                              <a:noFill/>
                            </a:ln>
                            <a:solidFill>
                              <a:schemeClr val="tx1"/>
                            </a:solidFill>
                            <a:effectLst/>
                          </a:endParaRPr>
                        </a:p>
                      </a:txBody>
                      <a:tcPr>
                        <a:solidFill>
                          <a:schemeClr val="accent1">
                            <a:lumMod val="20000"/>
                            <a:lumOff val="80000"/>
                          </a:schemeClr>
                        </a:solidFill>
                      </a:tcPr>
                    </a:tc>
                    <a:tc>
                      <a:txBody>
                        <a:bodyPr/>
                        <a:lstStyle/>
                        <a:p>
                          <a:endParaRPr lang="zh-CN"/>
                        </a:p>
                      </a:txBody>
                      <a:tcPr>
                        <a:blipFill>
                          <a:blip r:embed="rId6"/>
                          <a:stretch>
                            <a:fillRect l="-88911" t="-291429" r="-396" b="-15238"/>
                          </a:stretch>
                        </a:blipFill>
                      </a:tcPr>
                    </a:tc>
                    <a:extLst>
                      <a:ext uri="{0D108BD9-81ED-4DB2-BD59-A6C34878D82A}">
                        <a16:rowId xmlns:a16="http://schemas.microsoft.com/office/drawing/2014/main" val="273567825"/>
                      </a:ext>
                    </a:extLst>
                  </a:tr>
                </a:tbl>
              </a:graphicData>
            </a:graphic>
          </p:graphicFrame>
        </mc:Fallback>
      </mc:AlternateContent>
      <p:sp>
        <p:nvSpPr>
          <p:cNvPr id="27" name="文本框 26">
            <a:extLst>
              <a:ext uri="{FF2B5EF4-FFF2-40B4-BE49-F238E27FC236}">
                <a16:creationId xmlns:a16="http://schemas.microsoft.com/office/drawing/2014/main" id="{BBC908FC-212A-B630-A77E-D012D7F4AB06}"/>
              </a:ext>
            </a:extLst>
          </p:cNvPr>
          <p:cNvSpPr txBox="1"/>
          <p:nvPr/>
        </p:nvSpPr>
        <p:spPr>
          <a:xfrm>
            <a:off x="7215541" y="3768903"/>
            <a:ext cx="3670571" cy="276999"/>
          </a:xfrm>
          <a:prstGeom prst="rect">
            <a:avLst/>
          </a:prstGeom>
          <a:noFill/>
        </p:spPr>
        <p:txBody>
          <a:bodyPr wrap="square" rtlCol="0">
            <a:spAutoFit/>
          </a:bodyPr>
          <a:lstStyle/>
          <a:p>
            <a:pPr algn="ctr"/>
            <a:r>
              <a:rPr lang="en-US" altLang="zh-CN" sz="1200" dirty="0"/>
              <a:t>CEPC</a:t>
            </a:r>
            <a:r>
              <a:rPr lang="zh-CN" altLang="en-US" sz="1200" dirty="0"/>
              <a:t>顶点探测器性能指标</a:t>
            </a:r>
          </a:p>
        </p:txBody>
      </p:sp>
      <p:sp>
        <p:nvSpPr>
          <p:cNvPr id="3" name="灯片编号占位符 2">
            <a:extLst>
              <a:ext uri="{FF2B5EF4-FFF2-40B4-BE49-F238E27FC236}">
                <a16:creationId xmlns:a16="http://schemas.microsoft.com/office/drawing/2014/main" id="{F789D1B6-F347-D064-5D28-83D485A9CC9B}"/>
              </a:ext>
            </a:extLst>
          </p:cNvPr>
          <p:cNvSpPr>
            <a:spLocks noGrp="1"/>
          </p:cNvSpPr>
          <p:nvPr>
            <p:ph type="sldNum" sz="quarter" idx="12"/>
          </p:nvPr>
        </p:nvSpPr>
        <p:spPr/>
        <p:txBody>
          <a:bodyPr/>
          <a:lstStyle/>
          <a:p>
            <a:fld id="{D34D3721-53FB-4053-A2D8-F6857F4BEDC8}" type="slidenum">
              <a:rPr lang="zh-CN" altLang="en-US" smtClean="0"/>
              <a:t>3</a:t>
            </a:fld>
            <a:endParaRPr lang="zh-CN" altLang="en-US"/>
          </a:p>
        </p:txBody>
      </p:sp>
    </p:spTree>
    <p:extLst>
      <p:ext uri="{BB962C8B-B14F-4D97-AF65-F5344CB8AC3E}">
        <p14:creationId xmlns:p14="http://schemas.microsoft.com/office/powerpoint/2010/main" val="350252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AD97FE-AAA9-63FE-DB93-059DAF9E8EE1}"/>
              </a:ext>
            </a:extLst>
          </p:cNvPr>
          <p:cNvSpPr>
            <a:spLocks noGrp="1"/>
          </p:cNvSpPr>
          <p:nvPr>
            <p:ph type="title"/>
          </p:nvPr>
        </p:nvSpPr>
        <p:spPr/>
        <p:txBody>
          <a:bodyPr/>
          <a:lstStyle/>
          <a:p>
            <a:r>
              <a:rPr lang="en-US" altLang="zh-CN" sz="4000" b="1" dirty="0"/>
              <a:t>JadePix-3</a:t>
            </a:r>
            <a:r>
              <a:rPr lang="zh-CN" altLang="en-US" b="1" dirty="0"/>
              <a:t>像素芯片简介</a:t>
            </a:r>
          </a:p>
        </p:txBody>
      </p:sp>
      <p:sp>
        <p:nvSpPr>
          <p:cNvPr id="7" name="文本框 6">
            <a:extLst>
              <a:ext uri="{FF2B5EF4-FFF2-40B4-BE49-F238E27FC236}">
                <a16:creationId xmlns:a16="http://schemas.microsoft.com/office/drawing/2014/main" id="{FA923A84-3588-FE3E-4A3D-2C4F1325D62D}"/>
              </a:ext>
            </a:extLst>
          </p:cNvPr>
          <p:cNvSpPr txBox="1"/>
          <p:nvPr/>
        </p:nvSpPr>
        <p:spPr>
          <a:xfrm>
            <a:off x="2564653" y="1472863"/>
            <a:ext cx="5842572" cy="33673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像素阵列</a:t>
            </a:r>
            <a:r>
              <a:rPr lang="en-US" altLang="zh-CN" dirty="0"/>
              <a:t>512</a:t>
            </a:r>
            <a:r>
              <a:rPr lang="zh-CN" altLang="en-US" dirty="0"/>
              <a:t>行</a:t>
            </a:r>
            <a:r>
              <a:rPr lang="en-US" altLang="zh-CN" dirty="0"/>
              <a:t>192</a:t>
            </a:r>
            <a:r>
              <a:rPr lang="zh-CN" altLang="en-US" dirty="0"/>
              <a:t>列，一个</a:t>
            </a:r>
            <a:r>
              <a:rPr lang="en-US" altLang="zh-CN" dirty="0"/>
              <a:t>Sector48</a:t>
            </a:r>
            <a:r>
              <a:rPr lang="zh-CN" altLang="en-US" dirty="0"/>
              <a:t>列，四个</a:t>
            </a:r>
            <a:r>
              <a:rPr lang="en-US" altLang="zh-CN" dirty="0"/>
              <a:t>Sector</a:t>
            </a:r>
            <a:r>
              <a:rPr lang="zh-CN" altLang="en-US" dirty="0"/>
              <a:t>有不同的模拟电路和数字逻辑设计</a:t>
            </a:r>
            <a:endParaRPr lang="en-US" altLang="zh-CN" dirty="0"/>
          </a:p>
          <a:p>
            <a:pPr marL="285750" indent="-285750">
              <a:lnSpc>
                <a:spcPct val="150000"/>
              </a:lnSpc>
              <a:buFont typeface="Arial" panose="020B0604020202020204" pitchFamily="34" charset="0"/>
              <a:buChar char="•"/>
            </a:pPr>
            <a:r>
              <a:rPr lang="zh-CN" altLang="en-US" dirty="0"/>
              <a:t>模拟前端电路中</a:t>
            </a:r>
            <a:r>
              <a:rPr lang="en-US" altLang="zh-CN" dirty="0" err="1">
                <a:solidFill>
                  <a:srgbClr val="FF0000"/>
                </a:solidFill>
              </a:rPr>
              <a:t>ITHR</a:t>
            </a:r>
            <a:r>
              <a:rPr lang="zh-CN" altLang="en-US" dirty="0"/>
              <a:t>和</a:t>
            </a:r>
            <a:r>
              <a:rPr lang="en-US" altLang="zh-CN" dirty="0" err="1">
                <a:solidFill>
                  <a:srgbClr val="FF0000"/>
                </a:solidFill>
              </a:rPr>
              <a:t>VCASN</a:t>
            </a:r>
            <a:r>
              <a:rPr lang="zh-CN" altLang="en-US" dirty="0"/>
              <a:t>两个参数可以调整击中的比较阈值</a:t>
            </a:r>
            <a:endParaRPr lang="en-US" altLang="zh-CN" dirty="0">
              <a:latin typeface="+mn-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800" dirty="0">
                <a:effectLst/>
                <a:latin typeface="+mn-ea"/>
                <a:cs typeface="Times New Roman" panose="02020603050405020304" pitchFamily="18" charset="0"/>
              </a:rPr>
              <a:t>标定</a:t>
            </a:r>
            <a:r>
              <a:rPr lang="zh-CN" altLang="zh-CN" sz="1800" dirty="0">
                <a:effectLst/>
                <a:latin typeface="+mn-ea"/>
                <a:cs typeface="Times New Roman" panose="02020603050405020304" pitchFamily="18" charset="0"/>
              </a:rPr>
              <a:t>的目的是将阈值和噪声用</a:t>
            </a:r>
            <a:r>
              <a:rPr lang="zh-CN" altLang="zh-CN" sz="1800" dirty="0">
                <a:solidFill>
                  <a:srgbClr val="FF0000"/>
                </a:solidFill>
                <a:effectLst/>
                <a:latin typeface="+mn-ea"/>
                <a:cs typeface="Times New Roman" panose="02020603050405020304" pitchFamily="18" charset="0"/>
              </a:rPr>
              <a:t>等效电子数</a:t>
            </a:r>
            <a:r>
              <a:rPr lang="zh-CN" altLang="zh-CN" sz="1800" dirty="0">
                <a:effectLst/>
                <a:latin typeface="+mn-ea"/>
                <a:cs typeface="Times New Roman" panose="02020603050405020304" pitchFamily="18" charset="0"/>
              </a:rPr>
              <a:t>表示</a:t>
            </a:r>
            <a:r>
              <a:rPr lang="zh-CN" altLang="en-US" sz="1800" dirty="0">
                <a:effectLst/>
                <a:latin typeface="+mn-ea"/>
                <a:cs typeface="Times New Roman" panose="02020603050405020304" pitchFamily="18" charset="0"/>
              </a:rPr>
              <a:t>，方便和粒子击中产生的信号进行对比</a:t>
            </a:r>
            <a:endParaRPr lang="en-US" altLang="zh-CN" sz="1800" dirty="0">
              <a:effectLst/>
              <a:latin typeface="+mn-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800" dirty="0">
                <a:effectLst/>
                <a:latin typeface="+mn-ea"/>
                <a:cs typeface="Times New Roman" panose="02020603050405020304" pitchFamily="18" charset="0"/>
              </a:rPr>
              <a:t>模拟前端分为</a:t>
            </a:r>
            <a:r>
              <a:rPr lang="en-US" altLang="zh-CN" sz="1800" dirty="0">
                <a:effectLst/>
                <a:latin typeface="+mn-ea"/>
                <a:cs typeface="Times New Roman" panose="02020603050405020304" pitchFamily="18" charset="0"/>
              </a:rPr>
              <a:t>FE_V0</a:t>
            </a:r>
            <a:r>
              <a:rPr lang="zh-CN" altLang="en-US" sz="1800" dirty="0">
                <a:effectLst/>
                <a:latin typeface="+mn-ea"/>
                <a:cs typeface="Times New Roman" panose="02020603050405020304" pitchFamily="18" charset="0"/>
              </a:rPr>
              <a:t>和</a:t>
            </a:r>
            <a:r>
              <a:rPr lang="en-US" altLang="zh-CN" sz="1800" dirty="0">
                <a:effectLst/>
                <a:latin typeface="+mn-ea"/>
                <a:cs typeface="Times New Roman" panose="02020603050405020304" pitchFamily="18" charset="0"/>
              </a:rPr>
              <a:t>FE_V1</a:t>
            </a:r>
            <a:r>
              <a:rPr lang="zh-CN" altLang="en-US" sz="1800" dirty="0">
                <a:effectLst/>
                <a:latin typeface="+mn-ea"/>
                <a:cs typeface="Times New Roman" panose="02020603050405020304" pitchFamily="18" charset="0"/>
              </a:rPr>
              <a:t>（高功耗版本），</a:t>
            </a:r>
            <a:r>
              <a:rPr lang="en-US" altLang="zh-CN" sz="1800" dirty="0">
                <a:solidFill>
                  <a:srgbClr val="FF0000"/>
                </a:solidFill>
                <a:effectLst/>
                <a:latin typeface="+mn-ea"/>
                <a:cs typeface="Times New Roman" panose="02020603050405020304" pitchFamily="18" charset="0"/>
              </a:rPr>
              <a:t>FE_V1</a:t>
            </a:r>
            <a:r>
              <a:rPr lang="zh-CN" altLang="en-US" sz="1800" dirty="0">
                <a:solidFill>
                  <a:srgbClr val="FF0000"/>
                </a:solidFill>
                <a:effectLst/>
                <a:latin typeface="+mn-ea"/>
                <a:cs typeface="Times New Roman" panose="02020603050405020304" pitchFamily="18" charset="0"/>
              </a:rPr>
              <a:t>工作电流大</a:t>
            </a:r>
            <a:r>
              <a:rPr lang="zh-CN" altLang="en-US" sz="1800" dirty="0">
                <a:effectLst/>
                <a:latin typeface="+mn-ea"/>
                <a:cs typeface="Times New Roman" panose="02020603050405020304" pitchFamily="18" charset="0"/>
              </a:rPr>
              <a:t>，用于抗辐照性能研究</a:t>
            </a:r>
            <a:endParaRPr lang="en-US" altLang="zh-CN" sz="1800" dirty="0">
              <a:effectLst/>
              <a:latin typeface="+mn-ea"/>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3" name="表格 43">
                <a:extLst>
                  <a:ext uri="{FF2B5EF4-FFF2-40B4-BE49-F238E27FC236}">
                    <a16:creationId xmlns:a16="http://schemas.microsoft.com/office/drawing/2014/main" id="{856AB7A0-15E3-887D-FF4A-2F29A50997A2}"/>
                  </a:ext>
                </a:extLst>
              </p:cNvPr>
              <p:cNvGraphicFramePr>
                <a:graphicFrameLocks noGrp="1"/>
              </p:cNvGraphicFramePr>
              <p:nvPr>
                <p:extLst>
                  <p:ext uri="{D42A27DB-BD31-4B8C-83A1-F6EECF244321}">
                    <p14:modId xmlns:p14="http://schemas.microsoft.com/office/powerpoint/2010/main" val="2925550111"/>
                  </p:ext>
                </p:extLst>
              </p:nvPr>
            </p:nvGraphicFramePr>
            <p:xfrm>
              <a:off x="2924937" y="4956852"/>
              <a:ext cx="8085185" cy="1582060"/>
            </p:xfrm>
            <a:graphic>
              <a:graphicData uri="http://schemas.openxmlformats.org/drawingml/2006/table">
                <a:tbl>
                  <a:tblPr firstRow="1" bandRow="1">
                    <a:tableStyleId>{5C22544A-7EE6-4342-B048-85BDC9FD1C3A}</a:tableStyleId>
                  </a:tblPr>
                  <a:tblGrid>
                    <a:gridCol w="1527231">
                      <a:extLst>
                        <a:ext uri="{9D8B030D-6E8A-4147-A177-3AD203B41FA5}">
                          <a16:colId xmlns:a16="http://schemas.microsoft.com/office/drawing/2014/main" val="3008586815"/>
                        </a:ext>
                      </a:extLst>
                    </a:gridCol>
                    <a:gridCol w="1839335">
                      <a:extLst>
                        <a:ext uri="{9D8B030D-6E8A-4147-A177-3AD203B41FA5}">
                          <a16:colId xmlns:a16="http://schemas.microsoft.com/office/drawing/2014/main" val="1338659995"/>
                        </a:ext>
                      </a:extLst>
                    </a:gridCol>
                    <a:gridCol w="1925067">
                      <a:extLst>
                        <a:ext uri="{9D8B030D-6E8A-4147-A177-3AD203B41FA5}">
                          <a16:colId xmlns:a16="http://schemas.microsoft.com/office/drawing/2014/main" val="1456278491"/>
                        </a:ext>
                      </a:extLst>
                    </a:gridCol>
                    <a:gridCol w="2793552">
                      <a:extLst>
                        <a:ext uri="{9D8B030D-6E8A-4147-A177-3AD203B41FA5}">
                          <a16:colId xmlns:a16="http://schemas.microsoft.com/office/drawing/2014/main" val="4032657195"/>
                        </a:ext>
                      </a:extLst>
                    </a:gridCol>
                  </a:tblGrid>
                  <a:tr h="335484">
                    <a:tc>
                      <a:txBody>
                        <a:bodyPr/>
                        <a:lstStyle/>
                        <a:p>
                          <a:pPr algn="ctr"/>
                          <a:r>
                            <a:rPr lang="en-US" altLang="zh-CN" sz="1600" dirty="0"/>
                            <a:t>Sector</a:t>
                          </a:r>
                          <a:endParaRPr lang="zh-CN" altLang="en-US" sz="1600" dirty="0"/>
                        </a:p>
                      </a:txBody>
                      <a:tcPr/>
                    </a:tc>
                    <a:tc>
                      <a:txBody>
                        <a:bodyPr/>
                        <a:lstStyle/>
                        <a:p>
                          <a:pPr algn="ctr"/>
                          <a:r>
                            <a:rPr lang="en-US" altLang="zh-CN" sz="1600" dirty="0"/>
                            <a:t>Analog</a:t>
                          </a:r>
                          <a:endParaRPr lang="zh-CN" altLang="en-US" sz="1600" dirty="0"/>
                        </a:p>
                      </a:txBody>
                      <a:tcPr/>
                    </a:tc>
                    <a:tc>
                      <a:txBody>
                        <a:bodyPr/>
                        <a:lstStyle/>
                        <a:p>
                          <a:pPr algn="ctr"/>
                          <a:r>
                            <a:rPr lang="en-US" altLang="zh-CN" sz="1600" dirty="0" err="1"/>
                            <a:t>Digtal</a:t>
                          </a:r>
                          <a:endParaRPr lang="zh-CN" altLang="en-US" sz="1600" dirty="0"/>
                        </a:p>
                      </a:txBody>
                      <a:tcPr/>
                    </a:tc>
                    <a:tc>
                      <a:txBody>
                        <a:bodyPr/>
                        <a:lstStyle/>
                        <a:p>
                          <a:pPr algn="ctr"/>
                          <a:r>
                            <a:rPr lang="en-US" altLang="zh-CN" sz="1600" dirty="0"/>
                            <a:t>Pixel layout</a:t>
                          </a:r>
                          <a:endParaRPr lang="zh-CN" altLang="en-US" sz="1600" dirty="0"/>
                        </a:p>
                      </a:txBody>
                      <a:tcPr/>
                    </a:tc>
                    <a:extLst>
                      <a:ext uri="{0D108BD9-81ED-4DB2-BD59-A6C34878D82A}">
                        <a16:rowId xmlns:a16="http://schemas.microsoft.com/office/drawing/2014/main" val="3287986256"/>
                      </a:ext>
                    </a:extLst>
                  </a:tr>
                  <a:tr h="311644">
                    <a:tc>
                      <a:txBody>
                        <a:bodyPr/>
                        <a:lstStyle/>
                        <a:p>
                          <a:pPr algn="ctr"/>
                          <a:r>
                            <a:rPr lang="en-US" altLang="zh-CN" sz="1400" dirty="0"/>
                            <a:t>0</a:t>
                          </a:r>
                          <a:endParaRPr lang="zh-CN" altLang="en-US" sz="1400" dirty="0"/>
                        </a:p>
                      </a:txBody>
                      <a:tcPr/>
                    </a:tc>
                    <a:tc>
                      <a:txBody>
                        <a:bodyPr/>
                        <a:lstStyle/>
                        <a:p>
                          <a:pPr algn="ctr"/>
                          <a:r>
                            <a:rPr lang="en-US" altLang="zh-CN" sz="1400" dirty="0"/>
                            <a:t>FE_V0</a:t>
                          </a:r>
                          <a:endParaRPr lang="zh-CN" altLang="en-US" sz="1400" dirty="0"/>
                        </a:p>
                      </a:txBody>
                      <a:tcPr/>
                    </a:tc>
                    <a:tc>
                      <a:txBody>
                        <a:bodyPr/>
                        <a:lstStyle/>
                        <a:p>
                          <a:pPr algn="ctr"/>
                          <a:r>
                            <a:rPr lang="en-US" altLang="zh-CN" sz="1400" dirty="0"/>
                            <a:t>DGT_V0</a:t>
                          </a:r>
                          <a:endParaRPr lang="zh-CN" altLang="en-US" sz="1400" dirty="0"/>
                        </a:p>
                      </a:txBody>
                      <a:tcPr/>
                    </a:tc>
                    <a:tc>
                      <a:txBody>
                        <a:bodyPr/>
                        <a:lstStyle/>
                        <a:p>
                          <a:pPr algn="ct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22322234"/>
                      </a:ext>
                    </a:extLst>
                  </a:tr>
                  <a:tr h="311644">
                    <a:tc>
                      <a:txBody>
                        <a:bodyPr/>
                        <a:lstStyle/>
                        <a:p>
                          <a:pPr algn="ctr"/>
                          <a:r>
                            <a:rPr lang="en-US" altLang="zh-CN"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1755256537"/>
                      </a:ext>
                    </a:extLst>
                  </a:tr>
                  <a:tr h="311644">
                    <a:tc>
                      <a:txBody>
                        <a:bodyPr/>
                        <a:lstStyle/>
                        <a:p>
                          <a:pPr algn="ctr"/>
                          <a:r>
                            <a:rPr lang="en-US" altLang="zh-CN" sz="1400" dirty="0"/>
                            <a:t>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16 μm</a:t>
                          </a:r>
                          <a14:m>
                            <m:oMath xmlns:m="http://schemas.openxmlformats.org/officeDocument/2006/math">
                              <m:r>
                                <a:rPr lang="en-US" altLang="zh-CN" sz="1400" b="0" i="0" smtClean="0">
                                  <a:latin typeface="Cambria Math" panose="02040503050406030204" pitchFamily="18" charset="0"/>
                                  <a:ea typeface="Cambria Math" panose="02040503050406030204" pitchFamily="18" charset="0"/>
                                </a:rPr>
                                <m:t> </m:t>
                              </m:r>
                              <m:r>
                                <a:rPr lang="en-US" altLang="zh-CN" sz="1400" i="1" smtClean="0">
                                  <a:latin typeface="Cambria Math" panose="02040503050406030204" pitchFamily="18" charset="0"/>
                                  <a:ea typeface="Cambria Math" panose="02040503050406030204" pitchFamily="18" charset="0"/>
                                </a:rPr>
                                <m:t>×</m:t>
                              </m:r>
                            </m:oMath>
                          </a14:m>
                          <a:r>
                            <a:rPr lang="en-US" altLang="zh-CN" sz="1400" dirty="0"/>
                            <a:t> 23.11 μm</a:t>
                          </a:r>
                          <a:r>
                            <a:rPr lang="en-US" altLang="zh-CN" sz="1400" baseline="30000" dirty="0"/>
                            <a:t>2</a:t>
                          </a:r>
                        </a:p>
                      </a:txBody>
                      <a:tcPr/>
                    </a:tc>
                    <a:extLst>
                      <a:ext uri="{0D108BD9-81ED-4DB2-BD59-A6C34878D82A}">
                        <a16:rowId xmlns:a16="http://schemas.microsoft.com/office/drawing/2014/main" val="711585233"/>
                      </a:ext>
                    </a:extLst>
                  </a:tr>
                  <a:tr h="311644">
                    <a:tc>
                      <a:txBody>
                        <a:bodyPr/>
                        <a:lstStyle/>
                        <a:p>
                          <a:pPr algn="ctr"/>
                          <a:r>
                            <a:rPr lang="en-US" altLang="zh-CN" sz="1400" dirty="0"/>
                            <a:t>3</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8896651"/>
                      </a:ext>
                    </a:extLst>
                  </a:tr>
                </a:tbl>
              </a:graphicData>
            </a:graphic>
          </p:graphicFrame>
        </mc:Choice>
        <mc:Fallback xmlns="">
          <p:graphicFrame>
            <p:nvGraphicFramePr>
              <p:cNvPr id="43" name="表格 43">
                <a:extLst>
                  <a:ext uri="{FF2B5EF4-FFF2-40B4-BE49-F238E27FC236}">
                    <a16:creationId xmlns:a16="http://schemas.microsoft.com/office/drawing/2014/main" id="{856AB7A0-15E3-887D-FF4A-2F29A50997A2}"/>
                  </a:ext>
                </a:extLst>
              </p:cNvPr>
              <p:cNvGraphicFramePr>
                <a:graphicFrameLocks noGrp="1"/>
              </p:cNvGraphicFramePr>
              <p:nvPr>
                <p:extLst>
                  <p:ext uri="{D42A27DB-BD31-4B8C-83A1-F6EECF244321}">
                    <p14:modId xmlns:p14="http://schemas.microsoft.com/office/powerpoint/2010/main" val="2925550111"/>
                  </p:ext>
                </p:extLst>
              </p:nvPr>
            </p:nvGraphicFramePr>
            <p:xfrm>
              <a:off x="2924937" y="4956852"/>
              <a:ext cx="8085185" cy="1582060"/>
            </p:xfrm>
            <a:graphic>
              <a:graphicData uri="http://schemas.openxmlformats.org/drawingml/2006/table">
                <a:tbl>
                  <a:tblPr firstRow="1" bandRow="1">
                    <a:tableStyleId>{5C22544A-7EE6-4342-B048-85BDC9FD1C3A}</a:tableStyleId>
                  </a:tblPr>
                  <a:tblGrid>
                    <a:gridCol w="1527231">
                      <a:extLst>
                        <a:ext uri="{9D8B030D-6E8A-4147-A177-3AD203B41FA5}">
                          <a16:colId xmlns:a16="http://schemas.microsoft.com/office/drawing/2014/main" val="3008586815"/>
                        </a:ext>
                      </a:extLst>
                    </a:gridCol>
                    <a:gridCol w="1839335">
                      <a:extLst>
                        <a:ext uri="{9D8B030D-6E8A-4147-A177-3AD203B41FA5}">
                          <a16:colId xmlns:a16="http://schemas.microsoft.com/office/drawing/2014/main" val="1338659995"/>
                        </a:ext>
                      </a:extLst>
                    </a:gridCol>
                    <a:gridCol w="1925067">
                      <a:extLst>
                        <a:ext uri="{9D8B030D-6E8A-4147-A177-3AD203B41FA5}">
                          <a16:colId xmlns:a16="http://schemas.microsoft.com/office/drawing/2014/main" val="1456278491"/>
                        </a:ext>
                      </a:extLst>
                    </a:gridCol>
                    <a:gridCol w="2793552">
                      <a:extLst>
                        <a:ext uri="{9D8B030D-6E8A-4147-A177-3AD203B41FA5}">
                          <a16:colId xmlns:a16="http://schemas.microsoft.com/office/drawing/2014/main" val="4032657195"/>
                        </a:ext>
                      </a:extLst>
                    </a:gridCol>
                  </a:tblGrid>
                  <a:tr h="335484">
                    <a:tc>
                      <a:txBody>
                        <a:bodyPr/>
                        <a:lstStyle/>
                        <a:p>
                          <a:pPr algn="ctr"/>
                          <a:r>
                            <a:rPr lang="en-US" altLang="zh-CN" sz="1600" dirty="0"/>
                            <a:t>Sector</a:t>
                          </a:r>
                          <a:endParaRPr lang="zh-CN" altLang="en-US" sz="1600" dirty="0"/>
                        </a:p>
                      </a:txBody>
                      <a:tcPr/>
                    </a:tc>
                    <a:tc>
                      <a:txBody>
                        <a:bodyPr/>
                        <a:lstStyle/>
                        <a:p>
                          <a:pPr algn="ctr"/>
                          <a:r>
                            <a:rPr lang="en-US" altLang="zh-CN" sz="1600" dirty="0"/>
                            <a:t>Analog</a:t>
                          </a:r>
                          <a:endParaRPr lang="zh-CN" altLang="en-US" sz="1600" dirty="0"/>
                        </a:p>
                      </a:txBody>
                      <a:tcPr/>
                    </a:tc>
                    <a:tc>
                      <a:txBody>
                        <a:bodyPr/>
                        <a:lstStyle/>
                        <a:p>
                          <a:pPr algn="ctr"/>
                          <a:r>
                            <a:rPr lang="en-US" altLang="zh-CN" sz="1600" dirty="0" err="1"/>
                            <a:t>Digtal</a:t>
                          </a:r>
                          <a:endParaRPr lang="zh-CN" altLang="en-US" sz="1600" dirty="0"/>
                        </a:p>
                      </a:txBody>
                      <a:tcPr/>
                    </a:tc>
                    <a:tc>
                      <a:txBody>
                        <a:bodyPr/>
                        <a:lstStyle/>
                        <a:p>
                          <a:pPr algn="ctr"/>
                          <a:r>
                            <a:rPr lang="en-US" altLang="zh-CN" sz="1600" dirty="0"/>
                            <a:t>Pixel layout</a:t>
                          </a:r>
                          <a:endParaRPr lang="zh-CN" altLang="en-US" sz="1600" dirty="0"/>
                        </a:p>
                      </a:txBody>
                      <a:tcPr/>
                    </a:tc>
                    <a:extLst>
                      <a:ext uri="{0D108BD9-81ED-4DB2-BD59-A6C34878D82A}">
                        <a16:rowId xmlns:a16="http://schemas.microsoft.com/office/drawing/2014/main" val="3287986256"/>
                      </a:ext>
                    </a:extLst>
                  </a:tr>
                  <a:tr h="311644">
                    <a:tc>
                      <a:txBody>
                        <a:bodyPr/>
                        <a:lstStyle/>
                        <a:p>
                          <a:pPr algn="ctr"/>
                          <a:r>
                            <a:rPr lang="en-US" altLang="zh-CN" sz="1400" dirty="0"/>
                            <a:t>0</a:t>
                          </a:r>
                          <a:endParaRPr lang="zh-CN" altLang="en-US" sz="1400" dirty="0"/>
                        </a:p>
                      </a:txBody>
                      <a:tcPr/>
                    </a:tc>
                    <a:tc>
                      <a:txBody>
                        <a:bodyPr/>
                        <a:lstStyle/>
                        <a:p>
                          <a:pPr algn="ctr"/>
                          <a:r>
                            <a:rPr lang="en-US" altLang="zh-CN" sz="1400" dirty="0"/>
                            <a:t>FE_V0</a:t>
                          </a:r>
                          <a:endParaRPr lang="zh-CN" altLang="en-US" sz="1400" dirty="0"/>
                        </a:p>
                      </a:txBody>
                      <a:tcPr/>
                    </a:tc>
                    <a:tc>
                      <a:txBody>
                        <a:bodyPr/>
                        <a:lstStyle/>
                        <a:p>
                          <a:pPr algn="ctr"/>
                          <a:r>
                            <a:rPr lang="en-US" altLang="zh-CN" sz="1400" dirty="0"/>
                            <a:t>DGT_V0</a:t>
                          </a:r>
                          <a:endParaRPr lang="zh-CN" altLang="en-US" sz="1400" dirty="0"/>
                        </a:p>
                      </a:txBody>
                      <a:tcPr/>
                    </a:tc>
                    <a:tc>
                      <a:txBody>
                        <a:bodyPr/>
                        <a:lstStyle/>
                        <a:p>
                          <a:pPr algn="ct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22322234"/>
                      </a:ext>
                    </a:extLst>
                  </a:tr>
                  <a:tr h="311644">
                    <a:tc>
                      <a:txBody>
                        <a:bodyPr/>
                        <a:lstStyle/>
                        <a:p>
                          <a:pPr algn="ctr"/>
                          <a:r>
                            <a:rPr lang="en-US" altLang="zh-CN"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1755256537"/>
                      </a:ext>
                    </a:extLst>
                  </a:tr>
                  <a:tr h="311644">
                    <a:tc>
                      <a:txBody>
                        <a:bodyPr/>
                        <a:lstStyle/>
                        <a:p>
                          <a:pPr algn="ctr"/>
                          <a:r>
                            <a:rPr lang="en-US" altLang="zh-CN" sz="1400" dirty="0"/>
                            <a:t>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DGT_V2</a:t>
                          </a:r>
                          <a:endParaRPr lang="zh-CN" altLang="en-US" sz="1400" dirty="0"/>
                        </a:p>
                      </a:txBody>
                      <a:tcPr/>
                    </a:tc>
                    <a:tc>
                      <a:txBody>
                        <a:bodyPr/>
                        <a:lstStyle/>
                        <a:p>
                          <a:endParaRPr lang="zh-CN"/>
                        </a:p>
                      </a:txBody>
                      <a:tcPr>
                        <a:blipFill>
                          <a:blip r:embed="rId3"/>
                          <a:stretch>
                            <a:fillRect l="-189542" t="-315686" r="-871" b="-117647"/>
                          </a:stretch>
                        </a:blipFill>
                      </a:tcPr>
                    </a:tc>
                    <a:extLst>
                      <a:ext uri="{0D108BD9-81ED-4DB2-BD59-A6C34878D82A}">
                        <a16:rowId xmlns:a16="http://schemas.microsoft.com/office/drawing/2014/main" val="711585233"/>
                      </a:ext>
                    </a:extLst>
                  </a:tr>
                  <a:tr h="311644">
                    <a:tc>
                      <a:txBody>
                        <a:bodyPr/>
                        <a:lstStyle/>
                        <a:p>
                          <a:pPr algn="ctr"/>
                          <a:r>
                            <a:rPr lang="en-US" altLang="zh-CN" sz="1400" dirty="0"/>
                            <a:t>3</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8896651"/>
                      </a:ext>
                    </a:extLst>
                  </a:tr>
                </a:tbl>
              </a:graphicData>
            </a:graphic>
          </p:graphicFrame>
        </mc:Fallback>
      </mc:AlternateContent>
      <p:sp>
        <p:nvSpPr>
          <p:cNvPr id="44" name="文本框 43">
            <a:extLst>
              <a:ext uri="{FF2B5EF4-FFF2-40B4-BE49-F238E27FC236}">
                <a16:creationId xmlns:a16="http://schemas.microsoft.com/office/drawing/2014/main" id="{6A1D4CB3-6901-F705-E17F-6FD619B4DA00}"/>
              </a:ext>
            </a:extLst>
          </p:cNvPr>
          <p:cNvSpPr txBox="1"/>
          <p:nvPr/>
        </p:nvSpPr>
        <p:spPr>
          <a:xfrm>
            <a:off x="5870027" y="6582975"/>
            <a:ext cx="2782388" cy="276999"/>
          </a:xfrm>
          <a:prstGeom prst="rect">
            <a:avLst/>
          </a:prstGeom>
          <a:noFill/>
        </p:spPr>
        <p:txBody>
          <a:bodyPr wrap="square" rtlCol="0">
            <a:spAutoFit/>
          </a:bodyPr>
          <a:lstStyle/>
          <a:p>
            <a:pPr algn="ctr"/>
            <a:r>
              <a:rPr lang="zh-CN" altLang="en-US" sz="1200" dirty="0"/>
              <a:t>像素阵列四个</a:t>
            </a:r>
            <a:r>
              <a:rPr lang="en-US" altLang="zh-CN" sz="1200" dirty="0"/>
              <a:t>Sector</a:t>
            </a:r>
            <a:r>
              <a:rPr lang="zh-CN" altLang="en-US" sz="1200" dirty="0"/>
              <a:t>组成</a:t>
            </a:r>
          </a:p>
        </p:txBody>
      </p:sp>
      <p:grpSp>
        <p:nvGrpSpPr>
          <p:cNvPr id="5" name="组合 4">
            <a:extLst>
              <a:ext uri="{FF2B5EF4-FFF2-40B4-BE49-F238E27FC236}">
                <a16:creationId xmlns:a16="http://schemas.microsoft.com/office/drawing/2014/main" id="{263A481F-892B-9567-3302-CDBBA1C03603}"/>
              </a:ext>
            </a:extLst>
          </p:cNvPr>
          <p:cNvGrpSpPr/>
          <p:nvPr/>
        </p:nvGrpSpPr>
        <p:grpSpPr>
          <a:xfrm>
            <a:off x="35434" y="1589030"/>
            <a:ext cx="2437060" cy="4391249"/>
            <a:chOff x="49432" y="863825"/>
            <a:chExt cx="2712127" cy="4855479"/>
          </a:xfrm>
        </p:grpSpPr>
        <p:grpSp>
          <p:nvGrpSpPr>
            <p:cNvPr id="23" name="组合 22">
              <a:extLst>
                <a:ext uri="{FF2B5EF4-FFF2-40B4-BE49-F238E27FC236}">
                  <a16:creationId xmlns:a16="http://schemas.microsoft.com/office/drawing/2014/main" id="{5DA65679-EDBD-EB91-BF85-CD59085C638A}"/>
                </a:ext>
              </a:extLst>
            </p:cNvPr>
            <p:cNvGrpSpPr/>
            <p:nvPr/>
          </p:nvGrpSpPr>
          <p:grpSpPr>
            <a:xfrm>
              <a:off x="49432" y="863825"/>
              <a:ext cx="2712127" cy="4553097"/>
              <a:chOff x="4622" y="899337"/>
              <a:chExt cx="3158966" cy="5069758"/>
            </a:xfrm>
          </p:grpSpPr>
          <p:grpSp>
            <p:nvGrpSpPr>
              <p:cNvPr id="14" name="组合 13">
                <a:extLst>
                  <a:ext uri="{FF2B5EF4-FFF2-40B4-BE49-F238E27FC236}">
                    <a16:creationId xmlns:a16="http://schemas.microsoft.com/office/drawing/2014/main" id="{9BCE7388-6DD8-C32C-5E89-250055D2D54D}"/>
                  </a:ext>
                </a:extLst>
              </p:cNvPr>
              <p:cNvGrpSpPr/>
              <p:nvPr/>
            </p:nvGrpSpPr>
            <p:grpSpPr>
              <a:xfrm>
                <a:off x="4622" y="899337"/>
                <a:ext cx="3158966" cy="5069758"/>
                <a:chOff x="-30212" y="836805"/>
                <a:chExt cx="3158966" cy="5069758"/>
              </a:xfrm>
            </p:grpSpPr>
            <p:pic>
              <p:nvPicPr>
                <p:cNvPr id="4" name="图片 3">
                  <a:extLst>
                    <a:ext uri="{FF2B5EF4-FFF2-40B4-BE49-F238E27FC236}">
                      <a16:creationId xmlns:a16="http://schemas.microsoft.com/office/drawing/2014/main" id="{5AD3FB59-E0AE-6799-1411-03E1721E9AFA}"/>
                    </a:ext>
                  </a:extLst>
                </p:cNvPr>
                <p:cNvPicPr>
                  <a:picLocks noChangeAspect="1"/>
                </p:cNvPicPr>
                <p:nvPr/>
              </p:nvPicPr>
              <p:blipFill>
                <a:blip r:embed="rId4"/>
                <a:stretch>
                  <a:fillRect/>
                </a:stretch>
              </p:blipFill>
              <p:spPr>
                <a:xfrm>
                  <a:off x="421180" y="1292452"/>
                  <a:ext cx="2707574" cy="4614111"/>
                </a:xfrm>
                <a:prstGeom prst="rect">
                  <a:avLst/>
                </a:prstGeom>
              </p:spPr>
            </p:pic>
            <p:cxnSp>
              <p:nvCxnSpPr>
                <p:cNvPr id="9" name="直接箭头连接符 8">
                  <a:extLst>
                    <a:ext uri="{FF2B5EF4-FFF2-40B4-BE49-F238E27FC236}">
                      <a16:creationId xmlns:a16="http://schemas.microsoft.com/office/drawing/2014/main" id="{498E1324-8945-3259-08B6-7C66C59990D8}"/>
                    </a:ext>
                  </a:extLst>
                </p:cNvPr>
                <p:cNvCxnSpPr/>
                <p:nvPr/>
              </p:nvCxnSpPr>
              <p:spPr>
                <a:xfrm>
                  <a:off x="387531" y="1206137"/>
                  <a:ext cx="2612572" cy="0"/>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47B24F6A-B5A9-FA66-E46D-3DA287F340AB}"/>
                    </a:ext>
                  </a:extLst>
                </p:cNvPr>
                <p:cNvCxnSpPr/>
                <p:nvPr/>
              </p:nvCxnSpPr>
              <p:spPr>
                <a:xfrm>
                  <a:off x="343231" y="1248047"/>
                  <a:ext cx="0" cy="4614111"/>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07E70548-CA37-6DE3-27D3-09BA76AF4CEC}"/>
                    </a:ext>
                  </a:extLst>
                </p:cNvPr>
                <p:cNvSpPr txBox="1"/>
                <p:nvPr/>
              </p:nvSpPr>
              <p:spPr>
                <a:xfrm>
                  <a:off x="887729" y="836805"/>
                  <a:ext cx="1972418" cy="411242"/>
                </a:xfrm>
                <a:prstGeom prst="rect">
                  <a:avLst/>
                </a:prstGeom>
                <a:noFill/>
              </p:spPr>
              <p:txBody>
                <a:bodyPr wrap="square" rtlCol="0">
                  <a:spAutoFit/>
                </a:bodyPr>
                <a:lstStyle/>
                <a:p>
                  <a:r>
                    <a:rPr lang="zh-CN" altLang="en-US" dirty="0"/>
                    <a:t>列宽：</a:t>
                  </a:r>
                  <a:r>
                    <a:rPr lang="en-US" altLang="zh-CN" dirty="0"/>
                    <a:t>6.1mm</a:t>
                  </a:r>
                  <a:endParaRPr lang="zh-CN" altLang="en-US" dirty="0"/>
                </a:p>
              </p:txBody>
            </p:sp>
            <p:sp>
              <p:nvSpPr>
                <p:cNvPr id="13" name="文本框 12">
                  <a:extLst>
                    <a:ext uri="{FF2B5EF4-FFF2-40B4-BE49-F238E27FC236}">
                      <a16:creationId xmlns:a16="http://schemas.microsoft.com/office/drawing/2014/main" id="{4BC5D24B-BAF7-D523-95B6-F8064DFB7488}"/>
                    </a:ext>
                  </a:extLst>
                </p:cNvPr>
                <p:cNvSpPr txBox="1"/>
                <p:nvPr/>
              </p:nvSpPr>
              <p:spPr>
                <a:xfrm rot="16200000">
                  <a:off x="-958488" y="2909713"/>
                  <a:ext cx="2286734" cy="430182"/>
                </a:xfrm>
                <a:prstGeom prst="rect">
                  <a:avLst/>
                </a:prstGeom>
                <a:noFill/>
              </p:spPr>
              <p:txBody>
                <a:bodyPr wrap="square" rtlCol="0">
                  <a:spAutoFit/>
                </a:bodyPr>
                <a:lstStyle/>
                <a:p>
                  <a:r>
                    <a:rPr lang="zh-CN" altLang="en-US" dirty="0"/>
                    <a:t>行宽：</a:t>
                  </a:r>
                  <a:r>
                    <a:rPr lang="en-US" altLang="zh-CN" dirty="0"/>
                    <a:t>10.4mm</a:t>
                  </a:r>
                  <a:endParaRPr lang="zh-CN" altLang="en-US" dirty="0"/>
                </a:p>
              </p:txBody>
            </p:sp>
          </p:grpSp>
          <p:sp>
            <p:nvSpPr>
              <p:cNvPr id="15" name="文本框 14">
                <a:extLst>
                  <a:ext uri="{FF2B5EF4-FFF2-40B4-BE49-F238E27FC236}">
                    <a16:creationId xmlns:a16="http://schemas.microsoft.com/office/drawing/2014/main" id="{EED7B42E-260C-7C40-0448-4CC98A92F442}"/>
                  </a:ext>
                </a:extLst>
              </p:cNvPr>
              <p:cNvSpPr txBox="1"/>
              <p:nvPr/>
            </p:nvSpPr>
            <p:spPr>
              <a:xfrm rot="16200000">
                <a:off x="437395" y="2950488"/>
                <a:ext cx="1352958" cy="478736"/>
              </a:xfrm>
              <a:prstGeom prst="rect">
                <a:avLst/>
              </a:prstGeom>
              <a:noFill/>
            </p:spPr>
            <p:txBody>
              <a:bodyPr wrap="square" rtlCol="0">
                <a:spAutoFit/>
              </a:bodyPr>
              <a:lstStyle/>
              <a:p>
                <a:r>
                  <a:rPr lang="en-US" altLang="zh-CN" dirty="0">
                    <a:solidFill>
                      <a:schemeClr val="bg1"/>
                    </a:solidFill>
                  </a:rPr>
                  <a:t>Sector 0</a:t>
                </a:r>
                <a:endParaRPr lang="zh-CN" altLang="en-US" dirty="0">
                  <a:solidFill>
                    <a:schemeClr val="bg1"/>
                  </a:solidFill>
                </a:endParaRPr>
              </a:p>
            </p:txBody>
          </p:sp>
          <p:sp>
            <p:nvSpPr>
              <p:cNvPr id="20" name="文本框 19">
                <a:extLst>
                  <a:ext uri="{FF2B5EF4-FFF2-40B4-BE49-F238E27FC236}">
                    <a16:creationId xmlns:a16="http://schemas.microsoft.com/office/drawing/2014/main" id="{FF0491F5-A26B-FDEE-3C20-CFF180E8F11A}"/>
                  </a:ext>
                </a:extLst>
              </p:cNvPr>
              <p:cNvSpPr txBox="1"/>
              <p:nvPr/>
            </p:nvSpPr>
            <p:spPr>
              <a:xfrm rot="16200000">
                <a:off x="955732" y="3033863"/>
                <a:ext cx="1245329" cy="478736"/>
              </a:xfrm>
              <a:prstGeom prst="rect">
                <a:avLst/>
              </a:prstGeom>
              <a:noFill/>
            </p:spPr>
            <p:txBody>
              <a:bodyPr wrap="square" rtlCol="0">
                <a:spAutoFit/>
              </a:bodyPr>
              <a:lstStyle/>
              <a:p>
                <a:r>
                  <a:rPr lang="en-US" altLang="zh-CN" dirty="0">
                    <a:solidFill>
                      <a:schemeClr val="bg1"/>
                    </a:solidFill>
                  </a:rPr>
                  <a:t>Sector 1</a:t>
                </a:r>
                <a:endParaRPr lang="zh-CN" altLang="en-US" dirty="0">
                  <a:solidFill>
                    <a:schemeClr val="bg1"/>
                  </a:solidFill>
                </a:endParaRPr>
              </a:p>
            </p:txBody>
          </p:sp>
          <p:sp>
            <p:nvSpPr>
              <p:cNvPr id="21" name="文本框 20">
                <a:extLst>
                  <a:ext uri="{FF2B5EF4-FFF2-40B4-BE49-F238E27FC236}">
                    <a16:creationId xmlns:a16="http://schemas.microsoft.com/office/drawing/2014/main" id="{82705E6C-971E-A78A-BD1A-94E898B7387A}"/>
                  </a:ext>
                </a:extLst>
              </p:cNvPr>
              <p:cNvSpPr txBox="1"/>
              <p:nvPr/>
            </p:nvSpPr>
            <p:spPr>
              <a:xfrm rot="16200000">
                <a:off x="1583451" y="3100641"/>
                <a:ext cx="1195566" cy="478736"/>
              </a:xfrm>
              <a:prstGeom prst="rect">
                <a:avLst/>
              </a:prstGeom>
              <a:noFill/>
            </p:spPr>
            <p:txBody>
              <a:bodyPr wrap="square" rtlCol="0">
                <a:spAutoFit/>
              </a:bodyPr>
              <a:lstStyle/>
              <a:p>
                <a:r>
                  <a:rPr lang="en-US" altLang="zh-CN" dirty="0">
                    <a:solidFill>
                      <a:schemeClr val="bg1"/>
                    </a:solidFill>
                  </a:rPr>
                  <a:t>Sector 2</a:t>
                </a:r>
                <a:endParaRPr lang="zh-CN" altLang="en-US" dirty="0">
                  <a:solidFill>
                    <a:schemeClr val="bg1"/>
                  </a:solidFill>
                </a:endParaRPr>
              </a:p>
            </p:txBody>
          </p:sp>
          <p:sp>
            <p:nvSpPr>
              <p:cNvPr id="22" name="文本框 21">
                <a:extLst>
                  <a:ext uri="{FF2B5EF4-FFF2-40B4-BE49-F238E27FC236}">
                    <a16:creationId xmlns:a16="http://schemas.microsoft.com/office/drawing/2014/main" id="{9483B56A-E426-C066-3675-64399B244C33}"/>
                  </a:ext>
                </a:extLst>
              </p:cNvPr>
              <p:cNvSpPr txBox="1"/>
              <p:nvPr/>
            </p:nvSpPr>
            <p:spPr>
              <a:xfrm rot="16200000">
                <a:off x="2092092" y="3063472"/>
                <a:ext cx="1245327" cy="478736"/>
              </a:xfrm>
              <a:prstGeom prst="rect">
                <a:avLst/>
              </a:prstGeom>
              <a:noFill/>
            </p:spPr>
            <p:txBody>
              <a:bodyPr wrap="square" rtlCol="0">
                <a:spAutoFit/>
              </a:bodyPr>
              <a:lstStyle/>
              <a:p>
                <a:r>
                  <a:rPr lang="en-US" altLang="zh-CN" dirty="0">
                    <a:solidFill>
                      <a:schemeClr val="bg1"/>
                    </a:solidFill>
                  </a:rPr>
                  <a:t>Sector 3</a:t>
                </a:r>
                <a:endParaRPr lang="zh-CN" altLang="en-US" dirty="0">
                  <a:solidFill>
                    <a:schemeClr val="bg1"/>
                  </a:solidFill>
                </a:endParaRPr>
              </a:p>
            </p:txBody>
          </p:sp>
        </p:grpSp>
        <p:sp>
          <p:nvSpPr>
            <p:cNvPr id="3" name="文本框 2">
              <a:extLst>
                <a:ext uri="{FF2B5EF4-FFF2-40B4-BE49-F238E27FC236}">
                  <a16:creationId xmlns:a16="http://schemas.microsoft.com/office/drawing/2014/main" id="{1865A2C5-949A-E700-0E14-15B57EAB4920}"/>
                </a:ext>
              </a:extLst>
            </p:cNvPr>
            <p:cNvSpPr txBox="1"/>
            <p:nvPr/>
          </p:nvSpPr>
          <p:spPr>
            <a:xfrm>
              <a:off x="604968" y="5442305"/>
              <a:ext cx="1804143" cy="276999"/>
            </a:xfrm>
            <a:prstGeom prst="rect">
              <a:avLst/>
            </a:prstGeom>
            <a:noFill/>
          </p:spPr>
          <p:txBody>
            <a:bodyPr wrap="square" rtlCol="0">
              <a:spAutoFit/>
            </a:bodyPr>
            <a:lstStyle/>
            <a:p>
              <a:pPr algn="ctr"/>
              <a:r>
                <a:rPr lang="zh-CN" altLang="en-US" sz="1200" dirty="0"/>
                <a:t>芯片阵列示意图</a:t>
              </a:r>
            </a:p>
          </p:txBody>
        </p:sp>
      </p:grpSp>
      <p:grpSp>
        <p:nvGrpSpPr>
          <p:cNvPr id="33" name="组合 32">
            <a:extLst>
              <a:ext uri="{FF2B5EF4-FFF2-40B4-BE49-F238E27FC236}">
                <a16:creationId xmlns:a16="http://schemas.microsoft.com/office/drawing/2014/main" id="{0361C3E9-A8AA-1A11-FD86-1BC74F78E5D5}"/>
              </a:ext>
            </a:extLst>
          </p:cNvPr>
          <p:cNvGrpSpPr/>
          <p:nvPr/>
        </p:nvGrpSpPr>
        <p:grpSpPr>
          <a:xfrm>
            <a:off x="8343768" y="1589030"/>
            <a:ext cx="3727456" cy="3032552"/>
            <a:chOff x="8376426" y="668929"/>
            <a:chExt cx="3727456" cy="3032552"/>
          </a:xfrm>
        </p:grpSpPr>
        <p:grpSp>
          <p:nvGrpSpPr>
            <p:cNvPr id="196" name="组合 195">
              <a:extLst>
                <a:ext uri="{FF2B5EF4-FFF2-40B4-BE49-F238E27FC236}">
                  <a16:creationId xmlns:a16="http://schemas.microsoft.com/office/drawing/2014/main" id="{5FA8F36C-00B7-4189-D253-DB5E582FD0DE}"/>
                </a:ext>
              </a:extLst>
            </p:cNvPr>
            <p:cNvGrpSpPr/>
            <p:nvPr/>
          </p:nvGrpSpPr>
          <p:grpSpPr>
            <a:xfrm>
              <a:off x="8376426" y="1220181"/>
              <a:ext cx="3727456" cy="2481300"/>
              <a:chOff x="8322816" y="1216241"/>
              <a:chExt cx="3725473" cy="2481300"/>
            </a:xfrm>
          </p:grpSpPr>
          <p:grpSp>
            <p:nvGrpSpPr>
              <p:cNvPr id="17" name="组合 16">
                <a:extLst>
                  <a:ext uri="{FF2B5EF4-FFF2-40B4-BE49-F238E27FC236}">
                    <a16:creationId xmlns:a16="http://schemas.microsoft.com/office/drawing/2014/main" id="{C85BA06D-03C6-DE89-C7F5-2ECD99860AD2}"/>
                  </a:ext>
                </a:extLst>
              </p:cNvPr>
              <p:cNvGrpSpPr/>
              <p:nvPr/>
            </p:nvGrpSpPr>
            <p:grpSpPr>
              <a:xfrm>
                <a:off x="8322816" y="1266146"/>
                <a:ext cx="3725473" cy="2431395"/>
                <a:chOff x="8293702" y="1266147"/>
                <a:chExt cx="3754588" cy="2421668"/>
              </a:xfrm>
            </p:grpSpPr>
            <p:pic>
              <p:nvPicPr>
                <p:cNvPr id="10" name="内容占位符 11">
                  <a:extLst>
                    <a:ext uri="{FF2B5EF4-FFF2-40B4-BE49-F238E27FC236}">
                      <a16:creationId xmlns:a16="http://schemas.microsoft.com/office/drawing/2014/main" id="{E8628F47-C3B7-445D-814A-C88F5C1EFF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293702" y="1266147"/>
                  <a:ext cx="3754588" cy="2076296"/>
                </a:xfrm>
                <a:prstGeom prst="rect">
                  <a:avLst/>
                </a:prstGeom>
              </p:spPr>
            </p:pic>
            <p:sp>
              <p:nvSpPr>
                <p:cNvPr id="16" name="文本框 15">
                  <a:extLst>
                    <a:ext uri="{FF2B5EF4-FFF2-40B4-BE49-F238E27FC236}">
                      <a16:creationId xmlns:a16="http://schemas.microsoft.com/office/drawing/2014/main" id="{F92F8A85-4BA0-8539-D771-453ABD8282FE}"/>
                    </a:ext>
                  </a:extLst>
                </p:cNvPr>
                <p:cNvSpPr txBox="1"/>
                <p:nvPr/>
              </p:nvSpPr>
              <p:spPr>
                <a:xfrm>
                  <a:off x="8637490" y="3410816"/>
                  <a:ext cx="3058357" cy="276999"/>
                </a:xfrm>
                <a:prstGeom prst="rect">
                  <a:avLst/>
                </a:prstGeom>
                <a:noFill/>
              </p:spPr>
              <p:txBody>
                <a:bodyPr wrap="square" rtlCol="0">
                  <a:spAutoFit/>
                </a:bodyPr>
                <a:lstStyle/>
                <a:p>
                  <a:pPr algn="ctr"/>
                  <a:r>
                    <a:rPr lang="en-US" altLang="zh-CN" sz="1200" dirty="0"/>
                    <a:t>FE_V0</a:t>
                  </a:r>
                  <a:r>
                    <a:rPr lang="zh-CN" altLang="en-US" sz="1200" dirty="0"/>
                    <a:t>模拟前端电路原理图</a:t>
                  </a:r>
                </a:p>
              </p:txBody>
            </p:sp>
          </p:grpSp>
          <p:sp>
            <p:nvSpPr>
              <p:cNvPr id="193" name="矩形 192">
                <a:extLst>
                  <a:ext uri="{FF2B5EF4-FFF2-40B4-BE49-F238E27FC236}">
                    <a16:creationId xmlns:a16="http://schemas.microsoft.com/office/drawing/2014/main" id="{6CBFF373-0446-B075-4FF3-B71E7E81C705}"/>
                  </a:ext>
                </a:extLst>
              </p:cNvPr>
              <p:cNvSpPr/>
              <p:nvPr/>
            </p:nvSpPr>
            <p:spPr>
              <a:xfrm>
                <a:off x="8553428" y="1216241"/>
                <a:ext cx="381947" cy="17796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F0DC65EB-A0FB-53E1-136F-FAB0E5C426A6}"/>
                  </a:ext>
                </a:extLst>
              </p:cNvPr>
              <p:cNvSpPr/>
              <p:nvPr/>
            </p:nvSpPr>
            <p:spPr>
              <a:xfrm>
                <a:off x="9973986" y="1834794"/>
                <a:ext cx="381947" cy="17796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43848B9C-A4C3-D0DA-7708-EE18B90A017F}"/>
                  </a:ext>
                </a:extLst>
              </p:cNvPr>
              <p:cNvSpPr/>
              <p:nvPr/>
            </p:nvSpPr>
            <p:spPr>
              <a:xfrm>
                <a:off x="9988007" y="2284524"/>
                <a:ext cx="381947" cy="17796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箭头连接符 7">
              <a:extLst>
                <a:ext uri="{FF2B5EF4-FFF2-40B4-BE49-F238E27FC236}">
                  <a16:creationId xmlns:a16="http://schemas.microsoft.com/office/drawing/2014/main" id="{0B2202B9-FF87-45B9-45AC-47DEF6D70E8F}"/>
                </a:ext>
              </a:extLst>
            </p:cNvPr>
            <p:cNvCxnSpPr>
              <a:stCxn id="193" idx="0"/>
            </p:cNvCxnSpPr>
            <p:nvPr/>
          </p:nvCxnSpPr>
          <p:spPr>
            <a:xfrm flipV="1">
              <a:off x="8798236" y="919065"/>
              <a:ext cx="131160" cy="301116"/>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9" name="文本框 28">
              <a:extLst>
                <a:ext uri="{FF2B5EF4-FFF2-40B4-BE49-F238E27FC236}">
                  <a16:creationId xmlns:a16="http://schemas.microsoft.com/office/drawing/2014/main" id="{36D1E61E-343B-9072-609F-C911A2E285B0}"/>
                </a:ext>
              </a:extLst>
            </p:cNvPr>
            <p:cNvSpPr txBox="1"/>
            <p:nvPr/>
          </p:nvSpPr>
          <p:spPr>
            <a:xfrm>
              <a:off x="8768750" y="668929"/>
              <a:ext cx="825836" cy="276999"/>
            </a:xfrm>
            <a:prstGeom prst="rect">
              <a:avLst/>
            </a:prstGeom>
            <a:noFill/>
          </p:spPr>
          <p:txBody>
            <a:bodyPr wrap="square" rtlCol="0">
              <a:spAutoFit/>
            </a:bodyPr>
            <a:lstStyle/>
            <a:p>
              <a:r>
                <a:rPr lang="zh-CN" altLang="en-US" sz="1200" dirty="0"/>
                <a:t>电荷注入</a:t>
              </a:r>
            </a:p>
          </p:txBody>
        </p:sp>
        <p:cxnSp>
          <p:nvCxnSpPr>
            <p:cNvPr id="37" name="直接箭头连接符 36">
              <a:extLst>
                <a:ext uri="{FF2B5EF4-FFF2-40B4-BE49-F238E27FC236}">
                  <a16:creationId xmlns:a16="http://schemas.microsoft.com/office/drawing/2014/main" id="{0AB0AE80-6957-26C2-59B7-044F9E3006FE}"/>
                </a:ext>
              </a:extLst>
            </p:cNvPr>
            <p:cNvCxnSpPr>
              <a:cxnSpLocks/>
            </p:cNvCxnSpPr>
            <p:nvPr/>
          </p:nvCxnSpPr>
          <p:spPr>
            <a:xfrm flipV="1">
              <a:off x="10089630" y="1011228"/>
              <a:ext cx="0" cy="128595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52785399-E4B4-BE47-E0F8-F7C8B28B4EDD}"/>
                </a:ext>
              </a:extLst>
            </p:cNvPr>
            <p:cNvSpPr txBox="1"/>
            <p:nvPr/>
          </p:nvSpPr>
          <p:spPr>
            <a:xfrm>
              <a:off x="9699299" y="704946"/>
              <a:ext cx="2383993" cy="276999"/>
            </a:xfrm>
            <a:prstGeom prst="rect">
              <a:avLst/>
            </a:prstGeom>
            <a:noFill/>
          </p:spPr>
          <p:txBody>
            <a:bodyPr wrap="square" rtlCol="0">
              <a:spAutoFit/>
            </a:bodyPr>
            <a:lstStyle/>
            <a:p>
              <a:r>
                <a:rPr lang="zh-CN" altLang="en-US" sz="1200" dirty="0"/>
                <a:t>调整前端阈值的</a:t>
              </a:r>
              <a:r>
                <a:rPr lang="en-US" altLang="zh-CN" sz="1200" dirty="0" err="1"/>
                <a:t>ITHR</a:t>
              </a:r>
              <a:r>
                <a:rPr lang="zh-CN" altLang="en-US" sz="1200" dirty="0"/>
                <a:t>和</a:t>
              </a:r>
              <a:r>
                <a:rPr lang="en-US" altLang="zh-CN" sz="1200" dirty="0" err="1"/>
                <a:t>VCASN</a:t>
              </a:r>
              <a:endParaRPr lang="zh-CN" altLang="en-US" sz="1200" dirty="0"/>
            </a:p>
          </p:txBody>
        </p:sp>
      </p:grpSp>
      <p:sp>
        <p:nvSpPr>
          <p:cNvPr id="27" name="灯片编号占位符 26">
            <a:extLst>
              <a:ext uri="{FF2B5EF4-FFF2-40B4-BE49-F238E27FC236}">
                <a16:creationId xmlns:a16="http://schemas.microsoft.com/office/drawing/2014/main" id="{011A23D8-9521-6D6E-BC91-0A9FE4F37129}"/>
              </a:ext>
            </a:extLst>
          </p:cNvPr>
          <p:cNvSpPr>
            <a:spLocks noGrp="1"/>
          </p:cNvSpPr>
          <p:nvPr>
            <p:ph type="sldNum" sz="quarter" idx="12"/>
          </p:nvPr>
        </p:nvSpPr>
        <p:spPr/>
        <p:txBody>
          <a:bodyPr/>
          <a:lstStyle/>
          <a:p>
            <a:fld id="{D34D3721-53FB-4053-A2D8-F6857F4BEDC8}" type="slidenum">
              <a:rPr lang="zh-CN" altLang="en-US" smtClean="0"/>
              <a:t>4</a:t>
            </a:fld>
            <a:endParaRPr lang="zh-CN" altLang="en-US"/>
          </a:p>
        </p:txBody>
      </p:sp>
    </p:spTree>
    <p:extLst>
      <p:ext uri="{BB962C8B-B14F-4D97-AF65-F5344CB8AC3E}">
        <p14:creationId xmlns:p14="http://schemas.microsoft.com/office/powerpoint/2010/main" val="181051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641F9-7D10-9FCC-A456-68302FBBA43F}"/>
              </a:ext>
            </a:extLst>
          </p:cNvPr>
          <p:cNvSpPr>
            <a:spLocks noGrp="1"/>
          </p:cNvSpPr>
          <p:nvPr>
            <p:ph type="title"/>
          </p:nvPr>
        </p:nvSpPr>
        <p:spPr/>
        <p:txBody>
          <a:bodyPr/>
          <a:lstStyle/>
          <a:p>
            <a:r>
              <a:rPr lang="en-US" altLang="zh-CN" sz="4000" b="1" dirty="0"/>
              <a:t>JadePix-3</a:t>
            </a:r>
            <a:r>
              <a:rPr lang="zh-CN" altLang="en-US" b="1" dirty="0"/>
              <a:t>像素芯片简介</a:t>
            </a:r>
          </a:p>
        </p:txBody>
      </p:sp>
      <p:sp>
        <p:nvSpPr>
          <p:cNvPr id="3" name="灯片编号占位符 2">
            <a:extLst>
              <a:ext uri="{FF2B5EF4-FFF2-40B4-BE49-F238E27FC236}">
                <a16:creationId xmlns:a16="http://schemas.microsoft.com/office/drawing/2014/main" id="{ECD655C8-2CE6-A352-B5CD-D7FDB4EC6E8B}"/>
              </a:ext>
            </a:extLst>
          </p:cNvPr>
          <p:cNvSpPr>
            <a:spLocks noGrp="1"/>
          </p:cNvSpPr>
          <p:nvPr>
            <p:ph type="sldNum" sz="quarter" idx="12"/>
          </p:nvPr>
        </p:nvSpPr>
        <p:spPr/>
        <p:txBody>
          <a:bodyPr/>
          <a:lstStyle/>
          <a:p>
            <a:fld id="{D34D3721-53FB-4053-A2D8-F6857F4BEDC8}" type="slidenum">
              <a:rPr lang="zh-CN" altLang="en-US" smtClean="0"/>
              <a:t>5</a:t>
            </a:fld>
            <a:endParaRPr lang="zh-CN" altLang="en-US"/>
          </a:p>
        </p:txBody>
      </p:sp>
      <p:grpSp>
        <p:nvGrpSpPr>
          <p:cNvPr id="427" name="组合 426">
            <a:extLst>
              <a:ext uri="{FF2B5EF4-FFF2-40B4-BE49-F238E27FC236}">
                <a16:creationId xmlns:a16="http://schemas.microsoft.com/office/drawing/2014/main" id="{B552ED3A-E469-6C72-BFF1-8C0C1F627FEA}"/>
              </a:ext>
            </a:extLst>
          </p:cNvPr>
          <p:cNvGrpSpPr/>
          <p:nvPr/>
        </p:nvGrpSpPr>
        <p:grpSpPr>
          <a:xfrm>
            <a:off x="-174984" y="3653336"/>
            <a:ext cx="12136829" cy="3204664"/>
            <a:chOff x="-151657" y="3638693"/>
            <a:chExt cx="12136829" cy="3204664"/>
          </a:xfrm>
        </p:grpSpPr>
        <p:grpSp>
          <p:nvGrpSpPr>
            <p:cNvPr id="426" name="组合 425">
              <a:extLst>
                <a:ext uri="{FF2B5EF4-FFF2-40B4-BE49-F238E27FC236}">
                  <a16:creationId xmlns:a16="http://schemas.microsoft.com/office/drawing/2014/main" id="{03877FAB-466E-E532-B7C2-0B175FF17DBB}"/>
                </a:ext>
              </a:extLst>
            </p:cNvPr>
            <p:cNvGrpSpPr/>
            <p:nvPr/>
          </p:nvGrpSpPr>
          <p:grpSpPr>
            <a:xfrm>
              <a:off x="-151657" y="3638693"/>
              <a:ext cx="12136829" cy="3192263"/>
              <a:chOff x="-151657" y="3638693"/>
              <a:chExt cx="12136829" cy="3192263"/>
            </a:xfrm>
          </p:grpSpPr>
          <p:grpSp>
            <p:nvGrpSpPr>
              <p:cNvPr id="425" name="组合 424">
                <a:extLst>
                  <a:ext uri="{FF2B5EF4-FFF2-40B4-BE49-F238E27FC236}">
                    <a16:creationId xmlns:a16="http://schemas.microsoft.com/office/drawing/2014/main" id="{1412C526-4F79-8BD4-77EB-7D0AB3AA0810}"/>
                  </a:ext>
                </a:extLst>
              </p:cNvPr>
              <p:cNvGrpSpPr/>
              <p:nvPr/>
            </p:nvGrpSpPr>
            <p:grpSpPr>
              <a:xfrm>
                <a:off x="-151657" y="3638693"/>
                <a:ext cx="5062238" cy="3192263"/>
                <a:chOff x="-151657" y="3638693"/>
                <a:chExt cx="5062238" cy="3192263"/>
              </a:xfrm>
            </p:grpSpPr>
            <p:grpSp>
              <p:nvGrpSpPr>
                <p:cNvPr id="5" name="组合 4">
                  <a:extLst>
                    <a:ext uri="{FF2B5EF4-FFF2-40B4-BE49-F238E27FC236}">
                      <a16:creationId xmlns:a16="http://schemas.microsoft.com/office/drawing/2014/main" id="{835663B1-01E9-A199-1214-45C999910E7A}"/>
                    </a:ext>
                  </a:extLst>
                </p:cNvPr>
                <p:cNvGrpSpPr/>
                <p:nvPr/>
              </p:nvGrpSpPr>
              <p:grpSpPr>
                <a:xfrm>
                  <a:off x="-151657" y="3809540"/>
                  <a:ext cx="5062238" cy="3021416"/>
                  <a:chOff x="7699031" y="3642381"/>
                  <a:chExt cx="5062238" cy="3021416"/>
                </a:xfrm>
              </p:grpSpPr>
              <p:grpSp>
                <p:nvGrpSpPr>
                  <p:cNvPr id="10" name="画布 2">
                    <a:extLst>
                      <a:ext uri="{FF2B5EF4-FFF2-40B4-BE49-F238E27FC236}">
                        <a16:creationId xmlns:a16="http://schemas.microsoft.com/office/drawing/2014/main" id="{47669658-0C2C-7EE6-613F-BC325C667401}"/>
                      </a:ext>
                    </a:extLst>
                  </p:cNvPr>
                  <p:cNvGrpSpPr/>
                  <p:nvPr/>
                </p:nvGrpSpPr>
                <p:grpSpPr>
                  <a:xfrm>
                    <a:off x="7699031" y="3642381"/>
                    <a:ext cx="5062238" cy="2802808"/>
                    <a:chOff x="0" y="0"/>
                    <a:chExt cx="5274310" cy="2754630"/>
                  </a:xfrm>
                </p:grpSpPr>
                <p:sp>
                  <p:nvSpPr>
                    <p:cNvPr id="12" name="矩形 11">
                      <a:extLst>
                        <a:ext uri="{FF2B5EF4-FFF2-40B4-BE49-F238E27FC236}">
                          <a16:creationId xmlns:a16="http://schemas.microsoft.com/office/drawing/2014/main" id="{BB12C49E-238C-C9C5-BA2A-CF2EA0D99544}"/>
                        </a:ext>
                      </a:extLst>
                    </p:cNvPr>
                    <p:cNvSpPr/>
                    <p:nvPr/>
                  </p:nvSpPr>
                  <p:spPr>
                    <a:xfrm>
                      <a:off x="0" y="0"/>
                      <a:ext cx="5274310" cy="2754630"/>
                    </a:xfrm>
                    <a:prstGeom prst="rect">
                      <a:avLst/>
                    </a:prstGeom>
                  </p:spPr>
                  <p:txBody>
                    <a:bodyPr/>
                    <a:lstStyle/>
                    <a:p>
                      <a:endParaRPr lang="zh-CN" altLang="en-US"/>
                    </a:p>
                  </p:txBody>
                </p:sp>
                <p:grpSp>
                  <p:nvGrpSpPr>
                    <p:cNvPr id="13" name="组合 12">
                      <a:extLst>
                        <a:ext uri="{FF2B5EF4-FFF2-40B4-BE49-F238E27FC236}">
                          <a16:creationId xmlns:a16="http://schemas.microsoft.com/office/drawing/2014/main" id="{25B45869-9E12-6376-D1E9-FF90BDE0A8C8}"/>
                        </a:ext>
                      </a:extLst>
                    </p:cNvPr>
                    <p:cNvGrpSpPr/>
                    <p:nvPr/>
                  </p:nvGrpSpPr>
                  <p:grpSpPr>
                    <a:xfrm>
                      <a:off x="725971" y="36039"/>
                      <a:ext cx="4120481" cy="2718591"/>
                      <a:chOff x="725971" y="36039"/>
                      <a:chExt cx="4120481" cy="2718591"/>
                    </a:xfrm>
                  </p:grpSpPr>
                  <p:grpSp>
                    <p:nvGrpSpPr>
                      <p:cNvPr id="14" name="组合 13">
                        <a:extLst>
                          <a:ext uri="{FF2B5EF4-FFF2-40B4-BE49-F238E27FC236}">
                            <a16:creationId xmlns:a16="http://schemas.microsoft.com/office/drawing/2014/main" id="{40014581-E476-611D-17BE-78741DA63E54}"/>
                          </a:ext>
                        </a:extLst>
                      </p:cNvPr>
                      <p:cNvGrpSpPr/>
                      <p:nvPr/>
                    </p:nvGrpSpPr>
                    <p:grpSpPr>
                      <a:xfrm>
                        <a:off x="725971" y="36039"/>
                        <a:ext cx="4120481" cy="2718591"/>
                        <a:chOff x="725971" y="66862"/>
                        <a:chExt cx="4120481" cy="2718591"/>
                      </a:xfrm>
                    </p:grpSpPr>
                    <p:grpSp>
                      <p:nvGrpSpPr>
                        <p:cNvPr id="17" name="组合 16">
                          <a:extLst>
                            <a:ext uri="{FF2B5EF4-FFF2-40B4-BE49-F238E27FC236}">
                              <a16:creationId xmlns:a16="http://schemas.microsoft.com/office/drawing/2014/main" id="{FB7AD612-3CDF-73D4-3637-945CB0395805}"/>
                            </a:ext>
                          </a:extLst>
                        </p:cNvPr>
                        <p:cNvGrpSpPr/>
                        <p:nvPr/>
                      </p:nvGrpSpPr>
                      <p:grpSpPr>
                        <a:xfrm>
                          <a:off x="934482" y="66862"/>
                          <a:ext cx="3100407" cy="2566803"/>
                          <a:chOff x="-297549" y="18356"/>
                          <a:chExt cx="3100185" cy="2565791"/>
                        </a:xfrm>
                      </p:grpSpPr>
                      <p:grpSp>
                        <p:nvGrpSpPr>
                          <p:cNvPr id="30" name="组合 29">
                            <a:extLst>
                              <a:ext uri="{FF2B5EF4-FFF2-40B4-BE49-F238E27FC236}">
                                <a16:creationId xmlns:a16="http://schemas.microsoft.com/office/drawing/2014/main" id="{490E9E37-40C9-34B0-ACE6-A49A21070668}"/>
                              </a:ext>
                            </a:extLst>
                          </p:cNvPr>
                          <p:cNvGrpSpPr/>
                          <p:nvPr/>
                        </p:nvGrpSpPr>
                        <p:grpSpPr>
                          <a:xfrm>
                            <a:off x="860365" y="818261"/>
                            <a:ext cx="463012" cy="515010"/>
                            <a:chOff x="1387006" y="136110"/>
                            <a:chExt cx="463012" cy="515010"/>
                          </a:xfrm>
                        </p:grpSpPr>
                        <p:grpSp>
                          <p:nvGrpSpPr>
                            <p:cNvPr id="163" name="组合 162">
                              <a:extLst>
                                <a:ext uri="{FF2B5EF4-FFF2-40B4-BE49-F238E27FC236}">
                                  <a16:creationId xmlns:a16="http://schemas.microsoft.com/office/drawing/2014/main" id="{28AC6820-9499-06E3-9A77-8E0C47FB98B6}"/>
                                </a:ext>
                              </a:extLst>
                            </p:cNvPr>
                            <p:cNvGrpSpPr/>
                            <p:nvPr/>
                          </p:nvGrpSpPr>
                          <p:grpSpPr>
                            <a:xfrm>
                              <a:off x="1388701" y="139729"/>
                              <a:ext cx="461317" cy="511391"/>
                              <a:chOff x="1388701" y="139729"/>
                              <a:chExt cx="461317" cy="511391"/>
                            </a:xfrm>
                          </p:grpSpPr>
                          <p:sp>
                            <p:nvSpPr>
                              <p:cNvPr id="166" name="文本框 4">
                                <a:extLst>
                                  <a:ext uri="{FF2B5EF4-FFF2-40B4-BE49-F238E27FC236}">
                                    <a16:creationId xmlns:a16="http://schemas.microsoft.com/office/drawing/2014/main" id="{E5FB12BD-BBB7-1EF2-883A-49F4E185F448}"/>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7" name="矩形 166">
                                <a:extLst>
                                  <a:ext uri="{FF2B5EF4-FFF2-40B4-BE49-F238E27FC236}">
                                    <a16:creationId xmlns:a16="http://schemas.microsoft.com/office/drawing/2014/main" id="{FDB34A1B-AB34-2131-0329-280A023BF980}"/>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64" name="文本框 4">
                              <a:extLst>
                                <a:ext uri="{FF2B5EF4-FFF2-40B4-BE49-F238E27FC236}">
                                  <a16:creationId xmlns:a16="http://schemas.microsoft.com/office/drawing/2014/main" id="{068C98B3-1574-92CB-A3C6-CD584CE16AB4}"/>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65" name="文本框 4">
                              <a:extLst>
                                <a:ext uri="{FF2B5EF4-FFF2-40B4-BE49-F238E27FC236}">
                                  <a16:creationId xmlns:a16="http://schemas.microsoft.com/office/drawing/2014/main" id="{E9FAAF67-4BB1-D12E-5FE9-FCBA5A10EAD6}"/>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1" name="组合 30">
                            <a:extLst>
                              <a:ext uri="{FF2B5EF4-FFF2-40B4-BE49-F238E27FC236}">
                                <a16:creationId xmlns:a16="http://schemas.microsoft.com/office/drawing/2014/main" id="{22F851D2-D9D5-0C97-741D-184A8602FE81}"/>
                              </a:ext>
                            </a:extLst>
                          </p:cNvPr>
                          <p:cNvGrpSpPr/>
                          <p:nvPr/>
                        </p:nvGrpSpPr>
                        <p:grpSpPr>
                          <a:xfrm>
                            <a:off x="567890" y="1133793"/>
                            <a:ext cx="216000" cy="180000"/>
                            <a:chOff x="3975735" y="323850"/>
                            <a:chExt cx="363856" cy="290490"/>
                          </a:xfrm>
                        </p:grpSpPr>
                        <p:grpSp>
                          <p:nvGrpSpPr>
                            <p:cNvPr id="157" name="组合 156">
                              <a:extLst>
                                <a:ext uri="{FF2B5EF4-FFF2-40B4-BE49-F238E27FC236}">
                                  <a16:creationId xmlns:a16="http://schemas.microsoft.com/office/drawing/2014/main" id="{4124F5DB-AF67-0C5C-9B34-3EA18F6326DC}"/>
                                </a:ext>
                              </a:extLst>
                            </p:cNvPr>
                            <p:cNvGrpSpPr/>
                            <p:nvPr/>
                          </p:nvGrpSpPr>
                          <p:grpSpPr>
                            <a:xfrm>
                              <a:off x="3975735" y="323850"/>
                              <a:ext cx="363856" cy="288000"/>
                              <a:chOff x="3960494" y="323850"/>
                              <a:chExt cx="468001" cy="288000"/>
                            </a:xfrm>
                          </p:grpSpPr>
                          <p:sp>
                            <p:nvSpPr>
                              <p:cNvPr id="160" name="弧形 159">
                                <a:extLst>
                                  <a:ext uri="{FF2B5EF4-FFF2-40B4-BE49-F238E27FC236}">
                                    <a16:creationId xmlns:a16="http://schemas.microsoft.com/office/drawing/2014/main" id="{C7222D37-9EE2-1FFC-BC94-0BC840E1673F}"/>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61" name="弧形 160">
                                <a:extLst>
                                  <a:ext uri="{FF2B5EF4-FFF2-40B4-BE49-F238E27FC236}">
                                    <a16:creationId xmlns:a16="http://schemas.microsoft.com/office/drawing/2014/main" id="{14450EAE-7D40-0E4E-4D97-C5708178FC91}"/>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62" name="直接连接符 161">
                                <a:extLst>
                                  <a:ext uri="{FF2B5EF4-FFF2-40B4-BE49-F238E27FC236}">
                                    <a16:creationId xmlns:a16="http://schemas.microsoft.com/office/drawing/2014/main" id="{02898728-88C6-4667-40BB-B36A8073573E}"/>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8" name="直接连接符 157">
                              <a:extLst>
                                <a:ext uri="{FF2B5EF4-FFF2-40B4-BE49-F238E27FC236}">
                                  <a16:creationId xmlns:a16="http://schemas.microsoft.com/office/drawing/2014/main" id="{39A11CD4-CC9D-84D3-2DA6-FAFE0AA86E9F}"/>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2E0F2C65-9A1C-80F2-347C-5B7AF20AAD7A}"/>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F50C5108-6906-D29F-ABCA-C4FBE4611930}"/>
                              </a:ext>
                            </a:extLst>
                          </p:cNvPr>
                          <p:cNvGrpSpPr/>
                          <p:nvPr/>
                        </p:nvGrpSpPr>
                        <p:grpSpPr>
                          <a:xfrm>
                            <a:off x="867579" y="2098422"/>
                            <a:ext cx="215999" cy="180001"/>
                            <a:chOff x="668655" y="180000"/>
                            <a:chExt cx="374310" cy="290195"/>
                          </a:xfrm>
                        </p:grpSpPr>
                        <p:sp>
                          <p:nvSpPr>
                            <p:cNvPr id="150" name="弧形 149">
                              <a:extLst>
                                <a:ext uri="{FF2B5EF4-FFF2-40B4-BE49-F238E27FC236}">
                                  <a16:creationId xmlns:a16="http://schemas.microsoft.com/office/drawing/2014/main" id="{736E7813-AB8F-80CB-132D-AFEAD660E439}"/>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51" name="组合 150">
                              <a:extLst>
                                <a:ext uri="{FF2B5EF4-FFF2-40B4-BE49-F238E27FC236}">
                                  <a16:creationId xmlns:a16="http://schemas.microsoft.com/office/drawing/2014/main" id="{245B4189-8DC1-8F07-95AB-239C7F451B3D}"/>
                                </a:ext>
                              </a:extLst>
                            </p:cNvPr>
                            <p:cNvGrpSpPr/>
                            <p:nvPr/>
                          </p:nvGrpSpPr>
                          <p:grpSpPr>
                            <a:xfrm>
                              <a:off x="679110" y="180000"/>
                              <a:ext cx="363855" cy="290195"/>
                              <a:chOff x="0" y="0"/>
                              <a:chExt cx="363856" cy="290490"/>
                            </a:xfrm>
                          </p:grpSpPr>
                          <p:grpSp>
                            <p:nvGrpSpPr>
                              <p:cNvPr id="152" name="组合 151">
                                <a:extLst>
                                  <a:ext uri="{FF2B5EF4-FFF2-40B4-BE49-F238E27FC236}">
                                    <a16:creationId xmlns:a16="http://schemas.microsoft.com/office/drawing/2014/main" id="{EBFDF43C-7DD9-A075-33C5-14938D11788D}"/>
                                  </a:ext>
                                </a:extLst>
                              </p:cNvPr>
                              <p:cNvGrpSpPr/>
                              <p:nvPr/>
                            </p:nvGrpSpPr>
                            <p:grpSpPr>
                              <a:xfrm>
                                <a:off x="0" y="0"/>
                                <a:ext cx="363856" cy="288000"/>
                                <a:chOff x="0" y="0"/>
                                <a:chExt cx="468001" cy="288000"/>
                              </a:xfrm>
                            </p:grpSpPr>
                            <p:sp>
                              <p:nvSpPr>
                                <p:cNvPr id="155" name="弧形 154">
                                  <a:extLst>
                                    <a:ext uri="{FF2B5EF4-FFF2-40B4-BE49-F238E27FC236}">
                                      <a16:creationId xmlns:a16="http://schemas.microsoft.com/office/drawing/2014/main" id="{8E5911A8-2AC1-0B1F-56DA-6652D617576F}"/>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56" name="弧形 155">
                                  <a:extLst>
                                    <a:ext uri="{FF2B5EF4-FFF2-40B4-BE49-F238E27FC236}">
                                      <a16:creationId xmlns:a16="http://schemas.microsoft.com/office/drawing/2014/main" id="{AC102E63-9EF1-6A33-0612-7789C792B295}"/>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153" name="直接连接符 152">
                                <a:extLst>
                                  <a:ext uri="{FF2B5EF4-FFF2-40B4-BE49-F238E27FC236}">
                                    <a16:creationId xmlns:a16="http://schemas.microsoft.com/office/drawing/2014/main" id="{76B7B2B7-0C7F-40F2-4D2A-34CECA32C3DF}"/>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BE18C24B-27D6-6E3D-B757-E827CA55C101}"/>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3" name="椭圆 32">
                            <a:extLst>
                              <a:ext uri="{FF2B5EF4-FFF2-40B4-BE49-F238E27FC236}">
                                <a16:creationId xmlns:a16="http://schemas.microsoft.com/office/drawing/2014/main" id="{C7B626E5-5A28-D55A-C238-F7AF745B6066}"/>
                              </a:ext>
                            </a:extLst>
                          </p:cNvPr>
                          <p:cNvSpPr/>
                          <p:nvPr/>
                        </p:nvSpPr>
                        <p:spPr>
                          <a:xfrm>
                            <a:off x="914603" y="2214532"/>
                            <a:ext cx="36000" cy="3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34" name="组合 33">
                            <a:extLst>
                              <a:ext uri="{FF2B5EF4-FFF2-40B4-BE49-F238E27FC236}">
                                <a16:creationId xmlns:a16="http://schemas.microsoft.com/office/drawing/2014/main" id="{06099A22-2072-7EB5-A155-6488CAB31DC8}"/>
                              </a:ext>
                            </a:extLst>
                          </p:cNvPr>
                          <p:cNvGrpSpPr/>
                          <p:nvPr/>
                        </p:nvGrpSpPr>
                        <p:grpSpPr>
                          <a:xfrm>
                            <a:off x="1511422" y="832889"/>
                            <a:ext cx="215900" cy="179705"/>
                            <a:chOff x="0" y="0"/>
                            <a:chExt cx="363856" cy="290490"/>
                          </a:xfrm>
                        </p:grpSpPr>
                        <p:grpSp>
                          <p:nvGrpSpPr>
                            <p:cNvPr id="144" name="组合 143">
                              <a:extLst>
                                <a:ext uri="{FF2B5EF4-FFF2-40B4-BE49-F238E27FC236}">
                                  <a16:creationId xmlns:a16="http://schemas.microsoft.com/office/drawing/2014/main" id="{034CB4D2-CA6A-6228-A08F-E62489F496D0}"/>
                                </a:ext>
                              </a:extLst>
                            </p:cNvPr>
                            <p:cNvGrpSpPr/>
                            <p:nvPr/>
                          </p:nvGrpSpPr>
                          <p:grpSpPr>
                            <a:xfrm>
                              <a:off x="0" y="0"/>
                              <a:ext cx="363856" cy="288001"/>
                              <a:chOff x="0" y="0"/>
                              <a:chExt cx="468001" cy="288000"/>
                            </a:xfrm>
                          </p:grpSpPr>
                          <p:sp>
                            <p:nvSpPr>
                              <p:cNvPr id="147" name="弧形 146">
                                <a:extLst>
                                  <a:ext uri="{FF2B5EF4-FFF2-40B4-BE49-F238E27FC236}">
                                    <a16:creationId xmlns:a16="http://schemas.microsoft.com/office/drawing/2014/main" id="{21AB780E-F4F5-2AC1-57D0-EBF3D68EF5D8}"/>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8" name="弧形 147">
                                <a:extLst>
                                  <a:ext uri="{FF2B5EF4-FFF2-40B4-BE49-F238E27FC236}">
                                    <a16:creationId xmlns:a16="http://schemas.microsoft.com/office/drawing/2014/main" id="{0F2F1368-7FD6-937E-3458-62696715C0D7}"/>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49" name="直接连接符 148">
                                <a:extLst>
                                  <a:ext uri="{FF2B5EF4-FFF2-40B4-BE49-F238E27FC236}">
                                    <a16:creationId xmlns:a16="http://schemas.microsoft.com/office/drawing/2014/main" id="{95D84EB3-5DE3-9F75-01E6-FAF5BC6E79D2}"/>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a:extLst>
                                <a:ext uri="{FF2B5EF4-FFF2-40B4-BE49-F238E27FC236}">
                                  <a16:creationId xmlns:a16="http://schemas.microsoft.com/office/drawing/2014/main" id="{7C8CD093-1278-75E2-B878-AD00EB8EB975}"/>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C56CD8A8-AD98-9B60-9286-9194A9628917}"/>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椭圆 34">
                            <a:extLst>
                              <a:ext uri="{FF2B5EF4-FFF2-40B4-BE49-F238E27FC236}">
                                <a16:creationId xmlns:a16="http://schemas.microsoft.com/office/drawing/2014/main" id="{1F40D064-F37F-C141-5CCB-8529827902E3}"/>
                              </a:ext>
                            </a:extLst>
                          </p:cNvPr>
                          <p:cNvSpPr/>
                          <p:nvPr/>
                        </p:nvSpPr>
                        <p:spPr>
                          <a:xfrm>
                            <a:off x="838425" y="957252"/>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6" name="直接连接符 35">
                            <a:extLst>
                              <a:ext uri="{FF2B5EF4-FFF2-40B4-BE49-F238E27FC236}">
                                <a16:creationId xmlns:a16="http://schemas.microsoft.com/office/drawing/2014/main" id="{D4B42D76-DDF5-F255-B37D-5125A2FAC8E1}"/>
                              </a:ext>
                            </a:extLst>
                          </p:cNvPr>
                          <p:cNvCxnSpPr/>
                          <p:nvPr/>
                        </p:nvCxnSpPr>
                        <p:spPr>
                          <a:xfrm>
                            <a:off x="382008" y="975944"/>
                            <a:ext cx="539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AB9C37B-C799-EDD3-E114-37D91383A31D}"/>
                              </a:ext>
                            </a:extLst>
                          </p:cNvPr>
                          <p:cNvCxnSpPr/>
                          <p:nvPr/>
                        </p:nvCxnSpPr>
                        <p:spPr>
                          <a:xfrm>
                            <a:off x="853050" y="975616"/>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29D6C71F-4BC5-7A12-DEFB-ED805B105FAC}"/>
                              </a:ext>
                            </a:extLst>
                          </p:cNvPr>
                          <p:cNvGrpSpPr/>
                          <p:nvPr/>
                        </p:nvGrpSpPr>
                        <p:grpSpPr>
                          <a:xfrm>
                            <a:off x="1511421" y="430552"/>
                            <a:ext cx="215900" cy="179705"/>
                            <a:chOff x="0" y="0"/>
                            <a:chExt cx="363856" cy="290490"/>
                          </a:xfrm>
                        </p:grpSpPr>
                        <p:grpSp>
                          <p:nvGrpSpPr>
                            <p:cNvPr id="138" name="组合 137">
                              <a:extLst>
                                <a:ext uri="{FF2B5EF4-FFF2-40B4-BE49-F238E27FC236}">
                                  <a16:creationId xmlns:a16="http://schemas.microsoft.com/office/drawing/2014/main" id="{B288D782-C0E4-1ABC-8C4C-030586FF7E92}"/>
                                </a:ext>
                              </a:extLst>
                            </p:cNvPr>
                            <p:cNvGrpSpPr/>
                            <p:nvPr/>
                          </p:nvGrpSpPr>
                          <p:grpSpPr>
                            <a:xfrm>
                              <a:off x="0" y="0"/>
                              <a:ext cx="363856" cy="288001"/>
                              <a:chOff x="0" y="0"/>
                              <a:chExt cx="468001" cy="288000"/>
                            </a:xfrm>
                          </p:grpSpPr>
                          <p:sp>
                            <p:nvSpPr>
                              <p:cNvPr id="141" name="弧形 140">
                                <a:extLst>
                                  <a:ext uri="{FF2B5EF4-FFF2-40B4-BE49-F238E27FC236}">
                                    <a16:creationId xmlns:a16="http://schemas.microsoft.com/office/drawing/2014/main" id="{F841654C-6EF9-030A-C5DE-EC17722BAA7A}"/>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2" name="弧形 141">
                                <a:extLst>
                                  <a:ext uri="{FF2B5EF4-FFF2-40B4-BE49-F238E27FC236}">
                                    <a16:creationId xmlns:a16="http://schemas.microsoft.com/office/drawing/2014/main" id="{793C5CF5-1363-6F38-3DCF-89A1D5641586}"/>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43" name="直接连接符 142">
                                <a:extLst>
                                  <a:ext uri="{FF2B5EF4-FFF2-40B4-BE49-F238E27FC236}">
                                    <a16:creationId xmlns:a16="http://schemas.microsoft.com/office/drawing/2014/main" id="{97015254-DA41-C1AA-3EC5-A3FFD73D838C}"/>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直接连接符 138">
                              <a:extLst>
                                <a:ext uri="{FF2B5EF4-FFF2-40B4-BE49-F238E27FC236}">
                                  <a16:creationId xmlns:a16="http://schemas.microsoft.com/office/drawing/2014/main" id="{5AEA8C41-738C-5135-E669-DB9284747CF4}"/>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81DC1ACB-C0CE-1D78-BF92-88A7C70DB40C}"/>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03365305-8868-0C33-A817-F9874A9E9753}"/>
                              </a:ext>
                            </a:extLst>
                          </p:cNvPr>
                          <p:cNvGrpSpPr/>
                          <p:nvPr/>
                        </p:nvGrpSpPr>
                        <p:grpSpPr>
                          <a:xfrm>
                            <a:off x="860369" y="1388853"/>
                            <a:ext cx="462915" cy="514985"/>
                            <a:chOff x="0" y="0"/>
                            <a:chExt cx="463012" cy="515010"/>
                          </a:xfrm>
                        </p:grpSpPr>
                        <p:grpSp>
                          <p:nvGrpSpPr>
                            <p:cNvPr id="133" name="组合 132">
                              <a:extLst>
                                <a:ext uri="{FF2B5EF4-FFF2-40B4-BE49-F238E27FC236}">
                                  <a16:creationId xmlns:a16="http://schemas.microsoft.com/office/drawing/2014/main" id="{3B609AA2-0FDC-1C02-9008-F129E030C712}"/>
                                </a:ext>
                              </a:extLst>
                            </p:cNvPr>
                            <p:cNvGrpSpPr/>
                            <p:nvPr/>
                          </p:nvGrpSpPr>
                          <p:grpSpPr>
                            <a:xfrm>
                              <a:off x="1695" y="3619"/>
                              <a:ext cx="461317" cy="511391"/>
                              <a:chOff x="1695" y="3619"/>
                              <a:chExt cx="461317" cy="511391"/>
                            </a:xfrm>
                          </p:grpSpPr>
                          <p:sp>
                            <p:nvSpPr>
                              <p:cNvPr id="136" name="文本框 5">
                                <a:extLst>
                                  <a:ext uri="{FF2B5EF4-FFF2-40B4-BE49-F238E27FC236}">
                                    <a16:creationId xmlns:a16="http://schemas.microsoft.com/office/drawing/2014/main" id="{F8AA982B-4047-D5C7-F603-F540F43EC896}"/>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37" name="矩形 136">
                                <a:extLst>
                                  <a:ext uri="{FF2B5EF4-FFF2-40B4-BE49-F238E27FC236}">
                                    <a16:creationId xmlns:a16="http://schemas.microsoft.com/office/drawing/2014/main" id="{288DEBDE-CEC8-5AFF-3B5E-CB9E5B6B39DA}"/>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34" name="文本框 4">
                              <a:extLst>
                                <a:ext uri="{FF2B5EF4-FFF2-40B4-BE49-F238E27FC236}">
                                  <a16:creationId xmlns:a16="http://schemas.microsoft.com/office/drawing/2014/main" id="{A254B40A-7FFA-8385-D57B-7259C264D49B}"/>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dirty="0">
                                  <a:effectLst/>
                                  <a:latin typeface="Calibri" panose="020F0502020204030204" pitchFamily="34" charset="0"/>
                                  <a:ea typeface="宋体" panose="02010600030101010101" pitchFamily="2" charset="-122"/>
                                  <a:cs typeface="Times New Roman" panose="02020603050405020304" pitchFamily="18" charset="0"/>
                                </a:rPr>
                                <a:t>Q</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35" name="文本框 4">
                              <a:extLst>
                                <a:ext uri="{FF2B5EF4-FFF2-40B4-BE49-F238E27FC236}">
                                  <a16:creationId xmlns:a16="http://schemas.microsoft.com/office/drawing/2014/main" id="{47F74FA4-8E34-437C-9D03-D4492912D673}"/>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40" name="组合 39">
                            <a:extLst>
                              <a:ext uri="{FF2B5EF4-FFF2-40B4-BE49-F238E27FC236}">
                                <a16:creationId xmlns:a16="http://schemas.microsoft.com/office/drawing/2014/main" id="{8139B74A-BAD8-D8EA-F0DD-F1C2A417A183}"/>
                              </a:ext>
                            </a:extLst>
                          </p:cNvPr>
                          <p:cNvGrpSpPr/>
                          <p:nvPr/>
                        </p:nvGrpSpPr>
                        <p:grpSpPr>
                          <a:xfrm>
                            <a:off x="1599200" y="2069162"/>
                            <a:ext cx="462915" cy="514985"/>
                            <a:chOff x="0" y="0"/>
                            <a:chExt cx="463012" cy="515010"/>
                          </a:xfrm>
                        </p:grpSpPr>
                        <p:grpSp>
                          <p:nvGrpSpPr>
                            <p:cNvPr id="128" name="组合 127">
                              <a:extLst>
                                <a:ext uri="{FF2B5EF4-FFF2-40B4-BE49-F238E27FC236}">
                                  <a16:creationId xmlns:a16="http://schemas.microsoft.com/office/drawing/2014/main" id="{1640DCEF-12CD-7E43-8E50-118A22F986F8}"/>
                                </a:ext>
                              </a:extLst>
                            </p:cNvPr>
                            <p:cNvGrpSpPr/>
                            <p:nvPr/>
                          </p:nvGrpSpPr>
                          <p:grpSpPr>
                            <a:xfrm>
                              <a:off x="1695" y="3619"/>
                              <a:ext cx="461317" cy="511391"/>
                              <a:chOff x="1695" y="3619"/>
                              <a:chExt cx="461317" cy="511391"/>
                            </a:xfrm>
                          </p:grpSpPr>
                          <p:sp>
                            <p:nvSpPr>
                              <p:cNvPr id="131" name="文本框 5">
                                <a:extLst>
                                  <a:ext uri="{FF2B5EF4-FFF2-40B4-BE49-F238E27FC236}">
                                    <a16:creationId xmlns:a16="http://schemas.microsoft.com/office/drawing/2014/main" id="{CF500719-A2C6-977A-CDBF-0D66ABB60406}"/>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S</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32" name="矩形 131">
                                <a:extLst>
                                  <a:ext uri="{FF2B5EF4-FFF2-40B4-BE49-F238E27FC236}">
                                    <a16:creationId xmlns:a16="http://schemas.microsoft.com/office/drawing/2014/main" id="{0F56714A-2656-1E7C-B4A8-EFF1DEB36E24}"/>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129" name="文本框 4">
                              <a:extLst>
                                <a:ext uri="{FF2B5EF4-FFF2-40B4-BE49-F238E27FC236}">
                                  <a16:creationId xmlns:a16="http://schemas.microsoft.com/office/drawing/2014/main" id="{4DD41E86-C545-5672-4E45-70C43405A378}"/>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30" name="文本框 4">
                              <a:extLst>
                                <a:ext uri="{FF2B5EF4-FFF2-40B4-BE49-F238E27FC236}">
                                  <a16:creationId xmlns:a16="http://schemas.microsoft.com/office/drawing/2014/main" id="{EA5DB7AA-55D4-D95A-D047-991ADCAFE698}"/>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41" name="组合 40">
                            <a:extLst>
                              <a:ext uri="{FF2B5EF4-FFF2-40B4-BE49-F238E27FC236}">
                                <a16:creationId xmlns:a16="http://schemas.microsoft.com/office/drawing/2014/main" id="{C7D3D445-2D35-E8CD-2D7C-0E276A39D34E}"/>
                              </a:ext>
                            </a:extLst>
                          </p:cNvPr>
                          <p:cNvGrpSpPr/>
                          <p:nvPr/>
                        </p:nvGrpSpPr>
                        <p:grpSpPr>
                          <a:xfrm>
                            <a:off x="553128" y="1710717"/>
                            <a:ext cx="215900" cy="179705"/>
                            <a:chOff x="0" y="0"/>
                            <a:chExt cx="363856" cy="290490"/>
                          </a:xfrm>
                        </p:grpSpPr>
                        <p:grpSp>
                          <p:nvGrpSpPr>
                            <p:cNvPr id="122" name="组合 121">
                              <a:extLst>
                                <a:ext uri="{FF2B5EF4-FFF2-40B4-BE49-F238E27FC236}">
                                  <a16:creationId xmlns:a16="http://schemas.microsoft.com/office/drawing/2014/main" id="{4DC8F397-A829-A38D-B7B3-9BB31C00F013}"/>
                                </a:ext>
                              </a:extLst>
                            </p:cNvPr>
                            <p:cNvGrpSpPr/>
                            <p:nvPr/>
                          </p:nvGrpSpPr>
                          <p:grpSpPr>
                            <a:xfrm>
                              <a:off x="0" y="0"/>
                              <a:ext cx="363856" cy="288001"/>
                              <a:chOff x="0" y="0"/>
                              <a:chExt cx="468001" cy="288000"/>
                            </a:xfrm>
                          </p:grpSpPr>
                          <p:sp>
                            <p:nvSpPr>
                              <p:cNvPr id="125" name="弧形 124">
                                <a:extLst>
                                  <a:ext uri="{FF2B5EF4-FFF2-40B4-BE49-F238E27FC236}">
                                    <a16:creationId xmlns:a16="http://schemas.microsoft.com/office/drawing/2014/main" id="{20934DEA-7031-C7F3-474C-C956C281A810}"/>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 name="弧形 125">
                                <a:extLst>
                                  <a:ext uri="{FF2B5EF4-FFF2-40B4-BE49-F238E27FC236}">
                                    <a16:creationId xmlns:a16="http://schemas.microsoft.com/office/drawing/2014/main" id="{91738329-04B2-E721-2822-9FC334B8F021}"/>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27" name="直接连接符 126">
                                <a:extLst>
                                  <a:ext uri="{FF2B5EF4-FFF2-40B4-BE49-F238E27FC236}">
                                    <a16:creationId xmlns:a16="http://schemas.microsoft.com/office/drawing/2014/main" id="{F04E3EFA-EA4B-5928-3301-BF9BF5649A13}"/>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直接连接符 122">
                              <a:extLst>
                                <a:ext uri="{FF2B5EF4-FFF2-40B4-BE49-F238E27FC236}">
                                  <a16:creationId xmlns:a16="http://schemas.microsoft.com/office/drawing/2014/main" id="{A10567B8-719B-B371-6648-6AEC7A778FF0}"/>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0D11EA10-B696-7955-2CD8-B226E5BA5490}"/>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a:extLst>
                              <a:ext uri="{FF2B5EF4-FFF2-40B4-BE49-F238E27FC236}">
                                <a16:creationId xmlns:a16="http://schemas.microsoft.com/office/drawing/2014/main" id="{8461C571-AA7A-4DD8-A66F-FF23A1CAA820}"/>
                              </a:ext>
                            </a:extLst>
                          </p:cNvPr>
                          <p:cNvGrpSpPr/>
                          <p:nvPr/>
                        </p:nvGrpSpPr>
                        <p:grpSpPr>
                          <a:xfrm>
                            <a:off x="1248071" y="2138167"/>
                            <a:ext cx="215900" cy="179705"/>
                            <a:chOff x="0" y="0"/>
                            <a:chExt cx="363856" cy="290490"/>
                          </a:xfrm>
                        </p:grpSpPr>
                        <p:grpSp>
                          <p:nvGrpSpPr>
                            <p:cNvPr id="116" name="组合 115">
                              <a:extLst>
                                <a:ext uri="{FF2B5EF4-FFF2-40B4-BE49-F238E27FC236}">
                                  <a16:creationId xmlns:a16="http://schemas.microsoft.com/office/drawing/2014/main" id="{452ED183-397E-FF67-AE7A-B08AD4EA16F6}"/>
                                </a:ext>
                              </a:extLst>
                            </p:cNvPr>
                            <p:cNvGrpSpPr/>
                            <p:nvPr/>
                          </p:nvGrpSpPr>
                          <p:grpSpPr>
                            <a:xfrm>
                              <a:off x="0" y="0"/>
                              <a:ext cx="363856" cy="288001"/>
                              <a:chOff x="0" y="0"/>
                              <a:chExt cx="468001" cy="288000"/>
                            </a:xfrm>
                          </p:grpSpPr>
                          <p:sp>
                            <p:nvSpPr>
                              <p:cNvPr id="119" name="弧形 118">
                                <a:extLst>
                                  <a:ext uri="{FF2B5EF4-FFF2-40B4-BE49-F238E27FC236}">
                                    <a16:creationId xmlns:a16="http://schemas.microsoft.com/office/drawing/2014/main" id="{2240D625-856E-A53D-778C-1A56FDACE457}"/>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 name="弧形 119">
                                <a:extLst>
                                  <a:ext uri="{FF2B5EF4-FFF2-40B4-BE49-F238E27FC236}">
                                    <a16:creationId xmlns:a16="http://schemas.microsoft.com/office/drawing/2014/main" id="{BA7E3EFE-1492-2F57-B365-2BA8FF36149E}"/>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21" name="直接连接符 120">
                                <a:extLst>
                                  <a:ext uri="{FF2B5EF4-FFF2-40B4-BE49-F238E27FC236}">
                                    <a16:creationId xmlns:a16="http://schemas.microsoft.com/office/drawing/2014/main" id="{CC1DF2E6-67C6-39E9-2FE7-3C7242BA3635}"/>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直接连接符 116">
                              <a:extLst>
                                <a:ext uri="{FF2B5EF4-FFF2-40B4-BE49-F238E27FC236}">
                                  <a16:creationId xmlns:a16="http://schemas.microsoft.com/office/drawing/2014/main" id="{823C4819-09DC-08AB-9B2A-EFD8B8F8B0E3}"/>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45F5888E-6A69-6A02-DFA2-95EA53BA6A8C}"/>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a:extLst>
                              <a:ext uri="{FF2B5EF4-FFF2-40B4-BE49-F238E27FC236}">
                                <a16:creationId xmlns:a16="http://schemas.microsoft.com/office/drawing/2014/main" id="{78B906BF-F896-CCB0-77AD-AC2E4413A7EF}"/>
                              </a:ext>
                            </a:extLst>
                          </p:cNvPr>
                          <p:cNvGrpSpPr/>
                          <p:nvPr/>
                        </p:nvGrpSpPr>
                        <p:grpSpPr>
                          <a:xfrm>
                            <a:off x="1248075" y="2398344"/>
                            <a:ext cx="215900" cy="179705"/>
                            <a:chOff x="0" y="0"/>
                            <a:chExt cx="363856" cy="290490"/>
                          </a:xfrm>
                        </p:grpSpPr>
                        <p:grpSp>
                          <p:nvGrpSpPr>
                            <p:cNvPr id="110" name="组合 109">
                              <a:extLst>
                                <a:ext uri="{FF2B5EF4-FFF2-40B4-BE49-F238E27FC236}">
                                  <a16:creationId xmlns:a16="http://schemas.microsoft.com/office/drawing/2014/main" id="{252394A0-D53F-5EDF-295D-3C81BC481CD8}"/>
                                </a:ext>
                              </a:extLst>
                            </p:cNvPr>
                            <p:cNvGrpSpPr/>
                            <p:nvPr/>
                          </p:nvGrpSpPr>
                          <p:grpSpPr>
                            <a:xfrm>
                              <a:off x="0" y="0"/>
                              <a:ext cx="363856" cy="288001"/>
                              <a:chOff x="0" y="0"/>
                              <a:chExt cx="468001" cy="288000"/>
                            </a:xfrm>
                          </p:grpSpPr>
                          <p:sp>
                            <p:nvSpPr>
                              <p:cNvPr id="113" name="弧形 112">
                                <a:extLst>
                                  <a:ext uri="{FF2B5EF4-FFF2-40B4-BE49-F238E27FC236}">
                                    <a16:creationId xmlns:a16="http://schemas.microsoft.com/office/drawing/2014/main" id="{474648A2-75C1-2569-20D1-595412537BC6}"/>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4" name="弧形 113">
                                <a:extLst>
                                  <a:ext uri="{FF2B5EF4-FFF2-40B4-BE49-F238E27FC236}">
                                    <a16:creationId xmlns:a16="http://schemas.microsoft.com/office/drawing/2014/main" id="{AA3CC12D-81D0-544B-0B9D-CF1F6F536C4D}"/>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15" name="直接连接符 114">
                                <a:extLst>
                                  <a:ext uri="{FF2B5EF4-FFF2-40B4-BE49-F238E27FC236}">
                                    <a16:creationId xmlns:a16="http://schemas.microsoft.com/office/drawing/2014/main" id="{A11EE081-8B0E-6582-D76D-75383F273BF9}"/>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直接连接符 110">
                              <a:extLst>
                                <a:ext uri="{FF2B5EF4-FFF2-40B4-BE49-F238E27FC236}">
                                  <a16:creationId xmlns:a16="http://schemas.microsoft.com/office/drawing/2014/main" id="{9071F44B-A166-8273-EDBF-B090A5019BE0}"/>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C02067D4-C0C7-3BB1-F12D-A0ADBEEA0B1B}"/>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3A7B50BE-D85B-85BB-EE6E-8C6E2A1AC7AE}"/>
                              </a:ext>
                            </a:extLst>
                          </p:cNvPr>
                          <p:cNvGrpSpPr/>
                          <p:nvPr/>
                        </p:nvGrpSpPr>
                        <p:grpSpPr>
                          <a:xfrm>
                            <a:off x="2231645" y="2072280"/>
                            <a:ext cx="215900" cy="179705"/>
                            <a:chOff x="2334005" y="1909507"/>
                            <a:chExt cx="215900" cy="179705"/>
                          </a:xfrm>
                        </p:grpSpPr>
                        <p:grpSp>
                          <p:nvGrpSpPr>
                            <p:cNvPr id="102" name="组合 101">
                              <a:extLst>
                                <a:ext uri="{FF2B5EF4-FFF2-40B4-BE49-F238E27FC236}">
                                  <a16:creationId xmlns:a16="http://schemas.microsoft.com/office/drawing/2014/main" id="{A425BD38-0267-D8D3-FF66-371D6501BA3F}"/>
                                </a:ext>
                              </a:extLst>
                            </p:cNvPr>
                            <p:cNvGrpSpPr/>
                            <p:nvPr/>
                          </p:nvGrpSpPr>
                          <p:grpSpPr>
                            <a:xfrm>
                              <a:off x="2334005" y="1909507"/>
                              <a:ext cx="215900" cy="179705"/>
                              <a:chOff x="0" y="0"/>
                              <a:chExt cx="363856" cy="290490"/>
                            </a:xfrm>
                          </p:grpSpPr>
                          <p:grpSp>
                            <p:nvGrpSpPr>
                              <p:cNvPr id="104" name="组合 103">
                                <a:extLst>
                                  <a:ext uri="{FF2B5EF4-FFF2-40B4-BE49-F238E27FC236}">
                                    <a16:creationId xmlns:a16="http://schemas.microsoft.com/office/drawing/2014/main" id="{D42240E6-2266-FCB1-48AF-732F67981744}"/>
                                  </a:ext>
                                </a:extLst>
                              </p:cNvPr>
                              <p:cNvGrpSpPr/>
                              <p:nvPr/>
                            </p:nvGrpSpPr>
                            <p:grpSpPr>
                              <a:xfrm>
                                <a:off x="0" y="0"/>
                                <a:ext cx="363856" cy="288001"/>
                                <a:chOff x="0" y="0"/>
                                <a:chExt cx="468001" cy="288000"/>
                              </a:xfrm>
                            </p:grpSpPr>
                            <p:sp>
                              <p:nvSpPr>
                                <p:cNvPr id="107" name="弧形 106">
                                  <a:extLst>
                                    <a:ext uri="{FF2B5EF4-FFF2-40B4-BE49-F238E27FC236}">
                                      <a16:creationId xmlns:a16="http://schemas.microsoft.com/office/drawing/2014/main" id="{5237F189-C91C-73D6-5A5A-A2D3549B54A3}"/>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8" name="弧形 107">
                                  <a:extLst>
                                    <a:ext uri="{FF2B5EF4-FFF2-40B4-BE49-F238E27FC236}">
                                      <a16:creationId xmlns:a16="http://schemas.microsoft.com/office/drawing/2014/main" id="{3BD81BDD-1F3F-9CA7-80AB-3DACAD104D67}"/>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109" name="直接连接符 108">
                                  <a:extLst>
                                    <a:ext uri="{FF2B5EF4-FFF2-40B4-BE49-F238E27FC236}">
                                      <a16:creationId xmlns:a16="http://schemas.microsoft.com/office/drawing/2014/main" id="{AC6DDF4A-1CF1-700D-C333-A69FCAD042CE}"/>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直接连接符 104">
                                <a:extLst>
                                  <a:ext uri="{FF2B5EF4-FFF2-40B4-BE49-F238E27FC236}">
                                    <a16:creationId xmlns:a16="http://schemas.microsoft.com/office/drawing/2014/main" id="{C9F33E12-571E-658C-17B9-2772A3AFFFA2}"/>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218B85FD-B3F5-C2F6-4EDE-2D15AD343D39}"/>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椭圆 102">
                              <a:extLst>
                                <a:ext uri="{FF2B5EF4-FFF2-40B4-BE49-F238E27FC236}">
                                  <a16:creationId xmlns:a16="http://schemas.microsoft.com/office/drawing/2014/main" id="{90429600-FA74-FFD0-AFAB-4030ED879025}"/>
                                </a:ext>
                              </a:extLst>
                            </p:cNvPr>
                            <p:cNvSpPr/>
                            <p:nvPr/>
                          </p:nvSpPr>
                          <p:spPr>
                            <a:xfrm>
                              <a:off x="2339181" y="1943979"/>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45" name="直接连接符 44">
                            <a:extLst>
                              <a:ext uri="{FF2B5EF4-FFF2-40B4-BE49-F238E27FC236}">
                                <a16:creationId xmlns:a16="http://schemas.microsoft.com/office/drawing/2014/main" id="{C230BB5E-E8C2-D237-7317-8A8E96FD73F3}"/>
                              </a:ext>
                            </a:extLst>
                          </p:cNvPr>
                          <p:cNvCxnSpPr/>
                          <p:nvPr/>
                        </p:nvCxnSpPr>
                        <p:spPr>
                          <a:xfrm>
                            <a:off x="2052209" y="2215461"/>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2FCBFEE-324E-0EA6-7684-FD92F6171045}"/>
                              </a:ext>
                            </a:extLst>
                          </p:cNvPr>
                          <p:cNvCxnSpPr/>
                          <p:nvPr/>
                        </p:nvCxnSpPr>
                        <p:spPr>
                          <a:xfrm>
                            <a:off x="1332097" y="968629"/>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FAA080D-05B4-9639-B813-ECE1B611B6DF}"/>
                              </a:ext>
                            </a:extLst>
                          </p:cNvPr>
                          <p:cNvCxnSpPr/>
                          <p:nvPr/>
                        </p:nvCxnSpPr>
                        <p:spPr>
                          <a:xfrm>
                            <a:off x="779949" y="1221738"/>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B7C6777-D743-3D4E-3704-041D03D238D6}"/>
                              </a:ext>
                            </a:extLst>
                          </p:cNvPr>
                          <p:cNvCxnSpPr/>
                          <p:nvPr/>
                        </p:nvCxnSpPr>
                        <p:spPr>
                          <a:xfrm>
                            <a:off x="776899" y="1803654"/>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1512EBD-9A43-E655-997D-2A1C54AA35F7}"/>
                              </a:ext>
                            </a:extLst>
                          </p:cNvPr>
                          <p:cNvCxnSpPr/>
                          <p:nvPr/>
                        </p:nvCxnSpPr>
                        <p:spPr>
                          <a:xfrm>
                            <a:off x="857245" y="155493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4D26498-1D41-DE93-7C8F-63C645B95498}"/>
                              </a:ext>
                            </a:extLst>
                          </p:cNvPr>
                          <p:cNvCxnSpPr/>
                          <p:nvPr/>
                        </p:nvCxnSpPr>
                        <p:spPr>
                          <a:xfrm>
                            <a:off x="389069" y="1177848"/>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92D31526-3751-2821-C651-7699075D5B8D}"/>
                              </a:ext>
                            </a:extLst>
                          </p:cNvPr>
                          <p:cNvCxnSpPr/>
                          <p:nvPr/>
                        </p:nvCxnSpPr>
                        <p:spPr>
                          <a:xfrm>
                            <a:off x="535098" y="126240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F2BBD682-5E50-A83E-6889-1E2866FDD6D3}"/>
                              </a:ext>
                            </a:extLst>
                          </p:cNvPr>
                          <p:cNvCxnSpPr/>
                          <p:nvPr/>
                        </p:nvCxnSpPr>
                        <p:spPr>
                          <a:xfrm>
                            <a:off x="527751" y="176715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391E5A8F-523A-B7ED-42E5-84253817CEFE}"/>
                              </a:ext>
                            </a:extLst>
                          </p:cNvPr>
                          <p:cNvCxnSpPr/>
                          <p:nvPr/>
                        </p:nvCxnSpPr>
                        <p:spPr>
                          <a:xfrm>
                            <a:off x="378301" y="1851915"/>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28A63A2-DEA8-FECB-973F-B2700EFAEEFC}"/>
                              </a:ext>
                            </a:extLst>
                          </p:cNvPr>
                          <p:cNvCxnSpPr/>
                          <p:nvPr/>
                        </p:nvCxnSpPr>
                        <p:spPr>
                          <a:xfrm>
                            <a:off x="527933" y="1257983"/>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6E88E194-9DE8-14DE-D26C-B3BFEC698684}"/>
                              </a:ext>
                            </a:extLst>
                          </p:cNvPr>
                          <p:cNvCxnSpPr/>
                          <p:nvPr/>
                        </p:nvCxnSpPr>
                        <p:spPr>
                          <a:xfrm>
                            <a:off x="381756" y="1532990"/>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本框 4">
                            <a:extLst>
                              <a:ext uri="{FF2B5EF4-FFF2-40B4-BE49-F238E27FC236}">
                                <a16:creationId xmlns:a16="http://schemas.microsoft.com/office/drawing/2014/main" id="{ABFAA823-38F4-EB0F-423E-A21A9C6B9BC1}"/>
                              </a:ext>
                            </a:extLst>
                          </p:cNvPr>
                          <p:cNvSpPr txBox="1"/>
                          <p:nvPr/>
                        </p:nvSpPr>
                        <p:spPr>
                          <a:xfrm>
                            <a:off x="-286426" y="804169"/>
                            <a:ext cx="973802" cy="32474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7" name="文本框 4">
                            <a:extLst>
                              <a:ext uri="{FF2B5EF4-FFF2-40B4-BE49-F238E27FC236}">
                                <a16:creationId xmlns:a16="http://schemas.microsoft.com/office/drawing/2014/main" id="{7730E3A0-6C5C-A1E6-E3F8-920E9F41DB64}"/>
                              </a:ext>
                            </a:extLst>
                          </p:cNvPr>
                          <p:cNvSpPr txBox="1"/>
                          <p:nvPr/>
                        </p:nvSpPr>
                        <p:spPr>
                          <a:xfrm>
                            <a:off x="-286426" y="103348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8" name="文本框 4">
                            <a:extLst>
                              <a:ext uri="{FF2B5EF4-FFF2-40B4-BE49-F238E27FC236}">
                                <a16:creationId xmlns:a16="http://schemas.microsoft.com/office/drawing/2014/main" id="{FCD5B691-49CA-CCC7-EF84-02EE13FF9E92}"/>
                              </a:ext>
                            </a:extLst>
                          </p:cNvPr>
                          <p:cNvSpPr txBox="1"/>
                          <p:nvPr/>
                        </p:nvSpPr>
                        <p:spPr>
                          <a:xfrm>
                            <a:off x="-297549" y="1714143"/>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rowselm</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9" name="文本框 4">
                            <a:extLst>
                              <a:ext uri="{FF2B5EF4-FFF2-40B4-BE49-F238E27FC236}">
                                <a16:creationId xmlns:a16="http://schemas.microsoft.com/office/drawing/2014/main" id="{035AEA83-9944-0209-19EC-D405BB2B4179}"/>
                              </a:ext>
                            </a:extLst>
                          </p:cNvPr>
                          <p:cNvSpPr txBox="1"/>
                          <p:nvPr/>
                        </p:nvSpPr>
                        <p:spPr>
                          <a:xfrm>
                            <a:off x="-286426" y="1369979"/>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60" name="直接连接符 59">
                            <a:extLst>
                              <a:ext uri="{FF2B5EF4-FFF2-40B4-BE49-F238E27FC236}">
                                <a16:creationId xmlns:a16="http://schemas.microsoft.com/office/drawing/2014/main" id="{A68A5CE1-68FC-6FC0-48D9-2E018D11315B}"/>
                              </a:ext>
                            </a:extLst>
                          </p:cNvPr>
                          <p:cNvCxnSpPr/>
                          <p:nvPr/>
                        </p:nvCxnSpPr>
                        <p:spPr>
                          <a:xfrm>
                            <a:off x="324919" y="482461"/>
                            <a:ext cx="1223914" cy="0"/>
                          </a:xfrm>
                          <a:prstGeom prst="line">
                            <a:avLst/>
                          </a:prstGeom>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009EF8FA-6C1B-F56D-C7DD-68E91DF25900}"/>
                              </a:ext>
                            </a:extLst>
                          </p:cNvPr>
                          <p:cNvCxnSpPr/>
                          <p:nvPr/>
                        </p:nvCxnSpPr>
                        <p:spPr>
                          <a:xfrm>
                            <a:off x="361717" y="728532"/>
                            <a:ext cx="1115921" cy="0"/>
                          </a:xfrm>
                          <a:prstGeom prst="line">
                            <a:avLst/>
                          </a:prstGeom>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E021BED0-19D3-E68F-D21E-060087CD5468}"/>
                              </a:ext>
                            </a:extLst>
                          </p:cNvPr>
                          <p:cNvCxnSpPr/>
                          <p:nvPr/>
                        </p:nvCxnSpPr>
                        <p:spPr>
                          <a:xfrm>
                            <a:off x="1401645" y="574776"/>
                            <a:ext cx="0" cy="396000"/>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a:extLst>
                              <a:ext uri="{FF2B5EF4-FFF2-40B4-BE49-F238E27FC236}">
                                <a16:creationId xmlns:a16="http://schemas.microsoft.com/office/drawing/2014/main" id="{0A530234-799E-216F-1E81-1F89466A92C3}"/>
                              </a:ext>
                            </a:extLst>
                          </p:cNvPr>
                          <p:cNvCxnSpPr/>
                          <p:nvPr/>
                        </p:nvCxnSpPr>
                        <p:spPr>
                          <a:xfrm>
                            <a:off x="1409056" y="570688"/>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CB37ABFA-A727-4259-A5E7-0370687E7FFC}"/>
                              </a:ext>
                            </a:extLst>
                          </p:cNvPr>
                          <p:cNvCxnSpPr/>
                          <p:nvPr/>
                        </p:nvCxnSpPr>
                        <p:spPr>
                          <a:xfrm>
                            <a:off x="1478910" y="732308"/>
                            <a:ext cx="0" cy="14400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3FD83E3C-6D5F-BC53-FAEE-C8F7D28B4336}"/>
                              </a:ext>
                            </a:extLst>
                          </p:cNvPr>
                          <p:cNvCxnSpPr/>
                          <p:nvPr/>
                        </p:nvCxnSpPr>
                        <p:spPr>
                          <a:xfrm>
                            <a:off x="1474895" y="877928"/>
                            <a:ext cx="72000" cy="0"/>
                          </a:xfrm>
                          <a:prstGeom prst="line">
                            <a:avLst/>
                          </a:prstGeom>
                          <a:ln/>
                        </p:spPr>
                        <p:style>
                          <a:lnRef idx="1">
                            <a:schemeClr val="dk1"/>
                          </a:lnRef>
                          <a:fillRef idx="0">
                            <a:schemeClr val="dk1"/>
                          </a:fillRef>
                          <a:effectRef idx="0">
                            <a:schemeClr val="dk1"/>
                          </a:effectRef>
                          <a:fontRef idx="minor">
                            <a:schemeClr val="tx1"/>
                          </a:fontRef>
                        </p:style>
                      </p:cxnSp>
                      <p:sp>
                        <p:nvSpPr>
                          <p:cNvPr id="66" name="椭圆 65">
                            <a:extLst>
                              <a:ext uri="{FF2B5EF4-FFF2-40B4-BE49-F238E27FC236}">
                                <a16:creationId xmlns:a16="http://schemas.microsoft.com/office/drawing/2014/main" id="{07205BBA-9C61-73C2-2B93-BEA7E4C47A06}"/>
                              </a:ext>
                            </a:extLst>
                          </p:cNvPr>
                          <p:cNvSpPr/>
                          <p:nvPr/>
                        </p:nvSpPr>
                        <p:spPr>
                          <a:xfrm>
                            <a:off x="1387056" y="949934"/>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椭圆 66">
                            <a:extLst>
                              <a:ext uri="{FF2B5EF4-FFF2-40B4-BE49-F238E27FC236}">
                                <a16:creationId xmlns:a16="http://schemas.microsoft.com/office/drawing/2014/main" id="{3FBB09BA-AB7E-9A03-4579-F6F420E2CF3D}"/>
                              </a:ext>
                            </a:extLst>
                          </p:cNvPr>
                          <p:cNvSpPr/>
                          <p:nvPr/>
                        </p:nvSpPr>
                        <p:spPr>
                          <a:xfrm>
                            <a:off x="509237" y="1513202"/>
                            <a:ext cx="35560" cy="355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8" name="文本框 4">
                            <a:extLst>
                              <a:ext uri="{FF2B5EF4-FFF2-40B4-BE49-F238E27FC236}">
                                <a16:creationId xmlns:a16="http://schemas.microsoft.com/office/drawing/2014/main" id="{EE581B15-1BD3-C1B0-2567-F1F2219272EA}"/>
                              </a:ext>
                            </a:extLst>
                          </p:cNvPr>
                          <p:cNvSpPr txBox="1"/>
                          <p:nvPr/>
                        </p:nvSpPr>
                        <p:spPr>
                          <a:xfrm>
                            <a:off x="-291163" y="32391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9" name="文本框 4">
                            <a:extLst>
                              <a:ext uri="{FF2B5EF4-FFF2-40B4-BE49-F238E27FC236}">
                                <a16:creationId xmlns:a16="http://schemas.microsoft.com/office/drawing/2014/main" id="{0F10B89A-E783-CA88-E07F-06F6EA5E7864}"/>
                              </a:ext>
                            </a:extLst>
                          </p:cNvPr>
                          <p:cNvSpPr txBox="1"/>
                          <p:nvPr/>
                        </p:nvSpPr>
                        <p:spPr>
                          <a:xfrm>
                            <a:off x="-286079" y="572622"/>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70" name="组合 69">
                            <a:extLst>
                              <a:ext uri="{FF2B5EF4-FFF2-40B4-BE49-F238E27FC236}">
                                <a16:creationId xmlns:a16="http://schemas.microsoft.com/office/drawing/2014/main" id="{B096B124-253D-D0FD-29F1-BAA27E1C73B3}"/>
                              </a:ext>
                            </a:extLst>
                          </p:cNvPr>
                          <p:cNvGrpSpPr/>
                          <p:nvPr/>
                        </p:nvGrpSpPr>
                        <p:grpSpPr>
                          <a:xfrm>
                            <a:off x="2027535" y="800108"/>
                            <a:ext cx="234781" cy="207250"/>
                            <a:chOff x="2168908" y="501221"/>
                            <a:chExt cx="234781" cy="207250"/>
                          </a:xfrm>
                        </p:grpSpPr>
                        <p:cxnSp>
                          <p:nvCxnSpPr>
                            <p:cNvPr id="98" name="直接连接符 97">
                              <a:extLst>
                                <a:ext uri="{FF2B5EF4-FFF2-40B4-BE49-F238E27FC236}">
                                  <a16:creationId xmlns:a16="http://schemas.microsoft.com/office/drawing/2014/main" id="{6FB2444A-7700-B0F8-6C59-B8F8D88A1C03}"/>
                                </a:ext>
                              </a:extLst>
                            </p:cNvPr>
                            <p:cNvCxnSpPr>
                              <a:cxnSpLocks/>
                              <a:endCxn id="101" idx="0"/>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99" name="椭圆 98">
                              <a:extLst>
                                <a:ext uri="{FF2B5EF4-FFF2-40B4-BE49-F238E27FC236}">
                                  <a16:creationId xmlns:a16="http://schemas.microsoft.com/office/drawing/2014/main" id="{F291127A-2ABD-3983-4B6F-2B5A7AC18845}"/>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0" name="椭圆 99">
                              <a:extLst>
                                <a:ext uri="{FF2B5EF4-FFF2-40B4-BE49-F238E27FC236}">
                                  <a16:creationId xmlns:a16="http://schemas.microsoft.com/office/drawing/2014/main" id="{1858473E-E76D-BE61-BE8B-BC3326EB7ECF}"/>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1" name="椭圆 100">
                              <a:extLst>
                                <a:ext uri="{FF2B5EF4-FFF2-40B4-BE49-F238E27FC236}">
                                  <a16:creationId xmlns:a16="http://schemas.microsoft.com/office/drawing/2014/main" id="{972B49E3-9148-F5EE-E77C-8228025CAF9B}"/>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71" name="直接箭头连接符 70">
                            <a:extLst>
                              <a:ext uri="{FF2B5EF4-FFF2-40B4-BE49-F238E27FC236}">
                                <a16:creationId xmlns:a16="http://schemas.microsoft.com/office/drawing/2014/main" id="{7821C812-1DBF-989D-110B-0D0745FF76BD}"/>
                              </a:ext>
                            </a:extLst>
                          </p:cNvPr>
                          <p:cNvCxnSpPr>
                            <a:cxnSpLocks/>
                            <a:stCxn id="148" idx="2"/>
                          </p:cNvCxnSpPr>
                          <p:nvPr/>
                        </p:nvCxnSpPr>
                        <p:spPr>
                          <a:xfrm>
                            <a:off x="1727322" y="921971"/>
                            <a:ext cx="360000"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BB618C98-7788-402B-A7D6-3592EFCA4981}"/>
                              </a:ext>
                            </a:extLst>
                          </p:cNvPr>
                          <p:cNvCxnSpPr/>
                          <p:nvPr/>
                        </p:nvCxnSpPr>
                        <p:spPr>
                          <a:xfrm>
                            <a:off x="2046065" y="622585"/>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8D4EA2DE-F28E-CCE2-405D-74879A0AF2E4}"/>
                              </a:ext>
                            </a:extLst>
                          </p:cNvPr>
                          <p:cNvCxnSpPr/>
                          <p:nvPr/>
                        </p:nvCxnSpPr>
                        <p:spPr>
                          <a:xfrm>
                            <a:off x="2242323" y="620148"/>
                            <a:ext cx="0" cy="179705"/>
                          </a:xfrm>
                          <a:prstGeom prst="line">
                            <a:avLst/>
                          </a:prstGeom>
                        </p:spPr>
                        <p:style>
                          <a:lnRef idx="1">
                            <a:schemeClr val="dk1"/>
                          </a:lnRef>
                          <a:fillRef idx="0">
                            <a:schemeClr val="dk1"/>
                          </a:fillRef>
                          <a:effectRef idx="0">
                            <a:schemeClr val="dk1"/>
                          </a:effectRef>
                          <a:fontRef idx="minor">
                            <a:schemeClr val="tx1"/>
                          </a:fontRef>
                        </p:style>
                      </p:cxnSp>
                      <p:sp>
                        <p:nvSpPr>
                          <p:cNvPr id="74" name="文本框 4">
                            <a:extLst>
                              <a:ext uri="{FF2B5EF4-FFF2-40B4-BE49-F238E27FC236}">
                                <a16:creationId xmlns:a16="http://schemas.microsoft.com/office/drawing/2014/main" id="{3E40C7AF-B0FB-FCEF-94AD-30B66EF4E8A3}"/>
                              </a:ext>
                            </a:extLst>
                          </p:cNvPr>
                          <p:cNvSpPr txBox="1"/>
                          <p:nvPr/>
                        </p:nvSpPr>
                        <p:spPr>
                          <a:xfrm>
                            <a:off x="1975303" y="584208"/>
                            <a:ext cx="555810" cy="2937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75" name="文本框 4">
                            <a:extLst>
                              <a:ext uri="{FF2B5EF4-FFF2-40B4-BE49-F238E27FC236}">
                                <a16:creationId xmlns:a16="http://schemas.microsoft.com/office/drawing/2014/main" id="{8B105261-3241-10F1-D886-A41349A0426B}"/>
                              </a:ext>
                            </a:extLst>
                          </p:cNvPr>
                          <p:cNvSpPr txBox="1"/>
                          <p:nvPr/>
                        </p:nvSpPr>
                        <p:spPr>
                          <a:xfrm rot="16200000">
                            <a:off x="1605320" y="252063"/>
                            <a:ext cx="720000"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76" name="文本框 4">
                            <a:extLst>
                              <a:ext uri="{FF2B5EF4-FFF2-40B4-BE49-F238E27FC236}">
                                <a16:creationId xmlns:a16="http://schemas.microsoft.com/office/drawing/2014/main" id="{7BB97E02-1563-C7C6-A241-B1B79F4F9102}"/>
                              </a:ext>
                            </a:extLst>
                          </p:cNvPr>
                          <p:cNvSpPr txBox="1"/>
                          <p:nvPr/>
                        </p:nvSpPr>
                        <p:spPr>
                          <a:xfrm rot="16200000">
                            <a:off x="1795427" y="234431"/>
                            <a:ext cx="75600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err="1">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77" name="直接连接符 76">
                            <a:extLst>
                              <a:ext uri="{FF2B5EF4-FFF2-40B4-BE49-F238E27FC236}">
                                <a16:creationId xmlns:a16="http://schemas.microsoft.com/office/drawing/2014/main" id="{685629E1-4E63-4AB7-05D7-993E89030FFA}"/>
                              </a:ext>
                            </a:extLst>
                          </p:cNvPr>
                          <p:cNvCxnSpPr/>
                          <p:nvPr/>
                        </p:nvCxnSpPr>
                        <p:spPr>
                          <a:xfrm>
                            <a:off x="1841044" y="517443"/>
                            <a:ext cx="0" cy="1476000"/>
                          </a:xfrm>
                          <a:prstGeom prst="line">
                            <a:avLst/>
                          </a:prstGeom>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DBEE8537-DBFA-5280-DD46-560F9FFCD0E1}"/>
                              </a:ext>
                            </a:extLst>
                          </p:cNvPr>
                          <p:cNvCxnSpPr/>
                          <p:nvPr/>
                        </p:nvCxnSpPr>
                        <p:spPr>
                          <a:xfrm>
                            <a:off x="1732244" y="518214"/>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A2DE05FE-0976-A05D-5B9D-5B89C7D2680F}"/>
                              </a:ext>
                            </a:extLst>
                          </p:cNvPr>
                          <p:cNvCxnSpPr/>
                          <p:nvPr/>
                        </p:nvCxnSpPr>
                        <p:spPr>
                          <a:xfrm>
                            <a:off x="838425" y="2000166"/>
                            <a:ext cx="1008000" cy="0"/>
                          </a:xfrm>
                          <a:prstGeom prst="line">
                            <a:avLst/>
                          </a:prstGeom>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71D51646-359F-5D20-7066-E7726735C39B}"/>
                              </a:ext>
                            </a:extLst>
                          </p:cNvPr>
                          <p:cNvCxnSpPr/>
                          <p:nvPr/>
                        </p:nvCxnSpPr>
                        <p:spPr>
                          <a:xfrm flipV="1">
                            <a:off x="838897" y="2132762"/>
                            <a:ext cx="108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8E84E51D-D7D3-CA37-6314-2E2317170BAF}"/>
                              </a:ext>
                            </a:extLst>
                          </p:cNvPr>
                          <p:cNvCxnSpPr/>
                          <p:nvPr/>
                        </p:nvCxnSpPr>
                        <p:spPr>
                          <a:xfrm flipV="1">
                            <a:off x="838898" y="1993209"/>
                            <a:ext cx="0" cy="144000"/>
                          </a:xfrm>
                          <a:prstGeom prst="line">
                            <a:avLst/>
                          </a:prstGeom>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63D84B00-4106-790E-00B1-44254082EA0C}"/>
                              </a:ext>
                            </a:extLst>
                          </p:cNvPr>
                          <p:cNvCxnSpPr/>
                          <p:nvPr/>
                        </p:nvCxnSpPr>
                        <p:spPr>
                          <a:xfrm>
                            <a:off x="1322752" y="1554975"/>
                            <a:ext cx="828000" cy="0"/>
                          </a:xfrm>
                          <a:prstGeom prst="line">
                            <a:avLst/>
                          </a:prstGeom>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56CA93D4-C0A0-FDB3-10EC-76AF1B7BA71E}"/>
                              </a:ext>
                            </a:extLst>
                          </p:cNvPr>
                          <p:cNvCxnSpPr/>
                          <p:nvPr/>
                        </p:nvCxnSpPr>
                        <p:spPr>
                          <a:xfrm>
                            <a:off x="2157576" y="1558387"/>
                            <a:ext cx="0" cy="576000"/>
                          </a:xfrm>
                          <a:prstGeom prst="line">
                            <a:avLst/>
                          </a:prstGeom>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00F0FEBF-D541-B3F4-4592-BE08392E6180}"/>
                              </a:ext>
                            </a:extLst>
                          </p:cNvPr>
                          <p:cNvCxnSpPr/>
                          <p:nvPr/>
                        </p:nvCxnSpPr>
                        <p:spPr>
                          <a:xfrm>
                            <a:off x="2160550" y="2125798"/>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0B79D460-EFDC-955B-C319-60BAE4AE6556}"/>
                              </a:ext>
                            </a:extLst>
                          </p:cNvPr>
                          <p:cNvCxnSpPr/>
                          <p:nvPr/>
                        </p:nvCxnSpPr>
                        <p:spPr>
                          <a:xfrm>
                            <a:off x="2448095" y="2155517"/>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文本框 4">
                            <a:extLst>
                              <a:ext uri="{FF2B5EF4-FFF2-40B4-BE49-F238E27FC236}">
                                <a16:creationId xmlns:a16="http://schemas.microsoft.com/office/drawing/2014/main" id="{669F131D-C44E-4908-DA0D-C384D5416303}"/>
                              </a:ext>
                            </a:extLst>
                          </p:cNvPr>
                          <p:cNvSpPr txBox="1"/>
                          <p:nvPr/>
                        </p:nvSpPr>
                        <p:spPr>
                          <a:xfrm>
                            <a:off x="2046636" y="2154063"/>
                            <a:ext cx="75600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err="1">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7" name="直接连接符 86">
                            <a:extLst>
                              <a:ext uri="{FF2B5EF4-FFF2-40B4-BE49-F238E27FC236}">
                                <a16:creationId xmlns:a16="http://schemas.microsoft.com/office/drawing/2014/main" id="{0270A87D-BD54-F6D5-FDAA-163D7D2054C6}"/>
                              </a:ext>
                            </a:extLst>
                          </p:cNvPr>
                          <p:cNvCxnSpPr/>
                          <p:nvPr/>
                        </p:nvCxnSpPr>
                        <p:spPr>
                          <a:xfrm>
                            <a:off x="378301" y="2236649"/>
                            <a:ext cx="536302" cy="0"/>
                          </a:xfrm>
                          <a:prstGeom prst="line">
                            <a:avLst/>
                          </a:prstGeom>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A65D2DD7-4B29-DC62-6331-405B0809A4A8}"/>
                              </a:ext>
                            </a:extLst>
                          </p:cNvPr>
                          <p:cNvCxnSpPr/>
                          <p:nvPr/>
                        </p:nvCxnSpPr>
                        <p:spPr>
                          <a:xfrm>
                            <a:off x="373922" y="2346324"/>
                            <a:ext cx="766800" cy="0"/>
                          </a:xfrm>
                          <a:prstGeom prst="line">
                            <a:avLst/>
                          </a:prstGeom>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5764542E-A75E-5449-D74F-619E3E8D17B1}"/>
                              </a:ext>
                            </a:extLst>
                          </p:cNvPr>
                          <p:cNvCxnSpPr/>
                          <p:nvPr/>
                        </p:nvCxnSpPr>
                        <p:spPr>
                          <a:xfrm>
                            <a:off x="1083581" y="2182700"/>
                            <a:ext cx="19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E8072CEA-CFDA-E674-DD6F-ED7941E513C9}"/>
                              </a:ext>
                            </a:extLst>
                          </p:cNvPr>
                          <p:cNvCxnSpPr/>
                          <p:nvPr/>
                        </p:nvCxnSpPr>
                        <p:spPr>
                          <a:xfrm>
                            <a:off x="1144375" y="2276884"/>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5DE3E0A8-16EC-AF14-CB5F-DFC03713BB31}"/>
                              </a:ext>
                            </a:extLst>
                          </p:cNvPr>
                          <p:cNvCxnSpPr/>
                          <p:nvPr/>
                        </p:nvCxnSpPr>
                        <p:spPr>
                          <a:xfrm>
                            <a:off x="1144375" y="2282058"/>
                            <a:ext cx="0" cy="72000"/>
                          </a:xfrm>
                          <a:prstGeom prst="line">
                            <a:avLst/>
                          </a:prstGeom>
                        </p:spPr>
                        <p:style>
                          <a:lnRef idx="1">
                            <a:schemeClr val="dk1"/>
                          </a:lnRef>
                          <a:fillRef idx="0">
                            <a:schemeClr val="dk1"/>
                          </a:fillRef>
                          <a:effectRef idx="0">
                            <a:schemeClr val="dk1"/>
                          </a:effectRef>
                          <a:fontRef idx="minor">
                            <a:schemeClr val="tx1"/>
                          </a:fontRef>
                        </p:style>
                      </p:cxnSp>
                      <p:sp>
                        <p:nvSpPr>
                          <p:cNvPr id="92" name="椭圆 91">
                            <a:extLst>
                              <a:ext uri="{FF2B5EF4-FFF2-40B4-BE49-F238E27FC236}">
                                <a16:creationId xmlns:a16="http://schemas.microsoft.com/office/drawing/2014/main" id="{214508F6-4AF1-0E93-9EC9-0B5881998DAA}"/>
                              </a:ext>
                            </a:extLst>
                          </p:cNvPr>
                          <p:cNvSpPr/>
                          <p:nvPr/>
                        </p:nvSpPr>
                        <p:spPr>
                          <a:xfrm>
                            <a:off x="1251619" y="2258673"/>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3" name="椭圆 92">
                            <a:extLst>
                              <a:ext uri="{FF2B5EF4-FFF2-40B4-BE49-F238E27FC236}">
                                <a16:creationId xmlns:a16="http://schemas.microsoft.com/office/drawing/2014/main" id="{8CCDC2CE-E5DE-F2EE-210D-C43409C21996}"/>
                              </a:ext>
                            </a:extLst>
                          </p:cNvPr>
                          <p:cNvSpPr/>
                          <p:nvPr/>
                        </p:nvSpPr>
                        <p:spPr>
                          <a:xfrm>
                            <a:off x="1468071" y="2463316"/>
                            <a:ext cx="35560" cy="342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94" name="直接连接符 93">
                            <a:extLst>
                              <a:ext uri="{FF2B5EF4-FFF2-40B4-BE49-F238E27FC236}">
                                <a16:creationId xmlns:a16="http://schemas.microsoft.com/office/drawing/2014/main" id="{5F7341AE-2735-0C62-BC22-BAB1E02B65FE}"/>
                              </a:ext>
                            </a:extLst>
                          </p:cNvPr>
                          <p:cNvCxnSpPr/>
                          <p:nvPr/>
                        </p:nvCxnSpPr>
                        <p:spPr>
                          <a:xfrm>
                            <a:off x="388856" y="2550712"/>
                            <a:ext cx="900000" cy="0"/>
                          </a:xfrm>
                          <a:prstGeom prst="line">
                            <a:avLst/>
                          </a:prstGeom>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2272E9D8-630E-5B1A-8E2B-A1D50AF02F73}"/>
                              </a:ext>
                            </a:extLst>
                          </p:cNvPr>
                          <p:cNvCxnSpPr/>
                          <p:nvPr/>
                        </p:nvCxnSpPr>
                        <p:spPr>
                          <a:xfrm>
                            <a:off x="390649" y="2449686"/>
                            <a:ext cx="900000" cy="0"/>
                          </a:xfrm>
                          <a:prstGeom prst="line">
                            <a:avLst/>
                          </a:prstGeom>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C1A12EA1-DC15-F1E0-A964-756212F46175}"/>
                              </a:ext>
                            </a:extLst>
                          </p:cNvPr>
                          <p:cNvCxnSpPr/>
                          <p:nvPr/>
                        </p:nvCxnSpPr>
                        <p:spPr>
                          <a:xfrm flipV="1">
                            <a:off x="1463971" y="2216771"/>
                            <a:ext cx="202227" cy="0"/>
                          </a:xfrm>
                          <a:prstGeom prst="line">
                            <a:avLst/>
                          </a:prstGeom>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3AB39F5B-6274-8174-D599-01E99B800E9A}"/>
                              </a:ext>
                            </a:extLst>
                          </p:cNvPr>
                          <p:cNvCxnSpPr/>
                          <p:nvPr/>
                        </p:nvCxnSpPr>
                        <p:spPr>
                          <a:xfrm flipV="1">
                            <a:off x="1507195" y="2478038"/>
                            <a:ext cx="144000" cy="0"/>
                          </a:xfrm>
                          <a:prstGeom prst="line">
                            <a:avLst/>
                          </a:prstGeom>
                        </p:spPr>
                        <p:style>
                          <a:lnRef idx="1">
                            <a:schemeClr val="dk1"/>
                          </a:lnRef>
                          <a:fillRef idx="0">
                            <a:schemeClr val="dk1"/>
                          </a:fillRef>
                          <a:effectRef idx="0">
                            <a:schemeClr val="dk1"/>
                          </a:effectRef>
                          <a:fontRef idx="minor">
                            <a:schemeClr val="tx1"/>
                          </a:fontRef>
                        </p:style>
                      </p:cxnSp>
                    </p:grpSp>
                    <p:sp>
                      <p:nvSpPr>
                        <p:cNvPr id="18" name="椭圆 17">
                          <a:extLst>
                            <a:ext uri="{FF2B5EF4-FFF2-40B4-BE49-F238E27FC236}">
                              <a16:creationId xmlns:a16="http://schemas.microsoft.com/office/drawing/2014/main" id="{57CFD07A-AD81-8149-6F6C-E9D6F093C962}"/>
                            </a:ext>
                          </a:extLst>
                        </p:cNvPr>
                        <p:cNvSpPr/>
                        <p:nvPr/>
                      </p:nvSpPr>
                      <p:spPr>
                        <a:xfrm>
                          <a:off x="3828351" y="2186418"/>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9" name="椭圆 18">
                          <a:extLst>
                            <a:ext uri="{FF2B5EF4-FFF2-40B4-BE49-F238E27FC236}">
                              <a16:creationId xmlns:a16="http://schemas.microsoft.com/office/drawing/2014/main" id="{67EE020A-7138-8943-4785-93ECA0AABD7E}"/>
                            </a:ext>
                          </a:extLst>
                        </p:cNvPr>
                        <p:cNvSpPr/>
                        <p:nvPr/>
                      </p:nvSpPr>
                      <p:spPr>
                        <a:xfrm>
                          <a:off x="3963581" y="2186215"/>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0" name="直接连接符 19">
                          <a:extLst>
                            <a:ext uri="{FF2B5EF4-FFF2-40B4-BE49-F238E27FC236}">
                              <a16:creationId xmlns:a16="http://schemas.microsoft.com/office/drawing/2014/main" id="{F2584899-9719-B942-4E2F-576E2DBBC028}"/>
                            </a:ext>
                          </a:extLst>
                        </p:cNvPr>
                        <p:cNvCxnSpPr>
                          <a:cxnSpLocks/>
                          <a:stCxn id="18" idx="7"/>
                        </p:cNvCxnSpPr>
                        <p:nvPr/>
                      </p:nvCxnSpPr>
                      <p:spPr>
                        <a:xfrm flipV="1">
                          <a:off x="3858703" y="2147605"/>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B7497B9B-9F68-4D5F-484E-09CAB9C03DD0}"/>
                            </a:ext>
                          </a:extLst>
                        </p:cNvPr>
                        <p:cNvCxnSpPr/>
                        <p:nvPr/>
                      </p:nvCxnSpPr>
                      <p:spPr>
                        <a:xfrm>
                          <a:off x="3999141" y="2204875"/>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4">
                          <a:extLst>
                            <a:ext uri="{FF2B5EF4-FFF2-40B4-BE49-F238E27FC236}">
                              <a16:creationId xmlns:a16="http://schemas.microsoft.com/office/drawing/2014/main" id="{679A295E-40EC-0765-AAAA-296EE1B152A8}"/>
                            </a:ext>
                          </a:extLst>
                        </p:cNvPr>
                        <p:cNvSpPr txBox="1"/>
                        <p:nvPr/>
                      </p:nvSpPr>
                      <p:spPr>
                        <a:xfrm>
                          <a:off x="4090802" y="2041306"/>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3" name="直接连接符 22">
                          <a:extLst>
                            <a:ext uri="{FF2B5EF4-FFF2-40B4-BE49-F238E27FC236}">
                              <a16:creationId xmlns:a16="http://schemas.microsoft.com/office/drawing/2014/main" id="{F4981CA2-876E-3268-0426-27861AC83675}"/>
                            </a:ext>
                          </a:extLst>
                        </p:cNvPr>
                        <p:cNvCxnSpPr/>
                        <p:nvPr/>
                      </p:nvCxnSpPr>
                      <p:spPr>
                        <a:xfrm>
                          <a:off x="3389276" y="1061539"/>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5CB24E76-443F-7BF9-B4B7-4FCF1DE878C3}"/>
                            </a:ext>
                          </a:extLst>
                        </p:cNvPr>
                        <p:cNvCxnSpPr/>
                        <p:nvPr/>
                      </p:nvCxnSpPr>
                      <p:spPr>
                        <a:xfrm>
                          <a:off x="3389276" y="1161972"/>
                          <a:ext cx="535940" cy="0"/>
                        </a:xfrm>
                        <a:prstGeom prst="line">
                          <a:avLst/>
                        </a:prstGeom>
                      </p:spPr>
                      <p:style>
                        <a:lnRef idx="1">
                          <a:schemeClr val="dk1"/>
                        </a:lnRef>
                        <a:fillRef idx="0">
                          <a:schemeClr val="dk1"/>
                        </a:fillRef>
                        <a:effectRef idx="0">
                          <a:schemeClr val="dk1"/>
                        </a:effectRef>
                        <a:fontRef idx="minor">
                          <a:schemeClr val="tx1"/>
                        </a:fontRef>
                      </p:style>
                    </p:cxnSp>
                    <p:sp>
                      <p:nvSpPr>
                        <p:cNvPr id="25" name="文本框 4">
                          <a:extLst>
                            <a:ext uri="{FF2B5EF4-FFF2-40B4-BE49-F238E27FC236}">
                              <a16:creationId xmlns:a16="http://schemas.microsoft.com/office/drawing/2014/main" id="{8DD01C7B-AFED-4D66-73D7-E3CF0E0A2292}"/>
                            </a:ext>
                          </a:extLst>
                        </p:cNvPr>
                        <p:cNvSpPr txBox="1"/>
                        <p:nvPr/>
                      </p:nvSpPr>
                      <p:spPr>
                        <a:xfrm>
                          <a:off x="3399581" y="897846"/>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6" name="文本框 4">
                          <a:extLst>
                            <a:ext uri="{FF2B5EF4-FFF2-40B4-BE49-F238E27FC236}">
                              <a16:creationId xmlns:a16="http://schemas.microsoft.com/office/drawing/2014/main" id="{273F33CB-9809-9441-4786-F14268BB69E5}"/>
                            </a:ext>
                          </a:extLst>
                        </p:cNvPr>
                        <p:cNvSpPr txBox="1"/>
                        <p:nvPr/>
                      </p:nvSpPr>
                      <p:spPr>
                        <a:xfrm>
                          <a:off x="945607" y="2083373"/>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err="1">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7" name="文本框 4">
                          <a:extLst>
                            <a:ext uri="{FF2B5EF4-FFF2-40B4-BE49-F238E27FC236}">
                              <a16:creationId xmlns:a16="http://schemas.microsoft.com/office/drawing/2014/main" id="{EC30EF44-413A-B33C-3E6D-C0E16D0DE162}"/>
                            </a:ext>
                          </a:extLst>
                        </p:cNvPr>
                        <p:cNvSpPr txBox="1"/>
                        <p:nvPr/>
                      </p:nvSpPr>
                      <p:spPr>
                        <a:xfrm>
                          <a:off x="953974" y="2218905"/>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8" name="文本框 4">
                          <a:extLst>
                            <a:ext uri="{FF2B5EF4-FFF2-40B4-BE49-F238E27FC236}">
                              <a16:creationId xmlns:a16="http://schemas.microsoft.com/office/drawing/2014/main" id="{7F3B8C95-891A-56D6-A791-ED630123BF5C}"/>
                            </a:ext>
                          </a:extLst>
                        </p:cNvPr>
                        <p:cNvSpPr txBox="1"/>
                        <p:nvPr/>
                      </p:nvSpPr>
                      <p:spPr>
                        <a:xfrm>
                          <a:off x="945607" y="2345107"/>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4">
                          <a:extLst>
                            <a:ext uri="{FF2B5EF4-FFF2-40B4-BE49-F238E27FC236}">
                              <a16:creationId xmlns:a16="http://schemas.microsoft.com/office/drawing/2014/main" id="{5F3666FC-782D-69CF-445E-43AC374E0995}"/>
                            </a:ext>
                          </a:extLst>
                        </p:cNvPr>
                        <p:cNvSpPr txBox="1"/>
                        <p:nvPr/>
                      </p:nvSpPr>
                      <p:spPr>
                        <a:xfrm>
                          <a:off x="725971" y="2462873"/>
                          <a:ext cx="1120298" cy="3225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matrix_grst_b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cxnSp>
                    <p:nvCxnSpPr>
                      <p:cNvPr id="15" name="直接箭头连接符 14">
                        <a:extLst>
                          <a:ext uri="{FF2B5EF4-FFF2-40B4-BE49-F238E27FC236}">
                            <a16:creationId xmlns:a16="http://schemas.microsoft.com/office/drawing/2014/main" id="{C089485D-47A8-6B19-231F-984183561237}"/>
                          </a:ext>
                        </a:extLst>
                      </p:cNvPr>
                      <p:cNvCxnSpPr/>
                      <p:nvPr/>
                    </p:nvCxnSpPr>
                    <p:spPr>
                      <a:xfrm>
                        <a:off x="3925216" y="1920051"/>
                        <a:ext cx="0" cy="18179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文本框 4">
                        <a:extLst>
                          <a:ext uri="{FF2B5EF4-FFF2-40B4-BE49-F238E27FC236}">
                            <a16:creationId xmlns:a16="http://schemas.microsoft.com/office/drawing/2014/main" id="{0D56CDA9-3C5C-5157-5208-CE11CD766343}"/>
                          </a:ext>
                        </a:extLst>
                      </p:cNvPr>
                      <p:cNvSpPr txBox="1"/>
                      <p:nvPr/>
                    </p:nvSpPr>
                    <p:spPr>
                      <a:xfrm>
                        <a:off x="3680320" y="1675850"/>
                        <a:ext cx="891679"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sp>
                <p:nvSpPr>
                  <p:cNvPr id="11" name="文本框 10">
                    <a:extLst>
                      <a:ext uri="{FF2B5EF4-FFF2-40B4-BE49-F238E27FC236}">
                        <a16:creationId xmlns:a16="http://schemas.microsoft.com/office/drawing/2014/main" id="{43D43816-566B-E71C-093D-D86B4A3BAB33}"/>
                      </a:ext>
                    </a:extLst>
                  </p:cNvPr>
                  <p:cNvSpPr txBox="1"/>
                  <p:nvPr/>
                </p:nvSpPr>
                <p:spPr>
                  <a:xfrm>
                    <a:off x="8997493" y="6386798"/>
                    <a:ext cx="2578517" cy="276999"/>
                  </a:xfrm>
                  <a:prstGeom prst="rect">
                    <a:avLst/>
                  </a:prstGeom>
                  <a:noFill/>
                </p:spPr>
                <p:txBody>
                  <a:bodyPr wrap="square" rtlCol="0">
                    <a:spAutoFit/>
                  </a:bodyPr>
                  <a:lstStyle/>
                  <a:p>
                    <a:pPr algn="ctr"/>
                    <a:r>
                      <a:rPr lang="zh-CN" altLang="en-US" sz="1200" dirty="0"/>
                      <a:t>像素内数字逻辑</a:t>
                    </a:r>
                    <a:r>
                      <a:rPr lang="en-US" altLang="zh-CN" sz="1200" dirty="0" err="1"/>
                      <a:t>DGT_VO</a:t>
                    </a:r>
                    <a:r>
                      <a:rPr lang="zh-CN" altLang="en-US" sz="1200" dirty="0"/>
                      <a:t>原理图</a:t>
                    </a:r>
                  </a:p>
                </p:txBody>
              </p:sp>
            </p:grpSp>
            <p:sp>
              <p:nvSpPr>
                <p:cNvPr id="6" name="矩形 5">
                  <a:extLst>
                    <a:ext uri="{FF2B5EF4-FFF2-40B4-BE49-F238E27FC236}">
                      <a16:creationId xmlns:a16="http://schemas.microsoft.com/office/drawing/2014/main" id="{82E14623-C135-48B2-4C4C-B99D4EF084FC}"/>
                    </a:ext>
                  </a:extLst>
                </p:cNvPr>
                <p:cNvSpPr/>
                <p:nvPr/>
              </p:nvSpPr>
              <p:spPr>
                <a:xfrm>
                  <a:off x="2738321" y="4026061"/>
                  <a:ext cx="862028" cy="1029153"/>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8343C58D-8991-0639-164F-DDAD38199B05}"/>
                    </a:ext>
                  </a:extLst>
                </p:cNvPr>
                <p:cNvCxnSpPr>
                  <a:cxnSpLocks/>
                </p:cNvCxnSpPr>
                <p:nvPr/>
              </p:nvCxnSpPr>
              <p:spPr>
                <a:xfrm flipV="1">
                  <a:off x="3146445" y="3785577"/>
                  <a:ext cx="233713" cy="231288"/>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 name="文本框 7">
                  <a:extLst>
                    <a:ext uri="{FF2B5EF4-FFF2-40B4-BE49-F238E27FC236}">
                      <a16:creationId xmlns:a16="http://schemas.microsoft.com/office/drawing/2014/main" id="{107FB645-FA27-5430-218B-C3E7DDF1AD18}"/>
                    </a:ext>
                  </a:extLst>
                </p:cNvPr>
                <p:cNvSpPr txBox="1"/>
                <p:nvPr/>
              </p:nvSpPr>
              <p:spPr>
                <a:xfrm>
                  <a:off x="3356271" y="3638693"/>
                  <a:ext cx="895116" cy="276999"/>
                </a:xfrm>
                <a:prstGeom prst="rect">
                  <a:avLst/>
                </a:prstGeom>
                <a:noFill/>
              </p:spPr>
              <p:txBody>
                <a:bodyPr wrap="square" rtlCol="0">
                  <a:spAutoFit/>
                </a:bodyPr>
                <a:lstStyle/>
                <a:p>
                  <a:r>
                    <a:rPr lang="zh-CN" altLang="en-US" sz="1200" dirty="0"/>
                    <a:t>电荷注入</a:t>
                  </a:r>
                </a:p>
              </p:txBody>
            </p:sp>
            <p:sp>
              <p:nvSpPr>
                <p:cNvPr id="9" name="矩形 8">
                  <a:extLst>
                    <a:ext uri="{FF2B5EF4-FFF2-40B4-BE49-F238E27FC236}">
                      <a16:creationId xmlns:a16="http://schemas.microsoft.com/office/drawing/2014/main" id="{6E92B5CD-6C19-D7ED-760B-750944784696}"/>
                    </a:ext>
                  </a:extLst>
                </p:cNvPr>
                <p:cNvSpPr/>
                <p:nvPr/>
              </p:nvSpPr>
              <p:spPr>
                <a:xfrm>
                  <a:off x="1845681" y="5222014"/>
                  <a:ext cx="788704" cy="61403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4" name="组合 423">
                <a:extLst>
                  <a:ext uri="{FF2B5EF4-FFF2-40B4-BE49-F238E27FC236}">
                    <a16:creationId xmlns:a16="http://schemas.microsoft.com/office/drawing/2014/main" id="{2F713904-669F-530E-5B9B-F4FB9B170F5A}"/>
                  </a:ext>
                </a:extLst>
              </p:cNvPr>
              <p:cNvGrpSpPr/>
              <p:nvPr/>
            </p:nvGrpSpPr>
            <p:grpSpPr>
              <a:xfrm>
                <a:off x="3881294" y="3846208"/>
                <a:ext cx="4677350" cy="2754630"/>
                <a:chOff x="3881294" y="3846208"/>
                <a:chExt cx="4677350" cy="2754630"/>
              </a:xfrm>
            </p:grpSpPr>
            <p:sp>
              <p:nvSpPr>
                <p:cNvPr id="171" name="矩形 170">
                  <a:extLst>
                    <a:ext uri="{FF2B5EF4-FFF2-40B4-BE49-F238E27FC236}">
                      <a16:creationId xmlns:a16="http://schemas.microsoft.com/office/drawing/2014/main" id="{3CD78DAB-C094-F7BA-124E-37E1AE9E1A3F}"/>
                    </a:ext>
                  </a:extLst>
                </p:cNvPr>
                <p:cNvSpPr/>
                <p:nvPr/>
              </p:nvSpPr>
              <p:spPr>
                <a:xfrm>
                  <a:off x="3881294" y="3846208"/>
                  <a:ext cx="4677350" cy="2754630"/>
                </a:xfrm>
                <a:prstGeom prst="rect">
                  <a:avLst/>
                </a:prstGeom>
              </p:spPr>
              <p:txBody>
                <a:bodyPr/>
                <a:lstStyle/>
                <a:p>
                  <a:endParaRPr lang="zh-CN" altLang="en-US"/>
                </a:p>
              </p:txBody>
            </p:sp>
            <p:grpSp>
              <p:nvGrpSpPr>
                <p:cNvPr id="172" name="组合 171">
                  <a:extLst>
                    <a:ext uri="{FF2B5EF4-FFF2-40B4-BE49-F238E27FC236}">
                      <a16:creationId xmlns:a16="http://schemas.microsoft.com/office/drawing/2014/main" id="{7C4279A1-4E76-AF58-CB08-029983811D89}"/>
                    </a:ext>
                  </a:extLst>
                </p:cNvPr>
                <p:cNvGrpSpPr/>
                <p:nvPr/>
              </p:nvGrpSpPr>
              <p:grpSpPr>
                <a:xfrm>
                  <a:off x="4715673" y="3882247"/>
                  <a:ext cx="3463539" cy="2601460"/>
                  <a:chOff x="940869" y="36039"/>
                  <a:chExt cx="3905583" cy="2601460"/>
                </a:xfrm>
              </p:grpSpPr>
              <p:grpSp>
                <p:nvGrpSpPr>
                  <p:cNvPr id="174" name="组合 173">
                    <a:extLst>
                      <a:ext uri="{FF2B5EF4-FFF2-40B4-BE49-F238E27FC236}">
                        <a16:creationId xmlns:a16="http://schemas.microsoft.com/office/drawing/2014/main" id="{39AB1C12-1B79-B15A-94E7-AFE6694EE99F}"/>
                      </a:ext>
                    </a:extLst>
                  </p:cNvPr>
                  <p:cNvGrpSpPr/>
                  <p:nvPr/>
                </p:nvGrpSpPr>
                <p:grpSpPr>
                  <a:xfrm>
                    <a:off x="2092482" y="836259"/>
                    <a:ext cx="463046" cy="515213"/>
                    <a:chOff x="1387006" y="136110"/>
                    <a:chExt cx="463012" cy="515010"/>
                  </a:xfrm>
                </p:grpSpPr>
                <p:grpSp>
                  <p:nvGrpSpPr>
                    <p:cNvPr id="297" name="组合 296">
                      <a:extLst>
                        <a:ext uri="{FF2B5EF4-FFF2-40B4-BE49-F238E27FC236}">
                          <a16:creationId xmlns:a16="http://schemas.microsoft.com/office/drawing/2014/main" id="{342CF32E-FEBD-F6B2-7EE8-7B38B2BCEF0D}"/>
                        </a:ext>
                      </a:extLst>
                    </p:cNvPr>
                    <p:cNvGrpSpPr/>
                    <p:nvPr/>
                  </p:nvGrpSpPr>
                  <p:grpSpPr>
                    <a:xfrm>
                      <a:off x="1388701" y="139729"/>
                      <a:ext cx="461317" cy="511391"/>
                      <a:chOff x="1388701" y="139729"/>
                      <a:chExt cx="461317" cy="511391"/>
                    </a:xfrm>
                  </p:grpSpPr>
                  <p:sp>
                    <p:nvSpPr>
                      <p:cNvPr id="300" name="文本框 313">
                        <a:extLst>
                          <a:ext uri="{FF2B5EF4-FFF2-40B4-BE49-F238E27FC236}">
                            <a16:creationId xmlns:a16="http://schemas.microsoft.com/office/drawing/2014/main" id="{7C57E939-E2ED-80CD-FF99-078867349D2A}"/>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1" name="矩形 300">
                        <a:extLst>
                          <a:ext uri="{FF2B5EF4-FFF2-40B4-BE49-F238E27FC236}">
                            <a16:creationId xmlns:a16="http://schemas.microsoft.com/office/drawing/2014/main" id="{9E00992E-FDDB-A8D6-CCC5-F4C82C239913}"/>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98" name="文本框 4">
                      <a:extLst>
                        <a:ext uri="{FF2B5EF4-FFF2-40B4-BE49-F238E27FC236}">
                          <a16:creationId xmlns:a16="http://schemas.microsoft.com/office/drawing/2014/main" id="{7CEBA548-567A-3F5A-3F9C-19CC0C19A54B}"/>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99" name="文本框 4">
                      <a:extLst>
                        <a:ext uri="{FF2B5EF4-FFF2-40B4-BE49-F238E27FC236}">
                          <a16:creationId xmlns:a16="http://schemas.microsoft.com/office/drawing/2014/main" id="{DC08EA06-7781-6EBC-51A7-42EA7DF39573}"/>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175" name="组合 174">
                    <a:extLst>
                      <a:ext uri="{FF2B5EF4-FFF2-40B4-BE49-F238E27FC236}">
                        <a16:creationId xmlns:a16="http://schemas.microsoft.com/office/drawing/2014/main" id="{5794F1E0-2ED9-63B0-F917-D74EFC4FEDFF}"/>
                      </a:ext>
                    </a:extLst>
                  </p:cNvPr>
                  <p:cNvGrpSpPr/>
                  <p:nvPr/>
                </p:nvGrpSpPr>
                <p:grpSpPr>
                  <a:xfrm>
                    <a:off x="1799983" y="1151915"/>
                    <a:ext cx="216015" cy="180071"/>
                    <a:chOff x="3975735" y="323850"/>
                    <a:chExt cx="363856" cy="290490"/>
                  </a:xfrm>
                </p:grpSpPr>
                <p:grpSp>
                  <p:nvGrpSpPr>
                    <p:cNvPr id="291" name="组合 290">
                      <a:extLst>
                        <a:ext uri="{FF2B5EF4-FFF2-40B4-BE49-F238E27FC236}">
                          <a16:creationId xmlns:a16="http://schemas.microsoft.com/office/drawing/2014/main" id="{4D843881-C33C-49B0-1450-01D7A3F425B4}"/>
                        </a:ext>
                      </a:extLst>
                    </p:cNvPr>
                    <p:cNvGrpSpPr/>
                    <p:nvPr/>
                  </p:nvGrpSpPr>
                  <p:grpSpPr>
                    <a:xfrm>
                      <a:off x="3975735" y="323850"/>
                      <a:ext cx="363856" cy="288000"/>
                      <a:chOff x="3960494" y="323850"/>
                      <a:chExt cx="468001" cy="288000"/>
                    </a:xfrm>
                  </p:grpSpPr>
                  <p:sp>
                    <p:nvSpPr>
                      <p:cNvPr id="294" name="弧形 293">
                        <a:extLst>
                          <a:ext uri="{FF2B5EF4-FFF2-40B4-BE49-F238E27FC236}">
                            <a16:creationId xmlns:a16="http://schemas.microsoft.com/office/drawing/2014/main" id="{AECE5DD1-6082-3116-2A01-58C3B4083C9A}"/>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5" name="弧形 294">
                        <a:extLst>
                          <a:ext uri="{FF2B5EF4-FFF2-40B4-BE49-F238E27FC236}">
                            <a16:creationId xmlns:a16="http://schemas.microsoft.com/office/drawing/2014/main" id="{34EA36A5-AD47-ECB9-DB4F-BE0FAF5A4739}"/>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96" name="直接连接符 295">
                        <a:extLst>
                          <a:ext uri="{FF2B5EF4-FFF2-40B4-BE49-F238E27FC236}">
                            <a16:creationId xmlns:a16="http://schemas.microsoft.com/office/drawing/2014/main" id="{AB9EB613-6B60-8EA4-A30A-3A4A3AA201A7}"/>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2" name="直接连接符 291">
                      <a:extLst>
                        <a:ext uri="{FF2B5EF4-FFF2-40B4-BE49-F238E27FC236}">
                          <a16:creationId xmlns:a16="http://schemas.microsoft.com/office/drawing/2014/main" id="{4750A907-0553-A942-6623-3ACDC3EAF030}"/>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2401BEB9-29D4-F0F7-93AB-5538077EB4CD}"/>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组合 175">
                    <a:extLst>
                      <a:ext uri="{FF2B5EF4-FFF2-40B4-BE49-F238E27FC236}">
                        <a16:creationId xmlns:a16="http://schemas.microsoft.com/office/drawing/2014/main" id="{16DA72B0-7FE2-CD9A-FE21-20AC8D945111}"/>
                      </a:ext>
                    </a:extLst>
                  </p:cNvPr>
                  <p:cNvGrpSpPr/>
                  <p:nvPr/>
                </p:nvGrpSpPr>
                <p:grpSpPr>
                  <a:xfrm>
                    <a:off x="2099695" y="2116923"/>
                    <a:ext cx="216015" cy="180071"/>
                    <a:chOff x="668655" y="180000"/>
                    <a:chExt cx="374310" cy="290195"/>
                  </a:xfrm>
                </p:grpSpPr>
                <p:sp>
                  <p:nvSpPr>
                    <p:cNvPr id="284" name="弧形 283">
                      <a:extLst>
                        <a:ext uri="{FF2B5EF4-FFF2-40B4-BE49-F238E27FC236}">
                          <a16:creationId xmlns:a16="http://schemas.microsoft.com/office/drawing/2014/main" id="{6C13E726-3BCB-50E1-7E2D-EAFA9E9CB977}"/>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85" name="组合 284">
                      <a:extLst>
                        <a:ext uri="{FF2B5EF4-FFF2-40B4-BE49-F238E27FC236}">
                          <a16:creationId xmlns:a16="http://schemas.microsoft.com/office/drawing/2014/main" id="{17AE1D42-6018-ADCF-B391-7E813025C4E7}"/>
                        </a:ext>
                      </a:extLst>
                    </p:cNvPr>
                    <p:cNvGrpSpPr/>
                    <p:nvPr/>
                  </p:nvGrpSpPr>
                  <p:grpSpPr>
                    <a:xfrm>
                      <a:off x="679110" y="180000"/>
                      <a:ext cx="363855" cy="290195"/>
                      <a:chOff x="0" y="0"/>
                      <a:chExt cx="363856" cy="290490"/>
                    </a:xfrm>
                  </p:grpSpPr>
                  <p:grpSp>
                    <p:nvGrpSpPr>
                      <p:cNvPr id="286" name="组合 285">
                        <a:extLst>
                          <a:ext uri="{FF2B5EF4-FFF2-40B4-BE49-F238E27FC236}">
                            <a16:creationId xmlns:a16="http://schemas.microsoft.com/office/drawing/2014/main" id="{B1A611AC-8C1A-8252-10BF-FEFF887F51AA}"/>
                          </a:ext>
                        </a:extLst>
                      </p:cNvPr>
                      <p:cNvGrpSpPr/>
                      <p:nvPr/>
                    </p:nvGrpSpPr>
                    <p:grpSpPr>
                      <a:xfrm>
                        <a:off x="0" y="0"/>
                        <a:ext cx="363856" cy="288000"/>
                        <a:chOff x="0" y="0"/>
                        <a:chExt cx="468001" cy="288000"/>
                      </a:xfrm>
                    </p:grpSpPr>
                    <p:sp>
                      <p:nvSpPr>
                        <p:cNvPr id="289" name="弧形 288">
                          <a:extLst>
                            <a:ext uri="{FF2B5EF4-FFF2-40B4-BE49-F238E27FC236}">
                              <a16:creationId xmlns:a16="http://schemas.microsoft.com/office/drawing/2014/main" id="{95139A2E-ED4F-2350-C69A-AB6D3893C4FE}"/>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0" name="弧形 289">
                          <a:extLst>
                            <a:ext uri="{FF2B5EF4-FFF2-40B4-BE49-F238E27FC236}">
                              <a16:creationId xmlns:a16="http://schemas.microsoft.com/office/drawing/2014/main" id="{F52475FF-E93E-DEC2-7370-E289A84D5365}"/>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287" name="直接连接符 286">
                        <a:extLst>
                          <a:ext uri="{FF2B5EF4-FFF2-40B4-BE49-F238E27FC236}">
                            <a16:creationId xmlns:a16="http://schemas.microsoft.com/office/drawing/2014/main" id="{CE5866B7-7C23-BC1E-4F89-2E85C9CCA081}"/>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D160DFC1-7D20-F206-DDF2-CA0AE48E18FA}"/>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7" name="椭圆 176">
                    <a:extLst>
                      <a:ext uri="{FF2B5EF4-FFF2-40B4-BE49-F238E27FC236}">
                        <a16:creationId xmlns:a16="http://schemas.microsoft.com/office/drawing/2014/main" id="{B8D3F76C-F3C0-BB6E-DCB8-B67A073D5C38}"/>
                      </a:ext>
                    </a:extLst>
                  </p:cNvPr>
                  <p:cNvSpPr/>
                  <p:nvPr/>
                </p:nvSpPr>
                <p:spPr>
                  <a:xfrm>
                    <a:off x="2146721" y="2233079"/>
                    <a:ext cx="36003" cy="360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78" name="组合 177">
                    <a:extLst>
                      <a:ext uri="{FF2B5EF4-FFF2-40B4-BE49-F238E27FC236}">
                        <a16:creationId xmlns:a16="http://schemas.microsoft.com/office/drawing/2014/main" id="{73F22D2E-235A-3A47-D2F9-9EA447312BA9}"/>
                      </a:ext>
                    </a:extLst>
                  </p:cNvPr>
                  <p:cNvGrpSpPr/>
                  <p:nvPr/>
                </p:nvGrpSpPr>
                <p:grpSpPr>
                  <a:xfrm>
                    <a:off x="2743582" y="850892"/>
                    <a:ext cx="215915" cy="179776"/>
                    <a:chOff x="0" y="0"/>
                    <a:chExt cx="363856" cy="290490"/>
                  </a:xfrm>
                </p:grpSpPr>
                <p:grpSp>
                  <p:nvGrpSpPr>
                    <p:cNvPr id="278" name="组合 277">
                      <a:extLst>
                        <a:ext uri="{FF2B5EF4-FFF2-40B4-BE49-F238E27FC236}">
                          <a16:creationId xmlns:a16="http://schemas.microsoft.com/office/drawing/2014/main" id="{DDA40920-03A2-7C92-D20F-88EFBE928383}"/>
                        </a:ext>
                      </a:extLst>
                    </p:cNvPr>
                    <p:cNvGrpSpPr/>
                    <p:nvPr/>
                  </p:nvGrpSpPr>
                  <p:grpSpPr>
                    <a:xfrm>
                      <a:off x="0" y="0"/>
                      <a:ext cx="363856" cy="288001"/>
                      <a:chOff x="0" y="0"/>
                      <a:chExt cx="468001" cy="288000"/>
                    </a:xfrm>
                  </p:grpSpPr>
                  <p:sp>
                    <p:nvSpPr>
                      <p:cNvPr id="281" name="弧形 280">
                        <a:extLst>
                          <a:ext uri="{FF2B5EF4-FFF2-40B4-BE49-F238E27FC236}">
                            <a16:creationId xmlns:a16="http://schemas.microsoft.com/office/drawing/2014/main" id="{F1EA5527-8F01-0EF6-E383-64A7CEFA2E55}"/>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2" name="弧形 281">
                        <a:extLst>
                          <a:ext uri="{FF2B5EF4-FFF2-40B4-BE49-F238E27FC236}">
                            <a16:creationId xmlns:a16="http://schemas.microsoft.com/office/drawing/2014/main" id="{A732D845-418E-2CF7-163B-89779C69A7E5}"/>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83" name="直接连接符 282">
                        <a:extLst>
                          <a:ext uri="{FF2B5EF4-FFF2-40B4-BE49-F238E27FC236}">
                            <a16:creationId xmlns:a16="http://schemas.microsoft.com/office/drawing/2014/main" id="{092498C0-CC51-C522-705D-5EAF422CB53C}"/>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9" name="直接连接符 278">
                      <a:extLst>
                        <a:ext uri="{FF2B5EF4-FFF2-40B4-BE49-F238E27FC236}">
                          <a16:creationId xmlns:a16="http://schemas.microsoft.com/office/drawing/2014/main" id="{F212663A-1841-54D7-55F5-470546CCC453}"/>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id="{877572B1-1F23-8A9B-3438-C398ED6AA66B}"/>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直接连接符 178">
                    <a:extLst>
                      <a:ext uri="{FF2B5EF4-FFF2-40B4-BE49-F238E27FC236}">
                        <a16:creationId xmlns:a16="http://schemas.microsoft.com/office/drawing/2014/main" id="{30E3E6CD-1697-2ED1-78D4-67FDCC386151}"/>
                      </a:ext>
                    </a:extLst>
                  </p:cNvPr>
                  <p:cNvCxnSpPr/>
                  <p:nvPr/>
                </p:nvCxnSpPr>
                <p:spPr>
                  <a:xfrm>
                    <a:off x="1614088" y="994004"/>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0" name="组合 179">
                    <a:extLst>
                      <a:ext uri="{FF2B5EF4-FFF2-40B4-BE49-F238E27FC236}">
                        <a16:creationId xmlns:a16="http://schemas.microsoft.com/office/drawing/2014/main" id="{242E545E-2630-63E4-045E-A79FBEB8B9FC}"/>
                      </a:ext>
                    </a:extLst>
                  </p:cNvPr>
                  <p:cNvGrpSpPr/>
                  <p:nvPr/>
                </p:nvGrpSpPr>
                <p:grpSpPr>
                  <a:xfrm>
                    <a:off x="2743581" y="448397"/>
                    <a:ext cx="215915" cy="179776"/>
                    <a:chOff x="0" y="0"/>
                    <a:chExt cx="363856" cy="290490"/>
                  </a:xfrm>
                </p:grpSpPr>
                <p:grpSp>
                  <p:nvGrpSpPr>
                    <p:cNvPr id="272" name="组合 271">
                      <a:extLst>
                        <a:ext uri="{FF2B5EF4-FFF2-40B4-BE49-F238E27FC236}">
                          <a16:creationId xmlns:a16="http://schemas.microsoft.com/office/drawing/2014/main" id="{D84F3D16-CFDB-7A76-7F22-298DD286FE97}"/>
                        </a:ext>
                      </a:extLst>
                    </p:cNvPr>
                    <p:cNvGrpSpPr/>
                    <p:nvPr/>
                  </p:nvGrpSpPr>
                  <p:grpSpPr>
                    <a:xfrm>
                      <a:off x="0" y="0"/>
                      <a:ext cx="363856" cy="288001"/>
                      <a:chOff x="0" y="0"/>
                      <a:chExt cx="468001" cy="288000"/>
                    </a:xfrm>
                  </p:grpSpPr>
                  <p:sp>
                    <p:nvSpPr>
                      <p:cNvPr id="275" name="弧形 274">
                        <a:extLst>
                          <a:ext uri="{FF2B5EF4-FFF2-40B4-BE49-F238E27FC236}">
                            <a16:creationId xmlns:a16="http://schemas.microsoft.com/office/drawing/2014/main" id="{8F7838DB-83F6-E0BC-42D6-467F08837273}"/>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6" name="弧形 275">
                        <a:extLst>
                          <a:ext uri="{FF2B5EF4-FFF2-40B4-BE49-F238E27FC236}">
                            <a16:creationId xmlns:a16="http://schemas.microsoft.com/office/drawing/2014/main" id="{E08C01C2-F083-CF3F-72A7-C4F23A39610F}"/>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77" name="直接连接符 276">
                        <a:extLst>
                          <a:ext uri="{FF2B5EF4-FFF2-40B4-BE49-F238E27FC236}">
                            <a16:creationId xmlns:a16="http://schemas.microsoft.com/office/drawing/2014/main" id="{A2DA473D-884A-3FF0-1BAA-6B65E4309BB9}"/>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3" name="直接连接符 272">
                      <a:extLst>
                        <a:ext uri="{FF2B5EF4-FFF2-40B4-BE49-F238E27FC236}">
                          <a16:creationId xmlns:a16="http://schemas.microsoft.com/office/drawing/2014/main" id="{D0D3D4B7-C7F2-C994-ABD3-16BE7D4121C9}"/>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接连接符 273">
                      <a:extLst>
                        <a:ext uri="{FF2B5EF4-FFF2-40B4-BE49-F238E27FC236}">
                          <a16:creationId xmlns:a16="http://schemas.microsoft.com/office/drawing/2014/main" id="{DA089AF3-75D1-F106-0FBB-B69E23CB4622}"/>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组合 180">
                    <a:extLst>
                      <a:ext uri="{FF2B5EF4-FFF2-40B4-BE49-F238E27FC236}">
                        <a16:creationId xmlns:a16="http://schemas.microsoft.com/office/drawing/2014/main" id="{48E3F68A-4743-E7F7-407D-486115C875CA}"/>
                      </a:ext>
                    </a:extLst>
                  </p:cNvPr>
                  <p:cNvGrpSpPr/>
                  <p:nvPr/>
                </p:nvGrpSpPr>
                <p:grpSpPr>
                  <a:xfrm>
                    <a:off x="2480212" y="2156684"/>
                    <a:ext cx="215915" cy="179776"/>
                    <a:chOff x="0" y="0"/>
                    <a:chExt cx="363856" cy="290490"/>
                  </a:xfrm>
                </p:grpSpPr>
                <p:grpSp>
                  <p:nvGrpSpPr>
                    <p:cNvPr id="266" name="组合 265">
                      <a:extLst>
                        <a:ext uri="{FF2B5EF4-FFF2-40B4-BE49-F238E27FC236}">
                          <a16:creationId xmlns:a16="http://schemas.microsoft.com/office/drawing/2014/main" id="{6D8DCE91-F719-1B8D-0BB5-BE5C58B423AD}"/>
                        </a:ext>
                      </a:extLst>
                    </p:cNvPr>
                    <p:cNvGrpSpPr/>
                    <p:nvPr/>
                  </p:nvGrpSpPr>
                  <p:grpSpPr>
                    <a:xfrm>
                      <a:off x="0" y="0"/>
                      <a:ext cx="363856" cy="288001"/>
                      <a:chOff x="0" y="0"/>
                      <a:chExt cx="468001" cy="288000"/>
                    </a:xfrm>
                  </p:grpSpPr>
                  <p:sp>
                    <p:nvSpPr>
                      <p:cNvPr id="269" name="弧形 268">
                        <a:extLst>
                          <a:ext uri="{FF2B5EF4-FFF2-40B4-BE49-F238E27FC236}">
                            <a16:creationId xmlns:a16="http://schemas.microsoft.com/office/drawing/2014/main" id="{764D743D-C47E-B058-6029-CC2D2759C9D1}"/>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70" name="弧形 269">
                        <a:extLst>
                          <a:ext uri="{FF2B5EF4-FFF2-40B4-BE49-F238E27FC236}">
                            <a16:creationId xmlns:a16="http://schemas.microsoft.com/office/drawing/2014/main" id="{84F58D72-430F-DADE-3E61-2B461B59801A}"/>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71" name="直接连接符 270">
                        <a:extLst>
                          <a:ext uri="{FF2B5EF4-FFF2-40B4-BE49-F238E27FC236}">
                            <a16:creationId xmlns:a16="http://schemas.microsoft.com/office/drawing/2014/main" id="{E6BE4C0D-B1EF-0871-3D5A-120EC04B2ED2}"/>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7" name="直接连接符 266">
                      <a:extLst>
                        <a:ext uri="{FF2B5EF4-FFF2-40B4-BE49-F238E27FC236}">
                          <a16:creationId xmlns:a16="http://schemas.microsoft.com/office/drawing/2014/main" id="{AB78EDD0-76C5-BE07-03FC-86256B72C1C8}"/>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接连接符 267">
                      <a:extLst>
                        <a:ext uri="{FF2B5EF4-FFF2-40B4-BE49-F238E27FC236}">
                          <a16:creationId xmlns:a16="http://schemas.microsoft.com/office/drawing/2014/main" id="{41706380-CD4A-1C0F-A77E-29427B8BF787}"/>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组合 181">
                    <a:extLst>
                      <a:ext uri="{FF2B5EF4-FFF2-40B4-BE49-F238E27FC236}">
                        <a16:creationId xmlns:a16="http://schemas.microsoft.com/office/drawing/2014/main" id="{26DA7013-7F82-B14B-DC7D-EECB3657E90F}"/>
                      </a:ext>
                    </a:extLst>
                  </p:cNvPr>
                  <p:cNvGrpSpPr/>
                  <p:nvPr/>
                </p:nvGrpSpPr>
                <p:grpSpPr>
                  <a:xfrm>
                    <a:off x="3463856" y="2090771"/>
                    <a:ext cx="215915" cy="179776"/>
                    <a:chOff x="2334005" y="1909507"/>
                    <a:chExt cx="215900" cy="179705"/>
                  </a:xfrm>
                </p:grpSpPr>
                <p:grpSp>
                  <p:nvGrpSpPr>
                    <p:cNvPr id="258" name="组合 257">
                      <a:extLst>
                        <a:ext uri="{FF2B5EF4-FFF2-40B4-BE49-F238E27FC236}">
                          <a16:creationId xmlns:a16="http://schemas.microsoft.com/office/drawing/2014/main" id="{CF0327EA-E0FA-E8A7-7A99-3464B150AA11}"/>
                        </a:ext>
                      </a:extLst>
                    </p:cNvPr>
                    <p:cNvGrpSpPr/>
                    <p:nvPr/>
                  </p:nvGrpSpPr>
                  <p:grpSpPr>
                    <a:xfrm>
                      <a:off x="2334005" y="1909507"/>
                      <a:ext cx="215900" cy="179705"/>
                      <a:chOff x="0" y="0"/>
                      <a:chExt cx="363856" cy="290490"/>
                    </a:xfrm>
                  </p:grpSpPr>
                  <p:grpSp>
                    <p:nvGrpSpPr>
                      <p:cNvPr id="260" name="组合 259">
                        <a:extLst>
                          <a:ext uri="{FF2B5EF4-FFF2-40B4-BE49-F238E27FC236}">
                            <a16:creationId xmlns:a16="http://schemas.microsoft.com/office/drawing/2014/main" id="{D8518F60-BC80-85E8-81A3-3A854692691E}"/>
                          </a:ext>
                        </a:extLst>
                      </p:cNvPr>
                      <p:cNvGrpSpPr/>
                      <p:nvPr/>
                    </p:nvGrpSpPr>
                    <p:grpSpPr>
                      <a:xfrm>
                        <a:off x="0" y="0"/>
                        <a:ext cx="363856" cy="288001"/>
                        <a:chOff x="0" y="0"/>
                        <a:chExt cx="468001" cy="288000"/>
                      </a:xfrm>
                    </p:grpSpPr>
                    <p:sp>
                      <p:nvSpPr>
                        <p:cNvPr id="263" name="弧形 262">
                          <a:extLst>
                            <a:ext uri="{FF2B5EF4-FFF2-40B4-BE49-F238E27FC236}">
                              <a16:creationId xmlns:a16="http://schemas.microsoft.com/office/drawing/2014/main" id="{EA3F2D95-B45A-4403-A03D-EE39366DD9BF}"/>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64" name="弧形 263">
                          <a:extLst>
                            <a:ext uri="{FF2B5EF4-FFF2-40B4-BE49-F238E27FC236}">
                              <a16:creationId xmlns:a16="http://schemas.microsoft.com/office/drawing/2014/main" id="{4D56E3C0-EC68-B875-8010-D360776FCCD8}"/>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65" name="直接连接符 264">
                          <a:extLst>
                            <a:ext uri="{FF2B5EF4-FFF2-40B4-BE49-F238E27FC236}">
                              <a16:creationId xmlns:a16="http://schemas.microsoft.com/office/drawing/2014/main" id="{AC698C04-B769-5BBD-143D-B9403BB16FDD}"/>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1" name="直接连接符 260">
                        <a:extLst>
                          <a:ext uri="{FF2B5EF4-FFF2-40B4-BE49-F238E27FC236}">
                            <a16:creationId xmlns:a16="http://schemas.microsoft.com/office/drawing/2014/main" id="{EA14D5E1-7BE2-B7FE-DD9D-068836881F48}"/>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接连接符 261">
                        <a:extLst>
                          <a:ext uri="{FF2B5EF4-FFF2-40B4-BE49-F238E27FC236}">
                            <a16:creationId xmlns:a16="http://schemas.microsoft.com/office/drawing/2014/main" id="{333C1EEE-973B-A5F0-A209-3DA4169136FC}"/>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9" name="椭圆 258">
                      <a:extLst>
                        <a:ext uri="{FF2B5EF4-FFF2-40B4-BE49-F238E27FC236}">
                          <a16:creationId xmlns:a16="http://schemas.microsoft.com/office/drawing/2014/main" id="{12ACBE21-AFDB-E33A-7483-5E19EE941F68}"/>
                        </a:ext>
                      </a:extLst>
                    </p:cNvPr>
                    <p:cNvSpPr/>
                    <p:nvPr/>
                  </p:nvSpPr>
                  <p:spPr>
                    <a:xfrm>
                      <a:off x="2339181" y="1943979"/>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183" name="直接连接符 182">
                    <a:extLst>
                      <a:ext uri="{FF2B5EF4-FFF2-40B4-BE49-F238E27FC236}">
                        <a16:creationId xmlns:a16="http://schemas.microsoft.com/office/drawing/2014/main" id="{ADE187CC-341D-AC7C-C551-5D3B77EB40DC}"/>
                      </a:ext>
                    </a:extLst>
                  </p:cNvPr>
                  <p:cNvCxnSpPr/>
                  <p:nvPr/>
                </p:nvCxnSpPr>
                <p:spPr>
                  <a:xfrm>
                    <a:off x="3284407" y="2234008"/>
                    <a:ext cx="216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接连接符 183">
                    <a:extLst>
                      <a:ext uri="{FF2B5EF4-FFF2-40B4-BE49-F238E27FC236}">
                        <a16:creationId xmlns:a16="http://schemas.microsoft.com/office/drawing/2014/main" id="{66515EA7-C188-E24D-BEA1-42FD58F459E1}"/>
                      </a:ext>
                    </a:extLst>
                  </p:cNvPr>
                  <p:cNvCxnSpPr/>
                  <p:nvPr/>
                </p:nvCxnSpPr>
                <p:spPr>
                  <a:xfrm>
                    <a:off x="2564244" y="986686"/>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9B3297F7-1F87-5226-580E-DB2DDEB33335}"/>
                      </a:ext>
                    </a:extLst>
                  </p:cNvPr>
                  <p:cNvCxnSpPr/>
                  <p:nvPr/>
                </p:nvCxnSpPr>
                <p:spPr>
                  <a:xfrm>
                    <a:off x="2012057" y="1239894"/>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B7415A7A-52CE-E74A-7DAA-CA6CEDF4EA4E}"/>
                      </a:ext>
                    </a:extLst>
                  </p:cNvPr>
                  <p:cNvCxnSpPr/>
                  <p:nvPr/>
                </p:nvCxnSpPr>
                <p:spPr>
                  <a:xfrm>
                    <a:off x="1621150" y="1195987"/>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接连接符 186">
                    <a:extLst>
                      <a:ext uri="{FF2B5EF4-FFF2-40B4-BE49-F238E27FC236}">
                        <a16:creationId xmlns:a16="http://schemas.microsoft.com/office/drawing/2014/main" id="{187F6868-4808-BA47-8FF6-E1EF37903F78}"/>
                      </a:ext>
                    </a:extLst>
                  </p:cNvPr>
                  <p:cNvCxnSpPr/>
                  <p:nvPr/>
                </p:nvCxnSpPr>
                <p:spPr>
                  <a:xfrm>
                    <a:off x="1767189" y="1286930"/>
                    <a:ext cx="7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a:extLst>
                      <a:ext uri="{FF2B5EF4-FFF2-40B4-BE49-F238E27FC236}">
                        <a16:creationId xmlns:a16="http://schemas.microsoft.com/office/drawing/2014/main" id="{621EB31B-ED91-69E0-19F8-04FD5F3C34D3}"/>
                      </a:ext>
                    </a:extLst>
                  </p:cNvPr>
                  <p:cNvCxnSpPr/>
                  <p:nvPr/>
                </p:nvCxnSpPr>
                <p:spPr>
                  <a:xfrm>
                    <a:off x="1760023" y="1288853"/>
                    <a:ext cx="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id="{53E95684-7EF1-3092-C3CB-EEEEDB3017C0}"/>
                      </a:ext>
                    </a:extLst>
                  </p:cNvPr>
                  <p:cNvCxnSpPr/>
                  <p:nvPr/>
                </p:nvCxnSpPr>
                <p:spPr>
                  <a:xfrm>
                    <a:off x="1613836" y="1544919"/>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文本框 4">
                    <a:extLst>
                      <a:ext uri="{FF2B5EF4-FFF2-40B4-BE49-F238E27FC236}">
                        <a16:creationId xmlns:a16="http://schemas.microsoft.com/office/drawing/2014/main" id="{BE77D093-E6A5-FA30-AB72-FF9DAA333BD0}"/>
                      </a:ext>
                    </a:extLst>
                  </p:cNvPr>
                  <p:cNvSpPr txBox="1"/>
                  <p:nvPr/>
                </p:nvSpPr>
                <p:spPr>
                  <a:xfrm>
                    <a:off x="945607" y="822161"/>
                    <a:ext cx="973871" cy="3248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1" name="文本框 4">
                    <a:extLst>
                      <a:ext uri="{FF2B5EF4-FFF2-40B4-BE49-F238E27FC236}">
                        <a16:creationId xmlns:a16="http://schemas.microsoft.com/office/drawing/2014/main" id="{63D16D85-773D-D8EE-65C8-145BAC35AFC9}"/>
                      </a:ext>
                    </a:extLst>
                  </p:cNvPr>
                  <p:cNvSpPr txBox="1"/>
                  <p:nvPr/>
                </p:nvSpPr>
                <p:spPr>
                  <a:xfrm>
                    <a:off x="945607" y="105156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2" name="文本框 4">
                    <a:extLst>
                      <a:ext uri="{FF2B5EF4-FFF2-40B4-BE49-F238E27FC236}">
                        <a16:creationId xmlns:a16="http://schemas.microsoft.com/office/drawing/2014/main" id="{F6B9CB9E-A055-2951-ACBF-6BDC8F52D96B}"/>
                      </a:ext>
                    </a:extLst>
                  </p:cNvPr>
                  <p:cNvSpPr txBox="1"/>
                  <p:nvPr/>
                </p:nvSpPr>
                <p:spPr>
                  <a:xfrm>
                    <a:off x="945607" y="138819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193" name="直接连接符 192">
                    <a:extLst>
                      <a:ext uri="{FF2B5EF4-FFF2-40B4-BE49-F238E27FC236}">
                        <a16:creationId xmlns:a16="http://schemas.microsoft.com/office/drawing/2014/main" id="{6E60A353-E69A-8EAA-33D7-BE97287C58EB}"/>
                      </a:ext>
                    </a:extLst>
                  </p:cNvPr>
                  <p:cNvCxnSpPr/>
                  <p:nvPr/>
                </p:nvCxnSpPr>
                <p:spPr>
                  <a:xfrm>
                    <a:off x="1556995" y="500327"/>
                    <a:ext cx="1224000" cy="0"/>
                  </a:xfrm>
                  <a:prstGeom prst="line">
                    <a:avLst/>
                  </a:prstGeom>
                </p:spPr>
                <p:style>
                  <a:lnRef idx="1">
                    <a:schemeClr val="dk1"/>
                  </a:lnRef>
                  <a:fillRef idx="0">
                    <a:schemeClr val="dk1"/>
                  </a:fillRef>
                  <a:effectRef idx="0">
                    <a:schemeClr val="dk1"/>
                  </a:effectRef>
                  <a:fontRef idx="minor">
                    <a:schemeClr val="tx1"/>
                  </a:fontRef>
                </p:style>
              </p:cxnSp>
              <p:cxnSp>
                <p:nvCxnSpPr>
                  <p:cNvPr id="194" name="直接连接符 193">
                    <a:extLst>
                      <a:ext uri="{FF2B5EF4-FFF2-40B4-BE49-F238E27FC236}">
                        <a16:creationId xmlns:a16="http://schemas.microsoft.com/office/drawing/2014/main" id="{A33F407E-CC7D-875A-8F72-EB7E24E8B4B3}"/>
                      </a:ext>
                    </a:extLst>
                  </p:cNvPr>
                  <p:cNvCxnSpPr/>
                  <p:nvPr/>
                </p:nvCxnSpPr>
                <p:spPr>
                  <a:xfrm>
                    <a:off x="1593796" y="746494"/>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195" name="直接连接符 194">
                    <a:extLst>
                      <a:ext uri="{FF2B5EF4-FFF2-40B4-BE49-F238E27FC236}">
                        <a16:creationId xmlns:a16="http://schemas.microsoft.com/office/drawing/2014/main" id="{A6CE614F-92CA-A5DE-34AC-96A1D59E66CB}"/>
                      </a:ext>
                    </a:extLst>
                  </p:cNvPr>
                  <p:cNvCxnSpPr/>
                  <p:nvPr/>
                </p:nvCxnSpPr>
                <p:spPr>
                  <a:xfrm>
                    <a:off x="2633797" y="592678"/>
                    <a:ext cx="0" cy="396156"/>
                  </a:xfrm>
                  <a:prstGeom prst="line">
                    <a:avLst/>
                  </a:prstGeom>
                </p:spPr>
                <p:style>
                  <a:lnRef idx="1">
                    <a:schemeClr val="dk1"/>
                  </a:lnRef>
                  <a:fillRef idx="0">
                    <a:schemeClr val="dk1"/>
                  </a:fillRef>
                  <a:effectRef idx="0">
                    <a:schemeClr val="dk1"/>
                  </a:effectRef>
                  <a:fontRef idx="minor">
                    <a:schemeClr val="tx1"/>
                  </a:fontRef>
                </p:style>
              </p:cxnSp>
              <p:cxnSp>
                <p:nvCxnSpPr>
                  <p:cNvPr id="196" name="直接连接符 195">
                    <a:extLst>
                      <a:ext uri="{FF2B5EF4-FFF2-40B4-BE49-F238E27FC236}">
                        <a16:creationId xmlns:a16="http://schemas.microsoft.com/office/drawing/2014/main" id="{B6252E4A-A628-67A1-929D-904EC91372EC}"/>
                      </a:ext>
                    </a:extLst>
                  </p:cNvPr>
                  <p:cNvCxnSpPr/>
                  <p:nvPr/>
                </p:nvCxnSpPr>
                <p:spPr>
                  <a:xfrm>
                    <a:off x="2641209" y="588588"/>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95A7B992-2527-3646-A9D0-77DFE5EF056C}"/>
                      </a:ext>
                    </a:extLst>
                  </p:cNvPr>
                  <p:cNvCxnSpPr/>
                  <p:nvPr/>
                </p:nvCxnSpPr>
                <p:spPr>
                  <a:xfrm>
                    <a:off x="2711067" y="750272"/>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198" name="直接连接符 197">
                    <a:extLst>
                      <a:ext uri="{FF2B5EF4-FFF2-40B4-BE49-F238E27FC236}">
                        <a16:creationId xmlns:a16="http://schemas.microsoft.com/office/drawing/2014/main" id="{F964F6B9-3AAE-7EAA-1DE8-0788BD309C9C}"/>
                      </a:ext>
                    </a:extLst>
                  </p:cNvPr>
                  <p:cNvCxnSpPr/>
                  <p:nvPr/>
                </p:nvCxnSpPr>
                <p:spPr>
                  <a:xfrm>
                    <a:off x="2707052" y="895949"/>
                    <a:ext cx="72005" cy="0"/>
                  </a:xfrm>
                  <a:prstGeom prst="line">
                    <a:avLst/>
                  </a:prstGeom>
                  <a:ln/>
                </p:spPr>
                <p:style>
                  <a:lnRef idx="1">
                    <a:schemeClr val="dk1"/>
                  </a:lnRef>
                  <a:fillRef idx="0">
                    <a:schemeClr val="dk1"/>
                  </a:fillRef>
                  <a:effectRef idx="0">
                    <a:schemeClr val="dk1"/>
                  </a:effectRef>
                  <a:fontRef idx="minor">
                    <a:schemeClr val="tx1"/>
                  </a:fontRef>
                </p:style>
              </p:cxnSp>
              <p:sp>
                <p:nvSpPr>
                  <p:cNvPr id="199" name="椭圆 198">
                    <a:extLst>
                      <a:ext uri="{FF2B5EF4-FFF2-40B4-BE49-F238E27FC236}">
                        <a16:creationId xmlns:a16="http://schemas.microsoft.com/office/drawing/2014/main" id="{6FE2D03F-EDFC-4FAF-54A3-8A38C2518122}"/>
                      </a:ext>
                    </a:extLst>
                  </p:cNvPr>
                  <p:cNvSpPr/>
                  <p:nvPr/>
                </p:nvSpPr>
                <p:spPr>
                  <a:xfrm>
                    <a:off x="2619207" y="967983"/>
                    <a:ext cx="35563" cy="3557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00" name="文本框 4">
                    <a:extLst>
                      <a:ext uri="{FF2B5EF4-FFF2-40B4-BE49-F238E27FC236}">
                        <a16:creationId xmlns:a16="http://schemas.microsoft.com/office/drawing/2014/main" id="{785FD146-34B6-1437-834E-D2C76C56AAB2}"/>
                      </a:ext>
                    </a:extLst>
                  </p:cNvPr>
                  <p:cNvSpPr txBox="1"/>
                  <p:nvPr/>
                </p:nvSpPr>
                <p:spPr>
                  <a:xfrm>
                    <a:off x="940869" y="341715"/>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1" name="文本框 4">
                    <a:extLst>
                      <a:ext uri="{FF2B5EF4-FFF2-40B4-BE49-F238E27FC236}">
                        <a16:creationId xmlns:a16="http://schemas.microsoft.com/office/drawing/2014/main" id="{EE6AFAB0-D863-3BE6-1CD3-5E4E81495479}"/>
                      </a:ext>
                    </a:extLst>
                  </p:cNvPr>
                  <p:cNvSpPr txBox="1"/>
                  <p:nvPr/>
                </p:nvSpPr>
                <p:spPr>
                  <a:xfrm>
                    <a:off x="945954" y="590523"/>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02" name="组合 201">
                    <a:extLst>
                      <a:ext uri="{FF2B5EF4-FFF2-40B4-BE49-F238E27FC236}">
                        <a16:creationId xmlns:a16="http://schemas.microsoft.com/office/drawing/2014/main" id="{03FBC394-8530-609B-DE7C-430FC622BAAB}"/>
                      </a:ext>
                    </a:extLst>
                  </p:cNvPr>
                  <p:cNvGrpSpPr/>
                  <p:nvPr/>
                </p:nvGrpSpPr>
                <p:grpSpPr>
                  <a:xfrm>
                    <a:off x="3259712" y="818098"/>
                    <a:ext cx="234796" cy="207332"/>
                    <a:chOff x="2168908" y="501221"/>
                    <a:chExt cx="234781" cy="207250"/>
                  </a:xfrm>
                </p:grpSpPr>
                <p:cxnSp>
                  <p:nvCxnSpPr>
                    <p:cNvPr id="254" name="直接连接符 253">
                      <a:extLst>
                        <a:ext uri="{FF2B5EF4-FFF2-40B4-BE49-F238E27FC236}">
                          <a16:creationId xmlns:a16="http://schemas.microsoft.com/office/drawing/2014/main" id="{A8F78484-8EA5-85DC-56D0-11403B2C8E70}"/>
                        </a:ext>
                      </a:extLst>
                    </p:cNvPr>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255" name="椭圆 254">
                      <a:extLst>
                        <a:ext uri="{FF2B5EF4-FFF2-40B4-BE49-F238E27FC236}">
                          <a16:creationId xmlns:a16="http://schemas.microsoft.com/office/drawing/2014/main" id="{944E1FC2-8D6C-47C6-C78F-F7637E5583EA}"/>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6" name="椭圆 255">
                      <a:extLst>
                        <a:ext uri="{FF2B5EF4-FFF2-40B4-BE49-F238E27FC236}">
                          <a16:creationId xmlns:a16="http://schemas.microsoft.com/office/drawing/2014/main" id="{227E7BFB-1E81-11E6-8BE6-308D3992C0D1}"/>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57" name="椭圆 256">
                      <a:extLst>
                        <a:ext uri="{FF2B5EF4-FFF2-40B4-BE49-F238E27FC236}">
                          <a16:creationId xmlns:a16="http://schemas.microsoft.com/office/drawing/2014/main" id="{33E803F5-1512-FF04-866D-8951094CFC52}"/>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203" name="直接箭头连接符 202">
                    <a:extLst>
                      <a:ext uri="{FF2B5EF4-FFF2-40B4-BE49-F238E27FC236}">
                        <a16:creationId xmlns:a16="http://schemas.microsoft.com/office/drawing/2014/main" id="{7997392C-7154-3097-674C-370E2491060E}"/>
                      </a:ext>
                    </a:extLst>
                  </p:cNvPr>
                  <p:cNvCxnSpPr/>
                  <p:nvPr/>
                </p:nvCxnSpPr>
                <p:spPr>
                  <a:xfrm>
                    <a:off x="2959497" y="940009"/>
                    <a:ext cx="36002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4" name="直接连接符 203">
                    <a:extLst>
                      <a:ext uri="{FF2B5EF4-FFF2-40B4-BE49-F238E27FC236}">
                        <a16:creationId xmlns:a16="http://schemas.microsoft.com/office/drawing/2014/main" id="{ECCB9086-BC72-3B58-B537-DA5AAE9A1A3B}"/>
                      </a:ext>
                    </a:extLst>
                  </p:cNvPr>
                  <p:cNvCxnSpPr/>
                  <p:nvPr/>
                </p:nvCxnSpPr>
                <p:spPr>
                  <a:xfrm>
                    <a:off x="3278263" y="640506"/>
                    <a:ext cx="0" cy="180071"/>
                  </a:xfrm>
                  <a:prstGeom prst="line">
                    <a:avLst/>
                  </a:prstGeom>
                </p:spPr>
                <p:style>
                  <a:lnRef idx="1">
                    <a:schemeClr val="dk1"/>
                  </a:lnRef>
                  <a:fillRef idx="0">
                    <a:schemeClr val="dk1"/>
                  </a:fillRef>
                  <a:effectRef idx="0">
                    <a:schemeClr val="dk1"/>
                  </a:effectRef>
                  <a:fontRef idx="minor">
                    <a:schemeClr val="tx1"/>
                  </a:fontRef>
                </p:style>
              </p:cxnSp>
              <p:cxnSp>
                <p:nvCxnSpPr>
                  <p:cNvPr id="205" name="直接连接符 204">
                    <a:extLst>
                      <a:ext uri="{FF2B5EF4-FFF2-40B4-BE49-F238E27FC236}">
                        <a16:creationId xmlns:a16="http://schemas.microsoft.com/office/drawing/2014/main" id="{8D864457-41BA-D652-8FFF-79ED2D09E23C}"/>
                      </a:ext>
                    </a:extLst>
                  </p:cNvPr>
                  <p:cNvCxnSpPr/>
                  <p:nvPr/>
                </p:nvCxnSpPr>
                <p:spPr>
                  <a:xfrm>
                    <a:off x="3474534" y="638068"/>
                    <a:ext cx="0" cy="179776"/>
                  </a:xfrm>
                  <a:prstGeom prst="line">
                    <a:avLst/>
                  </a:prstGeom>
                </p:spPr>
                <p:style>
                  <a:lnRef idx="1">
                    <a:schemeClr val="dk1"/>
                  </a:lnRef>
                  <a:fillRef idx="0">
                    <a:schemeClr val="dk1"/>
                  </a:fillRef>
                  <a:effectRef idx="0">
                    <a:schemeClr val="dk1"/>
                  </a:effectRef>
                  <a:fontRef idx="minor">
                    <a:schemeClr val="tx1"/>
                  </a:fontRef>
                </p:style>
              </p:cxnSp>
              <p:sp>
                <p:nvSpPr>
                  <p:cNvPr id="206" name="文本框 4">
                    <a:extLst>
                      <a:ext uri="{FF2B5EF4-FFF2-40B4-BE49-F238E27FC236}">
                        <a16:creationId xmlns:a16="http://schemas.microsoft.com/office/drawing/2014/main" id="{AABDA00C-4A8E-23DC-588F-FC3AD443AD8C}"/>
                      </a:ext>
                    </a:extLst>
                  </p:cNvPr>
                  <p:cNvSpPr txBox="1"/>
                  <p:nvPr/>
                </p:nvSpPr>
                <p:spPr>
                  <a:xfrm>
                    <a:off x="3207496" y="602114"/>
                    <a:ext cx="555849" cy="29383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7" name="文本框 4">
                    <a:extLst>
                      <a:ext uri="{FF2B5EF4-FFF2-40B4-BE49-F238E27FC236}">
                        <a16:creationId xmlns:a16="http://schemas.microsoft.com/office/drawing/2014/main" id="{F6E9F99A-49A0-0995-29FB-8678D1EDE5F8}"/>
                      </a:ext>
                    </a:extLst>
                  </p:cNvPr>
                  <p:cNvSpPr txBox="1"/>
                  <p:nvPr/>
                </p:nvSpPr>
                <p:spPr>
                  <a:xfrm rot="16200000">
                    <a:off x="2837370" y="269890"/>
                    <a:ext cx="720283" cy="32450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8" name="文本框 4">
                    <a:extLst>
                      <a:ext uri="{FF2B5EF4-FFF2-40B4-BE49-F238E27FC236}">
                        <a16:creationId xmlns:a16="http://schemas.microsoft.com/office/drawing/2014/main" id="{7E531A23-C91B-9130-D4BC-E6C3EC2423A4}"/>
                      </a:ext>
                    </a:extLst>
                  </p:cNvPr>
                  <p:cNvSpPr txBox="1"/>
                  <p:nvPr/>
                </p:nvSpPr>
                <p:spPr>
                  <a:xfrm rot="16200000">
                    <a:off x="3027485" y="252251"/>
                    <a:ext cx="756297" cy="3238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09" name="直接连接符 208">
                    <a:extLst>
                      <a:ext uri="{FF2B5EF4-FFF2-40B4-BE49-F238E27FC236}">
                        <a16:creationId xmlns:a16="http://schemas.microsoft.com/office/drawing/2014/main" id="{58BAAF84-0196-3D5C-12FE-53537F5173BF}"/>
                      </a:ext>
                    </a:extLst>
                  </p:cNvPr>
                  <p:cNvCxnSpPr/>
                  <p:nvPr/>
                </p:nvCxnSpPr>
                <p:spPr>
                  <a:xfrm>
                    <a:off x="3073227" y="535322"/>
                    <a:ext cx="0" cy="1008000"/>
                  </a:xfrm>
                  <a:prstGeom prst="line">
                    <a:avLst/>
                  </a:prstGeom>
                </p:spPr>
                <p:style>
                  <a:lnRef idx="1">
                    <a:schemeClr val="dk1"/>
                  </a:lnRef>
                  <a:fillRef idx="0">
                    <a:schemeClr val="dk1"/>
                  </a:fillRef>
                  <a:effectRef idx="0">
                    <a:schemeClr val="dk1"/>
                  </a:effectRef>
                  <a:fontRef idx="minor">
                    <a:schemeClr val="tx1"/>
                  </a:fontRef>
                </p:style>
              </p:cxnSp>
              <p:cxnSp>
                <p:nvCxnSpPr>
                  <p:cNvPr id="210" name="直接连接符 209">
                    <a:extLst>
                      <a:ext uri="{FF2B5EF4-FFF2-40B4-BE49-F238E27FC236}">
                        <a16:creationId xmlns:a16="http://schemas.microsoft.com/office/drawing/2014/main" id="{6C0E6ADE-15D6-3DF4-95C9-7A613C21C4AA}"/>
                      </a:ext>
                    </a:extLst>
                  </p:cNvPr>
                  <p:cNvCxnSpPr/>
                  <p:nvPr/>
                </p:nvCxnSpPr>
                <p:spPr>
                  <a:xfrm>
                    <a:off x="2964419" y="536094"/>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接连接符 210">
                    <a:extLst>
                      <a:ext uri="{FF2B5EF4-FFF2-40B4-BE49-F238E27FC236}">
                        <a16:creationId xmlns:a16="http://schemas.microsoft.com/office/drawing/2014/main" id="{17DA0062-186C-B68B-D1C1-9F9CE486BA68}"/>
                      </a:ext>
                    </a:extLst>
                  </p:cNvPr>
                  <p:cNvCxnSpPr/>
                  <p:nvPr/>
                </p:nvCxnSpPr>
                <p:spPr>
                  <a:xfrm>
                    <a:off x="2064356" y="1538325"/>
                    <a:ext cx="1008071" cy="0"/>
                  </a:xfrm>
                  <a:prstGeom prst="line">
                    <a:avLst/>
                  </a:prstGeom>
                </p:spPr>
                <p:style>
                  <a:lnRef idx="1">
                    <a:schemeClr val="dk1"/>
                  </a:lnRef>
                  <a:fillRef idx="0">
                    <a:schemeClr val="dk1"/>
                  </a:fillRef>
                  <a:effectRef idx="0">
                    <a:schemeClr val="dk1"/>
                  </a:effectRef>
                  <a:fontRef idx="minor">
                    <a:schemeClr val="tx1"/>
                  </a:fontRef>
                </p:style>
              </p:cxnSp>
              <p:cxnSp>
                <p:nvCxnSpPr>
                  <p:cNvPr id="212" name="直接连接符 211">
                    <a:extLst>
                      <a:ext uri="{FF2B5EF4-FFF2-40B4-BE49-F238E27FC236}">
                        <a16:creationId xmlns:a16="http://schemas.microsoft.com/office/drawing/2014/main" id="{BBF87C39-73C9-287E-B34B-F388114AC696}"/>
                      </a:ext>
                    </a:extLst>
                  </p:cNvPr>
                  <p:cNvCxnSpPr/>
                  <p:nvPr/>
                </p:nvCxnSpPr>
                <p:spPr>
                  <a:xfrm flipV="1">
                    <a:off x="2071009" y="2151276"/>
                    <a:ext cx="1080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35D7E305-D95A-F7EA-2737-E0F1EC6AB5BD}"/>
                      </a:ext>
                    </a:extLst>
                  </p:cNvPr>
                  <p:cNvCxnSpPr/>
                  <p:nvPr/>
                </p:nvCxnSpPr>
                <p:spPr>
                  <a:xfrm flipV="1">
                    <a:off x="2064356" y="1535566"/>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214" name="直接连接符 213">
                    <a:extLst>
                      <a:ext uri="{FF2B5EF4-FFF2-40B4-BE49-F238E27FC236}">
                        <a16:creationId xmlns:a16="http://schemas.microsoft.com/office/drawing/2014/main" id="{5AD840E3-2DC2-7098-FC08-E5F8AF09708B}"/>
                      </a:ext>
                    </a:extLst>
                  </p:cNvPr>
                  <p:cNvCxnSpPr/>
                  <p:nvPr/>
                </p:nvCxnSpPr>
                <p:spPr>
                  <a:xfrm>
                    <a:off x="3392756" y="2144310"/>
                    <a:ext cx="72005" cy="0"/>
                  </a:xfrm>
                  <a:prstGeom prst="line">
                    <a:avLst/>
                  </a:prstGeom>
                </p:spPr>
                <p:style>
                  <a:lnRef idx="1">
                    <a:schemeClr val="dk1"/>
                  </a:lnRef>
                  <a:fillRef idx="0">
                    <a:schemeClr val="dk1"/>
                  </a:fillRef>
                  <a:effectRef idx="0">
                    <a:schemeClr val="dk1"/>
                  </a:effectRef>
                  <a:fontRef idx="minor">
                    <a:schemeClr val="tx1"/>
                  </a:fontRef>
                </p:style>
              </p:cxnSp>
              <p:cxnSp>
                <p:nvCxnSpPr>
                  <p:cNvPr id="215" name="直接连接符 214">
                    <a:extLst>
                      <a:ext uri="{FF2B5EF4-FFF2-40B4-BE49-F238E27FC236}">
                        <a16:creationId xmlns:a16="http://schemas.microsoft.com/office/drawing/2014/main" id="{74EA5BBB-E12D-CCAD-311B-6D0BB9D42571}"/>
                      </a:ext>
                    </a:extLst>
                  </p:cNvPr>
                  <p:cNvCxnSpPr/>
                  <p:nvPr/>
                </p:nvCxnSpPr>
                <p:spPr>
                  <a:xfrm>
                    <a:off x="3680321" y="2174040"/>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文本框 4">
                    <a:extLst>
                      <a:ext uri="{FF2B5EF4-FFF2-40B4-BE49-F238E27FC236}">
                        <a16:creationId xmlns:a16="http://schemas.microsoft.com/office/drawing/2014/main" id="{AAAF1E4D-C019-5397-A180-004D370E061A}"/>
                      </a:ext>
                    </a:extLst>
                  </p:cNvPr>
                  <p:cNvSpPr txBox="1"/>
                  <p:nvPr/>
                </p:nvSpPr>
                <p:spPr>
                  <a:xfrm>
                    <a:off x="3342327" y="2237087"/>
                    <a:ext cx="929250" cy="3239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err="1">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17" name="直接连接符 216">
                    <a:extLst>
                      <a:ext uri="{FF2B5EF4-FFF2-40B4-BE49-F238E27FC236}">
                        <a16:creationId xmlns:a16="http://schemas.microsoft.com/office/drawing/2014/main" id="{A350A755-06F0-3459-78AD-AD79A8FC8F59}"/>
                      </a:ext>
                    </a:extLst>
                  </p:cNvPr>
                  <p:cNvCxnSpPr/>
                  <p:nvPr/>
                </p:nvCxnSpPr>
                <p:spPr>
                  <a:xfrm>
                    <a:off x="1610381" y="2255204"/>
                    <a:ext cx="536340" cy="0"/>
                  </a:xfrm>
                  <a:prstGeom prst="line">
                    <a:avLst/>
                  </a:prstGeom>
                </p:spPr>
                <p:style>
                  <a:lnRef idx="1">
                    <a:schemeClr val="dk1"/>
                  </a:lnRef>
                  <a:fillRef idx="0">
                    <a:schemeClr val="dk1"/>
                  </a:fillRef>
                  <a:effectRef idx="0">
                    <a:schemeClr val="dk1"/>
                  </a:effectRef>
                  <a:fontRef idx="minor">
                    <a:schemeClr val="tx1"/>
                  </a:fontRef>
                </p:style>
              </p:cxnSp>
              <p:cxnSp>
                <p:nvCxnSpPr>
                  <p:cNvPr id="218" name="直接连接符 217">
                    <a:extLst>
                      <a:ext uri="{FF2B5EF4-FFF2-40B4-BE49-F238E27FC236}">
                        <a16:creationId xmlns:a16="http://schemas.microsoft.com/office/drawing/2014/main" id="{3F89B510-212E-EF9E-3B44-811A9AEF35DF}"/>
                      </a:ext>
                    </a:extLst>
                  </p:cNvPr>
                  <p:cNvCxnSpPr/>
                  <p:nvPr/>
                </p:nvCxnSpPr>
                <p:spPr>
                  <a:xfrm>
                    <a:off x="1606001" y="2364922"/>
                    <a:ext cx="766854" cy="0"/>
                  </a:xfrm>
                  <a:prstGeom prst="line">
                    <a:avLst/>
                  </a:prstGeom>
                </p:spPr>
                <p:style>
                  <a:lnRef idx="1">
                    <a:schemeClr val="dk1"/>
                  </a:lnRef>
                  <a:fillRef idx="0">
                    <a:schemeClr val="dk1"/>
                  </a:fillRef>
                  <a:effectRef idx="0">
                    <a:schemeClr val="dk1"/>
                  </a:effectRef>
                  <a:fontRef idx="minor">
                    <a:schemeClr val="tx1"/>
                  </a:fontRef>
                </p:style>
              </p:cxnSp>
              <p:cxnSp>
                <p:nvCxnSpPr>
                  <p:cNvPr id="219" name="直接连接符 218">
                    <a:extLst>
                      <a:ext uri="{FF2B5EF4-FFF2-40B4-BE49-F238E27FC236}">
                        <a16:creationId xmlns:a16="http://schemas.microsoft.com/office/drawing/2014/main" id="{AF40B441-2DC7-A1E8-2555-0D7403F08301}"/>
                      </a:ext>
                    </a:extLst>
                  </p:cNvPr>
                  <p:cNvCxnSpPr/>
                  <p:nvPr/>
                </p:nvCxnSpPr>
                <p:spPr>
                  <a:xfrm>
                    <a:off x="2315711" y="2201234"/>
                    <a:ext cx="198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接连接符 219">
                    <a:extLst>
                      <a:ext uri="{FF2B5EF4-FFF2-40B4-BE49-F238E27FC236}">
                        <a16:creationId xmlns:a16="http://schemas.microsoft.com/office/drawing/2014/main" id="{1C4B1AD1-16DC-7B8A-A30F-85BE1337C759}"/>
                      </a:ext>
                    </a:extLst>
                  </p:cNvPr>
                  <p:cNvCxnSpPr/>
                  <p:nvPr/>
                </p:nvCxnSpPr>
                <p:spPr>
                  <a:xfrm>
                    <a:off x="2376509" y="2295455"/>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接连接符 220">
                    <a:extLst>
                      <a:ext uri="{FF2B5EF4-FFF2-40B4-BE49-F238E27FC236}">
                        <a16:creationId xmlns:a16="http://schemas.microsoft.com/office/drawing/2014/main" id="{B11578A7-C43C-8DA1-0060-E3FE1DC5F5D6}"/>
                      </a:ext>
                    </a:extLst>
                  </p:cNvPr>
                  <p:cNvCxnSpPr/>
                  <p:nvPr/>
                </p:nvCxnSpPr>
                <p:spPr>
                  <a:xfrm>
                    <a:off x="2376509" y="2300631"/>
                    <a:ext cx="0" cy="72028"/>
                  </a:xfrm>
                  <a:prstGeom prst="line">
                    <a:avLst/>
                  </a:prstGeom>
                </p:spPr>
                <p:style>
                  <a:lnRef idx="1">
                    <a:schemeClr val="dk1"/>
                  </a:lnRef>
                  <a:fillRef idx="0">
                    <a:schemeClr val="dk1"/>
                  </a:fillRef>
                  <a:effectRef idx="0">
                    <a:schemeClr val="dk1"/>
                  </a:effectRef>
                  <a:fontRef idx="minor">
                    <a:schemeClr val="tx1"/>
                  </a:fontRef>
                </p:style>
              </p:cxnSp>
              <p:sp>
                <p:nvSpPr>
                  <p:cNvPr id="222" name="椭圆 221">
                    <a:extLst>
                      <a:ext uri="{FF2B5EF4-FFF2-40B4-BE49-F238E27FC236}">
                        <a16:creationId xmlns:a16="http://schemas.microsoft.com/office/drawing/2014/main" id="{4A33943E-04C2-D311-1F0F-AB08A1FD1D0C}"/>
                      </a:ext>
                    </a:extLst>
                  </p:cNvPr>
                  <p:cNvSpPr/>
                  <p:nvPr/>
                </p:nvSpPr>
                <p:spPr>
                  <a:xfrm>
                    <a:off x="2483760" y="2277237"/>
                    <a:ext cx="35563" cy="3493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3" name="椭圆 222">
                    <a:extLst>
                      <a:ext uri="{FF2B5EF4-FFF2-40B4-BE49-F238E27FC236}">
                        <a16:creationId xmlns:a16="http://schemas.microsoft.com/office/drawing/2014/main" id="{03D358CD-D3B3-321B-7129-DF83BD96469B}"/>
                      </a:ext>
                    </a:extLst>
                  </p:cNvPr>
                  <p:cNvSpPr/>
                  <p:nvPr/>
                </p:nvSpPr>
                <p:spPr>
                  <a:xfrm>
                    <a:off x="2857180" y="2481960"/>
                    <a:ext cx="35563" cy="3430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24" name="直接连接符 223">
                    <a:extLst>
                      <a:ext uri="{FF2B5EF4-FFF2-40B4-BE49-F238E27FC236}">
                        <a16:creationId xmlns:a16="http://schemas.microsoft.com/office/drawing/2014/main" id="{8472BC8F-F878-9EE7-B7AF-760FC47DE413}"/>
                      </a:ext>
                    </a:extLst>
                  </p:cNvPr>
                  <p:cNvCxnSpPr/>
                  <p:nvPr/>
                </p:nvCxnSpPr>
                <p:spPr>
                  <a:xfrm>
                    <a:off x="1602258" y="2495621"/>
                    <a:ext cx="1260000" cy="0"/>
                  </a:xfrm>
                  <a:prstGeom prst="line">
                    <a:avLst/>
                  </a:prstGeom>
                </p:spPr>
                <p:style>
                  <a:lnRef idx="1">
                    <a:schemeClr val="dk1"/>
                  </a:lnRef>
                  <a:fillRef idx="0">
                    <a:schemeClr val="dk1"/>
                  </a:fillRef>
                  <a:effectRef idx="0">
                    <a:schemeClr val="dk1"/>
                  </a:effectRef>
                  <a:fontRef idx="minor">
                    <a:schemeClr val="tx1"/>
                  </a:fontRef>
                </p:style>
              </p:cxnSp>
              <p:cxnSp>
                <p:nvCxnSpPr>
                  <p:cNvPr id="225" name="直接连接符 224">
                    <a:extLst>
                      <a:ext uri="{FF2B5EF4-FFF2-40B4-BE49-F238E27FC236}">
                        <a16:creationId xmlns:a16="http://schemas.microsoft.com/office/drawing/2014/main" id="{76EB09F3-8171-DD1D-E9A5-3AE84FC7C712}"/>
                      </a:ext>
                    </a:extLst>
                  </p:cNvPr>
                  <p:cNvCxnSpPr/>
                  <p:nvPr/>
                </p:nvCxnSpPr>
                <p:spPr>
                  <a:xfrm flipV="1">
                    <a:off x="2696127" y="2235319"/>
                    <a:ext cx="202241" cy="0"/>
                  </a:xfrm>
                  <a:prstGeom prst="line">
                    <a:avLst/>
                  </a:prstGeom>
                </p:spPr>
                <p:style>
                  <a:lnRef idx="1">
                    <a:schemeClr val="dk1"/>
                  </a:lnRef>
                  <a:fillRef idx="0">
                    <a:schemeClr val="dk1"/>
                  </a:fillRef>
                  <a:effectRef idx="0">
                    <a:schemeClr val="dk1"/>
                  </a:effectRef>
                  <a:fontRef idx="minor">
                    <a:schemeClr val="tx1"/>
                  </a:fontRef>
                </p:style>
              </p:cxnSp>
              <p:sp>
                <p:nvSpPr>
                  <p:cNvPr id="226" name="椭圆 225">
                    <a:extLst>
                      <a:ext uri="{FF2B5EF4-FFF2-40B4-BE49-F238E27FC236}">
                        <a16:creationId xmlns:a16="http://schemas.microsoft.com/office/drawing/2014/main" id="{C848B511-FFA5-A148-1A8E-34631A02E1A1}"/>
                      </a:ext>
                    </a:extLst>
                  </p:cNvPr>
                  <p:cNvSpPr/>
                  <p:nvPr/>
                </p:nvSpPr>
                <p:spPr>
                  <a:xfrm>
                    <a:off x="3828351" y="2155595"/>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27" name="椭圆 226">
                    <a:extLst>
                      <a:ext uri="{FF2B5EF4-FFF2-40B4-BE49-F238E27FC236}">
                        <a16:creationId xmlns:a16="http://schemas.microsoft.com/office/drawing/2014/main" id="{CB50A41B-84E8-F005-6C05-B7080E47C31D}"/>
                      </a:ext>
                    </a:extLst>
                  </p:cNvPr>
                  <p:cNvSpPr/>
                  <p:nvPr/>
                </p:nvSpPr>
                <p:spPr>
                  <a:xfrm>
                    <a:off x="3963581" y="2155392"/>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28" name="直接连接符 227">
                    <a:extLst>
                      <a:ext uri="{FF2B5EF4-FFF2-40B4-BE49-F238E27FC236}">
                        <a16:creationId xmlns:a16="http://schemas.microsoft.com/office/drawing/2014/main" id="{07FDA582-1677-0EC9-A0FB-6277393BC41D}"/>
                      </a:ext>
                    </a:extLst>
                  </p:cNvPr>
                  <p:cNvCxnSpPr/>
                  <p:nvPr/>
                </p:nvCxnSpPr>
                <p:spPr>
                  <a:xfrm flipV="1">
                    <a:off x="3858703" y="2116782"/>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229" name="直接连接符 228">
                    <a:extLst>
                      <a:ext uri="{FF2B5EF4-FFF2-40B4-BE49-F238E27FC236}">
                        <a16:creationId xmlns:a16="http://schemas.microsoft.com/office/drawing/2014/main" id="{BC7728AC-0F99-6458-2422-C4B2947E1D81}"/>
                      </a:ext>
                    </a:extLst>
                  </p:cNvPr>
                  <p:cNvCxnSpPr/>
                  <p:nvPr/>
                </p:nvCxnSpPr>
                <p:spPr>
                  <a:xfrm>
                    <a:off x="3999141" y="2174052"/>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文本框 4">
                    <a:extLst>
                      <a:ext uri="{FF2B5EF4-FFF2-40B4-BE49-F238E27FC236}">
                        <a16:creationId xmlns:a16="http://schemas.microsoft.com/office/drawing/2014/main" id="{EDA34D1C-300B-7608-B9B8-A9C237E90F12}"/>
                      </a:ext>
                    </a:extLst>
                  </p:cNvPr>
                  <p:cNvSpPr txBox="1"/>
                  <p:nvPr/>
                </p:nvSpPr>
                <p:spPr>
                  <a:xfrm>
                    <a:off x="4090802" y="2010483"/>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31" name="直接连接符 230">
                    <a:extLst>
                      <a:ext uri="{FF2B5EF4-FFF2-40B4-BE49-F238E27FC236}">
                        <a16:creationId xmlns:a16="http://schemas.microsoft.com/office/drawing/2014/main" id="{7900B4D0-B322-D81B-59C3-2CC70E603F6A}"/>
                      </a:ext>
                    </a:extLst>
                  </p:cNvPr>
                  <p:cNvCxnSpPr/>
                  <p:nvPr/>
                </p:nvCxnSpPr>
                <p:spPr>
                  <a:xfrm>
                    <a:off x="3389276" y="1030716"/>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232" name="直接连接符 231">
                    <a:extLst>
                      <a:ext uri="{FF2B5EF4-FFF2-40B4-BE49-F238E27FC236}">
                        <a16:creationId xmlns:a16="http://schemas.microsoft.com/office/drawing/2014/main" id="{B3723C35-F634-F7CC-46CA-16505A491B92}"/>
                      </a:ext>
                    </a:extLst>
                  </p:cNvPr>
                  <p:cNvCxnSpPr/>
                  <p:nvPr/>
                </p:nvCxnSpPr>
                <p:spPr>
                  <a:xfrm>
                    <a:off x="3389276" y="1131149"/>
                    <a:ext cx="535940" cy="0"/>
                  </a:xfrm>
                  <a:prstGeom prst="line">
                    <a:avLst/>
                  </a:prstGeom>
                </p:spPr>
                <p:style>
                  <a:lnRef idx="1">
                    <a:schemeClr val="dk1"/>
                  </a:lnRef>
                  <a:fillRef idx="0">
                    <a:schemeClr val="dk1"/>
                  </a:fillRef>
                  <a:effectRef idx="0">
                    <a:schemeClr val="dk1"/>
                  </a:effectRef>
                  <a:fontRef idx="minor">
                    <a:schemeClr val="tx1"/>
                  </a:fontRef>
                </p:style>
              </p:cxnSp>
              <p:sp>
                <p:nvSpPr>
                  <p:cNvPr id="233" name="文本框 4">
                    <a:extLst>
                      <a:ext uri="{FF2B5EF4-FFF2-40B4-BE49-F238E27FC236}">
                        <a16:creationId xmlns:a16="http://schemas.microsoft.com/office/drawing/2014/main" id="{D2884D2C-AB48-726F-4C9A-B8F0E3EB117C}"/>
                      </a:ext>
                    </a:extLst>
                  </p:cNvPr>
                  <p:cNvSpPr txBox="1"/>
                  <p:nvPr/>
                </p:nvSpPr>
                <p:spPr>
                  <a:xfrm>
                    <a:off x="3399581" y="867023"/>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34" name="文本框 4">
                    <a:extLst>
                      <a:ext uri="{FF2B5EF4-FFF2-40B4-BE49-F238E27FC236}">
                        <a16:creationId xmlns:a16="http://schemas.microsoft.com/office/drawing/2014/main" id="{7B3FC230-206A-9859-135B-9977519EEE28}"/>
                      </a:ext>
                    </a:extLst>
                  </p:cNvPr>
                  <p:cNvSpPr txBox="1"/>
                  <p:nvPr/>
                </p:nvSpPr>
                <p:spPr>
                  <a:xfrm>
                    <a:off x="945607" y="2052550"/>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35" name="文本框 4">
                    <a:extLst>
                      <a:ext uri="{FF2B5EF4-FFF2-40B4-BE49-F238E27FC236}">
                        <a16:creationId xmlns:a16="http://schemas.microsoft.com/office/drawing/2014/main" id="{BE75E3D8-DEAA-2021-820D-0273A05C4040}"/>
                      </a:ext>
                    </a:extLst>
                  </p:cNvPr>
                  <p:cNvSpPr txBox="1"/>
                  <p:nvPr/>
                </p:nvSpPr>
                <p:spPr>
                  <a:xfrm>
                    <a:off x="953974" y="2188082"/>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36" name="文本框 4">
                    <a:extLst>
                      <a:ext uri="{FF2B5EF4-FFF2-40B4-BE49-F238E27FC236}">
                        <a16:creationId xmlns:a16="http://schemas.microsoft.com/office/drawing/2014/main" id="{E0A7F1DD-7851-524B-167A-FB17B14FC2AB}"/>
                      </a:ext>
                    </a:extLst>
                  </p:cNvPr>
                  <p:cNvSpPr txBox="1"/>
                  <p:nvPr/>
                </p:nvSpPr>
                <p:spPr>
                  <a:xfrm>
                    <a:off x="945607" y="2314284"/>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237" name="直接箭头连接符 236">
                    <a:extLst>
                      <a:ext uri="{FF2B5EF4-FFF2-40B4-BE49-F238E27FC236}">
                        <a16:creationId xmlns:a16="http://schemas.microsoft.com/office/drawing/2014/main" id="{AE0BE920-2F59-7C5A-EF89-8B24752AFD92}"/>
                      </a:ext>
                    </a:extLst>
                  </p:cNvPr>
                  <p:cNvCxnSpPr/>
                  <p:nvPr/>
                </p:nvCxnSpPr>
                <p:spPr>
                  <a:xfrm>
                    <a:off x="3924881" y="1919741"/>
                    <a:ext cx="0" cy="18161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8" name="文本框 4">
                    <a:extLst>
                      <a:ext uri="{FF2B5EF4-FFF2-40B4-BE49-F238E27FC236}">
                        <a16:creationId xmlns:a16="http://schemas.microsoft.com/office/drawing/2014/main" id="{B9692887-5296-A2B6-93FC-74A5E6523FF4}"/>
                      </a:ext>
                    </a:extLst>
                  </p:cNvPr>
                  <p:cNvSpPr txBox="1"/>
                  <p:nvPr/>
                </p:nvSpPr>
                <p:spPr>
                  <a:xfrm>
                    <a:off x="3679770" y="1675901"/>
                    <a:ext cx="880037"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239" name="组合 238">
                    <a:extLst>
                      <a:ext uri="{FF2B5EF4-FFF2-40B4-BE49-F238E27FC236}">
                        <a16:creationId xmlns:a16="http://schemas.microsoft.com/office/drawing/2014/main" id="{A4197FD4-9726-06CF-7037-AA1490FBDAEC}"/>
                      </a:ext>
                    </a:extLst>
                  </p:cNvPr>
                  <p:cNvGrpSpPr/>
                  <p:nvPr/>
                </p:nvGrpSpPr>
                <p:grpSpPr>
                  <a:xfrm>
                    <a:off x="2853533" y="1849805"/>
                    <a:ext cx="440781" cy="761521"/>
                    <a:chOff x="2853533" y="1849805"/>
                    <a:chExt cx="440781" cy="761521"/>
                  </a:xfrm>
                </p:grpSpPr>
                <p:grpSp>
                  <p:nvGrpSpPr>
                    <p:cNvPr id="244" name="组合 243">
                      <a:extLst>
                        <a:ext uri="{FF2B5EF4-FFF2-40B4-BE49-F238E27FC236}">
                          <a16:creationId xmlns:a16="http://schemas.microsoft.com/office/drawing/2014/main" id="{570844B6-10B9-5E82-57B8-5907423FC6AC}"/>
                        </a:ext>
                      </a:extLst>
                    </p:cNvPr>
                    <p:cNvGrpSpPr/>
                    <p:nvPr/>
                  </p:nvGrpSpPr>
                  <p:grpSpPr>
                    <a:xfrm>
                      <a:off x="2853533" y="1849805"/>
                      <a:ext cx="440781" cy="761521"/>
                      <a:chOff x="2853533" y="1849805"/>
                      <a:chExt cx="440781" cy="761521"/>
                    </a:xfrm>
                  </p:grpSpPr>
                  <p:grpSp>
                    <p:nvGrpSpPr>
                      <p:cNvPr id="247" name="组合 246">
                        <a:extLst>
                          <a:ext uri="{FF2B5EF4-FFF2-40B4-BE49-F238E27FC236}">
                            <a16:creationId xmlns:a16="http://schemas.microsoft.com/office/drawing/2014/main" id="{F9DC9674-4884-1395-F068-D463B3861B2A}"/>
                          </a:ext>
                        </a:extLst>
                      </p:cNvPr>
                      <p:cNvGrpSpPr/>
                      <p:nvPr/>
                    </p:nvGrpSpPr>
                    <p:grpSpPr>
                      <a:xfrm>
                        <a:off x="2853533" y="1849805"/>
                        <a:ext cx="440781" cy="761521"/>
                        <a:chOff x="22170" y="-237772"/>
                        <a:chExt cx="440842" cy="761260"/>
                      </a:xfrm>
                    </p:grpSpPr>
                    <p:grpSp>
                      <p:nvGrpSpPr>
                        <p:cNvPr id="249" name="组合 248">
                          <a:extLst>
                            <a:ext uri="{FF2B5EF4-FFF2-40B4-BE49-F238E27FC236}">
                              <a16:creationId xmlns:a16="http://schemas.microsoft.com/office/drawing/2014/main" id="{A114DD56-8836-B760-D62C-7CB53B6E0537}"/>
                            </a:ext>
                          </a:extLst>
                        </p:cNvPr>
                        <p:cNvGrpSpPr/>
                        <p:nvPr/>
                      </p:nvGrpSpPr>
                      <p:grpSpPr>
                        <a:xfrm>
                          <a:off x="22170" y="-196265"/>
                          <a:ext cx="440842" cy="719753"/>
                          <a:chOff x="22170" y="-196265"/>
                          <a:chExt cx="440842" cy="719753"/>
                        </a:xfrm>
                      </p:grpSpPr>
                      <p:sp>
                        <p:nvSpPr>
                          <p:cNvPr id="252" name="文本框 5">
                            <a:extLst>
                              <a:ext uri="{FF2B5EF4-FFF2-40B4-BE49-F238E27FC236}">
                                <a16:creationId xmlns:a16="http://schemas.microsoft.com/office/drawing/2014/main" id="{6349003E-1309-1E7F-D06C-0EC05E45AEA7}"/>
                              </a:ext>
                            </a:extLst>
                          </p:cNvPr>
                          <p:cNvSpPr txBox="1"/>
                          <p:nvPr/>
                        </p:nvSpPr>
                        <p:spPr>
                          <a:xfrm>
                            <a:off x="22170"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dirty="0">
                                <a:effectLst/>
                                <a:latin typeface="Calibri" panose="020F0502020204030204" pitchFamily="34" charset="0"/>
                                <a:ea typeface="宋体" panose="02010600030101010101" pitchFamily="2" charset="-122"/>
                                <a:cs typeface="Times New Roman" panose="02020603050405020304" pitchFamily="18" charset="0"/>
                              </a:rPr>
                              <a:t>C</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53" name="矩形 252">
                            <a:extLst>
                              <a:ext uri="{FF2B5EF4-FFF2-40B4-BE49-F238E27FC236}">
                                <a16:creationId xmlns:a16="http://schemas.microsoft.com/office/drawing/2014/main" id="{7378A446-CDFA-EC2F-691A-343F164082CC}"/>
                              </a:ext>
                            </a:extLst>
                          </p:cNvPr>
                          <p:cNvSpPr/>
                          <p:nvPr/>
                        </p:nvSpPr>
                        <p:spPr>
                          <a:xfrm>
                            <a:off x="67012" y="-196265"/>
                            <a:ext cx="396000" cy="71975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50" name="文本框 4">
                          <a:extLst>
                            <a:ext uri="{FF2B5EF4-FFF2-40B4-BE49-F238E27FC236}">
                              <a16:creationId xmlns:a16="http://schemas.microsoft.com/office/drawing/2014/main" id="{6C349B6D-F5E3-EAEA-E4C3-BF340D1F1882}"/>
                            </a:ext>
                          </a:extLst>
                        </p:cNvPr>
                        <p:cNvSpPr txBox="1"/>
                        <p:nvPr/>
                      </p:nvSpPr>
                      <p:spPr>
                        <a:xfrm>
                          <a:off x="255782" y="-237772"/>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51" name="文本框 4">
                          <a:extLst>
                            <a:ext uri="{FF2B5EF4-FFF2-40B4-BE49-F238E27FC236}">
                              <a16:creationId xmlns:a16="http://schemas.microsoft.com/office/drawing/2014/main" id="{1F077E2C-96BF-9DF2-8C44-8402F5B8745F}"/>
                            </a:ext>
                          </a:extLst>
                        </p:cNvPr>
                        <p:cNvSpPr txBox="1"/>
                        <p:nvPr/>
                      </p:nvSpPr>
                      <p:spPr>
                        <a:xfrm>
                          <a:off x="34125"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248" name="文本框 5">
                        <a:extLst>
                          <a:ext uri="{FF2B5EF4-FFF2-40B4-BE49-F238E27FC236}">
                            <a16:creationId xmlns:a16="http://schemas.microsoft.com/office/drawing/2014/main" id="{851E1587-2256-92F8-6076-39F335A8B412}"/>
                          </a:ext>
                        </a:extLst>
                      </p:cNvPr>
                      <p:cNvSpPr txBox="1"/>
                      <p:nvPr/>
                    </p:nvSpPr>
                    <p:spPr>
                      <a:xfrm>
                        <a:off x="2869537" y="1849805"/>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cxnSp>
                  <p:nvCxnSpPr>
                    <p:cNvPr id="245" name="直接连接符 244">
                      <a:extLst>
                        <a:ext uri="{FF2B5EF4-FFF2-40B4-BE49-F238E27FC236}">
                          <a16:creationId xmlns:a16="http://schemas.microsoft.com/office/drawing/2014/main" id="{B068D6EF-4285-5F92-7ACA-5F3FF8D1B4D2}"/>
                        </a:ext>
                      </a:extLst>
                    </p:cNvPr>
                    <p:cNvCxnSpPr/>
                    <p:nvPr/>
                  </p:nvCxnSpPr>
                  <p:spPr>
                    <a:xfrm flipV="1">
                      <a:off x="2898369" y="2237465"/>
                      <a:ext cx="36000" cy="36000"/>
                    </a:xfrm>
                    <a:prstGeom prst="line">
                      <a:avLst/>
                    </a:prstGeom>
                  </p:spPr>
                  <p:style>
                    <a:lnRef idx="1">
                      <a:schemeClr val="dk1"/>
                    </a:lnRef>
                    <a:fillRef idx="0">
                      <a:schemeClr val="dk1"/>
                    </a:fillRef>
                    <a:effectRef idx="0">
                      <a:schemeClr val="dk1"/>
                    </a:effectRef>
                    <a:fontRef idx="minor">
                      <a:schemeClr val="tx1"/>
                    </a:fontRef>
                  </p:style>
                </p:cxnSp>
                <p:cxnSp>
                  <p:nvCxnSpPr>
                    <p:cNvPr id="246" name="直接连接符 245">
                      <a:extLst>
                        <a:ext uri="{FF2B5EF4-FFF2-40B4-BE49-F238E27FC236}">
                          <a16:creationId xmlns:a16="http://schemas.microsoft.com/office/drawing/2014/main" id="{3AFD1FCA-B054-F488-6B27-7DC4E36B6B9C}"/>
                        </a:ext>
                      </a:extLst>
                    </p:cNvPr>
                    <p:cNvCxnSpPr/>
                    <p:nvPr/>
                  </p:nvCxnSpPr>
                  <p:spPr>
                    <a:xfrm>
                      <a:off x="2900042" y="2203413"/>
                      <a:ext cx="35560" cy="35560"/>
                    </a:xfrm>
                    <a:prstGeom prst="line">
                      <a:avLst/>
                    </a:prstGeom>
                  </p:spPr>
                  <p:style>
                    <a:lnRef idx="1">
                      <a:schemeClr val="dk1"/>
                    </a:lnRef>
                    <a:fillRef idx="0">
                      <a:schemeClr val="dk1"/>
                    </a:fillRef>
                    <a:effectRef idx="0">
                      <a:schemeClr val="dk1"/>
                    </a:effectRef>
                    <a:fontRef idx="minor">
                      <a:schemeClr val="tx1"/>
                    </a:fontRef>
                  </p:style>
                </p:cxnSp>
              </p:grpSp>
              <p:cxnSp>
                <p:nvCxnSpPr>
                  <p:cNvPr id="240" name="直接连接符 239">
                    <a:extLst>
                      <a:ext uri="{FF2B5EF4-FFF2-40B4-BE49-F238E27FC236}">
                        <a16:creationId xmlns:a16="http://schemas.microsoft.com/office/drawing/2014/main" id="{8445C2B8-B6FC-BED0-6277-E9787E16BC0D}"/>
                      </a:ext>
                    </a:extLst>
                  </p:cNvPr>
                  <p:cNvCxnSpPr/>
                  <p:nvPr/>
                </p:nvCxnSpPr>
                <p:spPr>
                  <a:xfrm>
                    <a:off x="2602081" y="1828661"/>
                    <a:ext cx="153670" cy="0"/>
                  </a:xfrm>
                  <a:prstGeom prst="line">
                    <a:avLst/>
                  </a:prstGeom>
                </p:spPr>
                <p:style>
                  <a:lnRef idx="1">
                    <a:schemeClr val="dk1"/>
                  </a:lnRef>
                  <a:fillRef idx="0">
                    <a:schemeClr val="dk1"/>
                  </a:fillRef>
                  <a:effectRef idx="0">
                    <a:schemeClr val="dk1"/>
                  </a:effectRef>
                  <a:fontRef idx="minor">
                    <a:schemeClr val="tx1"/>
                  </a:fontRef>
                </p:style>
              </p:cxnSp>
              <p:cxnSp>
                <p:nvCxnSpPr>
                  <p:cNvPr id="241" name="直接连接符 240">
                    <a:extLst>
                      <a:ext uri="{FF2B5EF4-FFF2-40B4-BE49-F238E27FC236}">
                        <a16:creationId xmlns:a16="http://schemas.microsoft.com/office/drawing/2014/main" id="{4C1A4358-07A1-9293-81CB-2BE2B0141CB5}"/>
                      </a:ext>
                    </a:extLst>
                  </p:cNvPr>
                  <p:cNvCxnSpPr/>
                  <p:nvPr/>
                </p:nvCxnSpPr>
                <p:spPr>
                  <a:xfrm>
                    <a:off x="2673798" y="1828661"/>
                    <a:ext cx="0" cy="149946"/>
                  </a:xfrm>
                  <a:prstGeom prst="line">
                    <a:avLst/>
                  </a:prstGeom>
                </p:spPr>
                <p:style>
                  <a:lnRef idx="1">
                    <a:schemeClr val="dk1"/>
                  </a:lnRef>
                  <a:fillRef idx="0">
                    <a:schemeClr val="dk1"/>
                  </a:fillRef>
                  <a:effectRef idx="0">
                    <a:schemeClr val="dk1"/>
                  </a:effectRef>
                  <a:fontRef idx="minor">
                    <a:schemeClr val="tx1"/>
                  </a:fontRef>
                </p:style>
              </p:cxnSp>
              <p:cxnSp>
                <p:nvCxnSpPr>
                  <p:cNvPr id="242" name="直接连接符 241">
                    <a:extLst>
                      <a:ext uri="{FF2B5EF4-FFF2-40B4-BE49-F238E27FC236}">
                        <a16:creationId xmlns:a16="http://schemas.microsoft.com/office/drawing/2014/main" id="{695BBA87-046F-8577-ABAD-B7EF511E918F}"/>
                      </a:ext>
                    </a:extLst>
                  </p:cNvPr>
                  <p:cNvCxnSpPr/>
                  <p:nvPr/>
                </p:nvCxnSpPr>
                <p:spPr>
                  <a:xfrm flipV="1">
                    <a:off x="2674983" y="1975535"/>
                    <a:ext cx="216000" cy="0"/>
                  </a:xfrm>
                  <a:prstGeom prst="line">
                    <a:avLst/>
                  </a:prstGeom>
                </p:spPr>
                <p:style>
                  <a:lnRef idx="1">
                    <a:schemeClr val="dk1"/>
                  </a:lnRef>
                  <a:fillRef idx="0">
                    <a:schemeClr val="dk1"/>
                  </a:fillRef>
                  <a:effectRef idx="0">
                    <a:schemeClr val="dk1"/>
                  </a:effectRef>
                  <a:fontRef idx="minor">
                    <a:schemeClr val="tx1"/>
                  </a:fontRef>
                </p:style>
              </p:cxnSp>
              <p:sp>
                <p:nvSpPr>
                  <p:cNvPr id="243" name="文本框 4">
                    <a:extLst>
                      <a:ext uri="{FF2B5EF4-FFF2-40B4-BE49-F238E27FC236}">
                        <a16:creationId xmlns:a16="http://schemas.microsoft.com/office/drawing/2014/main" id="{7EECC32B-8842-1FBC-49DA-6C7A8E272293}"/>
                      </a:ext>
                    </a:extLst>
                  </p:cNvPr>
                  <p:cNvSpPr txBox="1"/>
                  <p:nvPr/>
                </p:nvSpPr>
                <p:spPr>
                  <a:xfrm>
                    <a:off x="2480212" y="1595891"/>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VDD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173" name="文本框 4">
                  <a:extLst>
                    <a:ext uri="{FF2B5EF4-FFF2-40B4-BE49-F238E27FC236}">
                      <a16:creationId xmlns:a16="http://schemas.microsoft.com/office/drawing/2014/main" id="{CF68D0D1-568B-5371-802E-6F379A5F2F3D}"/>
                    </a:ext>
                  </a:extLst>
                </p:cNvPr>
                <p:cNvSpPr txBox="1"/>
                <p:nvPr/>
              </p:nvSpPr>
              <p:spPr>
                <a:xfrm>
                  <a:off x="6076546" y="4993246"/>
                  <a:ext cx="863277" cy="52886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effectLst/>
                      <a:latin typeface="Calibri" panose="020F0502020204030204" pitchFamily="34" charset="0"/>
                      <a:ea typeface="宋体" panose="02010600030101010101" pitchFamily="2" charset="-122"/>
                      <a:cs typeface="Times New Roman" panose="02020603050405020304" pitchFamily="18" charset="0"/>
                    </a:rPr>
                    <a:t>PULSE</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423" name="组合 422">
                <a:extLst>
                  <a:ext uri="{FF2B5EF4-FFF2-40B4-BE49-F238E27FC236}">
                    <a16:creationId xmlns:a16="http://schemas.microsoft.com/office/drawing/2014/main" id="{5E6CE3DF-7CC7-A4EC-C60C-D4A02E95AF59}"/>
                  </a:ext>
                </a:extLst>
              </p:cNvPr>
              <p:cNvGrpSpPr/>
              <p:nvPr/>
            </p:nvGrpSpPr>
            <p:grpSpPr>
              <a:xfrm>
                <a:off x="7680008" y="3789988"/>
                <a:ext cx="4305164" cy="2754630"/>
                <a:chOff x="7680008" y="3789988"/>
                <a:chExt cx="4305164" cy="2754630"/>
              </a:xfrm>
            </p:grpSpPr>
            <p:sp>
              <p:nvSpPr>
                <p:cNvPr id="303" name="矩形 302">
                  <a:extLst>
                    <a:ext uri="{FF2B5EF4-FFF2-40B4-BE49-F238E27FC236}">
                      <a16:creationId xmlns:a16="http://schemas.microsoft.com/office/drawing/2014/main" id="{A69254B3-4846-90CF-42D6-EE0708B97FA3}"/>
                    </a:ext>
                  </a:extLst>
                </p:cNvPr>
                <p:cNvSpPr/>
                <p:nvPr/>
              </p:nvSpPr>
              <p:spPr>
                <a:xfrm>
                  <a:off x="7680008" y="3789988"/>
                  <a:ext cx="4305164" cy="2754630"/>
                </a:xfrm>
                <a:prstGeom prst="rect">
                  <a:avLst/>
                </a:prstGeom>
              </p:spPr>
              <p:txBody>
                <a:bodyPr/>
                <a:lstStyle/>
                <a:p>
                  <a:endParaRPr lang="zh-CN" altLang="en-US"/>
                </a:p>
              </p:txBody>
            </p:sp>
            <p:grpSp>
              <p:nvGrpSpPr>
                <p:cNvPr id="304" name="组合 303">
                  <a:extLst>
                    <a:ext uri="{FF2B5EF4-FFF2-40B4-BE49-F238E27FC236}">
                      <a16:creationId xmlns:a16="http://schemas.microsoft.com/office/drawing/2014/main" id="{B2399980-4090-9A3B-70C3-D918298229FA}"/>
                    </a:ext>
                  </a:extLst>
                </p:cNvPr>
                <p:cNvGrpSpPr/>
                <p:nvPr/>
              </p:nvGrpSpPr>
              <p:grpSpPr>
                <a:xfrm>
                  <a:off x="8447870" y="3826027"/>
                  <a:ext cx="3170661" cy="2601460"/>
                  <a:chOff x="940717" y="36039"/>
                  <a:chExt cx="3884416" cy="2601460"/>
                </a:xfrm>
              </p:grpSpPr>
              <p:grpSp>
                <p:nvGrpSpPr>
                  <p:cNvPr id="306" name="组合 305">
                    <a:extLst>
                      <a:ext uri="{FF2B5EF4-FFF2-40B4-BE49-F238E27FC236}">
                        <a16:creationId xmlns:a16="http://schemas.microsoft.com/office/drawing/2014/main" id="{5B06768A-0EAE-58D2-781D-17F17A2CE4E6}"/>
                      </a:ext>
                    </a:extLst>
                  </p:cNvPr>
                  <p:cNvGrpSpPr/>
                  <p:nvPr/>
                </p:nvGrpSpPr>
                <p:grpSpPr>
                  <a:xfrm>
                    <a:off x="2092482" y="836259"/>
                    <a:ext cx="463046" cy="515213"/>
                    <a:chOff x="1387006" y="136110"/>
                    <a:chExt cx="463012" cy="515010"/>
                  </a:xfrm>
                </p:grpSpPr>
                <p:grpSp>
                  <p:nvGrpSpPr>
                    <p:cNvPr id="412" name="组合 411">
                      <a:extLst>
                        <a:ext uri="{FF2B5EF4-FFF2-40B4-BE49-F238E27FC236}">
                          <a16:creationId xmlns:a16="http://schemas.microsoft.com/office/drawing/2014/main" id="{3F81D511-B1AE-AFA2-02DD-78231A8FB66D}"/>
                        </a:ext>
                      </a:extLst>
                    </p:cNvPr>
                    <p:cNvGrpSpPr/>
                    <p:nvPr/>
                  </p:nvGrpSpPr>
                  <p:grpSpPr>
                    <a:xfrm>
                      <a:off x="1388701" y="139729"/>
                      <a:ext cx="461317" cy="511391"/>
                      <a:chOff x="1388701" y="139729"/>
                      <a:chExt cx="461317" cy="511391"/>
                    </a:xfrm>
                  </p:grpSpPr>
                  <p:sp>
                    <p:nvSpPr>
                      <p:cNvPr id="415" name="文本框 481">
                        <a:extLst>
                          <a:ext uri="{FF2B5EF4-FFF2-40B4-BE49-F238E27FC236}">
                            <a16:creationId xmlns:a16="http://schemas.microsoft.com/office/drawing/2014/main" id="{9FD89CC8-3589-64EB-F784-8081CE117955}"/>
                          </a:ext>
                        </a:extLst>
                      </p:cNvPr>
                      <p:cNvSpPr txBox="1"/>
                      <p:nvPr/>
                    </p:nvSpPr>
                    <p:spPr>
                      <a:xfrm>
                        <a:off x="1388701" y="13972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kern="100">
                            <a:effectLst/>
                            <a:latin typeface="Calibri" panose="020F0502020204030204" pitchFamily="34" charset="0"/>
                            <a:ea typeface="宋体" panose="02010600030101010101" pitchFamily="2" charset="-122"/>
                            <a:cs typeface="Times New Roman" panose="02020603050405020304" pitchFamily="18" charset="0"/>
                          </a:rPr>
                          <a:t>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16" name="矩形 415">
                        <a:extLst>
                          <a:ext uri="{FF2B5EF4-FFF2-40B4-BE49-F238E27FC236}">
                            <a16:creationId xmlns:a16="http://schemas.microsoft.com/office/drawing/2014/main" id="{EBA7CA1A-874C-2821-09A9-0F1C77D4BD36}"/>
                          </a:ext>
                        </a:extLst>
                      </p:cNvPr>
                      <p:cNvSpPr/>
                      <p:nvPr/>
                    </p:nvSpPr>
                    <p:spPr>
                      <a:xfrm>
                        <a:off x="1454018" y="18312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413" name="文本框 4">
                      <a:extLst>
                        <a:ext uri="{FF2B5EF4-FFF2-40B4-BE49-F238E27FC236}">
                          <a16:creationId xmlns:a16="http://schemas.microsoft.com/office/drawing/2014/main" id="{264F0D25-D090-0726-904D-0C3A627B16C1}"/>
                        </a:ext>
                      </a:extLst>
                    </p:cNvPr>
                    <p:cNvSpPr txBox="1"/>
                    <p:nvPr/>
                  </p:nvSpPr>
                  <p:spPr>
                    <a:xfrm>
                      <a:off x="1635726" y="13611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414" name="文本框 4">
                      <a:extLst>
                        <a:ext uri="{FF2B5EF4-FFF2-40B4-BE49-F238E27FC236}">
                          <a16:creationId xmlns:a16="http://schemas.microsoft.com/office/drawing/2014/main" id="{A0DD5E60-E6CE-A68C-CF06-2E13B6C235E9}"/>
                        </a:ext>
                      </a:extLst>
                    </p:cNvPr>
                    <p:cNvSpPr txBox="1"/>
                    <p:nvPr/>
                  </p:nvSpPr>
                  <p:spPr>
                    <a:xfrm>
                      <a:off x="1387006" y="39214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G</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07" name="组合 306">
                    <a:extLst>
                      <a:ext uri="{FF2B5EF4-FFF2-40B4-BE49-F238E27FC236}">
                        <a16:creationId xmlns:a16="http://schemas.microsoft.com/office/drawing/2014/main" id="{AF7F3EF4-B744-0481-37E7-8F1E2FCBC3C8}"/>
                      </a:ext>
                    </a:extLst>
                  </p:cNvPr>
                  <p:cNvGrpSpPr/>
                  <p:nvPr/>
                </p:nvGrpSpPr>
                <p:grpSpPr>
                  <a:xfrm>
                    <a:off x="1799983" y="1151915"/>
                    <a:ext cx="216015" cy="180071"/>
                    <a:chOff x="3975735" y="323850"/>
                    <a:chExt cx="363856" cy="290490"/>
                  </a:xfrm>
                </p:grpSpPr>
                <p:grpSp>
                  <p:nvGrpSpPr>
                    <p:cNvPr id="406" name="组合 405">
                      <a:extLst>
                        <a:ext uri="{FF2B5EF4-FFF2-40B4-BE49-F238E27FC236}">
                          <a16:creationId xmlns:a16="http://schemas.microsoft.com/office/drawing/2014/main" id="{F95F5AA5-C4DD-7F0A-1832-5A85AB47C0FF}"/>
                        </a:ext>
                      </a:extLst>
                    </p:cNvPr>
                    <p:cNvGrpSpPr/>
                    <p:nvPr/>
                  </p:nvGrpSpPr>
                  <p:grpSpPr>
                    <a:xfrm>
                      <a:off x="3975735" y="323850"/>
                      <a:ext cx="363856" cy="288000"/>
                      <a:chOff x="3960494" y="323850"/>
                      <a:chExt cx="468001" cy="288000"/>
                    </a:xfrm>
                  </p:grpSpPr>
                  <p:sp>
                    <p:nvSpPr>
                      <p:cNvPr id="409" name="弧形 408">
                        <a:extLst>
                          <a:ext uri="{FF2B5EF4-FFF2-40B4-BE49-F238E27FC236}">
                            <a16:creationId xmlns:a16="http://schemas.microsoft.com/office/drawing/2014/main" id="{45058A1C-C5DF-3653-7169-128C3B843649}"/>
                          </a:ext>
                        </a:extLst>
                      </p:cNvPr>
                      <p:cNvSpPr/>
                      <p:nvPr/>
                    </p:nvSpPr>
                    <p:spPr>
                      <a:xfrm>
                        <a:off x="3960495"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10" name="弧形 409">
                        <a:extLst>
                          <a:ext uri="{FF2B5EF4-FFF2-40B4-BE49-F238E27FC236}">
                            <a16:creationId xmlns:a16="http://schemas.microsoft.com/office/drawing/2014/main" id="{0B3A6BA2-DD75-4259-D976-915AF2583501}"/>
                          </a:ext>
                        </a:extLst>
                      </p:cNvPr>
                      <p:cNvSpPr/>
                      <p:nvPr/>
                    </p:nvSpPr>
                    <p:spPr>
                      <a:xfrm flipV="1">
                        <a:off x="3960494" y="32385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411" name="直接连接符 410">
                        <a:extLst>
                          <a:ext uri="{FF2B5EF4-FFF2-40B4-BE49-F238E27FC236}">
                            <a16:creationId xmlns:a16="http://schemas.microsoft.com/office/drawing/2014/main" id="{2C89B2E7-DF2B-3302-F501-F8DD16AB0746}"/>
                          </a:ext>
                        </a:extLst>
                      </p:cNvPr>
                      <p:cNvCxnSpPr/>
                      <p:nvPr/>
                    </p:nvCxnSpPr>
                    <p:spPr>
                      <a:xfrm flipH="1">
                        <a:off x="4048797" y="323850"/>
                        <a:ext cx="1"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7" name="直接连接符 406">
                      <a:extLst>
                        <a:ext uri="{FF2B5EF4-FFF2-40B4-BE49-F238E27FC236}">
                          <a16:creationId xmlns:a16="http://schemas.microsoft.com/office/drawing/2014/main" id="{13AE0B4A-31A5-F134-E4F2-C3460AC23363}"/>
                        </a:ext>
                      </a:extLst>
                    </p:cNvPr>
                    <p:cNvCxnSpPr/>
                    <p:nvPr/>
                  </p:nvCxnSpPr>
                  <p:spPr>
                    <a:xfrm>
                      <a:off x="4048798" y="32385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59B9049A-4EF5-627D-48E0-3EB472315D9C}"/>
                        </a:ext>
                      </a:extLst>
                    </p:cNvPr>
                    <p:cNvCxnSpPr/>
                    <p:nvPr/>
                  </p:nvCxnSpPr>
                  <p:spPr>
                    <a:xfrm>
                      <a:off x="4049690" y="61434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组合 307">
                    <a:extLst>
                      <a:ext uri="{FF2B5EF4-FFF2-40B4-BE49-F238E27FC236}">
                        <a16:creationId xmlns:a16="http://schemas.microsoft.com/office/drawing/2014/main" id="{50573E0F-BC8E-60E5-EEE2-6C9EC8963ADE}"/>
                      </a:ext>
                    </a:extLst>
                  </p:cNvPr>
                  <p:cNvGrpSpPr/>
                  <p:nvPr/>
                </p:nvGrpSpPr>
                <p:grpSpPr>
                  <a:xfrm>
                    <a:off x="2099695" y="2116923"/>
                    <a:ext cx="216015" cy="180071"/>
                    <a:chOff x="668655" y="180000"/>
                    <a:chExt cx="374310" cy="290195"/>
                  </a:xfrm>
                </p:grpSpPr>
                <p:sp>
                  <p:nvSpPr>
                    <p:cNvPr id="399" name="弧形 398">
                      <a:extLst>
                        <a:ext uri="{FF2B5EF4-FFF2-40B4-BE49-F238E27FC236}">
                          <a16:creationId xmlns:a16="http://schemas.microsoft.com/office/drawing/2014/main" id="{DB661841-559B-30A6-9263-55A212638969}"/>
                        </a:ext>
                      </a:extLst>
                    </p:cNvPr>
                    <p:cNvSpPr/>
                    <p:nvPr/>
                  </p:nvSpPr>
                  <p:spPr>
                    <a:xfrm>
                      <a:off x="668655" y="180000"/>
                      <a:ext cx="165740" cy="288000"/>
                    </a:xfrm>
                    <a:prstGeom prst="arc">
                      <a:avLst>
                        <a:gd name="adj1" fmla="val 16200000"/>
                        <a:gd name="adj2" fmla="val 54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00" name="组合 399">
                      <a:extLst>
                        <a:ext uri="{FF2B5EF4-FFF2-40B4-BE49-F238E27FC236}">
                          <a16:creationId xmlns:a16="http://schemas.microsoft.com/office/drawing/2014/main" id="{4519AE2C-4188-9233-0E69-F018EBC5FB29}"/>
                        </a:ext>
                      </a:extLst>
                    </p:cNvPr>
                    <p:cNvGrpSpPr/>
                    <p:nvPr/>
                  </p:nvGrpSpPr>
                  <p:grpSpPr>
                    <a:xfrm>
                      <a:off x="679110" y="180000"/>
                      <a:ext cx="363855" cy="290195"/>
                      <a:chOff x="0" y="0"/>
                      <a:chExt cx="363856" cy="290490"/>
                    </a:xfrm>
                  </p:grpSpPr>
                  <p:grpSp>
                    <p:nvGrpSpPr>
                      <p:cNvPr id="401" name="组合 400">
                        <a:extLst>
                          <a:ext uri="{FF2B5EF4-FFF2-40B4-BE49-F238E27FC236}">
                            <a16:creationId xmlns:a16="http://schemas.microsoft.com/office/drawing/2014/main" id="{F0677922-9F8C-C393-5717-C2754CBD1FB7}"/>
                          </a:ext>
                        </a:extLst>
                      </p:cNvPr>
                      <p:cNvGrpSpPr/>
                      <p:nvPr/>
                    </p:nvGrpSpPr>
                    <p:grpSpPr>
                      <a:xfrm>
                        <a:off x="0" y="0"/>
                        <a:ext cx="363856" cy="288000"/>
                        <a:chOff x="0" y="0"/>
                        <a:chExt cx="468001" cy="288000"/>
                      </a:xfrm>
                    </p:grpSpPr>
                    <p:sp>
                      <p:nvSpPr>
                        <p:cNvPr id="404" name="弧形 403">
                          <a:extLst>
                            <a:ext uri="{FF2B5EF4-FFF2-40B4-BE49-F238E27FC236}">
                              <a16:creationId xmlns:a16="http://schemas.microsoft.com/office/drawing/2014/main" id="{D4FA2828-322D-05B8-136E-E22FDD96FDFE}"/>
                            </a:ext>
                          </a:extLst>
                        </p:cNvPr>
                        <p:cNvSpPr/>
                        <p:nvPr/>
                      </p:nvSpPr>
                      <p:spPr>
                        <a:xfrm>
                          <a:off x="1"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05" name="弧形 404">
                          <a:extLst>
                            <a:ext uri="{FF2B5EF4-FFF2-40B4-BE49-F238E27FC236}">
                              <a16:creationId xmlns:a16="http://schemas.microsoft.com/office/drawing/2014/main" id="{A50A5EDD-955B-CB56-E692-D5934DC34124}"/>
                            </a:ext>
                          </a:extLst>
                        </p:cNvPr>
                        <p:cNvSpPr/>
                        <p:nvPr/>
                      </p:nvSpPr>
                      <p:spPr>
                        <a:xfrm flipV="1">
                          <a:off x="0" y="0"/>
                          <a:ext cx="468000"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402" name="直接连接符 401">
                        <a:extLst>
                          <a:ext uri="{FF2B5EF4-FFF2-40B4-BE49-F238E27FC236}">
                            <a16:creationId xmlns:a16="http://schemas.microsoft.com/office/drawing/2014/main" id="{6B942B5C-53F3-BB65-B46E-310CD595F825}"/>
                          </a:ext>
                        </a:extLst>
                      </p:cNvPr>
                      <p:cNvCxnSpPr/>
                      <p:nvPr/>
                    </p:nvCxnSpPr>
                    <p:spPr>
                      <a:xfrm>
                        <a:off x="73063" y="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DEAF797D-C189-A993-5209-822FC03EEA6C}"/>
                          </a:ext>
                        </a:extLst>
                      </p:cNvPr>
                      <p:cNvCxnSpPr/>
                      <p:nvPr/>
                    </p:nvCxnSpPr>
                    <p:spPr>
                      <a:xfrm>
                        <a:off x="73955" y="29049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9" name="椭圆 308">
                    <a:extLst>
                      <a:ext uri="{FF2B5EF4-FFF2-40B4-BE49-F238E27FC236}">
                        <a16:creationId xmlns:a16="http://schemas.microsoft.com/office/drawing/2014/main" id="{43DE7B5F-E993-F8E3-4A31-34668AE91F24}"/>
                      </a:ext>
                    </a:extLst>
                  </p:cNvPr>
                  <p:cNvSpPr/>
                  <p:nvPr/>
                </p:nvSpPr>
                <p:spPr>
                  <a:xfrm>
                    <a:off x="2146721" y="2233079"/>
                    <a:ext cx="36003" cy="360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310" name="组合 309">
                    <a:extLst>
                      <a:ext uri="{FF2B5EF4-FFF2-40B4-BE49-F238E27FC236}">
                        <a16:creationId xmlns:a16="http://schemas.microsoft.com/office/drawing/2014/main" id="{7C0A0B2F-7B60-FFFE-AA9D-6DD16CB0FA65}"/>
                      </a:ext>
                    </a:extLst>
                  </p:cNvPr>
                  <p:cNvGrpSpPr/>
                  <p:nvPr/>
                </p:nvGrpSpPr>
                <p:grpSpPr>
                  <a:xfrm>
                    <a:off x="2743582" y="850892"/>
                    <a:ext cx="215915" cy="179776"/>
                    <a:chOff x="0" y="0"/>
                    <a:chExt cx="363856" cy="290490"/>
                  </a:xfrm>
                </p:grpSpPr>
                <p:grpSp>
                  <p:nvGrpSpPr>
                    <p:cNvPr id="393" name="组合 392">
                      <a:extLst>
                        <a:ext uri="{FF2B5EF4-FFF2-40B4-BE49-F238E27FC236}">
                          <a16:creationId xmlns:a16="http://schemas.microsoft.com/office/drawing/2014/main" id="{2F70CBD8-F78B-FD9D-E737-BD238E396531}"/>
                        </a:ext>
                      </a:extLst>
                    </p:cNvPr>
                    <p:cNvGrpSpPr/>
                    <p:nvPr/>
                  </p:nvGrpSpPr>
                  <p:grpSpPr>
                    <a:xfrm>
                      <a:off x="0" y="0"/>
                      <a:ext cx="363856" cy="288001"/>
                      <a:chOff x="0" y="0"/>
                      <a:chExt cx="468001" cy="288000"/>
                    </a:xfrm>
                  </p:grpSpPr>
                  <p:sp>
                    <p:nvSpPr>
                      <p:cNvPr id="396" name="弧形 395">
                        <a:extLst>
                          <a:ext uri="{FF2B5EF4-FFF2-40B4-BE49-F238E27FC236}">
                            <a16:creationId xmlns:a16="http://schemas.microsoft.com/office/drawing/2014/main" id="{1BB4E667-FB21-66F4-E26D-FE6D16DE8D73}"/>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7" name="弧形 396">
                        <a:extLst>
                          <a:ext uri="{FF2B5EF4-FFF2-40B4-BE49-F238E27FC236}">
                            <a16:creationId xmlns:a16="http://schemas.microsoft.com/office/drawing/2014/main" id="{8F1C896C-B9C6-FB59-0128-73C00A97EE47}"/>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98" name="直接连接符 397">
                        <a:extLst>
                          <a:ext uri="{FF2B5EF4-FFF2-40B4-BE49-F238E27FC236}">
                            <a16:creationId xmlns:a16="http://schemas.microsoft.com/office/drawing/2014/main" id="{74EA628C-BFC9-30BF-A294-A7E625BEA123}"/>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4" name="直接连接符 393">
                      <a:extLst>
                        <a:ext uri="{FF2B5EF4-FFF2-40B4-BE49-F238E27FC236}">
                          <a16:creationId xmlns:a16="http://schemas.microsoft.com/office/drawing/2014/main" id="{0B35846E-2C3B-5DDD-881B-8AEDAA054228}"/>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32E7BAE6-E1AC-5BF4-E238-7B6DD144F872}"/>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1" name="直接连接符 310">
                    <a:extLst>
                      <a:ext uri="{FF2B5EF4-FFF2-40B4-BE49-F238E27FC236}">
                        <a16:creationId xmlns:a16="http://schemas.microsoft.com/office/drawing/2014/main" id="{228E224B-1081-3595-D088-860C9E06249A}"/>
                      </a:ext>
                    </a:extLst>
                  </p:cNvPr>
                  <p:cNvCxnSpPr/>
                  <p:nvPr/>
                </p:nvCxnSpPr>
                <p:spPr>
                  <a:xfrm>
                    <a:off x="1614088" y="994004"/>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2" name="组合 311">
                    <a:extLst>
                      <a:ext uri="{FF2B5EF4-FFF2-40B4-BE49-F238E27FC236}">
                        <a16:creationId xmlns:a16="http://schemas.microsoft.com/office/drawing/2014/main" id="{8894A8FF-6D78-5C12-212A-657263750607}"/>
                      </a:ext>
                    </a:extLst>
                  </p:cNvPr>
                  <p:cNvGrpSpPr/>
                  <p:nvPr/>
                </p:nvGrpSpPr>
                <p:grpSpPr>
                  <a:xfrm>
                    <a:off x="2743581" y="448397"/>
                    <a:ext cx="215915" cy="179776"/>
                    <a:chOff x="0" y="0"/>
                    <a:chExt cx="363856" cy="290490"/>
                  </a:xfrm>
                </p:grpSpPr>
                <p:grpSp>
                  <p:nvGrpSpPr>
                    <p:cNvPr id="387" name="组合 386">
                      <a:extLst>
                        <a:ext uri="{FF2B5EF4-FFF2-40B4-BE49-F238E27FC236}">
                          <a16:creationId xmlns:a16="http://schemas.microsoft.com/office/drawing/2014/main" id="{D12F7B3F-FD17-E839-DB8E-CCCAAC9D7090}"/>
                        </a:ext>
                      </a:extLst>
                    </p:cNvPr>
                    <p:cNvGrpSpPr/>
                    <p:nvPr/>
                  </p:nvGrpSpPr>
                  <p:grpSpPr>
                    <a:xfrm>
                      <a:off x="0" y="0"/>
                      <a:ext cx="363856" cy="288001"/>
                      <a:chOff x="0" y="0"/>
                      <a:chExt cx="468001" cy="288000"/>
                    </a:xfrm>
                  </p:grpSpPr>
                  <p:sp>
                    <p:nvSpPr>
                      <p:cNvPr id="390" name="弧形 389">
                        <a:extLst>
                          <a:ext uri="{FF2B5EF4-FFF2-40B4-BE49-F238E27FC236}">
                            <a16:creationId xmlns:a16="http://schemas.microsoft.com/office/drawing/2014/main" id="{7240CA9A-C58C-32B2-F428-E0ADCD2731A8}"/>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91" name="弧形 390">
                        <a:extLst>
                          <a:ext uri="{FF2B5EF4-FFF2-40B4-BE49-F238E27FC236}">
                            <a16:creationId xmlns:a16="http://schemas.microsoft.com/office/drawing/2014/main" id="{AD79D377-0D42-B55A-9ADE-75D31081E78C}"/>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92" name="直接连接符 391">
                        <a:extLst>
                          <a:ext uri="{FF2B5EF4-FFF2-40B4-BE49-F238E27FC236}">
                            <a16:creationId xmlns:a16="http://schemas.microsoft.com/office/drawing/2014/main" id="{B95CAE78-27AA-5B9D-0E02-4BA931615686}"/>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8" name="直接连接符 387">
                      <a:extLst>
                        <a:ext uri="{FF2B5EF4-FFF2-40B4-BE49-F238E27FC236}">
                          <a16:creationId xmlns:a16="http://schemas.microsoft.com/office/drawing/2014/main" id="{E6C4CA0B-D335-B94A-3312-D4DE01C6E983}"/>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44258892-7ACF-6397-F0B8-99426F9AE079}"/>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 name="组合 312">
                    <a:extLst>
                      <a:ext uri="{FF2B5EF4-FFF2-40B4-BE49-F238E27FC236}">
                        <a16:creationId xmlns:a16="http://schemas.microsoft.com/office/drawing/2014/main" id="{97805FDE-AFE5-5154-8B2C-8114B92375CC}"/>
                      </a:ext>
                    </a:extLst>
                  </p:cNvPr>
                  <p:cNvGrpSpPr/>
                  <p:nvPr/>
                </p:nvGrpSpPr>
                <p:grpSpPr>
                  <a:xfrm>
                    <a:off x="2831366" y="2087651"/>
                    <a:ext cx="462948" cy="515188"/>
                    <a:chOff x="0" y="0"/>
                    <a:chExt cx="463012" cy="515010"/>
                  </a:xfrm>
                </p:grpSpPr>
                <p:grpSp>
                  <p:nvGrpSpPr>
                    <p:cNvPr id="382" name="组合 381">
                      <a:extLst>
                        <a:ext uri="{FF2B5EF4-FFF2-40B4-BE49-F238E27FC236}">
                          <a16:creationId xmlns:a16="http://schemas.microsoft.com/office/drawing/2014/main" id="{5CFCC58F-1C19-0B76-841A-89F94A461D69}"/>
                        </a:ext>
                      </a:extLst>
                    </p:cNvPr>
                    <p:cNvGrpSpPr/>
                    <p:nvPr/>
                  </p:nvGrpSpPr>
                  <p:grpSpPr>
                    <a:xfrm>
                      <a:off x="1695" y="3619"/>
                      <a:ext cx="461317" cy="511391"/>
                      <a:chOff x="1695" y="3619"/>
                      <a:chExt cx="461317" cy="511391"/>
                    </a:xfrm>
                  </p:grpSpPr>
                  <p:sp>
                    <p:nvSpPr>
                      <p:cNvPr id="385" name="文本框 5">
                        <a:extLst>
                          <a:ext uri="{FF2B5EF4-FFF2-40B4-BE49-F238E27FC236}">
                            <a16:creationId xmlns:a16="http://schemas.microsoft.com/office/drawing/2014/main" id="{6DC09447-07D5-E242-7683-85E58F2D3895}"/>
                          </a:ext>
                        </a:extLst>
                      </p:cNvPr>
                      <p:cNvSpPr txBox="1"/>
                      <p:nvPr/>
                    </p:nvSpPr>
                    <p:spPr>
                      <a:xfrm>
                        <a:off x="1695" y="3619"/>
                        <a:ext cx="180000" cy="2520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S</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86" name="矩形 385">
                        <a:extLst>
                          <a:ext uri="{FF2B5EF4-FFF2-40B4-BE49-F238E27FC236}">
                            <a16:creationId xmlns:a16="http://schemas.microsoft.com/office/drawing/2014/main" id="{F20012A5-F8DB-5183-F24D-39A274DE80B2}"/>
                          </a:ext>
                        </a:extLst>
                      </p:cNvPr>
                      <p:cNvSpPr/>
                      <p:nvPr/>
                    </p:nvSpPr>
                    <p:spPr>
                      <a:xfrm>
                        <a:off x="67012" y="47010"/>
                        <a:ext cx="396000" cy="468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383" name="文本框 4">
                      <a:extLst>
                        <a:ext uri="{FF2B5EF4-FFF2-40B4-BE49-F238E27FC236}">
                          <a16:creationId xmlns:a16="http://schemas.microsoft.com/office/drawing/2014/main" id="{EF8E79F7-620F-37D5-A77F-236416C4B15E}"/>
                        </a:ext>
                      </a:extLst>
                    </p:cNvPr>
                    <p:cNvSpPr txBox="1"/>
                    <p:nvPr/>
                  </p:nvSpPr>
                  <p:spPr>
                    <a:xfrm>
                      <a:off x="248720" y="0"/>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Q</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84" name="文本框 4">
                      <a:extLst>
                        <a:ext uri="{FF2B5EF4-FFF2-40B4-BE49-F238E27FC236}">
                          <a16:creationId xmlns:a16="http://schemas.microsoft.com/office/drawing/2014/main" id="{9E5FA1E1-7492-8228-9C00-5E579EC0DA9D}"/>
                        </a:ext>
                      </a:extLst>
                    </p:cNvPr>
                    <p:cNvSpPr txBox="1"/>
                    <p:nvPr/>
                  </p:nvSpPr>
                  <p:spPr>
                    <a:xfrm>
                      <a:off x="0" y="256038"/>
                      <a:ext cx="179705" cy="25146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900">
                          <a:effectLst/>
                          <a:latin typeface="Calibri" panose="020F0502020204030204" pitchFamily="34" charset="0"/>
                          <a:ea typeface="宋体" panose="02010600030101010101" pitchFamily="2" charset="-122"/>
                          <a:cs typeface="Times New Roman" panose="02020603050405020304" pitchFamily="18" charset="0"/>
                        </a:rPr>
                        <a:t>R</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314" name="组合 313">
                    <a:extLst>
                      <a:ext uri="{FF2B5EF4-FFF2-40B4-BE49-F238E27FC236}">
                        <a16:creationId xmlns:a16="http://schemas.microsoft.com/office/drawing/2014/main" id="{C95BAAE9-D4AB-7723-308F-3FB6F7535A87}"/>
                      </a:ext>
                    </a:extLst>
                  </p:cNvPr>
                  <p:cNvGrpSpPr/>
                  <p:nvPr/>
                </p:nvGrpSpPr>
                <p:grpSpPr>
                  <a:xfrm>
                    <a:off x="2480212" y="2156684"/>
                    <a:ext cx="215915" cy="179776"/>
                    <a:chOff x="0" y="0"/>
                    <a:chExt cx="363856" cy="290490"/>
                  </a:xfrm>
                </p:grpSpPr>
                <p:grpSp>
                  <p:nvGrpSpPr>
                    <p:cNvPr id="376" name="组合 375">
                      <a:extLst>
                        <a:ext uri="{FF2B5EF4-FFF2-40B4-BE49-F238E27FC236}">
                          <a16:creationId xmlns:a16="http://schemas.microsoft.com/office/drawing/2014/main" id="{8B2E7E80-4DCC-546C-5034-C235B46C4E30}"/>
                        </a:ext>
                      </a:extLst>
                    </p:cNvPr>
                    <p:cNvGrpSpPr/>
                    <p:nvPr/>
                  </p:nvGrpSpPr>
                  <p:grpSpPr>
                    <a:xfrm>
                      <a:off x="0" y="0"/>
                      <a:ext cx="363856" cy="288001"/>
                      <a:chOff x="0" y="0"/>
                      <a:chExt cx="468001" cy="288000"/>
                    </a:xfrm>
                  </p:grpSpPr>
                  <p:sp>
                    <p:nvSpPr>
                      <p:cNvPr id="379" name="弧形 378">
                        <a:extLst>
                          <a:ext uri="{FF2B5EF4-FFF2-40B4-BE49-F238E27FC236}">
                            <a16:creationId xmlns:a16="http://schemas.microsoft.com/office/drawing/2014/main" id="{36D298AA-7474-A0F8-D3D8-95B407918F5A}"/>
                          </a:ext>
                        </a:extLst>
                      </p:cNvPr>
                      <p:cNvSpPr/>
                      <p:nvPr/>
                    </p:nvSpPr>
                    <p:spPr>
                      <a:xfrm>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0" name="弧形 379">
                        <a:extLst>
                          <a:ext uri="{FF2B5EF4-FFF2-40B4-BE49-F238E27FC236}">
                            <a16:creationId xmlns:a16="http://schemas.microsoft.com/office/drawing/2014/main" id="{1AC44EB0-1FAC-A1C0-FBC9-D154C6B0F22D}"/>
                          </a:ext>
                        </a:extLst>
                      </p:cNvPr>
                      <p:cNvSpPr/>
                      <p:nvPr/>
                    </p:nvSpPr>
                    <p:spPr>
                      <a:xfrm flipV="1">
                        <a:off x="0" y="0"/>
                        <a:ext cx="468001" cy="2880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81" name="直接连接符 380">
                        <a:extLst>
                          <a:ext uri="{FF2B5EF4-FFF2-40B4-BE49-F238E27FC236}">
                            <a16:creationId xmlns:a16="http://schemas.microsoft.com/office/drawing/2014/main" id="{D735DA0D-9E1A-4C87-26F8-5735BB3B6DE5}"/>
                          </a:ext>
                        </a:extLst>
                      </p:cNvPr>
                      <p:cNvCxnSpPr/>
                      <p:nvPr/>
                    </p:nvCxnSpPr>
                    <p:spPr>
                      <a:xfrm flipH="1">
                        <a:off x="88302" y="0"/>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7" name="直接连接符 376">
                      <a:extLst>
                        <a:ext uri="{FF2B5EF4-FFF2-40B4-BE49-F238E27FC236}">
                          <a16:creationId xmlns:a16="http://schemas.microsoft.com/office/drawing/2014/main" id="{3806B1F0-605D-C63C-039B-F6642DD122C7}"/>
                        </a:ext>
                      </a:extLst>
                    </p:cNvPr>
                    <p:cNvCxnSpPr/>
                    <p:nvPr/>
                  </p:nvCxnSpPr>
                  <p:spPr>
                    <a:xfrm>
                      <a:off x="73063" y="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直接连接符 377">
                      <a:extLst>
                        <a:ext uri="{FF2B5EF4-FFF2-40B4-BE49-F238E27FC236}">
                          <a16:creationId xmlns:a16="http://schemas.microsoft.com/office/drawing/2014/main" id="{0F3666E4-C8ED-6041-C6DA-2E4CB0B521B0}"/>
                        </a:ext>
                      </a:extLst>
                    </p:cNvPr>
                    <p:cNvCxnSpPr/>
                    <p:nvPr/>
                  </p:nvCxnSpPr>
                  <p:spPr>
                    <a:xfrm>
                      <a:off x="73954" y="290490"/>
                      <a:ext cx="108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直接连接符 314">
                    <a:extLst>
                      <a:ext uri="{FF2B5EF4-FFF2-40B4-BE49-F238E27FC236}">
                        <a16:creationId xmlns:a16="http://schemas.microsoft.com/office/drawing/2014/main" id="{ABCA284E-F920-ADED-1C7A-026C70BE7378}"/>
                      </a:ext>
                    </a:extLst>
                  </p:cNvPr>
                  <p:cNvCxnSpPr/>
                  <p:nvPr/>
                </p:nvCxnSpPr>
                <p:spPr>
                  <a:xfrm>
                    <a:off x="3284406" y="2234008"/>
                    <a:ext cx="4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C3F10666-81FB-3BCC-1F48-F11970232639}"/>
                      </a:ext>
                    </a:extLst>
                  </p:cNvPr>
                  <p:cNvCxnSpPr/>
                  <p:nvPr/>
                </p:nvCxnSpPr>
                <p:spPr>
                  <a:xfrm>
                    <a:off x="2564244" y="986686"/>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接连接符 316">
                    <a:extLst>
                      <a:ext uri="{FF2B5EF4-FFF2-40B4-BE49-F238E27FC236}">
                        <a16:creationId xmlns:a16="http://schemas.microsoft.com/office/drawing/2014/main" id="{04DA9B0E-7EBF-15DC-263D-88C295A6ADB2}"/>
                      </a:ext>
                    </a:extLst>
                  </p:cNvPr>
                  <p:cNvCxnSpPr/>
                  <p:nvPr/>
                </p:nvCxnSpPr>
                <p:spPr>
                  <a:xfrm>
                    <a:off x="2012057" y="1239894"/>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直接连接符 317">
                    <a:extLst>
                      <a:ext uri="{FF2B5EF4-FFF2-40B4-BE49-F238E27FC236}">
                        <a16:creationId xmlns:a16="http://schemas.microsoft.com/office/drawing/2014/main" id="{0C13654B-1EF0-B656-5E05-020B8122722C}"/>
                      </a:ext>
                    </a:extLst>
                  </p:cNvPr>
                  <p:cNvCxnSpPr/>
                  <p:nvPr/>
                </p:nvCxnSpPr>
                <p:spPr>
                  <a:xfrm>
                    <a:off x="1621150" y="1195987"/>
                    <a:ext cx="2159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id="{20E3046D-C43C-826F-675E-CF9539FA1DB1}"/>
                      </a:ext>
                    </a:extLst>
                  </p:cNvPr>
                  <p:cNvCxnSpPr/>
                  <p:nvPr/>
                </p:nvCxnSpPr>
                <p:spPr>
                  <a:xfrm>
                    <a:off x="1767189" y="1285866"/>
                    <a:ext cx="72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直接连接符 319">
                    <a:extLst>
                      <a:ext uri="{FF2B5EF4-FFF2-40B4-BE49-F238E27FC236}">
                        <a16:creationId xmlns:a16="http://schemas.microsoft.com/office/drawing/2014/main" id="{F24F9F08-4109-AE9E-E4D5-B7AD7EA205DB}"/>
                      </a:ext>
                    </a:extLst>
                  </p:cNvPr>
                  <p:cNvCxnSpPr/>
                  <p:nvPr/>
                </p:nvCxnSpPr>
                <p:spPr>
                  <a:xfrm>
                    <a:off x="1760023" y="128672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id="{DA1A696B-BB45-828B-9B1F-4F2F9FE62F25}"/>
                      </a:ext>
                    </a:extLst>
                  </p:cNvPr>
                  <p:cNvCxnSpPr/>
                  <p:nvPr/>
                </p:nvCxnSpPr>
                <p:spPr>
                  <a:xfrm>
                    <a:off x="1613836" y="1572413"/>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2" name="文本框 4">
                    <a:extLst>
                      <a:ext uri="{FF2B5EF4-FFF2-40B4-BE49-F238E27FC236}">
                        <a16:creationId xmlns:a16="http://schemas.microsoft.com/office/drawing/2014/main" id="{54D83B60-E728-7866-9795-3AE70B043C7E}"/>
                      </a:ext>
                    </a:extLst>
                  </p:cNvPr>
                  <p:cNvSpPr txBox="1"/>
                  <p:nvPr/>
                </p:nvSpPr>
                <p:spPr>
                  <a:xfrm>
                    <a:off x="945607" y="822161"/>
                    <a:ext cx="973871" cy="3248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CON_DATA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23" name="文本框 4">
                    <a:extLst>
                      <a:ext uri="{FF2B5EF4-FFF2-40B4-BE49-F238E27FC236}">
                        <a16:creationId xmlns:a16="http://schemas.microsoft.com/office/drawing/2014/main" id="{1B38F9B4-1CEF-62A5-96D9-07BAB9524387}"/>
                      </a:ext>
                    </a:extLst>
                  </p:cNvPr>
                  <p:cNvSpPr txBox="1"/>
                  <p:nvPr/>
                </p:nvSpPr>
                <p:spPr>
                  <a:xfrm>
                    <a:off x="945607" y="105156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rowselp</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24" name="文本框 4">
                    <a:extLst>
                      <a:ext uri="{FF2B5EF4-FFF2-40B4-BE49-F238E27FC236}">
                        <a16:creationId xmlns:a16="http://schemas.microsoft.com/office/drawing/2014/main" id="{BB70B82A-293E-4A5C-9423-61106F5E8693}"/>
                      </a:ext>
                    </a:extLst>
                  </p:cNvPr>
                  <p:cNvSpPr txBox="1"/>
                  <p:nvPr/>
                </p:nvSpPr>
                <p:spPr>
                  <a:xfrm>
                    <a:off x="945607" y="1388194"/>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colsel</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25" name="直接连接符 324">
                    <a:extLst>
                      <a:ext uri="{FF2B5EF4-FFF2-40B4-BE49-F238E27FC236}">
                        <a16:creationId xmlns:a16="http://schemas.microsoft.com/office/drawing/2014/main" id="{51EB64E7-5214-6722-8471-6AFA5E0ECCFC}"/>
                      </a:ext>
                    </a:extLst>
                  </p:cNvPr>
                  <p:cNvCxnSpPr/>
                  <p:nvPr/>
                </p:nvCxnSpPr>
                <p:spPr>
                  <a:xfrm>
                    <a:off x="1556995" y="500327"/>
                    <a:ext cx="1224000" cy="0"/>
                  </a:xfrm>
                  <a:prstGeom prst="line">
                    <a:avLst/>
                  </a:prstGeom>
                </p:spPr>
                <p:style>
                  <a:lnRef idx="1">
                    <a:schemeClr val="dk1"/>
                  </a:lnRef>
                  <a:fillRef idx="0">
                    <a:schemeClr val="dk1"/>
                  </a:fillRef>
                  <a:effectRef idx="0">
                    <a:schemeClr val="dk1"/>
                  </a:effectRef>
                  <a:fontRef idx="minor">
                    <a:schemeClr val="tx1"/>
                  </a:fontRef>
                </p:style>
              </p:cxnSp>
              <p:cxnSp>
                <p:nvCxnSpPr>
                  <p:cNvPr id="326" name="直接连接符 325">
                    <a:extLst>
                      <a:ext uri="{FF2B5EF4-FFF2-40B4-BE49-F238E27FC236}">
                        <a16:creationId xmlns:a16="http://schemas.microsoft.com/office/drawing/2014/main" id="{ECEFBBEC-FD13-8D98-E301-48B8673B66F7}"/>
                      </a:ext>
                    </a:extLst>
                  </p:cNvPr>
                  <p:cNvCxnSpPr/>
                  <p:nvPr/>
                </p:nvCxnSpPr>
                <p:spPr>
                  <a:xfrm>
                    <a:off x="1593796" y="746494"/>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327" name="直接连接符 326">
                    <a:extLst>
                      <a:ext uri="{FF2B5EF4-FFF2-40B4-BE49-F238E27FC236}">
                        <a16:creationId xmlns:a16="http://schemas.microsoft.com/office/drawing/2014/main" id="{D0663F04-C653-28E2-2EE6-0C96DB5C29BA}"/>
                      </a:ext>
                    </a:extLst>
                  </p:cNvPr>
                  <p:cNvCxnSpPr/>
                  <p:nvPr/>
                </p:nvCxnSpPr>
                <p:spPr>
                  <a:xfrm>
                    <a:off x="2633797" y="592678"/>
                    <a:ext cx="0" cy="396156"/>
                  </a:xfrm>
                  <a:prstGeom prst="line">
                    <a:avLst/>
                  </a:prstGeom>
                </p:spPr>
                <p:style>
                  <a:lnRef idx="1">
                    <a:schemeClr val="dk1"/>
                  </a:lnRef>
                  <a:fillRef idx="0">
                    <a:schemeClr val="dk1"/>
                  </a:fillRef>
                  <a:effectRef idx="0">
                    <a:schemeClr val="dk1"/>
                  </a:effectRef>
                  <a:fontRef idx="minor">
                    <a:schemeClr val="tx1"/>
                  </a:fontRef>
                </p:style>
              </p:cxnSp>
              <p:cxnSp>
                <p:nvCxnSpPr>
                  <p:cNvPr id="328" name="直接连接符 327">
                    <a:extLst>
                      <a:ext uri="{FF2B5EF4-FFF2-40B4-BE49-F238E27FC236}">
                        <a16:creationId xmlns:a16="http://schemas.microsoft.com/office/drawing/2014/main" id="{109FDEC6-9F6D-C18F-2D2A-6C4302047DDC}"/>
                      </a:ext>
                    </a:extLst>
                  </p:cNvPr>
                  <p:cNvCxnSpPr/>
                  <p:nvPr/>
                </p:nvCxnSpPr>
                <p:spPr>
                  <a:xfrm>
                    <a:off x="2641209" y="588588"/>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31BCB300-9AC2-DB83-4D4B-668A9ABCAD11}"/>
                      </a:ext>
                    </a:extLst>
                  </p:cNvPr>
                  <p:cNvCxnSpPr/>
                  <p:nvPr/>
                </p:nvCxnSpPr>
                <p:spPr>
                  <a:xfrm>
                    <a:off x="2711067" y="750272"/>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330" name="直接连接符 329">
                    <a:extLst>
                      <a:ext uri="{FF2B5EF4-FFF2-40B4-BE49-F238E27FC236}">
                        <a16:creationId xmlns:a16="http://schemas.microsoft.com/office/drawing/2014/main" id="{641F03E8-0367-D593-2278-2CFE26EA4ABF}"/>
                      </a:ext>
                    </a:extLst>
                  </p:cNvPr>
                  <p:cNvCxnSpPr/>
                  <p:nvPr/>
                </p:nvCxnSpPr>
                <p:spPr>
                  <a:xfrm>
                    <a:off x="2707052" y="895949"/>
                    <a:ext cx="72005" cy="0"/>
                  </a:xfrm>
                  <a:prstGeom prst="line">
                    <a:avLst/>
                  </a:prstGeom>
                  <a:ln/>
                </p:spPr>
                <p:style>
                  <a:lnRef idx="1">
                    <a:schemeClr val="dk1"/>
                  </a:lnRef>
                  <a:fillRef idx="0">
                    <a:schemeClr val="dk1"/>
                  </a:fillRef>
                  <a:effectRef idx="0">
                    <a:schemeClr val="dk1"/>
                  </a:effectRef>
                  <a:fontRef idx="minor">
                    <a:schemeClr val="tx1"/>
                  </a:fontRef>
                </p:style>
              </p:cxnSp>
              <p:sp>
                <p:nvSpPr>
                  <p:cNvPr id="331" name="椭圆 330">
                    <a:extLst>
                      <a:ext uri="{FF2B5EF4-FFF2-40B4-BE49-F238E27FC236}">
                        <a16:creationId xmlns:a16="http://schemas.microsoft.com/office/drawing/2014/main" id="{D2877335-BCC9-A212-A719-3A87339DB114}"/>
                      </a:ext>
                    </a:extLst>
                  </p:cNvPr>
                  <p:cNvSpPr/>
                  <p:nvPr/>
                </p:nvSpPr>
                <p:spPr>
                  <a:xfrm>
                    <a:off x="2619207" y="967983"/>
                    <a:ext cx="35563" cy="35574"/>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2" name="文本框 4">
                    <a:extLst>
                      <a:ext uri="{FF2B5EF4-FFF2-40B4-BE49-F238E27FC236}">
                        <a16:creationId xmlns:a16="http://schemas.microsoft.com/office/drawing/2014/main" id="{253A462B-A2DE-9188-0C73-72DF474FC017}"/>
                      </a:ext>
                    </a:extLst>
                  </p:cNvPr>
                  <p:cNvSpPr txBox="1"/>
                  <p:nvPr/>
                </p:nvSpPr>
                <p:spPr>
                  <a:xfrm>
                    <a:off x="940869" y="341715"/>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DPLSE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33" name="文本框 4">
                    <a:extLst>
                      <a:ext uri="{FF2B5EF4-FFF2-40B4-BE49-F238E27FC236}">
                        <a16:creationId xmlns:a16="http://schemas.microsoft.com/office/drawing/2014/main" id="{6471C520-ECF5-5A3A-8600-22568A9DA09E}"/>
                      </a:ext>
                    </a:extLst>
                  </p:cNvPr>
                  <p:cNvSpPr txBox="1"/>
                  <p:nvPr/>
                </p:nvSpPr>
                <p:spPr>
                  <a:xfrm>
                    <a:off x="945954" y="590523"/>
                    <a:ext cx="973524" cy="32461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APLSE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nvGrpSpPr>
                  <p:cNvPr id="334" name="组合 333">
                    <a:extLst>
                      <a:ext uri="{FF2B5EF4-FFF2-40B4-BE49-F238E27FC236}">
                        <a16:creationId xmlns:a16="http://schemas.microsoft.com/office/drawing/2014/main" id="{5BAD8C9A-AC4C-F0AD-8F56-457C3C3BC0C2}"/>
                      </a:ext>
                    </a:extLst>
                  </p:cNvPr>
                  <p:cNvGrpSpPr/>
                  <p:nvPr/>
                </p:nvGrpSpPr>
                <p:grpSpPr>
                  <a:xfrm>
                    <a:off x="3259712" y="818098"/>
                    <a:ext cx="234796" cy="207332"/>
                    <a:chOff x="2168908" y="501221"/>
                    <a:chExt cx="234781" cy="207250"/>
                  </a:xfrm>
                </p:grpSpPr>
                <p:cxnSp>
                  <p:nvCxnSpPr>
                    <p:cNvPr id="372" name="直接连接符 371">
                      <a:extLst>
                        <a:ext uri="{FF2B5EF4-FFF2-40B4-BE49-F238E27FC236}">
                          <a16:creationId xmlns:a16="http://schemas.microsoft.com/office/drawing/2014/main" id="{B7002F38-50B9-49EC-6B0A-9FA60FA1149B}"/>
                        </a:ext>
                      </a:extLst>
                    </p:cNvPr>
                    <p:cNvCxnSpPr/>
                    <p:nvPr/>
                  </p:nvCxnSpPr>
                  <p:spPr>
                    <a:xfrm>
                      <a:off x="2204468" y="501555"/>
                      <a:ext cx="86499" cy="171356"/>
                    </a:xfrm>
                    <a:prstGeom prst="line">
                      <a:avLst/>
                    </a:prstGeom>
                  </p:spPr>
                  <p:style>
                    <a:lnRef idx="1">
                      <a:schemeClr val="dk1"/>
                    </a:lnRef>
                    <a:fillRef idx="0">
                      <a:schemeClr val="dk1"/>
                    </a:fillRef>
                    <a:effectRef idx="0">
                      <a:schemeClr val="dk1"/>
                    </a:effectRef>
                    <a:fontRef idx="minor">
                      <a:schemeClr val="tx1"/>
                    </a:fontRef>
                  </p:style>
                </p:cxnSp>
                <p:sp>
                  <p:nvSpPr>
                    <p:cNvPr id="373" name="椭圆 372">
                      <a:extLst>
                        <a:ext uri="{FF2B5EF4-FFF2-40B4-BE49-F238E27FC236}">
                          <a16:creationId xmlns:a16="http://schemas.microsoft.com/office/drawing/2014/main" id="{8D221E40-BD07-EA6A-F297-FA4333FBBF2A}"/>
                        </a:ext>
                      </a:extLst>
                    </p:cNvPr>
                    <p:cNvSpPr/>
                    <p:nvPr/>
                  </p:nvSpPr>
                  <p:spPr>
                    <a:xfrm>
                      <a:off x="2168908" y="50122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4" name="椭圆 373">
                      <a:extLst>
                        <a:ext uri="{FF2B5EF4-FFF2-40B4-BE49-F238E27FC236}">
                          <a16:creationId xmlns:a16="http://schemas.microsoft.com/office/drawing/2014/main" id="{28CFD058-DA0B-753E-E4F2-8C56C8283D7F}"/>
                        </a:ext>
                      </a:extLst>
                    </p:cNvPr>
                    <p:cNvSpPr/>
                    <p:nvPr/>
                  </p:nvSpPr>
                  <p:spPr>
                    <a:xfrm>
                      <a:off x="2367689" y="501555"/>
                      <a:ext cx="3600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5" name="椭圆 374">
                      <a:extLst>
                        <a:ext uri="{FF2B5EF4-FFF2-40B4-BE49-F238E27FC236}">
                          <a16:creationId xmlns:a16="http://schemas.microsoft.com/office/drawing/2014/main" id="{154328F4-E516-CCC5-78AC-20DB210096D4}"/>
                        </a:ext>
                      </a:extLst>
                    </p:cNvPr>
                    <p:cNvSpPr/>
                    <p:nvPr/>
                  </p:nvSpPr>
                  <p:spPr>
                    <a:xfrm>
                      <a:off x="2273187" y="672911"/>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cxnSp>
                <p:nvCxnSpPr>
                  <p:cNvPr id="335" name="直接箭头连接符 334">
                    <a:extLst>
                      <a:ext uri="{FF2B5EF4-FFF2-40B4-BE49-F238E27FC236}">
                        <a16:creationId xmlns:a16="http://schemas.microsoft.com/office/drawing/2014/main" id="{3E92FB68-0BC8-713C-C6D1-157DEA6235BF}"/>
                      </a:ext>
                    </a:extLst>
                  </p:cNvPr>
                  <p:cNvCxnSpPr/>
                  <p:nvPr/>
                </p:nvCxnSpPr>
                <p:spPr>
                  <a:xfrm>
                    <a:off x="2959497" y="940009"/>
                    <a:ext cx="36002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6" name="直接连接符 335">
                    <a:extLst>
                      <a:ext uri="{FF2B5EF4-FFF2-40B4-BE49-F238E27FC236}">
                        <a16:creationId xmlns:a16="http://schemas.microsoft.com/office/drawing/2014/main" id="{0947B54A-E543-FEF0-0CB3-906415614EB9}"/>
                      </a:ext>
                    </a:extLst>
                  </p:cNvPr>
                  <p:cNvCxnSpPr/>
                  <p:nvPr/>
                </p:nvCxnSpPr>
                <p:spPr>
                  <a:xfrm>
                    <a:off x="3278263" y="640506"/>
                    <a:ext cx="0" cy="180071"/>
                  </a:xfrm>
                  <a:prstGeom prst="line">
                    <a:avLst/>
                  </a:prstGeom>
                </p:spPr>
                <p:style>
                  <a:lnRef idx="1">
                    <a:schemeClr val="dk1"/>
                  </a:lnRef>
                  <a:fillRef idx="0">
                    <a:schemeClr val="dk1"/>
                  </a:fillRef>
                  <a:effectRef idx="0">
                    <a:schemeClr val="dk1"/>
                  </a:effectRef>
                  <a:fontRef idx="minor">
                    <a:schemeClr val="tx1"/>
                  </a:fontRef>
                </p:style>
              </p:cxnSp>
              <p:cxnSp>
                <p:nvCxnSpPr>
                  <p:cNvPr id="337" name="直接连接符 336">
                    <a:extLst>
                      <a:ext uri="{FF2B5EF4-FFF2-40B4-BE49-F238E27FC236}">
                        <a16:creationId xmlns:a16="http://schemas.microsoft.com/office/drawing/2014/main" id="{8730E9B4-EEB1-A3FB-A4B2-C2ED19A165B7}"/>
                      </a:ext>
                    </a:extLst>
                  </p:cNvPr>
                  <p:cNvCxnSpPr/>
                  <p:nvPr/>
                </p:nvCxnSpPr>
                <p:spPr>
                  <a:xfrm>
                    <a:off x="3474534" y="638068"/>
                    <a:ext cx="0" cy="179776"/>
                  </a:xfrm>
                  <a:prstGeom prst="line">
                    <a:avLst/>
                  </a:prstGeom>
                </p:spPr>
                <p:style>
                  <a:lnRef idx="1">
                    <a:schemeClr val="dk1"/>
                  </a:lnRef>
                  <a:fillRef idx="0">
                    <a:schemeClr val="dk1"/>
                  </a:fillRef>
                  <a:effectRef idx="0">
                    <a:schemeClr val="dk1"/>
                  </a:effectRef>
                  <a:fontRef idx="minor">
                    <a:schemeClr val="tx1"/>
                  </a:fontRef>
                </p:style>
              </p:cxnSp>
              <p:sp>
                <p:nvSpPr>
                  <p:cNvPr id="338" name="文本框 4">
                    <a:extLst>
                      <a:ext uri="{FF2B5EF4-FFF2-40B4-BE49-F238E27FC236}">
                        <a16:creationId xmlns:a16="http://schemas.microsoft.com/office/drawing/2014/main" id="{4EDC9421-C60C-7DBD-23B8-8C672AF8390A}"/>
                      </a:ext>
                    </a:extLst>
                  </p:cNvPr>
                  <p:cNvSpPr txBox="1"/>
                  <p:nvPr/>
                </p:nvSpPr>
                <p:spPr>
                  <a:xfrm>
                    <a:off x="3207496" y="602114"/>
                    <a:ext cx="555849" cy="29383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sz="650">
                        <a:effectLst/>
                        <a:latin typeface="Calibri" panose="020F0502020204030204" pitchFamily="34" charset="0"/>
                        <a:ea typeface="宋体" panose="02010600030101010101" pitchFamily="2" charset="-122"/>
                        <a:cs typeface="Times New Roman" panose="02020603050405020304" pitchFamily="18" charset="0"/>
                      </a:rPr>
                      <a:t>V0   V1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39" name="文本框 4">
                    <a:extLst>
                      <a:ext uri="{FF2B5EF4-FFF2-40B4-BE49-F238E27FC236}">
                        <a16:creationId xmlns:a16="http://schemas.microsoft.com/office/drawing/2014/main" id="{54B47A1C-AF1A-770B-C2F0-FAFB3FF96DAE}"/>
                      </a:ext>
                    </a:extLst>
                  </p:cNvPr>
                  <p:cNvSpPr txBox="1"/>
                  <p:nvPr/>
                </p:nvSpPr>
                <p:spPr>
                  <a:xfrm rot="16200000">
                    <a:off x="2837370" y="269890"/>
                    <a:ext cx="720283" cy="32450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VPLSE_HI</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40" name="文本框 4">
                    <a:extLst>
                      <a:ext uri="{FF2B5EF4-FFF2-40B4-BE49-F238E27FC236}">
                        <a16:creationId xmlns:a16="http://schemas.microsoft.com/office/drawing/2014/main" id="{69BC0A41-423D-2215-53F9-F9E2640C87A2}"/>
                      </a:ext>
                    </a:extLst>
                  </p:cNvPr>
                  <p:cNvSpPr txBox="1"/>
                  <p:nvPr/>
                </p:nvSpPr>
                <p:spPr>
                  <a:xfrm rot="16200000">
                    <a:off x="3027485" y="252251"/>
                    <a:ext cx="756297" cy="3238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VPLSE_LO</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41" name="直接连接符 340">
                    <a:extLst>
                      <a:ext uri="{FF2B5EF4-FFF2-40B4-BE49-F238E27FC236}">
                        <a16:creationId xmlns:a16="http://schemas.microsoft.com/office/drawing/2014/main" id="{7CB8C4B2-27F1-1509-DBBF-3B1111F99EE8}"/>
                      </a:ext>
                    </a:extLst>
                  </p:cNvPr>
                  <p:cNvCxnSpPr/>
                  <p:nvPr/>
                </p:nvCxnSpPr>
                <p:spPr>
                  <a:xfrm>
                    <a:off x="3073227" y="535322"/>
                    <a:ext cx="0" cy="1476580"/>
                  </a:xfrm>
                  <a:prstGeom prst="line">
                    <a:avLst/>
                  </a:prstGeom>
                </p:spPr>
                <p:style>
                  <a:lnRef idx="1">
                    <a:schemeClr val="dk1"/>
                  </a:lnRef>
                  <a:fillRef idx="0">
                    <a:schemeClr val="dk1"/>
                  </a:fillRef>
                  <a:effectRef idx="0">
                    <a:schemeClr val="dk1"/>
                  </a:effectRef>
                  <a:fontRef idx="minor">
                    <a:schemeClr val="tx1"/>
                  </a:fontRef>
                </p:style>
              </p:cxnSp>
              <p:cxnSp>
                <p:nvCxnSpPr>
                  <p:cNvPr id="342" name="直接连接符 341">
                    <a:extLst>
                      <a:ext uri="{FF2B5EF4-FFF2-40B4-BE49-F238E27FC236}">
                        <a16:creationId xmlns:a16="http://schemas.microsoft.com/office/drawing/2014/main" id="{1D1C91B0-B945-85D4-E50C-5F66448365F3}"/>
                      </a:ext>
                    </a:extLst>
                  </p:cNvPr>
                  <p:cNvCxnSpPr/>
                  <p:nvPr/>
                </p:nvCxnSpPr>
                <p:spPr>
                  <a:xfrm>
                    <a:off x="2964419" y="536094"/>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03398B96-5234-15D6-1A83-42504844D92F}"/>
                      </a:ext>
                    </a:extLst>
                  </p:cNvPr>
                  <p:cNvCxnSpPr/>
                  <p:nvPr/>
                </p:nvCxnSpPr>
                <p:spPr>
                  <a:xfrm>
                    <a:off x="2065251" y="2013342"/>
                    <a:ext cx="1008071" cy="0"/>
                  </a:xfrm>
                  <a:prstGeom prst="line">
                    <a:avLst/>
                  </a:prstGeom>
                </p:spPr>
                <p:style>
                  <a:lnRef idx="1">
                    <a:schemeClr val="dk1"/>
                  </a:lnRef>
                  <a:fillRef idx="0">
                    <a:schemeClr val="dk1"/>
                  </a:fillRef>
                  <a:effectRef idx="0">
                    <a:schemeClr val="dk1"/>
                  </a:effectRef>
                  <a:fontRef idx="minor">
                    <a:schemeClr val="tx1"/>
                  </a:fontRef>
                </p:style>
              </p:cxnSp>
              <p:cxnSp>
                <p:nvCxnSpPr>
                  <p:cNvPr id="344" name="直接连接符 343">
                    <a:extLst>
                      <a:ext uri="{FF2B5EF4-FFF2-40B4-BE49-F238E27FC236}">
                        <a16:creationId xmlns:a16="http://schemas.microsoft.com/office/drawing/2014/main" id="{5DAC5A70-F67D-2020-74AC-4CAEEE25CF43}"/>
                      </a:ext>
                    </a:extLst>
                  </p:cNvPr>
                  <p:cNvCxnSpPr/>
                  <p:nvPr/>
                </p:nvCxnSpPr>
                <p:spPr>
                  <a:xfrm flipV="1">
                    <a:off x="2071009" y="2156562"/>
                    <a:ext cx="1080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877CECC1-9BDD-E103-985B-6530C384F122}"/>
                      </a:ext>
                    </a:extLst>
                  </p:cNvPr>
                  <p:cNvCxnSpPr/>
                  <p:nvPr/>
                </p:nvCxnSpPr>
                <p:spPr>
                  <a:xfrm flipV="1">
                    <a:off x="2065724" y="2011669"/>
                    <a:ext cx="0" cy="144057"/>
                  </a:xfrm>
                  <a:prstGeom prst="line">
                    <a:avLst/>
                  </a:prstGeom>
                </p:spPr>
                <p:style>
                  <a:lnRef idx="1">
                    <a:schemeClr val="dk1"/>
                  </a:lnRef>
                  <a:fillRef idx="0">
                    <a:schemeClr val="dk1"/>
                  </a:fillRef>
                  <a:effectRef idx="0">
                    <a:schemeClr val="dk1"/>
                  </a:effectRef>
                  <a:fontRef idx="minor">
                    <a:schemeClr val="tx1"/>
                  </a:fontRef>
                </p:style>
              </p:cxnSp>
              <p:cxnSp>
                <p:nvCxnSpPr>
                  <p:cNvPr id="346" name="直接连接符 345">
                    <a:extLst>
                      <a:ext uri="{FF2B5EF4-FFF2-40B4-BE49-F238E27FC236}">
                        <a16:creationId xmlns:a16="http://schemas.microsoft.com/office/drawing/2014/main" id="{8E397014-65D7-4574-43F0-E0549EDCEB8F}"/>
                      </a:ext>
                    </a:extLst>
                  </p:cNvPr>
                  <p:cNvCxnSpPr/>
                  <p:nvPr/>
                </p:nvCxnSpPr>
                <p:spPr>
                  <a:xfrm>
                    <a:off x="3659002" y="2235350"/>
                    <a:ext cx="144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文本框 4">
                    <a:extLst>
                      <a:ext uri="{FF2B5EF4-FFF2-40B4-BE49-F238E27FC236}">
                        <a16:creationId xmlns:a16="http://schemas.microsoft.com/office/drawing/2014/main" id="{B1607B4D-1B76-319B-86E9-20F3228381E9}"/>
                      </a:ext>
                    </a:extLst>
                  </p:cNvPr>
                  <p:cNvSpPr txBox="1"/>
                  <p:nvPr/>
                </p:nvSpPr>
                <p:spPr>
                  <a:xfrm>
                    <a:off x="3278834" y="2172586"/>
                    <a:ext cx="922289" cy="32397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err="1">
                        <a:effectLst/>
                        <a:latin typeface="Calibri" panose="020F0502020204030204" pitchFamily="34" charset="0"/>
                        <a:ea typeface="宋体" panose="02010600030101010101" pitchFamily="2" charset="-122"/>
                        <a:cs typeface="Times New Roman" panose="02020603050405020304" pitchFamily="18" charset="0"/>
                      </a:rPr>
                      <a:t>state_out</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48" name="直接连接符 347">
                    <a:extLst>
                      <a:ext uri="{FF2B5EF4-FFF2-40B4-BE49-F238E27FC236}">
                        <a16:creationId xmlns:a16="http://schemas.microsoft.com/office/drawing/2014/main" id="{4056B64F-BC71-A1A1-004F-9A9AC2637AE1}"/>
                      </a:ext>
                    </a:extLst>
                  </p:cNvPr>
                  <p:cNvCxnSpPr/>
                  <p:nvPr/>
                </p:nvCxnSpPr>
                <p:spPr>
                  <a:xfrm>
                    <a:off x="1610381" y="2255204"/>
                    <a:ext cx="536340" cy="0"/>
                  </a:xfrm>
                  <a:prstGeom prst="line">
                    <a:avLst/>
                  </a:prstGeom>
                </p:spPr>
                <p:style>
                  <a:lnRef idx="1">
                    <a:schemeClr val="dk1"/>
                  </a:lnRef>
                  <a:fillRef idx="0">
                    <a:schemeClr val="dk1"/>
                  </a:fillRef>
                  <a:effectRef idx="0">
                    <a:schemeClr val="dk1"/>
                  </a:effectRef>
                  <a:fontRef idx="minor">
                    <a:schemeClr val="tx1"/>
                  </a:fontRef>
                </p:style>
              </p:cxnSp>
              <p:cxnSp>
                <p:nvCxnSpPr>
                  <p:cNvPr id="349" name="直接连接符 348">
                    <a:extLst>
                      <a:ext uri="{FF2B5EF4-FFF2-40B4-BE49-F238E27FC236}">
                        <a16:creationId xmlns:a16="http://schemas.microsoft.com/office/drawing/2014/main" id="{E7288EF4-A0C7-55A1-E88F-E616A30963A4}"/>
                      </a:ext>
                    </a:extLst>
                  </p:cNvPr>
                  <p:cNvCxnSpPr/>
                  <p:nvPr/>
                </p:nvCxnSpPr>
                <p:spPr>
                  <a:xfrm>
                    <a:off x="1606001" y="2370208"/>
                    <a:ext cx="766854" cy="0"/>
                  </a:xfrm>
                  <a:prstGeom prst="line">
                    <a:avLst/>
                  </a:prstGeom>
                </p:spPr>
                <p:style>
                  <a:lnRef idx="1">
                    <a:schemeClr val="dk1"/>
                  </a:lnRef>
                  <a:fillRef idx="0">
                    <a:schemeClr val="dk1"/>
                  </a:fillRef>
                  <a:effectRef idx="0">
                    <a:schemeClr val="dk1"/>
                  </a:effectRef>
                  <a:fontRef idx="minor">
                    <a:schemeClr val="tx1"/>
                  </a:fontRef>
                </p:style>
              </p:cxnSp>
              <p:cxnSp>
                <p:nvCxnSpPr>
                  <p:cNvPr id="350" name="直接连接符 349">
                    <a:extLst>
                      <a:ext uri="{FF2B5EF4-FFF2-40B4-BE49-F238E27FC236}">
                        <a16:creationId xmlns:a16="http://schemas.microsoft.com/office/drawing/2014/main" id="{A3B87ABF-D33F-A451-24C4-FEDBF5ABBB07}"/>
                      </a:ext>
                    </a:extLst>
                  </p:cNvPr>
                  <p:cNvCxnSpPr/>
                  <p:nvPr/>
                </p:nvCxnSpPr>
                <p:spPr>
                  <a:xfrm>
                    <a:off x="2315711" y="2201234"/>
                    <a:ext cx="198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直接连接符 350">
                    <a:extLst>
                      <a:ext uri="{FF2B5EF4-FFF2-40B4-BE49-F238E27FC236}">
                        <a16:creationId xmlns:a16="http://schemas.microsoft.com/office/drawing/2014/main" id="{99212603-3BD3-F0E9-00FC-E6EA5EC28FEF}"/>
                      </a:ext>
                    </a:extLst>
                  </p:cNvPr>
                  <p:cNvCxnSpPr/>
                  <p:nvPr/>
                </p:nvCxnSpPr>
                <p:spPr>
                  <a:xfrm>
                    <a:off x="2376509" y="2295455"/>
                    <a:ext cx="1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直接连接符 351">
                    <a:extLst>
                      <a:ext uri="{FF2B5EF4-FFF2-40B4-BE49-F238E27FC236}">
                        <a16:creationId xmlns:a16="http://schemas.microsoft.com/office/drawing/2014/main" id="{B4850009-39A9-6BE7-A54E-A7D930741AEF}"/>
                      </a:ext>
                    </a:extLst>
                  </p:cNvPr>
                  <p:cNvCxnSpPr/>
                  <p:nvPr/>
                </p:nvCxnSpPr>
                <p:spPr>
                  <a:xfrm>
                    <a:off x="2376509" y="2296821"/>
                    <a:ext cx="0" cy="72028"/>
                  </a:xfrm>
                  <a:prstGeom prst="line">
                    <a:avLst/>
                  </a:prstGeom>
                </p:spPr>
                <p:style>
                  <a:lnRef idx="1">
                    <a:schemeClr val="dk1"/>
                  </a:lnRef>
                  <a:fillRef idx="0">
                    <a:schemeClr val="dk1"/>
                  </a:fillRef>
                  <a:effectRef idx="0">
                    <a:schemeClr val="dk1"/>
                  </a:effectRef>
                  <a:fontRef idx="minor">
                    <a:schemeClr val="tx1"/>
                  </a:fontRef>
                </p:style>
              </p:cxnSp>
              <p:sp>
                <p:nvSpPr>
                  <p:cNvPr id="353" name="椭圆 352">
                    <a:extLst>
                      <a:ext uri="{FF2B5EF4-FFF2-40B4-BE49-F238E27FC236}">
                        <a16:creationId xmlns:a16="http://schemas.microsoft.com/office/drawing/2014/main" id="{1DBBB467-F50B-96CC-5CF1-92C70C63A0C6}"/>
                      </a:ext>
                    </a:extLst>
                  </p:cNvPr>
                  <p:cNvSpPr/>
                  <p:nvPr/>
                </p:nvSpPr>
                <p:spPr>
                  <a:xfrm>
                    <a:off x="2483760" y="2277237"/>
                    <a:ext cx="35563" cy="3493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4" name="椭圆 353">
                    <a:extLst>
                      <a:ext uri="{FF2B5EF4-FFF2-40B4-BE49-F238E27FC236}">
                        <a16:creationId xmlns:a16="http://schemas.microsoft.com/office/drawing/2014/main" id="{E3A15FCD-E634-7698-6709-AE16F96BB567}"/>
                      </a:ext>
                    </a:extLst>
                  </p:cNvPr>
                  <p:cNvSpPr/>
                  <p:nvPr/>
                </p:nvSpPr>
                <p:spPr>
                  <a:xfrm>
                    <a:off x="2692608" y="2481960"/>
                    <a:ext cx="35563" cy="3430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55" name="直接连接符 354">
                    <a:extLst>
                      <a:ext uri="{FF2B5EF4-FFF2-40B4-BE49-F238E27FC236}">
                        <a16:creationId xmlns:a16="http://schemas.microsoft.com/office/drawing/2014/main" id="{3406EE8A-B774-8F59-D5CC-87170FFCDB5B}"/>
                      </a:ext>
                    </a:extLst>
                  </p:cNvPr>
                  <p:cNvCxnSpPr/>
                  <p:nvPr/>
                </p:nvCxnSpPr>
                <p:spPr>
                  <a:xfrm>
                    <a:off x="1630350" y="2494995"/>
                    <a:ext cx="936000" cy="0"/>
                  </a:xfrm>
                  <a:prstGeom prst="line">
                    <a:avLst/>
                  </a:prstGeom>
                </p:spPr>
                <p:style>
                  <a:lnRef idx="1">
                    <a:schemeClr val="dk1"/>
                  </a:lnRef>
                  <a:fillRef idx="0">
                    <a:schemeClr val="dk1"/>
                  </a:fillRef>
                  <a:effectRef idx="0">
                    <a:schemeClr val="dk1"/>
                  </a:effectRef>
                  <a:fontRef idx="minor">
                    <a:schemeClr val="tx1"/>
                  </a:fontRef>
                </p:style>
              </p:cxnSp>
              <p:cxnSp>
                <p:nvCxnSpPr>
                  <p:cNvPr id="356" name="直接连接符 355">
                    <a:extLst>
                      <a:ext uri="{FF2B5EF4-FFF2-40B4-BE49-F238E27FC236}">
                        <a16:creationId xmlns:a16="http://schemas.microsoft.com/office/drawing/2014/main" id="{7B9F8681-3D14-E019-DDA4-E38577FAB375}"/>
                      </a:ext>
                    </a:extLst>
                  </p:cNvPr>
                  <p:cNvCxnSpPr/>
                  <p:nvPr/>
                </p:nvCxnSpPr>
                <p:spPr>
                  <a:xfrm flipV="1">
                    <a:off x="2696127" y="2235319"/>
                    <a:ext cx="202241" cy="0"/>
                  </a:xfrm>
                  <a:prstGeom prst="line">
                    <a:avLst/>
                  </a:prstGeom>
                </p:spPr>
                <p:style>
                  <a:lnRef idx="1">
                    <a:schemeClr val="dk1"/>
                  </a:lnRef>
                  <a:fillRef idx="0">
                    <a:schemeClr val="dk1"/>
                  </a:fillRef>
                  <a:effectRef idx="0">
                    <a:schemeClr val="dk1"/>
                  </a:effectRef>
                  <a:fontRef idx="minor">
                    <a:schemeClr val="tx1"/>
                  </a:fontRef>
                </p:style>
              </p:cxnSp>
              <p:sp>
                <p:nvSpPr>
                  <p:cNvPr id="357" name="椭圆 356">
                    <a:extLst>
                      <a:ext uri="{FF2B5EF4-FFF2-40B4-BE49-F238E27FC236}">
                        <a16:creationId xmlns:a16="http://schemas.microsoft.com/office/drawing/2014/main" id="{8A8D0868-6128-7829-10EB-396ADA218181}"/>
                      </a:ext>
                    </a:extLst>
                  </p:cNvPr>
                  <p:cNvSpPr/>
                  <p:nvPr/>
                </p:nvSpPr>
                <p:spPr>
                  <a:xfrm>
                    <a:off x="3807032" y="2216905"/>
                    <a:ext cx="35560" cy="3556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58" name="椭圆 357">
                    <a:extLst>
                      <a:ext uri="{FF2B5EF4-FFF2-40B4-BE49-F238E27FC236}">
                        <a16:creationId xmlns:a16="http://schemas.microsoft.com/office/drawing/2014/main" id="{186CF6CC-8F7A-2834-D743-6DA37F87B638}"/>
                      </a:ext>
                    </a:extLst>
                  </p:cNvPr>
                  <p:cNvSpPr/>
                  <p:nvPr/>
                </p:nvSpPr>
                <p:spPr>
                  <a:xfrm>
                    <a:off x="3942262" y="2216702"/>
                    <a:ext cx="35560" cy="349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59" name="直接连接符 358">
                    <a:extLst>
                      <a:ext uri="{FF2B5EF4-FFF2-40B4-BE49-F238E27FC236}">
                        <a16:creationId xmlns:a16="http://schemas.microsoft.com/office/drawing/2014/main" id="{585BEFE3-C95A-A3C4-DB5B-3CD905732C59}"/>
                      </a:ext>
                    </a:extLst>
                  </p:cNvPr>
                  <p:cNvCxnSpPr/>
                  <p:nvPr/>
                </p:nvCxnSpPr>
                <p:spPr>
                  <a:xfrm flipV="1">
                    <a:off x="3837384" y="2178092"/>
                    <a:ext cx="121330" cy="43876"/>
                  </a:xfrm>
                  <a:prstGeom prst="line">
                    <a:avLst/>
                  </a:prstGeom>
                </p:spPr>
                <p:style>
                  <a:lnRef idx="1">
                    <a:schemeClr val="dk1"/>
                  </a:lnRef>
                  <a:fillRef idx="0">
                    <a:schemeClr val="dk1"/>
                  </a:fillRef>
                  <a:effectRef idx="0">
                    <a:schemeClr val="dk1"/>
                  </a:effectRef>
                  <a:fontRef idx="minor">
                    <a:schemeClr val="tx1"/>
                  </a:fontRef>
                </p:style>
              </p:cxnSp>
              <p:cxnSp>
                <p:nvCxnSpPr>
                  <p:cNvPr id="360" name="直接连接符 359">
                    <a:extLst>
                      <a:ext uri="{FF2B5EF4-FFF2-40B4-BE49-F238E27FC236}">
                        <a16:creationId xmlns:a16="http://schemas.microsoft.com/office/drawing/2014/main" id="{EF698468-372A-2EAC-B8EB-371117E208B9}"/>
                      </a:ext>
                    </a:extLst>
                  </p:cNvPr>
                  <p:cNvCxnSpPr/>
                  <p:nvPr/>
                </p:nvCxnSpPr>
                <p:spPr>
                  <a:xfrm>
                    <a:off x="3977822" y="2235362"/>
                    <a:ext cx="1435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文本框 4">
                    <a:extLst>
                      <a:ext uri="{FF2B5EF4-FFF2-40B4-BE49-F238E27FC236}">
                        <a16:creationId xmlns:a16="http://schemas.microsoft.com/office/drawing/2014/main" id="{F01A3B04-1B1E-C58F-DEBC-10D7A2692682}"/>
                      </a:ext>
                    </a:extLst>
                  </p:cNvPr>
                  <p:cNvSpPr txBox="1"/>
                  <p:nvPr/>
                </p:nvSpPr>
                <p:spPr>
                  <a:xfrm>
                    <a:off x="4069483" y="2071793"/>
                    <a:ext cx="75565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col_out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62" name="直接连接符 361">
                    <a:extLst>
                      <a:ext uri="{FF2B5EF4-FFF2-40B4-BE49-F238E27FC236}">
                        <a16:creationId xmlns:a16="http://schemas.microsoft.com/office/drawing/2014/main" id="{10B521B5-04A2-0268-A1AC-E035C73FE785}"/>
                      </a:ext>
                    </a:extLst>
                  </p:cNvPr>
                  <p:cNvCxnSpPr/>
                  <p:nvPr/>
                </p:nvCxnSpPr>
                <p:spPr>
                  <a:xfrm>
                    <a:off x="3389276" y="1030716"/>
                    <a:ext cx="0" cy="108000"/>
                  </a:xfrm>
                  <a:prstGeom prst="line">
                    <a:avLst/>
                  </a:prstGeom>
                </p:spPr>
                <p:style>
                  <a:lnRef idx="1">
                    <a:schemeClr val="dk1"/>
                  </a:lnRef>
                  <a:fillRef idx="0">
                    <a:schemeClr val="dk1"/>
                  </a:fillRef>
                  <a:effectRef idx="0">
                    <a:schemeClr val="dk1"/>
                  </a:effectRef>
                  <a:fontRef idx="minor">
                    <a:schemeClr val="tx1"/>
                  </a:fontRef>
                </p:style>
              </p:cxnSp>
              <p:cxnSp>
                <p:nvCxnSpPr>
                  <p:cNvPr id="363" name="直接连接符 362">
                    <a:extLst>
                      <a:ext uri="{FF2B5EF4-FFF2-40B4-BE49-F238E27FC236}">
                        <a16:creationId xmlns:a16="http://schemas.microsoft.com/office/drawing/2014/main" id="{D010AA51-3249-DA19-90C5-89E768E318D2}"/>
                      </a:ext>
                    </a:extLst>
                  </p:cNvPr>
                  <p:cNvCxnSpPr/>
                  <p:nvPr/>
                </p:nvCxnSpPr>
                <p:spPr>
                  <a:xfrm>
                    <a:off x="3389276" y="1131149"/>
                    <a:ext cx="535940" cy="0"/>
                  </a:xfrm>
                  <a:prstGeom prst="line">
                    <a:avLst/>
                  </a:prstGeom>
                </p:spPr>
                <p:style>
                  <a:lnRef idx="1">
                    <a:schemeClr val="dk1"/>
                  </a:lnRef>
                  <a:fillRef idx="0">
                    <a:schemeClr val="dk1"/>
                  </a:fillRef>
                  <a:effectRef idx="0">
                    <a:schemeClr val="dk1"/>
                  </a:effectRef>
                  <a:fontRef idx="minor">
                    <a:schemeClr val="tx1"/>
                  </a:fontRef>
                </p:style>
              </p:cxnSp>
              <p:sp>
                <p:nvSpPr>
                  <p:cNvPr id="364" name="文本框 4">
                    <a:extLst>
                      <a:ext uri="{FF2B5EF4-FFF2-40B4-BE49-F238E27FC236}">
                        <a16:creationId xmlns:a16="http://schemas.microsoft.com/office/drawing/2014/main" id="{EDB440A6-3257-939A-10C6-EC0BBC4D5149}"/>
                      </a:ext>
                    </a:extLst>
                  </p:cNvPr>
                  <p:cNvSpPr txBox="1"/>
                  <p:nvPr/>
                </p:nvSpPr>
                <p:spPr>
                  <a:xfrm>
                    <a:off x="3399581" y="867023"/>
                    <a:ext cx="755650"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vpulse</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65" name="文本框 4">
                    <a:extLst>
                      <a:ext uri="{FF2B5EF4-FFF2-40B4-BE49-F238E27FC236}">
                        <a16:creationId xmlns:a16="http://schemas.microsoft.com/office/drawing/2014/main" id="{5C186455-E75B-36A0-F16A-6C92B3E65D7F}"/>
                      </a:ext>
                    </a:extLst>
                  </p:cNvPr>
                  <p:cNvSpPr txBox="1"/>
                  <p:nvPr/>
                </p:nvSpPr>
                <p:spPr>
                  <a:xfrm>
                    <a:off x="940717" y="2052550"/>
                    <a:ext cx="973455" cy="32448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hit_pix_b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66" name="文本框 4">
                    <a:extLst>
                      <a:ext uri="{FF2B5EF4-FFF2-40B4-BE49-F238E27FC236}">
                        <a16:creationId xmlns:a16="http://schemas.microsoft.com/office/drawing/2014/main" id="{C1FC1FAE-1BC6-E239-36B1-BF440D02FD49}"/>
                      </a:ext>
                    </a:extLst>
                  </p:cNvPr>
                  <p:cNvSpPr txBox="1"/>
                  <p:nvPr/>
                </p:nvSpPr>
                <p:spPr>
                  <a:xfrm>
                    <a:off x="953974" y="2188082"/>
                    <a:ext cx="97345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strobe_b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67" name="文本框 4">
                    <a:extLst>
                      <a:ext uri="{FF2B5EF4-FFF2-40B4-BE49-F238E27FC236}">
                        <a16:creationId xmlns:a16="http://schemas.microsoft.com/office/drawing/2014/main" id="{7EA91F10-91A4-FE78-02BC-CB5B4167F0F5}"/>
                      </a:ext>
                    </a:extLst>
                  </p:cNvPr>
                  <p:cNvSpPr txBox="1"/>
                  <p:nvPr/>
                </p:nvSpPr>
                <p:spPr>
                  <a:xfrm>
                    <a:off x="940717" y="2314284"/>
                    <a:ext cx="973455" cy="3232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pix_rst_b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68" name="直接箭头连接符 367">
                    <a:extLst>
                      <a:ext uri="{FF2B5EF4-FFF2-40B4-BE49-F238E27FC236}">
                        <a16:creationId xmlns:a16="http://schemas.microsoft.com/office/drawing/2014/main" id="{A8E97350-7DB2-0A7B-EB6D-6D3143A6905E}"/>
                      </a:ext>
                    </a:extLst>
                  </p:cNvPr>
                  <p:cNvCxnSpPr/>
                  <p:nvPr/>
                </p:nvCxnSpPr>
                <p:spPr>
                  <a:xfrm>
                    <a:off x="3903897" y="1981361"/>
                    <a:ext cx="0" cy="18179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9" name="文本框 4">
                    <a:extLst>
                      <a:ext uri="{FF2B5EF4-FFF2-40B4-BE49-F238E27FC236}">
                        <a16:creationId xmlns:a16="http://schemas.microsoft.com/office/drawing/2014/main" id="{26360A0E-664B-F4C2-DE9B-133AFE2E1127}"/>
                      </a:ext>
                    </a:extLst>
                  </p:cNvPr>
                  <p:cNvSpPr txBox="1"/>
                  <p:nvPr/>
                </p:nvSpPr>
                <p:spPr>
                  <a:xfrm>
                    <a:off x="3659001" y="1737160"/>
                    <a:ext cx="90080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rd_en_row</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70" name="等腰三角形 369">
                    <a:extLst>
                      <a:ext uri="{FF2B5EF4-FFF2-40B4-BE49-F238E27FC236}">
                        <a16:creationId xmlns:a16="http://schemas.microsoft.com/office/drawing/2014/main" id="{C43C1280-E957-E9D0-22A6-D799E68CCA9F}"/>
                      </a:ext>
                    </a:extLst>
                  </p:cNvPr>
                  <p:cNvSpPr/>
                  <p:nvPr/>
                </p:nvSpPr>
                <p:spPr>
                  <a:xfrm rot="5400000">
                    <a:off x="2569343" y="2432614"/>
                    <a:ext cx="106981" cy="126999"/>
                  </a:xfrm>
                  <a:prstGeom prst="triangle">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371" name="直接连接符 370">
                    <a:extLst>
                      <a:ext uri="{FF2B5EF4-FFF2-40B4-BE49-F238E27FC236}">
                        <a16:creationId xmlns:a16="http://schemas.microsoft.com/office/drawing/2014/main" id="{7E98E74B-0ADA-068F-CA0A-41943CE76A20}"/>
                      </a:ext>
                    </a:extLst>
                  </p:cNvPr>
                  <p:cNvCxnSpPr/>
                  <p:nvPr/>
                </p:nvCxnSpPr>
                <p:spPr>
                  <a:xfrm flipV="1">
                    <a:off x="2724532" y="2496221"/>
                    <a:ext cx="180000" cy="0"/>
                  </a:xfrm>
                  <a:prstGeom prst="line">
                    <a:avLst/>
                  </a:prstGeom>
                </p:spPr>
                <p:style>
                  <a:lnRef idx="1">
                    <a:schemeClr val="dk1"/>
                  </a:lnRef>
                  <a:fillRef idx="0">
                    <a:schemeClr val="dk1"/>
                  </a:fillRef>
                  <a:effectRef idx="0">
                    <a:schemeClr val="dk1"/>
                  </a:effectRef>
                  <a:fontRef idx="minor">
                    <a:schemeClr val="tx1"/>
                  </a:fontRef>
                </p:style>
              </p:cxnSp>
            </p:grpSp>
            <p:sp>
              <p:nvSpPr>
                <p:cNvPr id="305" name="文本框 4">
                  <a:extLst>
                    <a:ext uri="{FF2B5EF4-FFF2-40B4-BE49-F238E27FC236}">
                      <a16:creationId xmlns:a16="http://schemas.microsoft.com/office/drawing/2014/main" id="{9D9BE728-5DE8-0974-CA7C-A5F7E70FADAD}"/>
                    </a:ext>
                  </a:extLst>
                </p:cNvPr>
                <p:cNvSpPr txBox="1"/>
                <p:nvPr/>
              </p:nvSpPr>
              <p:spPr>
                <a:xfrm>
                  <a:off x="9701985" y="4928080"/>
                  <a:ext cx="794584" cy="52832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a:effectLst/>
                      <a:latin typeface="Calibri" panose="020F0502020204030204" pitchFamily="34" charset="0"/>
                      <a:ea typeface="宋体" panose="02010600030101010101" pitchFamily="2" charset="-122"/>
                      <a:cs typeface="Times New Roman" panose="02020603050405020304" pitchFamily="18" charset="0"/>
                    </a:rPr>
                    <a:t>PULSE</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a:p>
                  <a:r>
                    <a:rPr lang="en-US" sz="1200">
                      <a:effectLst/>
                      <a:latin typeface="宋体" panose="02010600030101010101" pitchFamily="2" charset="-122"/>
                      <a:ea typeface="宋体" panose="02010600030101010101" pitchFamily="2" charset="-122"/>
                      <a:cs typeface="宋体" panose="02010600030101010101" pitchFamily="2" charset="-122"/>
                    </a:rPr>
                    <a:t> </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sp>
          <p:nvSpPr>
            <p:cNvPr id="419" name="文本框 418">
              <a:extLst>
                <a:ext uri="{FF2B5EF4-FFF2-40B4-BE49-F238E27FC236}">
                  <a16:creationId xmlns:a16="http://schemas.microsoft.com/office/drawing/2014/main" id="{D07ECA91-FFE8-CC4A-0A69-68123777891A}"/>
                </a:ext>
              </a:extLst>
            </p:cNvPr>
            <p:cNvSpPr txBox="1"/>
            <p:nvPr/>
          </p:nvSpPr>
          <p:spPr>
            <a:xfrm>
              <a:off x="4789994" y="6566358"/>
              <a:ext cx="2740104" cy="276999"/>
            </a:xfrm>
            <a:prstGeom prst="rect">
              <a:avLst/>
            </a:prstGeom>
            <a:noFill/>
          </p:spPr>
          <p:txBody>
            <a:bodyPr wrap="square" rtlCol="0">
              <a:spAutoFit/>
            </a:bodyPr>
            <a:lstStyle/>
            <a:p>
              <a:pPr algn="ctr"/>
              <a:r>
                <a:rPr lang="zh-CN" altLang="en-US" sz="1200" dirty="0"/>
                <a:t>像素内数字逻辑</a:t>
              </a:r>
              <a:r>
                <a:rPr lang="en-US" altLang="zh-CN" sz="1200" dirty="0"/>
                <a:t>DGT_V1</a:t>
              </a:r>
              <a:r>
                <a:rPr lang="zh-CN" altLang="en-US" sz="1200" dirty="0"/>
                <a:t>原理图</a:t>
              </a:r>
            </a:p>
          </p:txBody>
        </p:sp>
        <p:sp>
          <p:nvSpPr>
            <p:cNvPr id="420" name="文本框 419">
              <a:extLst>
                <a:ext uri="{FF2B5EF4-FFF2-40B4-BE49-F238E27FC236}">
                  <a16:creationId xmlns:a16="http://schemas.microsoft.com/office/drawing/2014/main" id="{59490A61-9B71-B5DA-DD82-06353011B863}"/>
                </a:ext>
              </a:extLst>
            </p:cNvPr>
            <p:cNvSpPr txBox="1"/>
            <p:nvPr/>
          </p:nvSpPr>
          <p:spPr>
            <a:xfrm>
              <a:off x="8679884" y="6557236"/>
              <a:ext cx="2522069" cy="276999"/>
            </a:xfrm>
            <a:prstGeom prst="rect">
              <a:avLst/>
            </a:prstGeom>
            <a:noFill/>
          </p:spPr>
          <p:txBody>
            <a:bodyPr wrap="square" rtlCol="0">
              <a:spAutoFit/>
            </a:bodyPr>
            <a:lstStyle/>
            <a:p>
              <a:pPr algn="ctr"/>
              <a:r>
                <a:rPr lang="zh-CN" altLang="en-US" sz="1200" dirty="0"/>
                <a:t>像素内数字逻辑</a:t>
              </a:r>
              <a:r>
                <a:rPr lang="en-US" altLang="zh-CN" sz="1200" dirty="0"/>
                <a:t>DGT_V2</a:t>
              </a:r>
              <a:r>
                <a:rPr lang="zh-CN" altLang="en-US" sz="1200" dirty="0"/>
                <a:t>原理图</a:t>
              </a:r>
            </a:p>
          </p:txBody>
        </p:sp>
        <p:sp>
          <p:nvSpPr>
            <p:cNvPr id="421" name="文本框 4">
              <a:extLst>
                <a:ext uri="{FF2B5EF4-FFF2-40B4-BE49-F238E27FC236}">
                  <a16:creationId xmlns:a16="http://schemas.microsoft.com/office/drawing/2014/main" id="{828A526B-37A0-DBFF-FB96-88A9D40EDFEB}"/>
                </a:ext>
              </a:extLst>
            </p:cNvPr>
            <p:cNvSpPr txBox="1"/>
            <p:nvPr/>
          </p:nvSpPr>
          <p:spPr>
            <a:xfrm>
              <a:off x="2253994" y="5006840"/>
              <a:ext cx="863277" cy="52886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effectLst/>
                  <a:latin typeface="Calibri" panose="020F0502020204030204" pitchFamily="34" charset="0"/>
                  <a:ea typeface="宋体" panose="02010600030101010101" pitchFamily="2" charset="-122"/>
                  <a:cs typeface="Times New Roman" panose="02020603050405020304" pitchFamily="18" charset="0"/>
                </a:rPr>
                <a:t>PULSE</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22" name="文本框 4">
              <a:extLst>
                <a:ext uri="{FF2B5EF4-FFF2-40B4-BE49-F238E27FC236}">
                  <a16:creationId xmlns:a16="http://schemas.microsoft.com/office/drawing/2014/main" id="{84FC18B6-02FD-6056-31C8-EDD9ECB78D63}"/>
                </a:ext>
              </a:extLst>
            </p:cNvPr>
            <p:cNvSpPr txBox="1"/>
            <p:nvPr/>
          </p:nvSpPr>
          <p:spPr>
            <a:xfrm>
              <a:off x="2235927" y="5528139"/>
              <a:ext cx="863277" cy="52886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zh-CN" sz="900" dirty="0">
                  <a:latin typeface="Calibri" panose="020F0502020204030204" pitchFamily="34" charset="0"/>
                  <a:ea typeface="宋体" panose="02010600030101010101" pitchFamily="2" charset="-122"/>
                  <a:cs typeface="Times New Roman" panose="02020603050405020304" pitchFamily="18" charset="0"/>
                </a:rPr>
                <a:t>MASK</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a:p>
              <a:r>
                <a:rPr lang="en-US" sz="1200" dirty="0">
                  <a:effectLst/>
                  <a:latin typeface="宋体" panose="02010600030101010101" pitchFamily="2" charset="-122"/>
                  <a:ea typeface="宋体" panose="02010600030101010101" pitchFamily="2" charset="-122"/>
                  <a:cs typeface="宋体" panose="02010600030101010101" pitchFamily="2" charset="-122"/>
                </a:rPr>
                <a:t> </a:t>
              </a:r>
              <a:endParaRPr lang="zh-CN" sz="1200" dirty="0">
                <a:effectLst/>
                <a:latin typeface="宋体" panose="02010600030101010101" pitchFamily="2" charset="-122"/>
                <a:ea typeface="宋体" panose="02010600030101010101" pitchFamily="2" charset="-122"/>
                <a:cs typeface="宋体" panose="02010600030101010101" pitchFamily="2" charset="-122"/>
              </a:endParaRPr>
            </a:p>
          </p:txBody>
        </p:sp>
      </p:grpSp>
      <p:sp>
        <p:nvSpPr>
          <p:cNvPr id="428" name="矩形 427">
            <a:extLst>
              <a:ext uri="{FF2B5EF4-FFF2-40B4-BE49-F238E27FC236}">
                <a16:creationId xmlns:a16="http://schemas.microsoft.com/office/drawing/2014/main" id="{EC7CD202-34CF-613F-2328-CF1DF075ECB4}"/>
              </a:ext>
            </a:extLst>
          </p:cNvPr>
          <p:cNvSpPr/>
          <p:nvPr/>
        </p:nvSpPr>
        <p:spPr>
          <a:xfrm>
            <a:off x="1825202" y="4609883"/>
            <a:ext cx="788704" cy="61403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430" name="表格 43">
                <a:extLst>
                  <a:ext uri="{FF2B5EF4-FFF2-40B4-BE49-F238E27FC236}">
                    <a16:creationId xmlns:a16="http://schemas.microsoft.com/office/drawing/2014/main" id="{BA18EE6B-A052-538D-FCD4-E161620197B1}"/>
                  </a:ext>
                </a:extLst>
              </p:cNvPr>
              <p:cNvGraphicFramePr>
                <a:graphicFrameLocks noGrp="1"/>
              </p:cNvGraphicFramePr>
              <p:nvPr>
                <p:extLst>
                  <p:ext uri="{D42A27DB-BD31-4B8C-83A1-F6EECF244321}">
                    <p14:modId xmlns:p14="http://schemas.microsoft.com/office/powerpoint/2010/main" val="266746377"/>
                  </p:ext>
                </p:extLst>
              </p:nvPr>
            </p:nvGraphicFramePr>
            <p:xfrm>
              <a:off x="6621873" y="1662347"/>
              <a:ext cx="5533555" cy="1582060"/>
            </p:xfrm>
            <a:graphic>
              <a:graphicData uri="http://schemas.openxmlformats.org/drawingml/2006/table">
                <a:tbl>
                  <a:tblPr firstRow="1" bandRow="1">
                    <a:tableStyleId>{5C22544A-7EE6-4342-B048-85BDC9FD1C3A}</a:tableStyleId>
                  </a:tblPr>
                  <a:tblGrid>
                    <a:gridCol w="1045247">
                      <a:extLst>
                        <a:ext uri="{9D8B030D-6E8A-4147-A177-3AD203B41FA5}">
                          <a16:colId xmlns:a16="http://schemas.microsoft.com/office/drawing/2014/main" val="3008586815"/>
                        </a:ext>
                      </a:extLst>
                    </a:gridCol>
                    <a:gridCol w="1258853">
                      <a:extLst>
                        <a:ext uri="{9D8B030D-6E8A-4147-A177-3AD203B41FA5}">
                          <a16:colId xmlns:a16="http://schemas.microsoft.com/office/drawing/2014/main" val="1338659995"/>
                        </a:ext>
                      </a:extLst>
                    </a:gridCol>
                    <a:gridCol w="1317529">
                      <a:extLst>
                        <a:ext uri="{9D8B030D-6E8A-4147-A177-3AD203B41FA5}">
                          <a16:colId xmlns:a16="http://schemas.microsoft.com/office/drawing/2014/main" val="1456278491"/>
                        </a:ext>
                      </a:extLst>
                    </a:gridCol>
                    <a:gridCol w="1911926">
                      <a:extLst>
                        <a:ext uri="{9D8B030D-6E8A-4147-A177-3AD203B41FA5}">
                          <a16:colId xmlns:a16="http://schemas.microsoft.com/office/drawing/2014/main" val="4032657195"/>
                        </a:ext>
                      </a:extLst>
                    </a:gridCol>
                  </a:tblGrid>
                  <a:tr h="335484">
                    <a:tc>
                      <a:txBody>
                        <a:bodyPr/>
                        <a:lstStyle/>
                        <a:p>
                          <a:pPr algn="ctr"/>
                          <a:r>
                            <a:rPr lang="en-US" altLang="zh-CN" sz="1600" dirty="0"/>
                            <a:t>Sector</a:t>
                          </a:r>
                          <a:endParaRPr lang="zh-CN" altLang="en-US" sz="1600" dirty="0"/>
                        </a:p>
                      </a:txBody>
                      <a:tcPr/>
                    </a:tc>
                    <a:tc>
                      <a:txBody>
                        <a:bodyPr/>
                        <a:lstStyle/>
                        <a:p>
                          <a:pPr algn="ctr"/>
                          <a:r>
                            <a:rPr lang="en-US" altLang="zh-CN" sz="1600" dirty="0"/>
                            <a:t>Analog</a:t>
                          </a:r>
                          <a:endParaRPr lang="zh-CN" altLang="en-US" sz="1600" dirty="0"/>
                        </a:p>
                      </a:txBody>
                      <a:tcPr/>
                    </a:tc>
                    <a:tc>
                      <a:txBody>
                        <a:bodyPr/>
                        <a:lstStyle/>
                        <a:p>
                          <a:pPr algn="ctr"/>
                          <a:r>
                            <a:rPr lang="en-US" altLang="zh-CN" sz="1600" dirty="0" err="1"/>
                            <a:t>Digtal</a:t>
                          </a:r>
                          <a:endParaRPr lang="zh-CN" altLang="en-US" sz="1600" dirty="0"/>
                        </a:p>
                      </a:txBody>
                      <a:tcPr/>
                    </a:tc>
                    <a:tc>
                      <a:txBody>
                        <a:bodyPr/>
                        <a:lstStyle/>
                        <a:p>
                          <a:pPr algn="ctr"/>
                          <a:r>
                            <a:rPr lang="en-US" altLang="zh-CN" sz="1600" dirty="0"/>
                            <a:t>Pixel layout</a:t>
                          </a:r>
                          <a:endParaRPr lang="zh-CN" altLang="en-US" sz="1600" dirty="0"/>
                        </a:p>
                      </a:txBody>
                      <a:tcPr/>
                    </a:tc>
                    <a:extLst>
                      <a:ext uri="{0D108BD9-81ED-4DB2-BD59-A6C34878D82A}">
                        <a16:rowId xmlns:a16="http://schemas.microsoft.com/office/drawing/2014/main" val="3287986256"/>
                      </a:ext>
                    </a:extLst>
                  </a:tr>
                  <a:tr h="311644">
                    <a:tc>
                      <a:txBody>
                        <a:bodyPr/>
                        <a:lstStyle/>
                        <a:p>
                          <a:pPr algn="ctr"/>
                          <a:r>
                            <a:rPr lang="en-US" altLang="zh-CN" sz="1400" dirty="0"/>
                            <a:t>0</a:t>
                          </a:r>
                          <a:endParaRPr lang="zh-CN" altLang="en-US" sz="1400" dirty="0"/>
                        </a:p>
                      </a:txBody>
                      <a:tcPr/>
                    </a:tc>
                    <a:tc>
                      <a:txBody>
                        <a:bodyPr/>
                        <a:lstStyle/>
                        <a:p>
                          <a:pPr algn="ctr"/>
                          <a:r>
                            <a:rPr lang="en-US" altLang="zh-CN" sz="1400" dirty="0"/>
                            <a:t>FE_V0</a:t>
                          </a:r>
                          <a:endParaRPr lang="zh-CN" altLang="en-US" sz="1400" dirty="0"/>
                        </a:p>
                      </a:txBody>
                      <a:tcPr/>
                    </a:tc>
                    <a:tc>
                      <a:txBody>
                        <a:bodyPr/>
                        <a:lstStyle/>
                        <a:p>
                          <a:pPr algn="ctr"/>
                          <a:r>
                            <a:rPr lang="en-US" altLang="zh-CN" sz="1400" dirty="0"/>
                            <a:t>DGT_V0</a:t>
                          </a:r>
                          <a:endParaRPr lang="zh-CN" altLang="en-US" sz="1400" dirty="0"/>
                        </a:p>
                      </a:txBody>
                      <a:tcPr/>
                    </a:tc>
                    <a:tc>
                      <a:txBody>
                        <a:bodyPr/>
                        <a:lstStyle/>
                        <a:p>
                          <a:pPr algn="ct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22322234"/>
                      </a:ext>
                    </a:extLst>
                  </a:tr>
                  <a:tr h="311644">
                    <a:tc>
                      <a:txBody>
                        <a:bodyPr/>
                        <a:lstStyle/>
                        <a:p>
                          <a:pPr algn="ctr"/>
                          <a:r>
                            <a:rPr lang="en-US" altLang="zh-CN"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1755256537"/>
                      </a:ext>
                    </a:extLst>
                  </a:tr>
                  <a:tr h="311644">
                    <a:tc>
                      <a:txBody>
                        <a:bodyPr/>
                        <a:lstStyle/>
                        <a:p>
                          <a:pPr algn="ctr"/>
                          <a:r>
                            <a:rPr lang="en-US" altLang="zh-CN" sz="1400" dirty="0"/>
                            <a:t>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16 μm</a:t>
                          </a:r>
                          <a14:m>
                            <m:oMath xmlns:m="http://schemas.openxmlformats.org/officeDocument/2006/math">
                              <m:r>
                                <a:rPr lang="en-US" altLang="zh-CN" sz="1400" b="0" i="0" smtClean="0">
                                  <a:latin typeface="Cambria Math" panose="02040503050406030204" pitchFamily="18" charset="0"/>
                                  <a:ea typeface="Cambria Math" panose="02040503050406030204" pitchFamily="18" charset="0"/>
                                </a:rPr>
                                <m:t> </m:t>
                              </m:r>
                              <m:r>
                                <a:rPr lang="en-US" altLang="zh-CN" sz="1400" i="1" smtClean="0">
                                  <a:latin typeface="Cambria Math" panose="02040503050406030204" pitchFamily="18" charset="0"/>
                                  <a:ea typeface="Cambria Math" panose="02040503050406030204" pitchFamily="18" charset="0"/>
                                </a:rPr>
                                <m:t>×</m:t>
                              </m:r>
                            </m:oMath>
                          </a14:m>
                          <a:r>
                            <a:rPr lang="en-US" altLang="zh-CN" sz="1400" dirty="0"/>
                            <a:t> 23.11 μm</a:t>
                          </a:r>
                          <a:r>
                            <a:rPr lang="en-US" altLang="zh-CN" sz="1400" baseline="30000" dirty="0"/>
                            <a:t>2</a:t>
                          </a:r>
                        </a:p>
                      </a:txBody>
                      <a:tcPr/>
                    </a:tc>
                    <a:extLst>
                      <a:ext uri="{0D108BD9-81ED-4DB2-BD59-A6C34878D82A}">
                        <a16:rowId xmlns:a16="http://schemas.microsoft.com/office/drawing/2014/main" val="711585233"/>
                      </a:ext>
                    </a:extLst>
                  </a:tr>
                  <a:tr h="311644">
                    <a:tc>
                      <a:txBody>
                        <a:bodyPr/>
                        <a:lstStyle/>
                        <a:p>
                          <a:pPr algn="ctr"/>
                          <a:r>
                            <a:rPr lang="en-US" altLang="zh-CN" sz="1400" dirty="0"/>
                            <a:t>3</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8896651"/>
                      </a:ext>
                    </a:extLst>
                  </a:tr>
                </a:tbl>
              </a:graphicData>
            </a:graphic>
          </p:graphicFrame>
        </mc:Choice>
        <mc:Fallback xmlns="">
          <p:graphicFrame>
            <p:nvGraphicFramePr>
              <p:cNvPr id="430" name="表格 43">
                <a:extLst>
                  <a:ext uri="{FF2B5EF4-FFF2-40B4-BE49-F238E27FC236}">
                    <a16:creationId xmlns:a16="http://schemas.microsoft.com/office/drawing/2014/main" id="{BA18EE6B-A052-538D-FCD4-E161620197B1}"/>
                  </a:ext>
                </a:extLst>
              </p:cNvPr>
              <p:cNvGraphicFramePr>
                <a:graphicFrameLocks noGrp="1"/>
              </p:cNvGraphicFramePr>
              <p:nvPr>
                <p:extLst>
                  <p:ext uri="{D42A27DB-BD31-4B8C-83A1-F6EECF244321}">
                    <p14:modId xmlns:p14="http://schemas.microsoft.com/office/powerpoint/2010/main" val="266746377"/>
                  </p:ext>
                </p:extLst>
              </p:nvPr>
            </p:nvGraphicFramePr>
            <p:xfrm>
              <a:off x="6621873" y="1662347"/>
              <a:ext cx="5533555" cy="1582060"/>
            </p:xfrm>
            <a:graphic>
              <a:graphicData uri="http://schemas.openxmlformats.org/drawingml/2006/table">
                <a:tbl>
                  <a:tblPr firstRow="1" bandRow="1">
                    <a:tableStyleId>{5C22544A-7EE6-4342-B048-85BDC9FD1C3A}</a:tableStyleId>
                  </a:tblPr>
                  <a:tblGrid>
                    <a:gridCol w="1045247">
                      <a:extLst>
                        <a:ext uri="{9D8B030D-6E8A-4147-A177-3AD203B41FA5}">
                          <a16:colId xmlns:a16="http://schemas.microsoft.com/office/drawing/2014/main" val="3008586815"/>
                        </a:ext>
                      </a:extLst>
                    </a:gridCol>
                    <a:gridCol w="1258853">
                      <a:extLst>
                        <a:ext uri="{9D8B030D-6E8A-4147-A177-3AD203B41FA5}">
                          <a16:colId xmlns:a16="http://schemas.microsoft.com/office/drawing/2014/main" val="1338659995"/>
                        </a:ext>
                      </a:extLst>
                    </a:gridCol>
                    <a:gridCol w="1317529">
                      <a:extLst>
                        <a:ext uri="{9D8B030D-6E8A-4147-A177-3AD203B41FA5}">
                          <a16:colId xmlns:a16="http://schemas.microsoft.com/office/drawing/2014/main" val="1456278491"/>
                        </a:ext>
                      </a:extLst>
                    </a:gridCol>
                    <a:gridCol w="1911926">
                      <a:extLst>
                        <a:ext uri="{9D8B030D-6E8A-4147-A177-3AD203B41FA5}">
                          <a16:colId xmlns:a16="http://schemas.microsoft.com/office/drawing/2014/main" val="4032657195"/>
                        </a:ext>
                      </a:extLst>
                    </a:gridCol>
                  </a:tblGrid>
                  <a:tr h="335484">
                    <a:tc>
                      <a:txBody>
                        <a:bodyPr/>
                        <a:lstStyle/>
                        <a:p>
                          <a:pPr algn="ctr"/>
                          <a:r>
                            <a:rPr lang="en-US" altLang="zh-CN" sz="1600" dirty="0"/>
                            <a:t>Sector</a:t>
                          </a:r>
                          <a:endParaRPr lang="zh-CN" altLang="en-US" sz="1600" dirty="0"/>
                        </a:p>
                      </a:txBody>
                      <a:tcPr/>
                    </a:tc>
                    <a:tc>
                      <a:txBody>
                        <a:bodyPr/>
                        <a:lstStyle/>
                        <a:p>
                          <a:pPr algn="ctr"/>
                          <a:r>
                            <a:rPr lang="en-US" altLang="zh-CN" sz="1600" dirty="0"/>
                            <a:t>Analog</a:t>
                          </a:r>
                          <a:endParaRPr lang="zh-CN" altLang="en-US" sz="1600" dirty="0"/>
                        </a:p>
                      </a:txBody>
                      <a:tcPr/>
                    </a:tc>
                    <a:tc>
                      <a:txBody>
                        <a:bodyPr/>
                        <a:lstStyle/>
                        <a:p>
                          <a:pPr algn="ctr"/>
                          <a:r>
                            <a:rPr lang="en-US" altLang="zh-CN" sz="1600" dirty="0" err="1"/>
                            <a:t>Digtal</a:t>
                          </a:r>
                          <a:endParaRPr lang="zh-CN" altLang="en-US" sz="1600" dirty="0"/>
                        </a:p>
                      </a:txBody>
                      <a:tcPr/>
                    </a:tc>
                    <a:tc>
                      <a:txBody>
                        <a:bodyPr/>
                        <a:lstStyle/>
                        <a:p>
                          <a:pPr algn="ctr"/>
                          <a:r>
                            <a:rPr lang="en-US" altLang="zh-CN" sz="1600" dirty="0"/>
                            <a:t>Pixel layout</a:t>
                          </a:r>
                          <a:endParaRPr lang="zh-CN" altLang="en-US" sz="1600" dirty="0"/>
                        </a:p>
                      </a:txBody>
                      <a:tcPr/>
                    </a:tc>
                    <a:extLst>
                      <a:ext uri="{0D108BD9-81ED-4DB2-BD59-A6C34878D82A}">
                        <a16:rowId xmlns:a16="http://schemas.microsoft.com/office/drawing/2014/main" val="3287986256"/>
                      </a:ext>
                    </a:extLst>
                  </a:tr>
                  <a:tr h="311644">
                    <a:tc>
                      <a:txBody>
                        <a:bodyPr/>
                        <a:lstStyle/>
                        <a:p>
                          <a:pPr algn="ctr"/>
                          <a:r>
                            <a:rPr lang="en-US" altLang="zh-CN" sz="1400" dirty="0"/>
                            <a:t>0</a:t>
                          </a:r>
                          <a:endParaRPr lang="zh-CN" altLang="en-US" sz="1400" dirty="0"/>
                        </a:p>
                      </a:txBody>
                      <a:tcPr/>
                    </a:tc>
                    <a:tc>
                      <a:txBody>
                        <a:bodyPr/>
                        <a:lstStyle/>
                        <a:p>
                          <a:pPr algn="ctr"/>
                          <a:r>
                            <a:rPr lang="en-US" altLang="zh-CN" sz="1400" dirty="0"/>
                            <a:t>FE_V0</a:t>
                          </a:r>
                          <a:endParaRPr lang="zh-CN" altLang="en-US" sz="1400" dirty="0"/>
                        </a:p>
                      </a:txBody>
                      <a:tcPr/>
                    </a:tc>
                    <a:tc>
                      <a:txBody>
                        <a:bodyPr/>
                        <a:lstStyle/>
                        <a:p>
                          <a:pPr algn="ctr"/>
                          <a:r>
                            <a:rPr lang="en-US" altLang="zh-CN" sz="1400" dirty="0"/>
                            <a:t>DGT_V0</a:t>
                          </a:r>
                          <a:endParaRPr lang="zh-CN" altLang="en-US" sz="1400" dirty="0"/>
                        </a:p>
                      </a:txBody>
                      <a:tcPr/>
                    </a:tc>
                    <a:tc>
                      <a:txBody>
                        <a:bodyPr/>
                        <a:lstStyle/>
                        <a:p>
                          <a:pPr algn="ct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22322234"/>
                      </a:ext>
                    </a:extLst>
                  </a:tr>
                  <a:tr h="311644">
                    <a:tc>
                      <a:txBody>
                        <a:bodyPr/>
                        <a:lstStyle/>
                        <a:p>
                          <a:pPr algn="ctr"/>
                          <a:r>
                            <a:rPr lang="en-US" altLang="zh-CN"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1755256537"/>
                      </a:ext>
                    </a:extLst>
                  </a:tr>
                  <a:tr h="311644">
                    <a:tc>
                      <a:txBody>
                        <a:bodyPr/>
                        <a:lstStyle/>
                        <a:p>
                          <a:pPr algn="ctr"/>
                          <a:r>
                            <a:rPr lang="en-US" altLang="zh-CN" sz="1400" dirty="0"/>
                            <a:t>2</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DGT_V2</a:t>
                          </a:r>
                          <a:endParaRPr lang="zh-CN" altLang="en-US" sz="1400" dirty="0"/>
                        </a:p>
                      </a:txBody>
                      <a:tcPr/>
                    </a:tc>
                    <a:tc>
                      <a:txBody>
                        <a:bodyPr/>
                        <a:lstStyle/>
                        <a:p>
                          <a:endParaRPr lang="zh-CN"/>
                        </a:p>
                      </a:txBody>
                      <a:tcPr>
                        <a:blipFill>
                          <a:blip r:embed="rId3"/>
                          <a:stretch>
                            <a:fillRect l="-189809" t="-307692" r="-1274" b="-115385"/>
                          </a:stretch>
                        </a:blipFill>
                      </a:tcPr>
                    </a:tc>
                    <a:extLst>
                      <a:ext uri="{0D108BD9-81ED-4DB2-BD59-A6C34878D82A}">
                        <a16:rowId xmlns:a16="http://schemas.microsoft.com/office/drawing/2014/main" val="711585233"/>
                      </a:ext>
                    </a:extLst>
                  </a:tr>
                  <a:tr h="311644">
                    <a:tc>
                      <a:txBody>
                        <a:bodyPr/>
                        <a:lstStyle/>
                        <a:p>
                          <a:pPr algn="ctr"/>
                          <a:r>
                            <a:rPr lang="en-US" altLang="zh-CN" sz="1400" dirty="0"/>
                            <a:t>3</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FE_V1</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DGT_V0</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altLang="zh-CN" sz="1400" dirty="0"/>
                            <a:t>16 μ</a:t>
                          </a:r>
                          <a:r>
                            <a:rPr lang="en-US" altLang="zh-CN" sz="1400" dirty="0"/>
                            <a:t>m × 26 </a:t>
                          </a:r>
                          <a:r>
                            <a:rPr lang="el-GR" altLang="zh-CN" sz="1400" dirty="0"/>
                            <a:t>μ</a:t>
                          </a:r>
                          <a:r>
                            <a:rPr lang="en-US" altLang="zh-CN" sz="1400" dirty="0"/>
                            <a:t>m</a:t>
                          </a:r>
                          <a:r>
                            <a:rPr lang="en-US" altLang="zh-CN" sz="1400" baseline="30000" dirty="0"/>
                            <a:t>2</a:t>
                          </a:r>
                        </a:p>
                      </a:txBody>
                      <a:tcPr/>
                    </a:tc>
                    <a:extLst>
                      <a:ext uri="{0D108BD9-81ED-4DB2-BD59-A6C34878D82A}">
                        <a16:rowId xmlns:a16="http://schemas.microsoft.com/office/drawing/2014/main" val="348896651"/>
                      </a:ext>
                    </a:extLst>
                  </a:tr>
                </a:tbl>
              </a:graphicData>
            </a:graphic>
          </p:graphicFrame>
        </mc:Fallback>
      </mc:AlternateContent>
      <p:sp>
        <p:nvSpPr>
          <p:cNvPr id="431" name="文本框 430">
            <a:extLst>
              <a:ext uri="{FF2B5EF4-FFF2-40B4-BE49-F238E27FC236}">
                <a16:creationId xmlns:a16="http://schemas.microsoft.com/office/drawing/2014/main" id="{A41512B5-681F-C6F0-DFBB-06E8FB2A63F1}"/>
              </a:ext>
            </a:extLst>
          </p:cNvPr>
          <p:cNvSpPr txBox="1"/>
          <p:nvPr/>
        </p:nvSpPr>
        <p:spPr>
          <a:xfrm>
            <a:off x="8641385" y="3264975"/>
            <a:ext cx="1904285" cy="276999"/>
          </a:xfrm>
          <a:prstGeom prst="rect">
            <a:avLst/>
          </a:prstGeom>
          <a:noFill/>
        </p:spPr>
        <p:txBody>
          <a:bodyPr wrap="square" rtlCol="0">
            <a:spAutoFit/>
          </a:bodyPr>
          <a:lstStyle/>
          <a:p>
            <a:pPr algn="ctr"/>
            <a:r>
              <a:rPr lang="zh-CN" altLang="en-US" sz="1200" dirty="0"/>
              <a:t>像素阵列四个</a:t>
            </a:r>
            <a:r>
              <a:rPr lang="en-US" altLang="zh-CN" sz="1200" dirty="0"/>
              <a:t>Sector</a:t>
            </a:r>
            <a:r>
              <a:rPr lang="zh-CN" altLang="en-US" sz="1200" dirty="0"/>
              <a:t>组成</a:t>
            </a:r>
          </a:p>
        </p:txBody>
      </p:sp>
      <p:sp>
        <p:nvSpPr>
          <p:cNvPr id="432" name="文本框 431">
            <a:extLst>
              <a:ext uri="{FF2B5EF4-FFF2-40B4-BE49-F238E27FC236}">
                <a16:creationId xmlns:a16="http://schemas.microsoft.com/office/drawing/2014/main" id="{0A5F7523-64CA-EF55-6DE9-83B1CFFBFE4D}"/>
              </a:ext>
            </a:extLst>
          </p:cNvPr>
          <p:cNvSpPr txBox="1"/>
          <p:nvPr/>
        </p:nvSpPr>
        <p:spPr>
          <a:xfrm>
            <a:off x="424465" y="1481396"/>
            <a:ext cx="6087553" cy="253620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dirty="0"/>
              <a:t>数字逻辑储存</a:t>
            </a:r>
            <a:r>
              <a:rPr lang="en-US" altLang="zh-CN" dirty="0"/>
              <a:t>HIT</a:t>
            </a:r>
            <a:r>
              <a:rPr lang="zh-CN" altLang="en-US" dirty="0"/>
              <a:t>信息，</a:t>
            </a:r>
            <a:r>
              <a:rPr lang="en-US" altLang="zh-CN" dirty="0"/>
              <a:t>HIT</a:t>
            </a:r>
            <a:r>
              <a:rPr lang="zh-CN" altLang="en-US" dirty="0"/>
              <a:t>储存器有</a:t>
            </a:r>
            <a:r>
              <a:rPr lang="en-US" altLang="zh-CN" dirty="0">
                <a:solidFill>
                  <a:srgbClr val="FF0000"/>
                </a:solidFill>
              </a:rPr>
              <a:t>RS-latch</a:t>
            </a:r>
            <a:r>
              <a:rPr lang="zh-CN" altLang="en-US" dirty="0"/>
              <a:t>（电平敏感）和</a:t>
            </a:r>
            <a:r>
              <a:rPr lang="en-US" altLang="zh-CN" dirty="0">
                <a:solidFill>
                  <a:srgbClr val="FF0000"/>
                </a:solidFill>
              </a:rPr>
              <a:t>D-flipflop</a:t>
            </a:r>
            <a:r>
              <a:rPr lang="zh-CN" altLang="en-US" dirty="0"/>
              <a:t>（触发沿敏感），</a:t>
            </a:r>
            <a:r>
              <a:rPr lang="en-US" altLang="zh-CN" dirty="0"/>
              <a:t>Sector0</a:t>
            </a:r>
            <a:r>
              <a:rPr lang="zh-CN" altLang="en-US" dirty="0"/>
              <a:t>和</a:t>
            </a:r>
            <a:r>
              <a:rPr lang="en-US" altLang="zh-CN" dirty="0"/>
              <a:t>Sector2</a:t>
            </a:r>
            <a:r>
              <a:rPr lang="zh-CN" altLang="en-US" dirty="0"/>
              <a:t>有相同的模拟前端和</a:t>
            </a:r>
            <a:r>
              <a:rPr lang="en-US" altLang="zh-CN" dirty="0"/>
              <a:t>HIT</a:t>
            </a:r>
            <a:r>
              <a:rPr lang="zh-CN" altLang="en-US" dirty="0"/>
              <a:t>存储器，仅辅助功能的配置寄存器不同</a:t>
            </a:r>
            <a:endParaRPr lang="en-US" altLang="zh-CN" dirty="0"/>
          </a:p>
          <a:p>
            <a:pPr marL="285750" indent="-285750" algn="just">
              <a:lnSpc>
                <a:spcPct val="150000"/>
              </a:lnSpc>
              <a:buFont typeface="Arial" panose="020B0604020202020204" pitchFamily="34" charset="0"/>
              <a:buChar char="•"/>
            </a:pPr>
            <a:r>
              <a:rPr lang="zh-CN" altLang="en-US" dirty="0"/>
              <a:t>辅助功能：电荷注入的</a:t>
            </a:r>
            <a:r>
              <a:rPr lang="en-US" altLang="zh-CN" dirty="0">
                <a:solidFill>
                  <a:srgbClr val="FF0000"/>
                </a:solidFill>
              </a:rPr>
              <a:t>PULSE</a:t>
            </a:r>
            <a:r>
              <a:rPr lang="zh-CN" altLang="en-US" dirty="0"/>
              <a:t>功能和屏蔽像素</a:t>
            </a:r>
            <a:r>
              <a:rPr lang="en-US" altLang="zh-CN" dirty="0">
                <a:solidFill>
                  <a:srgbClr val="FF0000"/>
                </a:solidFill>
              </a:rPr>
              <a:t>MASK</a:t>
            </a:r>
            <a:r>
              <a:rPr lang="zh-CN" altLang="en-US" dirty="0"/>
              <a:t>功能</a:t>
            </a:r>
          </a:p>
        </p:txBody>
      </p:sp>
    </p:spTree>
    <p:extLst>
      <p:ext uri="{BB962C8B-B14F-4D97-AF65-F5344CB8AC3E}">
        <p14:creationId xmlns:p14="http://schemas.microsoft.com/office/powerpoint/2010/main" val="412537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6A949FD-35D9-C0F2-44CB-F14143BDDDE6}"/>
              </a:ext>
            </a:extLst>
          </p:cNvPr>
          <p:cNvSpPr>
            <a:spLocks noGrp="1"/>
          </p:cNvSpPr>
          <p:nvPr>
            <p:ph type="title"/>
          </p:nvPr>
        </p:nvSpPr>
        <p:spPr/>
        <p:txBody>
          <a:bodyPr/>
          <a:lstStyle/>
          <a:p>
            <a:r>
              <a:rPr lang="zh-CN" altLang="en-US" b="1" dirty="0"/>
              <a:t>优化测试方法</a:t>
            </a:r>
          </a:p>
        </p:txBody>
      </p:sp>
      <p:sp>
        <p:nvSpPr>
          <p:cNvPr id="5" name="文本框 4">
            <a:extLst>
              <a:ext uri="{FF2B5EF4-FFF2-40B4-BE49-F238E27FC236}">
                <a16:creationId xmlns:a16="http://schemas.microsoft.com/office/drawing/2014/main" id="{FEDD6267-5A64-A126-EDCF-559256941CC8}"/>
              </a:ext>
            </a:extLst>
          </p:cNvPr>
          <p:cNvSpPr txBox="1"/>
          <p:nvPr/>
        </p:nvSpPr>
        <p:spPr>
          <a:xfrm>
            <a:off x="732451" y="6113156"/>
            <a:ext cx="11459549" cy="461665"/>
          </a:xfrm>
          <a:prstGeom prst="rect">
            <a:avLst/>
          </a:prstGeom>
          <a:noFill/>
        </p:spPr>
        <p:txBody>
          <a:bodyPr wrap="square" rtlCol="0">
            <a:spAutoFit/>
          </a:bodyPr>
          <a:lstStyle/>
          <a:p>
            <a:pPr marL="285750" indent="-285750">
              <a:buFont typeface="Arial" panose="020B0604020202020204" pitchFamily="34" charset="0"/>
              <a:buChar char="•"/>
            </a:pPr>
            <a:r>
              <a:rPr lang="zh-CN" altLang="en-US" sz="1200" dirty="0"/>
              <a:t>文章：</a:t>
            </a:r>
            <a:r>
              <a:rPr lang="en-US" altLang="zh-CN" sz="1200" dirty="0"/>
              <a:t>Sheng Dong, et al., Design and </a:t>
            </a:r>
            <a:r>
              <a:rPr lang="en-US" altLang="zh-CN" sz="1200" dirty="0" err="1"/>
              <a:t>characterisation</a:t>
            </a:r>
            <a:r>
              <a:rPr lang="en-US" altLang="zh-CN" sz="1200" dirty="0"/>
              <a:t> of the JadePix-3 CMOS pixel sensor, </a:t>
            </a:r>
            <a:r>
              <a:rPr lang="en-US" altLang="zh-CN" sz="1200" dirty="0" err="1"/>
              <a:t>Nucl</a:t>
            </a:r>
            <a:r>
              <a:rPr lang="en-US" altLang="zh-CN" sz="1200" dirty="0"/>
              <a:t>. </a:t>
            </a:r>
            <a:r>
              <a:rPr lang="en-US" altLang="zh-CN" sz="1200" dirty="0" err="1"/>
              <a:t>Instrum</a:t>
            </a:r>
            <a:r>
              <a:rPr lang="en-US" altLang="zh-CN" sz="1200" dirty="0"/>
              <a:t>. Methods Phys. Res. A,  1048(2023) 0168-9002, https://doi.org/10.1016/j.nima.2022.167967.</a:t>
            </a:r>
          </a:p>
        </p:txBody>
      </p:sp>
      <p:sp>
        <p:nvSpPr>
          <p:cNvPr id="6" name="文本框 5">
            <a:extLst>
              <a:ext uri="{FF2B5EF4-FFF2-40B4-BE49-F238E27FC236}">
                <a16:creationId xmlns:a16="http://schemas.microsoft.com/office/drawing/2014/main" id="{4C567622-8B6F-9B2A-B694-77057AABE26C}"/>
              </a:ext>
            </a:extLst>
          </p:cNvPr>
          <p:cNvSpPr txBox="1"/>
          <p:nvPr/>
        </p:nvSpPr>
        <p:spPr>
          <a:xfrm>
            <a:off x="838200" y="1007479"/>
            <a:ext cx="10515600" cy="21207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目的：</a:t>
            </a:r>
            <a:r>
              <a:rPr lang="zh-CN" altLang="en-US" dirty="0">
                <a:solidFill>
                  <a:srgbClr val="FF0000"/>
                </a:solidFill>
              </a:rPr>
              <a:t>优化像素阵列测试方法</a:t>
            </a:r>
            <a:r>
              <a:rPr lang="zh-CN" altLang="en-US" dirty="0"/>
              <a:t>，深入研究等效输入阈值和等效输入噪声</a:t>
            </a:r>
            <a:endParaRPr lang="en-US" altLang="zh-CN" dirty="0"/>
          </a:p>
          <a:p>
            <a:pPr marL="285750" indent="-285750">
              <a:lnSpc>
                <a:spcPct val="150000"/>
              </a:lnSpc>
              <a:buFont typeface="Arial" panose="020B0604020202020204" pitchFamily="34" charset="0"/>
              <a:buChar char="•"/>
            </a:pPr>
            <a:r>
              <a:rPr lang="zh-CN" altLang="en-US" dirty="0"/>
              <a:t>优化选中像素的原因：</a:t>
            </a:r>
            <a:endParaRPr lang="en-US" altLang="zh-CN" dirty="0"/>
          </a:p>
          <a:p>
            <a:pPr marL="800100" lvl="1" indent="-342900">
              <a:lnSpc>
                <a:spcPct val="150000"/>
              </a:lnSpc>
              <a:buFont typeface="+mj-lt"/>
              <a:buAutoNum type="arabicPeriod"/>
            </a:pPr>
            <a:r>
              <a:rPr lang="zh-CN" altLang="en-US" sz="1800" kern="100" dirty="0">
                <a:effectLst/>
                <a:cs typeface="Times New Roman" panose="02020603050405020304" pitchFamily="18" charset="0"/>
              </a:rPr>
              <a:t>所有像素脉冲测试用同一信号源</a:t>
            </a:r>
            <a:r>
              <a:rPr lang="zh-CN" altLang="en-US" dirty="0"/>
              <a:t>，被测像素数量不同，负载不同</a:t>
            </a:r>
            <a:endParaRPr lang="en-US" altLang="zh-CN" dirty="0"/>
          </a:p>
          <a:p>
            <a:pPr marL="800100" lvl="1" indent="-342900">
              <a:lnSpc>
                <a:spcPct val="150000"/>
              </a:lnSpc>
              <a:buFont typeface="+mj-lt"/>
              <a:buAutoNum type="arabicPeriod"/>
            </a:pPr>
            <a:r>
              <a:rPr lang="zh-CN" altLang="en-US" dirty="0"/>
              <a:t>所有像素接在同一个电源网络上，脉冲测试的同步响应造成的电源瞬态电流过大</a:t>
            </a:r>
            <a:endParaRPr lang="en-US" altLang="zh-CN" dirty="0"/>
          </a:p>
          <a:p>
            <a:pPr marL="800100" lvl="1" indent="-342900">
              <a:lnSpc>
                <a:spcPct val="150000"/>
              </a:lnSpc>
              <a:buFont typeface="+mj-lt"/>
              <a:buAutoNum type="arabicPeriod"/>
            </a:pPr>
            <a:r>
              <a:rPr lang="zh-CN" altLang="en-US" dirty="0"/>
              <a:t>实验中击中率较低</a:t>
            </a:r>
            <a:endParaRPr lang="en-US" altLang="zh-CN" dirty="0"/>
          </a:p>
        </p:txBody>
      </p:sp>
      <p:grpSp>
        <p:nvGrpSpPr>
          <p:cNvPr id="13" name="组合 12">
            <a:extLst>
              <a:ext uri="{FF2B5EF4-FFF2-40B4-BE49-F238E27FC236}">
                <a16:creationId xmlns:a16="http://schemas.microsoft.com/office/drawing/2014/main" id="{A5A065E0-C37D-99E5-A709-273B8DBDAFCF}"/>
              </a:ext>
            </a:extLst>
          </p:cNvPr>
          <p:cNvGrpSpPr/>
          <p:nvPr/>
        </p:nvGrpSpPr>
        <p:grpSpPr>
          <a:xfrm>
            <a:off x="1712915" y="3059771"/>
            <a:ext cx="8766169" cy="3045890"/>
            <a:chOff x="1436913" y="1869321"/>
            <a:chExt cx="9249864" cy="3124544"/>
          </a:xfrm>
        </p:grpSpPr>
        <p:pic>
          <p:nvPicPr>
            <p:cNvPr id="8" name="图片 7">
              <a:extLst>
                <a:ext uri="{FF2B5EF4-FFF2-40B4-BE49-F238E27FC236}">
                  <a16:creationId xmlns:a16="http://schemas.microsoft.com/office/drawing/2014/main" id="{244228C9-20CB-C9B7-1B47-A430BE00B02F}"/>
                </a:ext>
              </a:extLst>
            </p:cNvPr>
            <p:cNvPicPr>
              <a:picLocks noChangeAspect="1"/>
            </p:cNvPicPr>
            <p:nvPr/>
          </p:nvPicPr>
          <p:blipFill rotWithShape="1">
            <a:blip r:embed="rId3"/>
            <a:srcRect l="1225" t="-1" b="459"/>
            <a:stretch/>
          </p:blipFill>
          <p:spPr>
            <a:xfrm>
              <a:off x="1436913" y="1869321"/>
              <a:ext cx="4138221" cy="2963936"/>
            </a:xfrm>
            <a:prstGeom prst="rect">
              <a:avLst/>
            </a:prstGeom>
          </p:spPr>
        </p:pic>
        <p:pic>
          <p:nvPicPr>
            <p:cNvPr id="9" name="图片 8">
              <a:extLst>
                <a:ext uri="{FF2B5EF4-FFF2-40B4-BE49-F238E27FC236}">
                  <a16:creationId xmlns:a16="http://schemas.microsoft.com/office/drawing/2014/main" id="{741B78CB-3C5E-E681-CC9B-B653034F3D3F}"/>
                </a:ext>
              </a:extLst>
            </p:cNvPr>
            <p:cNvPicPr>
              <a:picLocks noChangeAspect="1"/>
            </p:cNvPicPr>
            <p:nvPr/>
          </p:nvPicPr>
          <p:blipFill rotWithShape="1">
            <a:blip r:embed="rId4"/>
            <a:srcRect l="2056" t="850" r="713" b="1169"/>
            <a:stretch/>
          </p:blipFill>
          <p:spPr>
            <a:xfrm>
              <a:off x="6616868" y="1869321"/>
              <a:ext cx="4069909" cy="2907902"/>
            </a:xfrm>
            <a:prstGeom prst="rect">
              <a:avLst/>
            </a:prstGeom>
          </p:spPr>
        </p:pic>
        <p:sp>
          <p:nvSpPr>
            <p:cNvPr id="10" name="箭头: 右 9">
              <a:extLst>
                <a:ext uri="{FF2B5EF4-FFF2-40B4-BE49-F238E27FC236}">
                  <a16:creationId xmlns:a16="http://schemas.microsoft.com/office/drawing/2014/main" id="{CD79147B-0779-13A4-B9D6-95442813BA00}"/>
                </a:ext>
              </a:extLst>
            </p:cNvPr>
            <p:cNvSpPr/>
            <p:nvPr/>
          </p:nvSpPr>
          <p:spPr>
            <a:xfrm>
              <a:off x="5407090" y="2738085"/>
              <a:ext cx="1209778" cy="85334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E62DBAA-827A-41F4-6C81-11233851CC27}"/>
                </a:ext>
              </a:extLst>
            </p:cNvPr>
            <p:cNvSpPr txBox="1"/>
            <p:nvPr/>
          </p:nvSpPr>
          <p:spPr>
            <a:xfrm>
              <a:off x="2438793" y="4699151"/>
              <a:ext cx="2682506" cy="294714"/>
            </a:xfrm>
            <a:prstGeom prst="rect">
              <a:avLst/>
            </a:prstGeom>
            <a:noFill/>
          </p:spPr>
          <p:txBody>
            <a:bodyPr wrap="square" rtlCol="0">
              <a:spAutoFit/>
            </a:bodyPr>
            <a:lstStyle/>
            <a:p>
              <a:pPr algn="ctr"/>
              <a:r>
                <a:rPr lang="zh-CN" altLang="en-US" sz="1200" dirty="0"/>
                <a:t>四个</a:t>
              </a:r>
              <a:r>
                <a:rPr lang="en-US" altLang="zh-CN" sz="1200" dirty="0"/>
                <a:t>Sector</a:t>
              </a:r>
              <a:r>
                <a:rPr lang="zh-CN" altLang="en-US" sz="1200" dirty="0"/>
                <a:t>逐个选中（</a:t>
              </a:r>
              <a:r>
                <a:rPr lang="en-US" altLang="zh-CN" sz="1200" dirty="0"/>
                <a:t>sector 0</a:t>
              </a:r>
              <a:r>
                <a:rPr lang="zh-CN" altLang="en-US" sz="1200" dirty="0"/>
                <a:t>）</a:t>
              </a:r>
            </a:p>
          </p:txBody>
        </p:sp>
        <p:sp>
          <p:nvSpPr>
            <p:cNvPr id="12" name="文本框 11">
              <a:extLst>
                <a:ext uri="{FF2B5EF4-FFF2-40B4-BE49-F238E27FC236}">
                  <a16:creationId xmlns:a16="http://schemas.microsoft.com/office/drawing/2014/main" id="{E52AB232-C434-AF0F-B6F0-13C32B8F079C}"/>
                </a:ext>
              </a:extLst>
            </p:cNvPr>
            <p:cNvSpPr txBox="1"/>
            <p:nvPr/>
          </p:nvSpPr>
          <p:spPr>
            <a:xfrm>
              <a:off x="7310569" y="4674351"/>
              <a:ext cx="2682506" cy="294714"/>
            </a:xfrm>
            <a:prstGeom prst="rect">
              <a:avLst/>
            </a:prstGeom>
            <a:noFill/>
          </p:spPr>
          <p:txBody>
            <a:bodyPr wrap="square" rtlCol="0">
              <a:spAutoFit/>
            </a:bodyPr>
            <a:lstStyle/>
            <a:p>
              <a:pPr algn="ctr"/>
              <a:r>
                <a:rPr lang="zh-CN" altLang="en-US" sz="1200" dirty="0"/>
                <a:t>新：选中行列间隔相同的像素</a:t>
              </a:r>
            </a:p>
          </p:txBody>
        </p:sp>
      </p:grpSp>
      <p:sp>
        <p:nvSpPr>
          <p:cNvPr id="3" name="灯片编号占位符 2">
            <a:extLst>
              <a:ext uri="{FF2B5EF4-FFF2-40B4-BE49-F238E27FC236}">
                <a16:creationId xmlns:a16="http://schemas.microsoft.com/office/drawing/2014/main" id="{BECAB10F-F851-37BB-4EA5-2EC39054C935}"/>
              </a:ext>
            </a:extLst>
          </p:cNvPr>
          <p:cNvSpPr>
            <a:spLocks noGrp="1"/>
          </p:cNvSpPr>
          <p:nvPr>
            <p:ph type="sldNum" sz="quarter" idx="12"/>
          </p:nvPr>
        </p:nvSpPr>
        <p:spPr/>
        <p:txBody>
          <a:bodyPr/>
          <a:lstStyle/>
          <a:p>
            <a:fld id="{D34D3721-53FB-4053-A2D8-F6857F4BEDC8}" type="slidenum">
              <a:rPr lang="zh-CN" altLang="en-US" smtClean="0"/>
              <a:t>6</a:t>
            </a:fld>
            <a:endParaRPr lang="zh-CN" altLang="en-US" dirty="0"/>
          </a:p>
        </p:txBody>
      </p:sp>
      <p:sp>
        <p:nvSpPr>
          <p:cNvPr id="2" name="文本框 1">
            <a:extLst>
              <a:ext uri="{FF2B5EF4-FFF2-40B4-BE49-F238E27FC236}">
                <a16:creationId xmlns:a16="http://schemas.microsoft.com/office/drawing/2014/main" id="{85695B6B-D552-057E-2885-1735FE228100}"/>
              </a:ext>
            </a:extLst>
          </p:cNvPr>
          <p:cNvSpPr txBox="1"/>
          <p:nvPr/>
        </p:nvSpPr>
        <p:spPr>
          <a:xfrm>
            <a:off x="5660727" y="4145424"/>
            <a:ext cx="776027" cy="369332"/>
          </a:xfrm>
          <a:prstGeom prst="rect">
            <a:avLst/>
          </a:prstGeom>
          <a:noFill/>
        </p:spPr>
        <p:txBody>
          <a:bodyPr wrap="square" rtlCol="0">
            <a:spAutoFit/>
          </a:bodyPr>
          <a:lstStyle/>
          <a:p>
            <a:r>
              <a:rPr lang="zh-CN" altLang="en-US" dirty="0"/>
              <a:t>优化</a:t>
            </a:r>
          </a:p>
        </p:txBody>
      </p:sp>
    </p:spTree>
    <p:extLst>
      <p:ext uri="{BB962C8B-B14F-4D97-AF65-F5344CB8AC3E}">
        <p14:creationId xmlns:p14="http://schemas.microsoft.com/office/powerpoint/2010/main" val="235173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716FF-4539-6634-3834-09899B978AA2}"/>
              </a:ext>
            </a:extLst>
          </p:cNvPr>
          <p:cNvSpPr>
            <a:spLocks noGrp="1"/>
          </p:cNvSpPr>
          <p:nvPr>
            <p:ph type="title"/>
          </p:nvPr>
        </p:nvSpPr>
        <p:spPr/>
        <p:txBody>
          <a:bodyPr/>
          <a:lstStyle/>
          <a:p>
            <a:r>
              <a:rPr lang="zh-CN" altLang="en-US" b="1" dirty="0"/>
              <a:t>单个像素可重复性研究</a:t>
            </a:r>
          </a:p>
        </p:txBody>
      </p:sp>
      <p:sp>
        <p:nvSpPr>
          <p:cNvPr id="8" name="文本框 7">
            <a:extLst>
              <a:ext uri="{FF2B5EF4-FFF2-40B4-BE49-F238E27FC236}">
                <a16:creationId xmlns:a16="http://schemas.microsoft.com/office/drawing/2014/main" id="{C8A61DB5-ED6D-5574-7025-A61CA5903DCD}"/>
              </a:ext>
            </a:extLst>
          </p:cNvPr>
          <p:cNvSpPr txBox="1"/>
          <p:nvPr/>
        </p:nvSpPr>
        <p:spPr>
          <a:xfrm>
            <a:off x="821683" y="3755792"/>
            <a:ext cx="2031325" cy="461665"/>
          </a:xfrm>
          <a:prstGeom prst="rect">
            <a:avLst/>
          </a:prstGeom>
          <a:noFill/>
        </p:spPr>
        <p:txBody>
          <a:bodyPr wrap="none" rtlCol="0">
            <a:spAutoFit/>
          </a:bodyPr>
          <a:lstStyle/>
          <a:p>
            <a:pPr algn="ctr"/>
            <a:r>
              <a:rPr lang="zh-CN" altLang="en-US" sz="1200" dirty="0"/>
              <a:t>同时选中</a:t>
            </a:r>
            <a:r>
              <a:rPr lang="en-US" altLang="zh-CN" sz="1200" dirty="0"/>
              <a:t>16</a:t>
            </a:r>
            <a:r>
              <a:rPr lang="zh-CN" altLang="en-US" sz="1200" dirty="0"/>
              <a:t>个像素为测试点</a:t>
            </a:r>
            <a:endParaRPr lang="en-US" altLang="zh-CN" sz="1200" dirty="0"/>
          </a:p>
          <a:p>
            <a:pPr algn="ctr"/>
            <a:r>
              <a:rPr lang="zh-CN" altLang="en-US" sz="1200" dirty="0"/>
              <a:t>（</a:t>
            </a:r>
            <a:r>
              <a:rPr lang="en-US" altLang="zh-CN" sz="1200" dirty="0"/>
              <a:t>Pattern 0</a:t>
            </a:r>
            <a:r>
              <a:rPr lang="zh-CN" altLang="en-US" sz="1200" dirty="0"/>
              <a:t>）</a:t>
            </a:r>
          </a:p>
        </p:txBody>
      </p:sp>
      <p:grpSp>
        <p:nvGrpSpPr>
          <p:cNvPr id="26" name="组合 25">
            <a:extLst>
              <a:ext uri="{FF2B5EF4-FFF2-40B4-BE49-F238E27FC236}">
                <a16:creationId xmlns:a16="http://schemas.microsoft.com/office/drawing/2014/main" id="{F94F0C49-3046-D1ED-0EBA-C0BF8E92E52C}"/>
              </a:ext>
            </a:extLst>
          </p:cNvPr>
          <p:cNvGrpSpPr/>
          <p:nvPr/>
        </p:nvGrpSpPr>
        <p:grpSpPr>
          <a:xfrm>
            <a:off x="245415" y="1326121"/>
            <a:ext cx="3265714" cy="2428746"/>
            <a:chOff x="134257" y="1299027"/>
            <a:chExt cx="3120693" cy="2209801"/>
          </a:xfrm>
        </p:grpSpPr>
        <p:pic>
          <p:nvPicPr>
            <p:cNvPr id="7" name="图片 6">
              <a:extLst>
                <a:ext uri="{FF2B5EF4-FFF2-40B4-BE49-F238E27FC236}">
                  <a16:creationId xmlns:a16="http://schemas.microsoft.com/office/drawing/2014/main" id="{F24A19D1-4A78-DB8B-5661-458AAB0BD099}"/>
                </a:ext>
              </a:extLst>
            </p:cNvPr>
            <p:cNvPicPr>
              <a:picLocks noChangeAspect="1"/>
            </p:cNvPicPr>
            <p:nvPr/>
          </p:nvPicPr>
          <p:blipFill>
            <a:blip r:embed="rId3"/>
            <a:stretch>
              <a:fillRect/>
            </a:stretch>
          </p:blipFill>
          <p:spPr>
            <a:xfrm>
              <a:off x="134257" y="1299027"/>
              <a:ext cx="3120693" cy="2209801"/>
            </a:xfrm>
            <a:prstGeom prst="rect">
              <a:avLst/>
            </a:prstGeom>
          </p:spPr>
        </p:pic>
        <p:sp>
          <p:nvSpPr>
            <p:cNvPr id="9" name="文本框 8">
              <a:extLst>
                <a:ext uri="{FF2B5EF4-FFF2-40B4-BE49-F238E27FC236}">
                  <a16:creationId xmlns:a16="http://schemas.microsoft.com/office/drawing/2014/main" id="{BCA2F18D-194B-3343-392E-DEA968F41515}"/>
                </a:ext>
              </a:extLst>
            </p:cNvPr>
            <p:cNvSpPr txBox="1"/>
            <p:nvPr/>
          </p:nvSpPr>
          <p:spPr>
            <a:xfrm>
              <a:off x="391885" y="2924629"/>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24</a:t>
              </a:r>
              <a:r>
                <a:rPr lang="zh-CN" altLang="en-US" sz="800" dirty="0"/>
                <a:t>）</a:t>
              </a:r>
            </a:p>
          </p:txBody>
        </p:sp>
        <p:sp>
          <p:nvSpPr>
            <p:cNvPr id="10" name="文本框 9">
              <a:extLst>
                <a:ext uri="{FF2B5EF4-FFF2-40B4-BE49-F238E27FC236}">
                  <a16:creationId xmlns:a16="http://schemas.microsoft.com/office/drawing/2014/main" id="{A67FE27E-047E-DBDB-9344-446C0A03C908}"/>
                </a:ext>
              </a:extLst>
            </p:cNvPr>
            <p:cNvSpPr txBox="1"/>
            <p:nvPr/>
          </p:nvSpPr>
          <p:spPr>
            <a:xfrm>
              <a:off x="391885" y="2463801"/>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24</a:t>
              </a:r>
              <a:r>
                <a:rPr lang="zh-CN" altLang="en-US" sz="800" dirty="0"/>
                <a:t>）</a:t>
              </a:r>
            </a:p>
          </p:txBody>
        </p:sp>
        <p:sp>
          <p:nvSpPr>
            <p:cNvPr id="11" name="文本框 10">
              <a:extLst>
                <a:ext uri="{FF2B5EF4-FFF2-40B4-BE49-F238E27FC236}">
                  <a16:creationId xmlns:a16="http://schemas.microsoft.com/office/drawing/2014/main" id="{E65639A5-6B69-BAD6-9CD6-823747912450}"/>
                </a:ext>
              </a:extLst>
            </p:cNvPr>
            <p:cNvSpPr txBox="1"/>
            <p:nvPr/>
          </p:nvSpPr>
          <p:spPr>
            <a:xfrm>
              <a:off x="391885" y="2060574"/>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24</a:t>
              </a:r>
              <a:r>
                <a:rPr lang="zh-CN" altLang="en-US" sz="800" dirty="0"/>
                <a:t>）</a:t>
              </a:r>
            </a:p>
          </p:txBody>
        </p:sp>
        <p:sp>
          <p:nvSpPr>
            <p:cNvPr id="12" name="文本框 11">
              <a:extLst>
                <a:ext uri="{FF2B5EF4-FFF2-40B4-BE49-F238E27FC236}">
                  <a16:creationId xmlns:a16="http://schemas.microsoft.com/office/drawing/2014/main" id="{1A7EF594-776A-B955-DDF8-988B8C0EF945}"/>
                </a:ext>
              </a:extLst>
            </p:cNvPr>
            <p:cNvSpPr txBox="1"/>
            <p:nvPr/>
          </p:nvSpPr>
          <p:spPr>
            <a:xfrm>
              <a:off x="391885" y="1579336"/>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24</a:t>
              </a:r>
              <a:r>
                <a:rPr lang="zh-CN" altLang="en-US" sz="800" dirty="0"/>
                <a:t>）</a:t>
              </a:r>
            </a:p>
          </p:txBody>
        </p:sp>
        <p:sp>
          <p:nvSpPr>
            <p:cNvPr id="13" name="文本框 12">
              <a:extLst>
                <a:ext uri="{FF2B5EF4-FFF2-40B4-BE49-F238E27FC236}">
                  <a16:creationId xmlns:a16="http://schemas.microsoft.com/office/drawing/2014/main" id="{DB2889FA-EE36-D40E-58C2-7B95997DC017}"/>
                </a:ext>
              </a:extLst>
            </p:cNvPr>
            <p:cNvSpPr txBox="1"/>
            <p:nvPr/>
          </p:nvSpPr>
          <p:spPr>
            <a:xfrm>
              <a:off x="1016000" y="2928827"/>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72</a:t>
              </a:r>
              <a:r>
                <a:rPr lang="zh-CN" altLang="en-US" sz="800" dirty="0"/>
                <a:t>）</a:t>
              </a:r>
            </a:p>
          </p:txBody>
        </p:sp>
        <p:sp>
          <p:nvSpPr>
            <p:cNvPr id="14" name="文本框 13">
              <a:extLst>
                <a:ext uri="{FF2B5EF4-FFF2-40B4-BE49-F238E27FC236}">
                  <a16:creationId xmlns:a16="http://schemas.microsoft.com/office/drawing/2014/main" id="{17C2FCBF-A723-58D5-3DE5-02B9475B2070}"/>
                </a:ext>
              </a:extLst>
            </p:cNvPr>
            <p:cNvSpPr txBox="1"/>
            <p:nvPr/>
          </p:nvSpPr>
          <p:spPr>
            <a:xfrm>
              <a:off x="1016000" y="2467999"/>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72</a:t>
              </a:r>
              <a:r>
                <a:rPr lang="zh-CN" altLang="en-US" sz="800" dirty="0"/>
                <a:t>）</a:t>
              </a:r>
            </a:p>
          </p:txBody>
        </p:sp>
        <p:sp>
          <p:nvSpPr>
            <p:cNvPr id="15" name="文本框 14">
              <a:extLst>
                <a:ext uri="{FF2B5EF4-FFF2-40B4-BE49-F238E27FC236}">
                  <a16:creationId xmlns:a16="http://schemas.microsoft.com/office/drawing/2014/main" id="{B39056AB-0F3E-1663-8500-DA6D1381EEBE}"/>
                </a:ext>
              </a:extLst>
            </p:cNvPr>
            <p:cNvSpPr txBox="1"/>
            <p:nvPr/>
          </p:nvSpPr>
          <p:spPr>
            <a:xfrm>
              <a:off x="1016000" y="2064772"/>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72</a:t>
              </a:r>
              <a:r>
                <a:rPr lang="zh-CN" altLang="en-US" sz="800" dirty="0"/>
                <a:t>）</a:t>
              </a:r>
            </a:p>
          </p:txBody>
        </p:sp>
        <p:sp>
          <p:nvSpPr>
            <p:cNvPr id="16" name="文本框 15">
              <a:extLst>
                <a:ext uri="{FF2B5EF4-FFF2-40B4-BE49-F238E27FC236}">
                  <a16:creationId xmlns:a16="http://schemas.microsoft.com/office/drawing/2014/main" id="{EB8AC26F-1820-ECB3-2B98-F47874C2BE3F}"/>
                </a:ext>
              </a:extLst>
            </p:cNvPr>
            <p:cNvSpPr txBox="1"/>
            <p:nvPr/>
          </p:nvSpPr>
          <p:spPr>
            <a:xfrm>
              <a:off x="1016000" y="1583534"/>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72</a:t>
              </a:r>
              <a:r>
                <a:rPr lang="zh-CN" altLang="en-US" sz="800" dirty="0"/>
                <a:t>）</a:t>
              </a:r>
            </a:p>
          </p:txBody>
        </p:sp>
        <p:sp>
          <p:nvSpPr>
            <p:cNvPr id="17" name="文本框 16">
              <a:extLst>
                <a:ext uri="{FF2B5EF4-FFF2-40B4-BE49-F238E27FC236}">
                  <a16:creationId xmlns:a16="http://schemas.microsoft.com/office/drawing/2014/main" id="{35F71F13-8207-8A18-926C-7E74489C1F76}"/>
                </a:ext>
              </a:extLst>
            </p:cNvPr>
            <p:cNvSpPr txBox="1"/>
            <p:nvPr/>
          </p:nvSpPr>
          <p:spPr>
            <a:xfrm>
              <a:off x="1621970" y="2920445"/>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120</a:t>
              </a:r>
              <a:r>
                <a:rPr lang="zh-CN" altLang="en-US" sz="800" dirty="0"/>
                <a:t>）</a:t>
              </a:r>
            </a:p>
          </p:txBody>
        </p:sp>
        <p:sp>
          <p:nvSpPr>
            <p:cNvPr id="18" name="文本框 17">
              <a:extLst>
                <a:ext uri="{FF2B5EF4-FFF2-40B4-BE49-F238E27FC236}">
                  <a16:creationId xmlns:a16="http://schemas.microsoft.com/office/drawing/2014/main" id="{FEA0A60F-0541-D28F-AABD-2644BCE60130}"/>
                </a:ext>
              </a:extLst>
            </p:cNvPr>
            <p:cNvSpPr txBox="1"/>
            <p:nvPr/>
          </p:nvSpPr>
          <p:spPr>
            <a:xfrm>
              <a:off x="1621970" y="2459617"/>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120</a:t>
              </a:r>
              <a:r>
                <a:rPr lang="zh-CN" altLang="en-US" sz="800" dirty="0"/>
                <a:t>）</a:t>
              </a:r>
            </a:p>
          </p:txBody>
        </p:sp>
        <p:sp>
          <p:nvSpPr>
            <p:cNvPr id="19" name="文本框 18">
              <a:extLst>
                <a:ext uri="{FF2B5EF4-FFF2-40B4-BE49-F238E27FC236}">
                  <a16:creationId xmlns:a16="http://schemas.microsoft.com/office/drawing/2014/main" id="{3633CEE4-B54B-1686-3AF3-1151F3FF839A}"/>
                </a:ext>
              </a:extLst>
            </p:cNvPr>
            <p:cNvSpPr txBox="1"/>
            <p:nvPr/>
          </p:nvSpPr>
          <p:spPr>
            <a:xfrm>
              <a:off x="1621970" y="2056390"/>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120</a:t>
              </a:r>
              <a:r>
                <a:rPr lang="zh-CN" altLang="en-US" sz="800" dirty="0"/>
                <a:t>）</a:t>
              </a:r>
            </a:p>
          </p:txBody>
        </p:sp>
        <p:sp>
          <p:nvSpPr>
            <p:cNvPr id="20" name="文本框 19">
              <a:extLst>
                <a:ext uri="{FF2B5EF4-FFF2-40B4-BE49-F238E27FC236}">
                  <a16:creationId xmlns:a16="http://schemas.microsoft.com/office/drawing/2014/main" id="{F1ECAA28-8477-9DE4-51C6-B64BC65B2751}"/>
                </a:ext>
              </a:extLst>
            </p:cNvPr>
            <p:cNvSpPr txBox="1"/>
            <p:nvPr/>
          </p:nvSpPr>
          <p:spPr>
            <a:xfrm>
              <a:off x="1621970" y="1575152"/>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120</a:t>
              </a:r>
              <a:r>
                <a:rPr lang="zh-CN" altLang="en-US" sz="800" dirty="0"/>
                <a:t>）</a:t>
              </a:r>
            </a:p>
          </p:txBody>
        </p:sp>
        <p:sp>
          <p:nvSpPr>
            <p:cNvPr id="21" name="文本框 20">
              <a:extLst>
                <a:ext uri="{FF2B5EF4-FFF2-40B4-BE49-F238E27FC236}">
                  <a16:creationId xmlns:a16="http://schemas.microsoft.com/office/drawing/2014/main" id="{07A2F7E0-E44C-BD06-1E1E-8A0EA2CEC9B6}"/>
                </a:ext>
              </a:extLst>
            </p:cNvPr>
            <p:cNvSpPr txBox="1"/>
            <p:nvPr/>
          </p:nvSpPr>
          <p:spPr>
            <a:xfrm>
              <a:off x="2246085" y="2933369"/>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168</a:t>
              </a:r>
              <a:r>
                <a:rPr lang="zh-CN" altLang="en-US" sz="800" dirty="0"/>
                <a:t>）</a:t>
              </a:r>
            </a:p>
          </p:txBody>
        </p:sp>
        <p:sp>
          <p:nvSpPr>
            <p:cNvPr id="22" name="文本框 21">
              <a:extLst>
                <a:ext uri="{FF2B5EF4-FFF2-40B4-BE49-F238E27FC236}">
                  <a16:creationId xmlns:a16="http://schemas.microsoft.com/office/drawing/2014/main" id="{D94C9216-7CB2-0C1E-C54B-33EA14B04FA6}"/>
                </a:ext>
              </a:extLst>
            </p:cNvPr>
            <p:cNvSpPr txBox="1"/>
            <p:nvPr/>
          </p:nvSpPr>
          <p:spPr>
            <a:xfrm>
              <a:off x="2246085" y="2472541"/>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168</a:t>
              </a:r>
              <a:r>
                <a:rPr lang="zh-CN" altLang="en-US" sz="800" dirty="0"/>
                <a:t>）</a:t>
              </a:r>
            </a:p>
          </p:txBody>
        </p:sp>
        <p:sp>
          <p:nvSpPr>
            <p:cNvPr id="23" name="文本框 22">
              <a:extLst>
                <a:ext uri="{FF2B5EF4-FFF2-40B4-BE49-F238E27FC236}">
                  <a16:creationId xmlns:a16="http://schemas.microsoft.com/office/drawing/2014/main" id="{C95C9596-8452-C212-6BE4-5B3E623D4F94}"/>
                </a:ext>
              </a:extLst>
            </p:cNvPr>
            <p:cNvSpPr txBox="1"/>
            <p:nvPr/>
          </p:nvSpPr>
          <p:spPr>
            <a:xfrm>
              <a:off x="2246085" y="2069314"/>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168</a:t>
              </a:r>
              <a:r>
                <a:rPr lang="zh-CN" altLang="en-US" sz="800" dirty="0"/>
                <a:t>）</a:t>
              </a:r>
            </a:p>
          </p:txBody>
        </p:sp>
        <p:sp>
          <p:nvSpPr>
            <p:cNvPr id="24" name="文本框 23">
              <a:extLst>
                <a:ext uri="{FF2B5EF4-FFF2-40B4-BE49-F238E27FC236}">
                  <a16:creationId xmlns:a16="http://schemas.microsoft.com/office/drawing/2014/main" id="{2583CF4A-B65D-1B5B-564B-6A46DCDBB6CD}"/>
                </a:ext>
              </a:extLst>
            </p:cNvPr>
            <p:cNvSpPr txBox="1"/>
            <p:nvPr/>
          </p:nvSpPr>
          <p:spPr>
            <a:xfrm>
              <a:off x="2246085" y="1588076"/>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168</a:t>
              </a:r>
              <a:r>
                <a:rPr lang="zh-CN" altLang="en-US" sz="800" dirty="0"/>
                <a:t>）</a:t>
              </a:r>
            </a:p>
          </p:txBody>
        </p:sp>
      </p:grpSp>
      <p:sp>
        <p:nvSpPr>
          <p:cNvPr id="30" name="文本框 29">
            <a:extLst>
              <a:ext uri="{FF2B5EF4-FFF2-40B4-BE49-F238E27FC236}">
                <a16:creationId xmlns:a16="http://schemas.microsoft.com/office/drawing/2014/main" id="{621964C4-5968-854D-928C-F86757F0FD19}"/>
              </a:ext>
            </a:extLst>
          </p:cNvPr>
          <p:cNvSpPr txBox="1"/>
          <p:nvPr/>
        </p:nvSpPr>
        <p:spPr>
          <a:xfrm>
            <a:off x="4452629" y="3754867"/>
            <a:ext cx="2895600" cy="276999"/>
          </a:xfrm>
          <a:prstGeom prst="rect">
            <a:avLst/>
          </a:prstGeom>
          <a:noFill/>
        </p:spPr>
        <p:txBody>
          <a:bodyPr wrap="square" rtlCol="0">
            <a:spAutoFit/>
          </a:bodyPr>
          <a:lstStyle/>
          <a:p>
            <a:pPr algn="ctr"/>
            <a:r>
              <a:rPr lang="zh-CN" altLang="en-US" sz="1200" dirty="0"/>
              <a:t>连续测五次的单像素阈值</a:t>
            </a:r>
          </a:p>
        </p:txBody>
      </p:sp>
      <p:sp>
        <p:nvSpPr>
          <p:cNvPr id="31" name="文本框 30">
            <a:extLst>
              <a:ext uri="{FF2B5EF4-FFF2-40B4-BE49-F238E27FC236}">
                <a16:creationId xmlns:a16="http://schemas.microsoft.com/office/drawing/2014/main" id="{611CB66D-B510-C278-3DB2-E7E8E795ECF2}"/>
              </a:ext>
            </a:extLst>
          </p:cNvPr>
          <p:cNvSpPr txBox="1"/>
          <p:nvPr/>
        </p:nvSpPr>
        <p:spPr>
          <a:xfrm>
            <a:off x="8137557" y="3754866"/>
            <a:ext cx="3545114" cy="276999"/>
          </a:xfrm>
          <a:prstGeom prst="rect">
            <a:avLst/>
          </a:prstGeom>
          <a:noFill/>
        </p:spPr>
        <p:txBody>
          <a:bodyPr wrap="square" rtlCol="0">
            <a:spAutoFit/>
          </a:bodyPr>
          <a:lstStyle/>
          <a:p>
            <a:pPr algn="ctr"/>
            <a:r>
              <a:rPr lang="zh-CN" altLang="en-US" sz="1200" dirty="0"/>
              <a:t>连续测五次的单像素瞬态噪声</a:t>
            </a:r>
          </a:p>
        </p:txBody>
      </p:sp>
      <p:sp>
        <p:nvSpPr>
          <p:cNvPr id="33" name="文本框 32">
            <a:extLst>
              <a:ext uri="{FF2B5EF4-FFF2-40B4-BE49-F238E27FC236}">
                <a16:creationId xmlns:a16="http://schemas.microsoft.com/office/drawing/2014/main" id="{ADB179B6-D2FD-FB57-FE3F-8967ED1164F2}"/>
              </a:ext>
            </a:extLst>
          </p:cNvPr>
          <p:cNvSpPr txBox="1"/>
          <p:nvPr/>
        </p:nvSpPr>
        <p:spPr>
          <a:xfrm>
            <a:off x="2045285" y="4398368"/>
            <a:ext cx="9183586" cy="21207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标定方法：</a:t>
            </a:r>
            <a:r>
              <a:rPr lang="en-US" altLang="zh-CN" dirty="0"/>
              <a:t>S-curve</a:t>
            </a:r>
            <a:r>
              <a:rPr lang="zh-CN" altLang="en-US" dirty="0"/>
              <a:t>测试</a:t>
            </a:r>
            <a:endParaRPr lang="en-US" altLang="zh-CN" dirty="0"/>
          </a:p>
          <a:p>
            <a:pPr marL="285750" indent="-285750">
              <a:lnSpc>
                <a:spcPct val="150000"/>
              </a:lnSpc>
              <a:buFont typeface="Arial" panose="020B0604020202020204" pitchFamily="34" charset="0"/>
              <a:buChar char="•"/>
            </a:pPr>
            <a:r>
              <a:rPr lang="zh-CN" altLang="en-US" dirty="0"/>
              <a:t>单像素等效阈值电荷稳定，差异小于</a:t>
            </a:r>
            <a:r>
              <a:rPr lang="en-US" altLang="zh-CN" dirty="0"/>
              <a:t>1%</a:t>
            </a:r>
          </a:p>
          <a:p>
            <a:pPr marL="285750" indent="-285750">
              <a:lnSpc>
                <a:spcPct val="150000"/>
              </a:lnSpc>
              <a:buFont typeface="Arial" panose="020B0604020202020204" pitchFamily="34" charset="0"/>
              <a:buChar char="•"/>
            </a:pPr>
            <a:r>
              <a:rPr lang="zh-CN" altLang="en-US" dirty="0"/>
              <a:t>单像素暂态噪声相对稳定</a:t>
            </a:r>
            <a:endParaRPr lang="en-US" altLang="zh-CN" dirty="0"/>
          </a:p>
          <a:p>
            <a:pPr marL="285750" indent="-285750">
              <a:lnSpc>
                <a:spcPct val="150000"/>
              </a:lnSpc>
              <a:buFont typeface="Arial" panose="020B0604020202020204" pitchFamily="34" charset="0"/>
              <a:buChar char="•"/>
            </a:pPr>
            <a:r>
              <a:rPr lang="zh-CN" altLang="en-US" dirty="0"/>
              <a:t>结论：</a:t>
            </a:r>
            <a:r>
              <a:rPr lang="zh-CN" altLang="en-US" dirty="0">
                <a:solidFill>
                  <a:srgbClr val="FF0000"/>
                </a:solidFill>
              </a:rPr>
              <a:t>单个像素测量结果有可重复性</a:t>
            </a:r>
            <a:endParaRPr lang="en-US" altLang="zh-CN" dirty="0">
              <a:solidFill>
                <a:srgbClr val="FF0000"/>
              </a:solidFill>
            </a:endParaRPr>
          </a:p>
          <a:p>
            <a:pPr marL="285750" indent="-285750">
              <a:lnSpc>
                <a:spcPct val="150000"/>
              </a:lnSpc>
              <a:buFont typeface="Arial" panose="020B0604020202020204" pitchFamily="34" charset="0"/>
              <a:buChar char="•"/>
            </a:pPr>
            <a:r>
              <a:rPr lang="zh-CN" altLang="en-US" dirty="0"/>
              <a:t>在此基础上增加测试像素的数量，观察这</a:t>
            </a:r>
            <a:r>
              <a:rPr lang="en-US" altLang="zh-CN" dirty="0"/>
              <a:t>16</a:t>
            </a:r>
            <a:r>
              <a:rPr lang="zh-CN" altLang="en-US" dirty="0"/>
              <a:t>个像素</a:t>
            </a:r>
            <a:r>
              <a:rPr lang="zh-CN" altLang="en-US" sz="1800" dirty="0"/>
              <a:t>（</a:t>
            </a:r>
            <a:r>
              <a:rPr lang="en-US" altLang="zh-CN" sz="1800" dirty="0"/>
              <a:t>Pattern 0</a:t>
            </a:r>
            <a:r>
              <a:rPr lang="zh-CN" altLang="en-US" sz="1800" dirty="0"/>
              <a:t>）</a:t>
            </a:r>
            <a:r>
              <a:rPr lang="zh-CN" altLang="en-US" dirty="0"/>
              <a:t>的阈值和噪声的变化</a:t>
            </a:r>
            <a:endParaRPr lang="en-US" altLang="zh-CN" dirty="0"/>
          </a:p>
        </p:txBody>
      </p:sp>
      <p:graphicFrame>
        <p:nvGraphicFramePr>
          <p:cNvPr id="34" name="图表 33">
            <a:extLst>
              <a:ext uri="{FF2B5EF4-FFF2-40B4-BE49-F238E27FC236}">
                <a16:creationId xmlns:a16="http://schemas.microsoft.com/office/drawing/2014/main" id="{06482612-CE32-C0A7-6DDE-97651B3F5CA8}"/>
              </a:ext>
            </a:extLst>
          </p:cNvPr>
          <p:cNvGraphicFramePr>
            <a:graphicFrameLocks/>
          </p:cNvGraphicFramePr>
          <p:nvPr>
            <p:extLst>
              <p:ext uri="{D42A27DB-BD31-4B8C-83A1-F6EECF244321}">
                <p14:modId xmlns:p14="http://schemas.microsoft.com/office/powerpoint/2010/main" val="530810803"/>
              </p:ext>
            </p:extLst>
          </p:nvPr>
        </p:nvGraphicFramePr>
        <p:xfrm>
          <a:off x="3717162" y="1270323"/>
          <a:ext cx="4009571" cy="2484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图表 34">
            <a:extLst>
              <a:ext uri="{FF2B5EF4-FFF2-40B4-BE49-F238E27FC236}">
                <a16:creationId xmlns:a16="http://schemas.microsoft.com/office/drawing/2014/main" id="{9831DA42-1AA9-4C2A-5EE4-1CCB493A3CA3}"/>
              </a:ext>
            </a:extLst>
          </p:cNvPr>
          <p:cNvGraphicFramePr>
            <a:graphicFrameLocks/>
          </p:cNvGraphicFramePr>
          <p:nvPr>
            <p:extLst>
              <p:ext uri="{D42A27DB-BD31-4B8C-83A1-F6EECF244321}">
                <p14:modId xmlns:p14="http://schemas.microsoft.com/office/powerpoint/2010/main" val="4074421217"/>
              </p:ext>
            </p:extLst>
          </p:nvPr>
        </p:nvGraphicFramePr>
        <p:xfrm>
          <a:off x="7905329" y="1268380"/>
          <a:ext cx="4009571" cy="2486487"/>
        </p:xfrm>
        <a:graphic>
          <a:graphicData uri="http://schemas.openxmlformats.org/drawingml/2006/chart">
            <c:chart xmlns:c="http://schemas.openxmlformats.org/drawingml/2006/chart" xmlns:r="http://schemas.openxmlformats.org/officeDocument/2006/relationships" r:id="rId5"/>
          </a:graphicData>
        </a:graphic>
      </p:graphicFrame>
      <p:sp>
        <p:nvSpPr>
          <p:cNvPr id="4" name="灯片编号占位符 3">
            <a:extLst>
              <a:ext uri="{FF2B5EF4-FFF2-40B4-BE49-F238E27FC236}">
                <a16:creationId xmlns:a16="http://schemas.microsoft.com/office/drawing/2014/main" id="{152ED2CE-B762-721B-C268-04C4AC21FC12}"/>
              </a:ext>
            </a:extLst>
          </p:cNvPr>
          <p:cNvSpPr>
            <a:spLocks noGrp="1"/>
          </p:cNvSpPr>
          <p:nvPr>
            <p:ph type="sldNum" sz="quarter" idx="12"/>
          </p:nvPr>
        </p:nvSpPr>
        <p:spPr/>
        <p:txBody>
          <a:bodyPr/>
          <a:lstStyle/>
          <a:p>
            <a:fld id="{D34D3721-53FB-4053-A2D8-F6857F4BEDC8}" type="slidenum">
              <a:rPr lang="zh-CN" altLang="en-US" smtClean="0"/>
              <a:t>7</a:t>
            </a:fld>
            <a:endParaRPr lang="zh-CN" altLang="en-US" dirty="0"/>
          </a:p>
        </p:txBody>
      </p:sp>
    </p:spTree>
    <p:extLst>
      <p:ext uri="{BB962C8B-B14F-4D97-AF65-F5344CB8AC3E}">
        <p14:creationId xmlns:p14="http://schemas.microsoft.com/office/powerpoint/2010/main" val="182927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80F649-6FF5-ED96-22A0-4ECF515E725B}"/>
              </a:ext>
            </a:extLst>
          </p:cNvPr>
          <p:cNvSpPr>
            <a:spLocks noGrp="1"/>
          </p:cNvSpPr>
          <p:nvPr>
            <p:ph type="title"/>
          </p:nvPr>
        </p:nvSpPr>
        <p:spPr/>
        <p:txBody>
          <a:bodyPr/>
          <a:lstStyle/>
          <a:p>
            <a:r>
              <a:rPr lang="zh-CN" altLang="en-US" b="1" dirty="0"/>
              <a:t>不同数量像素选中</a:t>
            </a:r>
          </a:p>
        </p:txBody>
      </p:sp>
      <p:grpSp>
        <p:nvGrpSpPr>
          <p:cNvPr id="44" name="组合 43">
            <a:extLst>
              <a:ext uri="{FF2B5EF4-FFF2-40B4-BE49-F238E27FC236}">
                <a16:creationId xmlns:a16="http://schemas.microsoft.com/office/drawing/2014/main" id="{8EF4D51A-485C-1E6E-3319-ACED4983EA7D}"/>
              </a:ext>
            </a:extLst>
          </p:cNvPr>
          <p:cNvGrpSpPr/>
          <p:nvPr/>
        </p:nvGrpSpPr>
        <p:grpSpPr>
          <a:xfrm>
            <a:off x="1016792" y="1004243"/>
            <a:ext cx="10297106" cy="2434058"/>
            <a:chOff x="907368" y="1056022"/>
            <a:chExt cx="10297106" cy="2577153"/>
          </a:xfrm>
        </p:grpSpPr>
        <p:grpSp>
          <p:nvGrpSpPr>
            <p:cNvPr id="32" name="组合 31">
              <a:extLst>
                <a:ext uri="{FF2B5EF4-FFF2-40B4-BE49-F238E27FC236}">
                  <a16:creationId xmlns:a16="http://schemas.microsoft.com/office/drawing/2014/main" id="{157494E4-EED0-B002-CBFD-F4153BECDED1}"/>
                </a:ext>
              </a:extLst>
            </p:cNvPr>
            <p:cNvGrpSpPr/>
            <p:nvPr/>
          </p:nvGrpSpPr>
          <p:grpSpPr>
            <a:xfrm>
              <a:off x="907368" y="1056022"/>
              <a:ext cx="10297106" cy="2428746"/>
              <a:chOff x="907368" y="1056022"/>
              <a:chExt cx="10297106" cy="2428746"/>
            </a:xfrm>
          </p:grpSpPr>
          <p:pic>
            <p:nvPicPr>
              <p:cNvPr id="5" name="图片 4">
                <a:extLst>
                  <a:ext uri="{FF2B5EF4-FFF2-40B4-BE49-F238E27FC236}">
                    <a16:creationId xmlns:a16="http://schemas.microsoft.com/office/drawing/2014/main" id="{B10F18D0-AB15-56CF-F831-89E5EC8ACA80}"/>
                  </a:ext>
                </a:extLst>
              </p:cNvPr>
              <p:cNvPicPr>
                <a:picLocks noChangeAspect="1"/>
              </p:cNvPicPr>
              <p:nvPr/>
            </p:nvPicPr>
            <p:blipFill rotWithShape="1">
              <a:blip r:embed="rId3"/>
              <a:srcRect l="2056" t="850" r="713" b="1169"/>
              <a:stretch/>
            </p:blipFill>
            <p:spPr>
              <a:xfrm>
                <a:off x="4475228" y="1175292"/>
                <a:ext cx="3065418" cy="2190204"/>
              </a:xfrm>
              <a:prstGeom prst="rect">
                <a:avLst/>
              </a:prstGeom>
            </p:spPr>
          </p:pic>
          <p:pic>
            <p:nvPicPr>
              <p:cNvPr id="7" name="图片 6">
                <a:extLst>
                  <a:ext uri="{FF2B5EF4-FFF2-40B4-BE49-F238E27FC236}">
                    <a16:creationId xmlns:a16="http://schemas.microsoft.com/office/drawing/2014/main" id="{F5F60396-95A2-AC89-7AC7-A597B081BC40}"/>
                  </a:ext>
                </a:extLst>
              </p:cNvPr>
              <p:cNvPicPr>
                <a:picLocks noChangeAspect="1"/>
              </p:cNvPicPr>
              <p:nvPr/>
            </p:nvPicPr>
            <p:blipFill rotWithShape="1">
              <a:blip r:embed="rId4"/>
              <a:srcRect l="1244" t="1327"/>
              <a:stretch/>
            </p:blipFill>
            <p:spPr>
              <a:xfrm>
                <a:off x="7842793" y="1100797"/>
                <a:ext cx="3361681" cy="2383971"/>
              </a:xfrm>
              <a:prstGeom prst="rect">
                <a:avLst/>
              </a:prstGeom>
            </p:spPr>
          </p:pic>
          <p:grpSp>
            <p:nvGrpSpPr>
              <p:cNvPr id="12" name="组合 11">
                <a:extLst>
                  <a:ext uri="{FF2B5EF4-FFF2-40B4-BE49-F238E27FC236}">
                    <a16:creationId xmlns:a16="http://schemas.microsoft.com/office/drawing/2014/main" id="{38B58E58-5565-8F80-B78C-02A8AC8ED90A}"/>
                  </a:ext>
                </a:extLst>
              </p:cNvPr>
              <p:cNvGrpSpPr/>
              <p:nvPr/>
            </p:nvGrpSpPr>
            <p:grpSpPr>
              <a:xfrm>
                <a:off x="907368" y="1056022"/>
                <a:ext cx="3265714" cy="2428746"/>
                <a:chOff x="134257" y="1299027"/>
                <a:chExt cx="3120693" cy="2209801"/>
              </a:xfrm>
            </p:grpSpPr>
            <p:pic>
              <p:nvPicPr>
                <p:cNvPr id="13" name="图片 12">
                  <a:extLst>
                    <a:ext uri="{FF2B5EF4-FFF2-40B4-BE49-F238E27FC236}">
                      <a16:creationId xmlns:a16="http://schemas.microsoft.com/office/drawing/2014/main" id="{2ECC7EE2-AE54-AEFB-DCE1-2A807C67E0B6}"/>
                    </a:ext>
                  </a:extLst>
                </p:cNvPr>
                <p:cNvPicPr>
                  <a:picLocks noChangeAspect="1"/>
                </p:cNvPicPr>
                <p:nvPr/>
              </p:nvPicPr>
              <p:blipFill>
                <a:blip r:embed="rId5"/>
                <a:stretch>
                  <a:fillRect/>
                </a:stretch>
              </p:blipFill>
              <p:spPr>
                <a:xfrm>
                  <a:off x="134257" y="1299027"/>
                  <a:ext cx="3120693" cy="2209801"/>
                </a:xfrm>
                <a:prstGeom prst="rect">
                  <a:avLst/>
                </a:prstGeom>
              </p:spPr>
            </p:pic>
            <p:sp>
              <p:nvSpPr>
                <p:cNvPr id="14" name="文本框 13">
                  <a:extLst>
                    <a:ext uri="{FF2B5EF4-FFF2-40B4-BE49-F238E27FC236}">
                      <a16:creationId xmlns:a16="http://schemas.microsoft.com/office/drawing/2014/main" id="{1E6C6B04-6A51-BC3A-F8BA-295751170F3F}"/>
                    </a:ext>
                  </a:extLst>
                </p:cNvPr>
                <p:cNvSpPr txBox="1"/>
                <p:nvPr/>
              </p:nvSpPr>
              <p:spPr>
                <a:xfrm>
                  <a:off x="391885" y="2924629"/>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24</a:t>
                  </a:r>
                  <a:r>
                    <a:rPr lang="zh-CN" altLang="en-US" sz="800" dirty="0"/>
                    <a:t>）</a:t>
                  </a:r>
                </a:p>
              </p:txBody>
            </p:sp>
            <p:sp>
              <p:nvSpPr>
                <p:cNvPr id="15" name="文本框 14">
                  <a:extLst>
                    <a:ext uri="{FF2B5EF4-FFF2-40B4-BE49-F238E27FC236}">
                      <a16:creationId xmlns:a16="http://schemas.microsoft.com/office/drawing/2014/main" id="{F2497ED8-F38E-725A-4EE1-419481805204}"/>
                    </a:ext>
                  </a:extLst>
                </p:cNvPr>
                <p:cNvSpPr txBox="1"/>
                <p:nvPr/>
              </p:nvSpPr>
              <p:spPr>
                <a:xfrm>
                  <a:off x="391885" y="2463801"/>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24</a:t>
                  </a:r>
                  <a:r>
                    <a:rPr lang="zh-CN" altLang="en-US" sz="800" dirty="0"/>
                    <a:t>）</a:t>
                  </a:r>
                </a:p>
              </p:txBody>
            </p:sp>
            <p:sp>
              <p:nvSpPr>
                <p:cNvPr id="16" name="文本框 15">
                  <a:extLst>
                    <a:ext uri="{FF2B5EF4-FFF2-40B4-BE49-F238E27FC236}">
                      <a16:creationId xmlns:a16="http://schemas.microsoft.com/office/drawing/2014/main" id="{072AC3D9-7B03-191B-6CED-8F1C62995174}"/>
                    </a:ext>
                  </a:extLst>
                </p:cNvPr>
                <p:cNvSpPr txBox="1"/>
                <p:nvPr/>
              </p:nvSpPr>
              <p:spPr>
                <a:xfrm>
                  <a:off x="391885" y="2060574"/>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24</a:t>
                  </a:r>
                  <a:r>
                    <a:rPr lang="zh-CN" altLang="en-US" sz="800" dirty="0"/>
                    <a:t>）</a:t>
                  </a:r>
                </a:p>
              </p:txBody>
            </p:sp>
            <p:sp>
              <p:nvSpPr>
                <p:cNvPr id="17" name="文本框 16">
                  <a:extLst>
                    <a:ext uri="{FF2B5EF4-FFF2-40B4-BE49-F238E27FC236}">
                      <a16:creationId xmlns:a16="http://schemas.microsoft.com/office/drawing/2014/main" id="{58359292-A4D4-4BDC-CB8D-51833EC2F8B2}"/>
                    </a:ext>
                  </a:extLst>
                </p:cNvPr>
                <p:cNvSpPr txBox="1"/>
                <p:nvPr/>
              </p:nvSpPr>
              <p:spPr>
                <a:xfrm>
                  <a:off x="391885" y="1579336"/>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24</a:t>
                  </a:r>
                  <a:r>
                    <a:rPr lang="zh-CN" altLang="en-US" sz="800" dirty="0"/>
                    <a:t>）</a:t>
                  </a:r>
                </a:p>
              </p:txBody>
            </p:sp>
            <p:sp>
              <p:nvSpPr>
                <p:cNvPr id="18" name="文本框 17">
                  <a:extLst>
                    <a:ext uri="{FF2B5EF4-FFF2-40B4-BE49-F238E27FC236}">
                      <a16:creationId xmlns:a16="http://schemas.microsoft.com/office/drawing/2014/main" id="{9D088AA4-D753-B8A3-E0F7-2FF8E5DEE230}"/>
                    </a:ext>
                  </a:extLst>
                </p:cNvPr>
                <p:cNvSpPr txBox="1"/>
                <p:nvPr/>
              </p:nvSpPr>
              <p:spPr>
                <a:xfrm>
                  <a:off x="1016000" y="2928827"/>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72</a:t>
                  </a:r>
                  <a:r>
                    <a:rPr lang="zh-CN" altLang="en-US" sz="800" dirty="0"/>
                    <a:t>）</a:t>
                  </a:r>
                </a:p>
              </p:txBody>
            </p:sp>
            <p:sp>
              <p:nvSpPr>
                <p:cNvPr id="19" name="文本框 18">
                  <a:extLst>
                    <a:ext uri="{FF2B5EF4-FFF2-40B4-BE49-F238E27FC236}">
                      <a16:creationId xmlns:a16="http://schemas.microsoft.com/office/drawing/2014/main" id="{DFD34D12-5B31-2022-067E-9D724E0C2BD8}"/>
                    </a:ext>
                  </a:extLst>
                </p:cNvPr>
                <p:cNvSpPr txBox="1"/>
                <p:nvPr/>
              </p:nvSpPr>
              <p:spPr>
                <a:xfrm>
                  <a:off x="1016000" y="2467999"/>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72</a:t>
                  </a:r>
                  <a:r>
                    <a:rPr lang="zh-CN" altLang="en-US" sz="800" dirty="0"/>
                    <a:t>）</a:t>
                  </a:r>
                </a:p>
              </p:txBody>
            </p:sp>
            <p:sp>
              <p:nvSpPr>
                <p:cNvPr id="20" name="文本框 19">
                  <a:extLst>
                    <a:ext uri="{FF2B5EF4-FFF2-40B4-BE49-F238E27FC236}">
                      <a16:creationId xmlns:a16="http://schemas.microsoft.com/office/drawing/2014/main" id="{9B7BC5C2-65E5-7324-7194-83BCF6D2FAD7}"/>
                    </a:ext>
                  </a:extLst>
                </p:cNvPr>
                <p:cNvSpPr txBox="1"/>
                <p:nvPr/>
              </p:nvSpPr>
              <p:spPr>
                <a:xfrm>
                  <a:off x="1016000" y="2064772"/>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72</a:t>
                  </a:r>
                  <a:r>
                    <a:rPr lang="zh-CN" altLang="en-US" sz="800" dirty="0"/>
                    <a:t>）</a:t>
                  </a:r>
                </a:p>
              </p:txBody>
            </p:sp>
            <p:sp>
              <p:nvSpPr>
                <p:cNvPr id="21" name="文本框 20">
                  <a:extLst>
                    <a:ext uri="{FF2B5EF4-FFF2-40B4-BE49-F238E27FC236}">
                      <a16:creationId xmlns:a16="http://schemas.microsoft.com/office/drawing/2014/main" id="{FB2AC3F6-C2A9-0AA4-603B-0763860B6CDB}"/>
                    </a:ext>
                  </a:extLst>
                </p:cNvPr>
                <p:cNvSpPr txBox="1"/>
                <p:nvPr/>
              </p:nvSpPr>
              <p:spPr>
                <a:xfrm>
                  <a:off x="1016000" y="1583534"/>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72</a:t>
                  </a:r>
                  <a:r>
                    <a:rPr lang="zh-CN" altLang="en-US" sz="800" dirty="0"/>
                    <a:t>）</a:t>
                  </a:r>
                </a:p>
              </p:txBody>
            </p:sp>
            <p:sp>
              <p:nvSpPr>
                <p:cNvPr id="22" name="文本框 21">
                  <a:extLst>
                    <a:ext uri="{FF2B5EF4-FFF2-40B4-BE49-F238E27FC236}">
                      <a16:creationId xmlns:a16="http://schemas.microsoft.com/office/drawing/2014/main" id="{10EA7810-FCB9-EB24-92F9-1C960D7AA06D}"/>
                    </a:ext>
                  </a:extLst>
                </p:cNvPr>
                <p:cNvSpPr txBox="1"/>
                <p:nvPr/>
              </p:nvSpPr>
              <p:spPr>
                <a:xfrm>
                  <a:off x="1621970" y="2920445"/>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120</a:t>
                  </a:r>
                  <a:r>
                    <a:rPr lang="zh-CN" altLang="en-US" sz="800" dirty="0"/>
                    <a:t>）</a:t>
                  </a:r>
                </a:p>
              </p:txBody>
            </p:sp>
            <p:sp>
              <p:nvSpPr>
                <p:cNvPr id="23" name="文本框 22">
                  <a:extLst>
                    <a:ext uri="{FF2B5EF4-FFF2-40B4-BE49-F238E27FC236}">
                      <a16:creationId xmlns:a16="http://schemas.microsoft.com/office/drawing/2014/main" id="{E014959B-FF2C-151D-4ABF-02404DE343F2}"/>
                    </a:ext>
                  </a:extLst>
                </p:cNvPr>
                <p:cNvSpPr txBox="1"/>
                <p:nvPr/>
              </p:nvSpPr>
              <p:spPr>
                <a:xfrm>
                  <a:off x="1621970" y="2459617"/>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120</a:t>
                  </a:r>
                  <a:r>
                    <a:rPr lang="zh-CN" altLang="en-US" sz="800" dirty="0"/>
                    <a:t>）</a:t>
                  </a:r>
                </a:p>
              </p:txBody>
            </p:sp>
            <p:sp>
              <p:nvSpPr>
                <p:cNvPr id="24" name="文本框 23">
                  <a:extLst>
                    <a:ext uri="{FF2B5EF4-FFF2-40B4-BE49-F238E27FC236}">
                      <a16:creationId xmlns:a16="http://schemas.microsoft.com/office/drawing/2014/main" id="{9578744C-0157-B4C5-6FCD-E28A18DDCC46}"/>
                    </a:ext>
                  </a:extLst>
                </p:cNvPr>
                <p:cNvSpPr txBox="1"/>
                <p:nvPr/>
              </p:nvSpPr>
              <p:spPr>
                <a:xfrm>
                  <a:off x="1621970" y="2056390"/>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120</a:t>
                  </a:r>
                  <a:r>
                    <a:rPr lang="zh-CN" altLang="en-US" sz="800" dirty="0"/>
                    <a:t>）</a:t>
                  </a:r>
                </a:p>
              </p:txBody>
            </p:sp>
            <p:sp>
              <p:nvSpPr>
                <p:cNvPr id="25" name="文本框 24">
                  <a:extLst>
                    <a:ext uri="{FF2B5EF4-FFF2-40B4-BE49-F238E27FC236}">
                      <a16:creationId xmlns:a16="http://schemas.microsoft.com/office/drawing/2014/main" id="{43DEC960-7B38-72BB-450C-EA763E372801}"/>
                    </a:ext>
                  </a:extLst>
                </p:cNvPr>
                <p:cNvSpPr txBox="1"/>
                <p:nvPr/>
              </p:nvSpPr>
              <p:spPr>
                <a:xfrm>
                  <a:off x="1621970" y="1575152"/>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120</a:t>
                  </a:r>
                  <a:r>
                    <a:rPr lang="zh-CN" altLang="en-US" sz="800" dirty="0"/>
                    <a:t>）</a:t>
                  </a:r>
                </a:p>
              </p:txBody>
            </p:sp>
            <p:sp>
              <p:nvSpPr>
                <p:cNvPr id="26" name="文本框 25">
                  <a:extLst>
                    <a:ext uri="{FF2B5EF4-FFF2-40B4-BE49-F238E27FC236}">
                      <a16:creationId xmlns:a16="http://schemas.microsoft.com/office/drawing/2014/main" id="{D46E0429-AD68-FEB3-FD36-69D065911254}"/>
                    </a:ext>
                  </a:extLst>
                </p:cNvPr>
                <p:cNvSpPr txBox="1"/>
                <p:nvPr/>
              </p:nvSpPr>
              <p:spPr>
                <a:xfrm>
                  <a:off x="2246085" y="2933369"/>
                  <a:ext cx="838200" cy="215444"/>
                </a:xfrm>
                <a:prstGeom prst="rect">
                  <a:avLst/>
                </a:prstGeom>
                <a:noFill/>
              </p:spPr>
              <p:txBody>
                <a:bodyPr wrap="square" rtlCol="0">
                  <a:spAutoFit/>
                </a:bodyPr>
                <a:lstStyle/>
                <a:p>
                  <a:r>
                    <a:rPr lang="zh-CN" altLang="en-US" sz="800" dirty="0"/>
                    <a:t>（</a:t>
                  </a:r>
                  <a:r>
                    <a:rPr lang="en-US" altLang="zh-CN" sz="800" dirty="0"/>
                    <a:t>128</a:t>
                  </a:r>
                  <a:r>
                    <a:rPr lang="zh-CN" altLang="en-US" sz="800" dirty="0"/>
                    <a:t>，</a:t>
                  </a:r>
                  <a:r>
                    <a:rPr lang="en-US" altLang="zh-CN" sz="800" dirty="0"/>
                    <a:t>168</a:t>
                  </a:r>
                  <a:r>
                    <a:rPr lang="zh-CN" altLang="en-US" sz="800" dirty="0"/>
                    <a:t>）</a:t>
                  </a:r>
                </a:p>
              </p:txBody>
            </p:sp>
            <p:sp>
              <p:nvSpPr>
                <p:cNvPr id="27" name="文本框 26">
                  <a:extLst>
                    <a:ext uri="{FF2B5EF4-FFF2-40B4-BE49-F238E27FC236}">
                      <a16:creationId xmlns:a16="http://schemas.microsoft.com/office/drawing/2014/main" id="{8BA385BF-F758-F067-98F5-AB299E4AAC0B}"/>
                    </a:ext>
                  </a:extLst>
                </p:cNvPr>
                <p:cNvSpPr txBox="1"/>
                <p:nvPr/>
              </p:nvSpPr>
              <p:spPr>
                <a:xfrm>
                  <a:off x="2246085" y="2472541"/>
                  <a:ext cx="838200" cy="215444"/>
                </a:xfrm>
                <a:prstGeom prst="rect">
                  <a:avLst/>
                </a:prstGeom>
                <a:noFill/>
              </p:spPr>
              <p:txBody>
                <a:bodyPr wrap="square" rtlCol="0">
                  <a:spAutoFit/>
                </a:bodyPr>
                <a:lstStyle/>
                <a:p>
                  <a:r>
                    <a:rPr lang="zh-CN" altLang="en-US" sz="800" dirty="0"/>
                    <a:t>（</a:t>
                  </a:r>
                  <a:r>
                    <a:rPr lang="en-US" altLang="zh-CN" sz="800" dirty="0"/>
                    <a:t>256</a:t>
                  </a:r>
                  <a:r>
                    <a:rPr lang="zh-CN" altLang="en-US" sz="800" dirty="0"/>
                    <a:t>，</a:t>
                  </a:r>
                  <a:r>
                    <a:rPr lang="en-US" altLang="zh-CN" sz="800" dirty="0"/>
                    <a:t>168</a:t>
                  </a:r>
                  <a:r>
                    <a:rPr lang="zh-CN" altLang="en-US" sz="800" dirty="0"/>
                    <a:t>）</a:t>
                  </a:r>
                </a:p>
              </p:txBody>
            </p:sp>
            <p:sp>
              <p:nvSpPr>
                <p:cNvPr id="28" name="文本框 27">
                  <a:extLst>
                    <a:ext uri="{FF2B5EF4-FFF2-40B4-BE49-F238E27FC236}">
                      <a16:creationId xmlns:a16="http://schemas.microsoft.com/office/drawing/2014/main" id="{4D20B98F-BDB1-E1D3-4F5C-63066DF3F76E}"/>
                    </a:ext>
                  </a:extLst>
                </p:cNvPr>
                <p:cNvSpPr txBox="1"/>
                <p:nvPr/>
              </p:nvSpPr>
              <p:spPr>
                <a:xfrm>
                  <a:off x="2246085" y="2069314"/>
                  <a:ext cx="838200" cy="215444"/>
                </a:xfrm>
                <a:prstGeom prst="rect">
                  <a:avLst/>
                </a:prstGeom>
                <a:noFill/>
              </p:spPr>
              <p:txBody>
                <a:bodyPr wrap="square" rtlCol="0">
                  <a:spAutoFit/>
                </a:bodyPr>
                <a:lstStyle/>
                <a:p>
                  <a:r>
                    <a:rPr lang="zh-CN" altLang="en-US" sz="800" dirty="0"/>
                    <a:t>（</a:t>
                  </a:r>
                  <a:r>
                    <a:rPr lang="en-US" altLang="zh-CN" sz="800" dirty="0"/>
                    <a:t>384</a:t>
                  </a:r>
                  <a:r>
                    <a:rPr lang="zh-CN" altLang="en-US" sz="800" dirty="0"/>
                    <a:t>，</a:t>
                  </a:r>
                  <a:r>
                    <a:rPr lang="en-US" altLang="zh-CN" sz="800" dirty="0"/>
                    <a:t>168</a:t>
                  </a:r>
                  <a:r>
                    <a:rPr lang="zh-CN" altLang="en-US" sz="800" dirty="0"/>
                    <a:t>）</a:t>
                  </a:r>
                </a:p>
              </p:txBody>
            </p:sp>
            <p:sp>
              <p:nvSpPr>
                <p:cNvPr id="29" name="文本框 28">
                  <a:extLst>
                    <a:ext uri="{FF2B5EF4-FFF2-40B4-BE49-F238E27FC236}">
                      <a16:creationId xmlns:a16="http://schemas.microsoft.com/office/drawing/2014/main" id="{0A7044C8-D399-54EB-A9CC-BBF02927CCCE}"/>
                    </a:ext>
                  </a:extLst>
                </p:cNvPr>
                <p:cNvSpPr txBox="1"/>
                <p:nvPr/>
              </p:nvSpPr>
              <p:spPr>
                <a:xfrm>
                  <a:off x="2246085" y="1588076"/>
                  <a:ext cx="838200" cy="215444"/>
                </a:xfrm>
                <a:prstGeom prst="rect">
                  <a:avLst/>
                </a:prstGeom>
                <a:noFill/>
              </p:spPr>
              <p:txBody>
                <a:bodyPr wrap="square" rtlCol="0">
                  <a:spAutoFit/>
                </a:bodyPr>
                <a:lstStyle/>
                <a:p>
                  <a:r>
                    <a:rPr lang="zh-CN" altLang="en-US" sz="800" dirty="0"/>
                    <a:t>（</a:t>
                  </a:r>
                  <a:r>
                    <a:rPr lang="en-US" altLang="zh-CN" sz="800" dirty="0"/>
                    <a:t>510</a:t>
                  </a:r>
                  <a:r>
                    <a:rPr lang="zh-CN" altLang="en-US" sz="800" dirty="0"/>
                    <a:t>，</a:t>
                  </a:r>
                  <a:r>
                    <a:rPr lang="en-US" altLang="zh-CN" sz="800" dirty="0"/>
                    <a:t>168</a:t>
                  </a:r>
                  <a:r>
                    <a:rPr lang="zh-CN" altLang="en-US" sz="800" dirty="0"/>
                    <a:t>）</a:t>
                  </a:r>
                </a:p>
              </p:txBody>
            </p:sp>
          </p:grpSp>
        </p:grpSp>
        <p:sp>
          <p:nvSpPr>
            <p:cNvPr id="35" name="文本框 34">
              <a:extLst>
                <a:ext uri="{FF2B5EF4-FFF2-40B4-BE49-F238E27FC236}">
                  <a16:creationId xmlns:a16="http://schemas.microsoft.com/office/drawing/2014/main" id="{C322C4D3-9173-6B39-95A9-E98C9C3CFA51}"/>
                </a:ext>
              </a:extLst>
            </p:cNvPr>
            <p:cNvSpPr txBox="1"/>
            <p:nvPr/>
          </p:nvSpPr>
          <p:spPr>
            <a:xfrm>
              <a:off x="1846553" y="3334959"/>
              <a:ext cx="1553641" cy="276999"/>
            </a:xfrm>
            <a:prstGeom prst="rect">
              <a:avLst/>
            </a:prstGeom>
            <a:noFill/>
          </p:spPr>
          <p:txBody>
            <a:bodyPr wrap="square" rtlCol="0">
              <a:spAutoFit/>
            </a:bodyPr>
            <a:lstStyle/>
            <a:p>
              <a:r>
                <a:rPr lang="en-US" altLang="zh-CN" sz="1200" dirty="0"/>
                <a:t>Pattern 0</a:t>
              </a:r>
              <a:r>
                <a:rPr lang="zh-CN" altLang="en-US" sz="1200" dirty="0"/>
                <a:t>：</a:t>
              </a:r>
              <a:r>
                <a:rPr lang="en-US" altLang="zh-CN" sz="1200" dirty="0"/>
                <a:t>16+0</a:t>
              </a:r>
              <a:endParaRPr lang="zh-CN" altLang="en-US" sz="1200" dirty="0"/>
            </a:p>
          </p:txBody>
        </p:sp>
        <p:sp>
          <p:nvSpPr>
            <p:cNvPr id="38" name="文本框 37">
              <a:extLst>
                <a:ext uri="{FF2B5EF4-FFF2-40B4-BE49-F238E27FC236}">
                  <a16:creationId xmlns:a16="http://schemas.microsoft.com/office/drawing/2014/main" id="{3EB0771C-E333-0E0E-1B54-17879EEEB16C}"/>
                </a:ext>
              </a:extLst>
            </p:cNvPr>
            <p:cNvSpPr txBox="1"/>
            <p:nvPr/>
          </p:nvSpPr>
          <p:spPr>
            <a:xfrm>
              <a:off x="4661103" y="3289856"/>
              <a:ext cx="2692477" cy="293283"/>
            </a:xfrm>
            <a:prstGeom prst="rect">
              <a:avLst/>
            </a:prstGeom>
            <a:noFill/>
          </p:spPr>
          <p:txBody>
            <a:bodyPr wrap="square" rtlCol="0">
              <a:spAutoFit/>
            </a:bodyPr>
            <a:lstStyle/>
            <a:p>
              <a:pPr algn="ctr"/>
              <a:r>
                <a:rPr lang="en-US" altLang="zh-CN" sz="1200" dirty="0">
                  <a:solidFill>
                    <a:srgbClr val="FF0000"/>
                  </a:solidFill>
                </a:rPr>
                <a:t>Pattern 1</a:t>
              </a:r>
              <a:r>
                <a:rPr lang="zh-CN" altLang="en-US" sz="1200" dirty="0">
                  <a:solidFill>
                    <a:srgbClr val="FF0000"/>
                  </a:solidFill>
                </a:rPr>
                <a:t>（最终选择）：</a:t>
              </a:r>
              <a:r>
                <a:rPr lang="en-US" altLang="zh-CN" sz="1200" dirty="0">
                  <a:solidFill>
                    <a:srgbClr val="FF0000"/>
                  </a:solidFill>
                </a:rPr>
                <a:t>16+64*24</a:t>
              </a:r>
              <a:endParaRPr lang="zh-CN" altLang="en-US" sz="1200" dirty="0">
                <a:solidFill>
                  <a:srgbClr val="FF0000"/>
                </a:solidFill>
              </a:endParaRPr>
            </a:p>
          </p:txBody>
        </p:sp>
        <p:sp>
          <p:nvSpPr>
            <p:cNvPr id="39" name="文本框 34">
              <a:extLst>
                <a:ext uri="{FF2B5EF4-FFF2-40B4-BE49-F238E27FC236}">
                  <a16:creationId xmlns:a16="http://schemas.microsoft.com/office/drawing/2014/main" id="{C322C4D3-9173-6B39-95A9-E98C9C3CFA51}"/>
                </a:ext>
              </a:extLst>
            </p:cNvPr>
            <p:cNvSpPr txBox="1"/>
            <p:nvPr/>
          </p:nvSpPr>
          <p:spPr>
            <a:xfrm>
              <a:off x="8813304" y="3356176"/>
              <a:ext cx="178138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t>Pattern 2</a:t>
              </a:r>
              <a:r>
                <a:rPr lang="zh-CN" altLang="en-US" sz="1200" dirty="0"/>
                <a:t>：</a:t>
              </a:r>
              <a:r>
                <a:rPr lang="en-US" altLang="zh-CN" sz="1200" dirty="0"/>
                <a:t>16+128*24</a:t>
              </a:r>
              <a:endParaRPr lang="zh-CN" altLang="en-US" sz="1200" dirty="0"/>
            </a:p>
          </p:txBody>
        </p:sp>
      </p:grpSp>
      <p:grpSp>
        <p:nvGrpSpPr>
          <p:cNvPr id="43" name="组合 42">
            <a:extLst>
              <a:ext uri="{FF2B5EF4-FFF2-40B4-BE49-F238E27FC236}">
                <a16:creationId xmlns:a16="http://schemas.microsoft.com/office/drawing/2014/main" id="{A9F2FAC4-5B1C-B5F7-C227-52F31ECF22DD}"/>
              </a:ext>
            </a:extLst>
          </p:cNvPr>
          <p:cNvGrpSpPr/>
          <p:nvPr/>
        </p:nvGrpSpPr>
        <p:grpSpPr>
          <a:xfrm>
            <a:off x="1016792" y="3435066"/>
            <a:ext cx="10470248" cy="2692329"/>
            <a:chOff x="860876" y="3825184"/>
            <a:chExt cx="10470248" cy="2692329"/>
          </a:xfrm>
        </p:grpSpPr>
        <p:grpSp>
          <p:nvGrpSpPr>
            <p:cNvPr id="33" name="组合 32">
              <a:extLst>
                <a:ext uri="{FF2B5EF4-FFF2-40B4-BE49-F238E27FC236}">
                  <a16:creationId xmlns:a16="http://schemas.microsoft.com/office/drawing/2014/main" id="{643BCD46-1028-923A-9404-D10818775F3C}"/>
                </a:ext>
              </a:extLst>
            </p:cNvPr>
            <p:cNvGrpSpPr/>
            <p:nvPr/>
          </p:nvGrpSpPr>
          <p:grpSpPr>
            <a:xfrm>
              <a:off x="860876" y="3825184"/>
              <a:ext cx="10470248" cy="2579983"/>
              <a:chOff x="838200" y="3398464"/>
              <a:chExt cx="10470248" cy="2579983"/>
            </a:xfrm>
          </p:grpSpPr>
          <p:pic>
            <p:nvPicPr>
              <p:cNvPr id="9" name="图片 8">
                <a:extLst>
                  <a:ext uri="{FF2B5EF4-FFF2-40B4-BE49-F238E27FC236}">
                    <a16:creationId xmlns:a16="http://schemas.microsoft.com/office/drawing/2014/main" id="{24E9DEF0-CE91-EAFB-D0CA-227C11A5B170}"/>
                  </a:ext>
                </a:extLst>
              </p:cNvPr>
              <p:cNvPicPr>
                <a:picLocks noChangeAspect="1"/>
              </p:cNvPicPr>
              <p:nvPr/>
            </p:nvPicPr>
            <p:blipFill rotWithShape="1">
              <a:blip r:embed="rId6"/>
              <a:srcRect t="1867"/>
              <a:stretch/>
            </p:blipFill>
            <p:spPr>
              <a:xfrm>
                <a:off x="838200" y="3484768"/>
                <a:ext cx="3404049" cy="2407373"/>
              </a:xfrm>
              <a:prstGeom prst="rect">
                <a:avLst/>
              </a:prstGeom>
            </p:spPr>
          </p:pic>
          <p:pic>
            <p:nvPicPr>
              <p:cNvPr id="11" name="图片 10">
                <a:extLst>
                  <a:ext uri="{FF2B5EF4-FFF2-40B4-BE49-F238E27FC236}">
                    <a16:creationId xmlns:a16="http://schemas.microsoft.com/office/drawing/2014/main" id="{568525BA-0225-8CBA-C046-FC7196DDB762}"/>
                  </a:ext>
                </a:extLst>
              </p:cNvPr>
              <p:cNvPicPr>
                <a:picLocks noChangeAspect="1"/>
              </p:cNvPicPr>
              <p:nvPr/>
            </p:nvPicPr>
            <p:blipFill>
              <a:blip r:embed="rId7"/>
              <a:stretch>
                <a:fillRect/>
              </a:stretch>
            </p:blipFill>
            <p:spPr>
              <a:xfrm>
                <a:off x="4242249" y="3398464"/>
                <a:ext cx="3600544" cy="2579982"/>
              </a:xfrm>
              <a:prstGeom prst="rect">
                <a:avLst/>
              </a:prstGeom>
            </p:spPr>
          </p:pic>
          <p:pic>
            <p:nvPicPr>
              <p:cNvPr id="31" name="图片 30">
                <a:extLst>
                  <a:ext uri="{FF2B5EF4-FFF2-40B4-BE49-F238E27FC236}">
                    <a16:creationId xmlns:a16="http://schemas.microsoft.com/office/drawing/2014/main" id="{C06FC88E-D0B4-A626-0A53-51E2D650351D}"/>
                  </a:ext>
                </a:extLst>
              </p:cNvPr>
              <p:cNvPicPr>
                <a:picLocks noChangeAspect="1"/>
              </p:cNvPicPr>
              <p:nvPr/>
            </p:nvPicPr>
            <p:blipFill>
              <a:blip r:embed="rId8"/>
              <a:stretch>
                <a:fillRect/>
              </a:stretch>
            </p:blipFill>
            <p:spPr>
              <a:xfrm>
                <a:off x="7842794" y="3484769"/>
                <a:ext cx="3465654" cy="2493678"/>
              </a:xfrm>
              <a:prstGeom prst="rect">
                <a:avLst/>
              </a:prstGeom>
            </p:spPr>
          </p:pic>
        </p:grpSp>
        <p:sp>
          <p:nvSpPr>
            <p:cNvPr id="40" name="文本框 39">
              <a:extLst>
                <a:ext uri="{FF2B5EF4-FFF2-40B4-BE49-F238E27FC236}">
                  <a16:creationId xmlns:a16="http://schemas.microsoft.com/office/drawing/2014/main" id="{204C04EB-BF72-8690-0E86-B38143AA8B78}"/>
                </a:ext>
              </a:extLst>
            </p:cNvPr>
            <p:cNvSpPr txBox="1"/>
            <p:nvPr/>
          </p:nvSpPr>
          <p:spPr>
            <a:xfrm>
              <a:off x="1726191" y="6212442"/>
              <a:ext cx="1683308" cy="276999"/>
            </a:xfrm>
            <a:prstGeom prst="rect">
              <a:avLst/>
            </a:prstGeom>
            <a:noFill/>
          </p:spPr>
          <p:txBody>
            <a:bodyPr wrap="square" rtlCol="0">
              <a:spAutoFit/>
            </a:bodyPr>
            <a:lstStyle/>
            <a:p>
              <a:r>
                <a:rPr lang="en-US" altLang="zh-CN" sz="1200" dirty="0"/>
                <a:t>Pattern 3</a:t>
              </a:r>
              <a:r>
                <a:rPr lang="zh-CN" altLang="en-US" sz="1200" dirty="0"/>
                <a:t>：</a:t>
              </a:r>
              <a:r>
                <a:rPr lang="en-US" altLang="zh-CN" sz="1200" dirty="0"/>
                <a:t>16+128*48</a:t>
              </a:r>
              <a:endParaRPr lang="zh-CN" altLang="en-US" sz="1200" dirty="0"/>
            </a:p>
          </p:txBody>
        </p:sp>
        <p:sp>
          <p:nvSpPr>
            <p:cNvPr id="41" name="文本框 40">
              <a:extLst>
                <a:ext uri="{FF2B5EF4-FFF2-40B4-BE49-F238E27FC236}">
                  <a16:creationId xmlns:a16="http://schemas.microsoft.com/office/drawing/2014/main" id="{C79FDABB-AAC3-A837-2F0D-3BBF2F64F82D}"/>
                </a:ext>
              </a:extLst>
            </p:cNvPr>
            <p:cNvSpPr txBox="1"/>
            <p:nvPr/>
          </p:nvSpPr>
          <p:spPr>
            <a:xfrm>
              <a:off x="5339219" y="6212442"/>
              <a:ext cx="1683308" cy="276999"/>
            </a:xfrm>
            <a:prstGeom prst="rect">
              <a:avLst/>
            </a:prstGeom>
            <a:noFill/>
          </p:spPr>
          <p:txBody>
            <a:bodyPr wrap="square" rtlCol="0">
              <a:spAutoFit/>
            </a:bodyPr>
            <a:lstStyle/>
            <a:p>
              <a:r>
                <a:rPr lang="en-US" altLang="zh-CN" sz="1200" dirty="0"/>
                <a:t>Pattern 4</a:t>
              </a:r>
              <a:r>
                <a:rPr lang="zh-CN" altLang="en-US" sz="1200" dirty="0"/>
                <a:t>：</a:t>
              </a:r>
              <a:r>
                <a:rPr lang="en-US" altLang="zh-CN" sz="1200" dirty="0"/>
                <a:t>16+128*96</a:t>
              </a:r>
              <a:endParaRPr lang="zh-CN" altLang="en-US" sz="1200" dirty="0"/>
            </a:p>
          </p:txBody>
        </p:sp>
        <p:sp>
          <p:nvSpPr>
            <p:cNvPr id="42" name="文本框 34">
              <a:extLst>
                <a:ext uri="{FF2B5EF4-FFF2-40B4-BE49-F238E27FC236}">
                  <a16:creationId xmlns:a16="http://schemas.microsoft.com/office/drawing/2014/main" id="{55E7E158-4767-45D4-3CC7-C66C17EDDE84}"/>
                </a:ext>
              </a:extLst>
            </p:cNvPr>
            <p:cNvSpPr txBox="1"/>
            <p:nvPr/>
          </p:nvSpPr>
          <p:spPr>
            <a:xfrm>
              <a:off x="8499941" y="6240514"/>
              <a:ext cx="2196712"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rgbClr val="FF0000"/>
                  </a:solidFill>
                </a:rPr>
                <a:t>Pattern 5</a:t>
              </a:r>
              <a:r>
                <a:rPr lang="zh-CN" altLang="en-US" sz="1200" dirty="0">
                  <a:solidFill>
                    <a:srgbClr val="FF0000"/>
                  </a:solidFill>
                </a:rPr>
                <a:t>（异常）：</a:t>
              </a:r>
              <a:r>
                <a:rPr lang="en-US" altLang="zh-CN" sz="1200" dirty="0">
                  <a:solidFill>
                    <a:srgbClr val="FF0000"/>
                  </a:solidFill>
                </a:rPr>
                <a:t>16+256*96 </a:t>
              </a:r>
              <a:endParaRPr lang="zh-CN" altLang="en-US" sz="1200" dirty="0">
                <a:solidFill>
                  <a:srgbClr val="FF0000"/>
                </a:solidFill>
              </a:endParaRPr>
            </a:p>
          </p:txBody>
        </p:sp>
      </p:grpSp>
      <p:sp>
        <p:nvSpPr>
          <p:cNvPr id="46" name="文本框 45">
            <a:extLst>
              <a:ext uri="{FF2B5EF4-FFF2-40B4-BE49-F238E27FC236}">
                <a16:creationId xmlns:a16="http://schemas.microsoft.com/office/drawing/2014/main" id="{FBE73C4B-D3A2-9526-C93E-637837FAA93D}"/>
              </a:ext>
            </a:extLst>
          </p:cNvPr>
          <p:cNvSpPr txBox="1"/>
          <p:nvPr/>
        </p:nvSpPr>
        <p:spPr>
          <a:xfrm>
            <a:off x="2263601" y="6211669"/>
            <a:ext cx="8673779"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方法：增加测试像素的数量，测试像素均匀分布</a:t>
            </a:r>
            <a:endParaRPr lang="en-US" altLang="zh-CN" dirty="0"/>
          </a:p>
          <a:p>
            <a:pPr marL="285750" indent="-285750">
              <a:buFont typeface="Arial" panose="020B0604020202020204" pitchFamily="34" charset="0"/>
              <a:buChar char="•"/>
            </a:pPr>
            <a:r>
              <a:rPr lang="zh-CN" altLang="en-US" dirty="0"/>
              <a:t>关注初始十六个像素阈值和噪声的变化</a:t>
            </a:r>
            <a:endParaRPr lang="en-US" altLang="zh-CN" dirty="0"/>
          </a:p>
        </p:txBody>
      </p:sp>
      <p:sp>
        <p:nvSpPr>
          <p:cNvPr id="47" name="矩形 46">
            <a:extLst>
              <a:ext uri="{FF2B5EF4-FFF2-40B4-BE49-F238E27FC236}">
                <a16:creationId xmlns:a16="http://schemas.microsoft.com/office/drawing/2014/main" id="{75594BE1-EE55-491A-6939-44C02EAD2457}"/>
              </a:ext>
            </a:extLst>
          </p:cNvPr>
          <p:cNvSpPr/>
          <p:nvPr/>
        </p:nvSpPr>
        <p:spPr>
          <a:xfrm>
            <a:off x="4552106" y="1116891"/>
            <a:ext cx="3097964" cy="225160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37C27E43-DFBD-702D-9213-25A79D2BCC11}"/>
              </a:ext>
            </a:extLst>
          </p:cNvPr>
          <p:cNvSpPr>
            <a:spLocks noGrp="1"/>
          </p:cNvSpPr>
          <p:nvPr>
            <p:ph type="sldNum" sz="quarter" idx="12"/>
          </p:nvPr>
        </p:nvSpPr>
        <p:spPr/>
        <p:txBody>
          <a:bodyPr/>
          <a:lstStyle/>
          <a:p>
            <a:fld id="{D34D3721-53FB-4053-A2D8-F6857F4BEDC8}" type="slidenum">
              <a:rPr lang="zh-CN" altLang="en-US" smtClean="0"/>
              <a:t>8</a:t>
            </a:fld>
            <a:endParaRPr lang="zh-CN" altLang="en-US"/>
          </a:p>
        </p:txBody>
      </p:sp>
    </p:spTree>
    <p:extLst>
      <p:ext uri="{BB962C8B-B14F-4D97-AF65-F5344CB8AC3E}">
        <p14:creationId xmlns:p14="http://schemas.microsoft.com/office/powerpoint/2010/main" val="423550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D2C6B6-30F9-66EC-CC8B-5EB9F41E5E9E}"/>
              </a:ext>
            </a:extLst>
          </p:cNvPr>
          <p:cNvSpPr>
            <a:spLocks noGrp="1"/>
          </p:cNvSpPr>
          <p:nvPr>
            <p:ph type="title"/>
          </p:nvPr>
        </p:nvSpPr>
        <p:spPr/>
        <p:txBody>
          <a:bodyPr/>
          <a:lstStyle/>
          <a:p>
            <a:r>
              <a:rPr lang="zh-CN" altLang="en-US" b="1" dirty="0"/>
              <a:t>最优测试像素数量</a:t>
            </a:r>
          </a:p>
        </p:txBody>
      </p:sp>
      <p:sp>
        <p:nvSpPr>
          <p:cNvPr id="10" name="文本框 9">
            <a:extLst>
              <a:ext uri="{FF2B5EF4-FFF2-40B4-BE49-F238E27FC236}">
                <a16:creationId xmlns:a16="http://schemas.microsoft.com/office/drawing/2014/main" id="{360A2B0A-C4A5-BA87-8322-9CDDB1BC33F6}"/>
              </a:ext>
            </a:extLst>
          </p:cNvPr>
          <p:cNvSpPr txBox="1"/>
          <p:nvPr/>
        </p:nvSpPr>
        <p:spPr>
          <a:xfrm>
            <a:off x="562311" y="5066284"/>
            <a:ext cx="11460183" cy="12897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随着像素数量增加，</a:t>
            </a:r>
            <a:r>
              <a:rPr lang="en-US" altLang="zh-CN" dirty="0"/>
              <a:t>16</a:t>
            </a:r>
            <a:r>
              <a:rPr lang="zh-CN" altLang="en-US" dirty="0"/>
              <a:t>个测试像素的阈值和噪声逐渐变小，说明像素距离较近，同时翻转像素间会互相影响</a:t>
            </a:r>
            <a:endParaRPr lang="en-US" altLang="zh-CN" dirty="0"/>
          </a:p>
          <a:p>
            <a:pPr marL="285750" indent="-285750">
              <a:lnSpc>
                <a:spcPct val="150000"/>
              </a:lnSpc>
              <a:buFont typeface="Arial" panose="020B0604020202020204" pitchFamily="34" charset="0"/>
              <a:buChar char="•"/>
            </a:pPr>
            <a:r>
              <a:rPr lang="zh-CN" altLang="en-US" dirty="0"/>
              <a:t>处于</a:t>
            </a:r>
            <a:r>
              <a:rPr lang="en-US" altLang="zh-CN" dirty="0"/>
              <a:t>Sector3</a:t>
            </a:r>
            <a:r>
              <a:rPr lang="zh-CN" altLang="en-US" dirty="0"/>
              <a:t>的四个测试像素（虚线）相对平坦，可能和</a:t>
            </a:r>
            <a:r>
              <a:rPr lang="en-US" altLang="zh-CN" dirty="0"/>
              <a:t>Sector3</a:t>
            </a:r>
            <a:r>
              <a:rPr lang="zh-CN" altLang="en-US" dirty="0"/>
              <a:t>的模拟前端选用了高功耗版本</a:t>
            </a:r>
            <a:r>
              <a:rPr lang="en-US" altLang="zh-CN" dirty="0"/>
              <a:t>FE_V1</a:t>
            </a:r>
            <a:r>
              <a:rPr lang="zh-CN" altLang="en-US" dirty="0"/>
              <a:t>有关</a:t>
            </a:r>
            <a:endParaRPr lang="en-US" altLang="zh-CN" dirty="0"/>
          </a:p>
          <a:p>
            <a:pPr marL="285750" indent="-285750">
              <a:lnSpc>
                <a:spcPct val="150000"/>
              </a:lnSpc>
              <a:buFont typeface="Arial" panose="020B0604020202020204" pitchFamily="34" charset="0"/>
              <a:buChar char="•"/>
            </a:pPr>
            <a:r>
              <a:rPr lang="en-US" altLang="zh-CN" dirty="0">
                <a:solidFill>
                  <a:srgbClr val="FF0000"/>
                </a:solidFill>
              </a:rPr>
              <a:t>Pattern_1</a:t>
            </a:r>
            <a:r>
              <a:rPr lang="zh-CN" altLang="en-US" dirty="0">
                <a:solidFill>
                  <a:srgbClr val="FF0000"/>
                </a:solidFill>
              </a:rPr>
              <a:t>的阈值和噪声与</a:t>
            </a:r>
            <a:r>
              <a:rPr lang="en-US" altLang="zh-CN" dirty="0">
                <a:solidFill>
                  <a:srgbClr val="FF0000"/>
                </a:solidFill>
              </a:rPr>
              <a:t>Pattern_0</a:t>
            </a:r>
            <a:r>
              <a:rPr lang="zh-CN" altLang="en-US" dirty="0">
                <a:solidFill>
                  <a:srgbClr val="FF0000"/>
                </a:solidFill>
              </a:rPr>
              <a:t>接近，像素间距离较大，选择</a:t>
            </a:r>
            <a:r>
              <a:rPr lang="en-US" altLang="zh-CN" dirty="0">
                <a:solidFill>
                  <a:srgbClr val="FF0000"/>
                </a:solidFill>
              </a:rPr>
              <a:t>64*24</a:t>
            </a:r>
            <a:r>
              <a:rPr lang="zh-CN" altLang="en-US" dirty="0">
                <a:solidFill>
                  <a:srgbClr val="FF0000"/>
                </a:solidFill>
              </a:rPr>
              <a:t>（</a:t>
            </a:r>
            <a:r>
              <a:rPr lang="en-US" altLang="zh-CN">
                <a:solidFill>
                  <a:srgbClr val="FF0000"/>
                </a:solidFill>
              </a:rPr>
              <a:t> Pattern_1 </a:t>
            </a:r>
            <a:r>
              <a:rPr lang="zh-CN" altLang="en-US">
                <a:solidFill>
                  <a:srgbClr val="FF0000"/>
                </a:solidFill>
              </a:rPr>
              <a:t>）</a:t>
            </a:r>
            <a:r>
              <a:rPr lang="zh-CN" altLang="en-US" dirty="0">
                <a:solidFill>
                  <a:srgbClr val="FF0000"/>
                </a:solidFill>
              </a:rPr>
              <a:t>像素数量标定</a:t>
            </a:r>
            <a:endParaRPr lang="en-US" altLang="zh-CN" dirty="0">
              <a:solidFill>
                <a:srgbClr val="FF0000"/>
              </a:solidFill>
            </a:endParaRPr>
          </a:p>
        </p:txBody>
      </p:sp>
      <p:sp>
        <p:nvSpPr>
          <p:cNvPr id="4" name="灯片编号占位符 3">
            <a:extLst>
              <a:ext uri="{FF2B5EF4-FFF2-40B4-BE49-F238E27FC236}">
                <a16:creationId xmlns:a16="http://schemas.microsoft.com/office/drawing/2014/main" id="{FEF62EDE-8B65-8F16-C1E8-982D184FF2B1}"/>
              </a:ext>
            </a:extLst>
          </p:cNvPr>
          <p:cNvSpPr>
            <a:spLocks noGrp="1"/>
          </p:cNvSpPr>
          <p:nvPr>
            <p:ph type="sldNum" sz="quarter" idx="12"/>
          </p:nvPr>
        </p:nvSpPr>
        <p:spPr/>
        <p:txBody>
          <a:bodyPr/>
          <a:lstStyle/>
          <a:p>
            <a:fld id="{D34D3721-53FB-4053-A2D8-F6857F4BEDC8}" type="slidenum">
              <a:rPr lang="zh-CN" altLang="en-US" smtClean="0"/>
              <a:t>9</a:t>
            </a:fld>
            <a:endParaRPr lang="zh-CN" altLang="en-US" dirty="0"/>
          </a:p>
        </p:txBody>
      </p:sp>
      <p:graphicFrame>
        <p:nvGraphicFramePr>
          <p:cNvPr id="6" name="图表 5">
            <a:extLst>
              <a:ext uri="{FF2B5EF4-FFF2-40B4-BE49-F238E27FC236}">
                <a16:creationId xmlns:a16="http://schemas.microsoft.com/office/drawing/2014/main" id="{D5A54FC9-1F27-016D-4469-B6D64A7916C3}"/>
              </a:ext>
            </a:extLst>
          </p:cNvPr>
          <p:cNvGraphicFramePr>
            <a:graphicFrameLocks/>
          </p:cNvGraphicFramePr>
          <p:nvPr>
            <p:extLst>
              <p:ext uri="{D42A27DB-BD31-4B8C-83A1-F6EECF244321}">
                <p14:modId xmlns:p14="http://schemas.microsoft.com/office/powerpoint/2010/main" val="1296973413"/>
              </p:ext>
            </p:extLst>
          </p:nvPr>
        </p:nvGraphicFramePr>
        <p:xfrm>
          <a:off x="354641" y="1423445"/>
          <a:ext cx="5462996" cy="3545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53313AD9-3AAB-721E-5217-20986192AF34}"/>
              </a:ext>
            </a:extLst>
          </p:cNvPr>
          <p:cNvGraphicFramePr>
            <a:graphicFrameLocks/>
          </p:cNvGraphicFramePr>
          <p:nvPr>
            <p:extLst>
              <p:ext uri="{D42A27DB-BD31-4B8C-83A1-F6EECF244321}">
                <p14:modId xmlns:p14="http://schemas.microsoft.com/office/powerpoint/2010/main" val="1980201218"/>
              </p:ext>
            </p:extLst>
          </p:nvPr>
        </p:nvGraphicFramePr>
        <p:xfrm>
          <a:off x="6374365" y="1423295"/>
          <a:ext cx="5084371" cy="35451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43823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9401</TotalTime>
  <Words>3340</Words>
  <Application>Microsoft Office PowerPoint</Application>
  <PresentationFormat>宽屏</PresentationFormat>
  <Paragraphs>452</Paragraphs>
  <Slides>18</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宋体</vt:lpstr>
      <vt:lpstr>微软雅黑</vt:lpstr>
      <vt:lpstr>Arial</vt:lpstr>
      <vt:lpstr>Calibri</vt:lpstr>
      <vt:lpstr>Calibri Light</vt:lpstr>
      <vt:lpstr>Cambria Math</vt:lpstr>
      <vt:lpstr>Times New Roman</vt:lpstr>
      <vt:lpstr>Office 主题​​</vt:lpstr>
      <vt:lpstr>单片型硅像素探测器芯片JadePix-3的性能研究</vt:lpstr>
      <vt:lpstr>概要</vt:lpstr>
      <vt:lpstr>JadePix-3硅像素芯片的研发背景</vt:lpstr>
      <vt:lpstr>JadePix-3像素芯片简介</vt:lpstr>
      <vt:lpstr>JadePix-3像素芯片简介</vt:lpstr>
      <vt:lpstr>优化测试方法</vt:lpstr>
      <vt:lpstr>单个像素可重复性研究</vt:lpstr>
      <vt:lpstr>不同数量像素选中</vt:lpstr>
      <vt:lpstr>最优测试像素数量</vt:lpstr>
      <vt:lpstr>标定模拟前端等效输入</vt:lpstr>
      <vt:lpstr>噪声击中率测试</vt:lpstr>
      <vt:lpstr>噪声击中率测试</vt:lpstr>
      <vt:lpstr>总结与展望</vt:lpstr>
      <vt:lpstr>谢谢</vt:lpstr>
      <vt:lpstr>Back up</vt:lpstr>
      <vt:lpstr>测量手段：S-curve方法</vt:lpstr>
      <vt:lpstr>测试系统实物图</vt:lpstr>
      <vt:lpstr>测试功耗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硅像素探测器Jadepix3的性能研究</dc:title>
  <dc:creator>xy z</dc:creator>
  <cp:lastModifiedBy>xy z</cp:lastModifiedBy>
  <cp:revision>128</cp:revision>
  <dcterms:created xsi:type="dcterms:W3CDTF">2023-07-11T02:36:49Z</dcterms:created>
  <dcterms:modified xsi:type="dcterms:W3CDTF">2023-08-10T04:37:54Z</dcterms:modified>
</cp:coreProperties>
</file>