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9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88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6A2355D-B985-451D-98EE-9AD317A864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3472B9E9-D108-4F09-8995-20CE75CA53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893804A-BC73-4F37-A391-1A2E66226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72370-928E-42C0-99A0-05205BD2F066}" type="datetimeFigureOut">
              <a:rPr lang="zh-CN" altLang="en-US" smtClean="0"/>
              <a:t>2023/3/23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0507E59-6C47-4537-9514-E117C42B2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307602A-C4A5-443C-8F02-184E66598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C2F5F-09F7-4AB3-AD02-EC24DE4F34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2554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D62D6F2-B1D2-4CAD-8E0B-0C5875220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7A15278B-3FA8-4773-A6A5-59AE705383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13E7C97-3A83-44FD-A114-2C1F5AEE8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72370-928E-42C0-99A0-05205BD2F066}" type="datetimeFigureOut">
              <a:rPr lang="zh-CN" altLang="en-US" smtClean="0"/>
              <a:t>2023/3/23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150459C-B0EF-48DF-806A-2A77D9946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B21399B-AEF3-46C0-9466-B72515F29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C2F5F-09F7-4AB3-AD02-EC24DE4F34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912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7BC3B6FA-3450-4EBC-96E6-2FA5B22D4F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7FFE297-8BC2-4E0F-9740-149C546DF8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ADAC143-20D7-48FD-9B65-93BE50B71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72370-928E-42C0-99A0-05205BD2F066}" type="datetimeFigureOut">
              <a:rPr lang="zh-CN" altLang="en-US" smtClean="0"/>
              <a:t>2023/3/23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536BF6C-D983-49C8-9D60-C54D4E504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F2D87E0-9EE8-4749-B0ED-886E51DD1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C2F5F-09F7-4AB3-AD02-EC24DE4F34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7758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D0BDD9F-22C7-486A-9CB1-75B6D3082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7B71A97-8A3C-4AFA-821F-B54D873AC4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E58E244-9771-4690-9B82-F3759D4BC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72370-928E-42C0-99A0-05205BD2F066}" type="datetimeFigureOut">
              <a:rPr lang="zh-CN" altLang="en-US" smtClean="0"/>
              <a:t>2023/3/23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D378918-81C8-4D3A-AFEC-B7298A9A1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1FE3060-282C-4B27-AF2A-C68989656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C2F5F-09F7-4AB3-AD02-EC24DE4F34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1271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6DC243E-557A-4BDE-84E6-F2C6BE037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A94DD9A-6B26-4840-BD3C-370DE422BC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28E43C7-3FEC-4343-AB7F-26DE0EE22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72370-928E-42C0-99A0-05205BD2F066}" type="datetimeFigureOut">
              <a:rPr lang="zh-CN" altLang="en-US" smtClean="0"/>
              <a:t>2023/3/23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9A740AC-0DF5-466C-9729-C682D4398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3D65B89-B92C-430C-B31D-C4E677AC9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C2F5F-09F7-4AB3-AD02-EC24DE4F34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8478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BFE54C3-ABC5-40CF-8E35-0697025B2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89FE252-6D59-4B3B-8EA4-26AC3F023A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FC54C90-5E4C-4C56-BA44-E31C12994E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9565861-8F3E-4C49-8ED6-716511DA8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72370-928E-42C0-99A0-05205BD2F066}" type="datetimeFigureOut">
              <a:rPr lang="zh-CN" altLang="en-US" smtClean="0"/>
              <a:t>2023/3/23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DE56CC2-627B-484E-8F95-ED57B81C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EF6203B-74EB-4233-B23E-C40A67D8E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C2F5F-09F7-4AB3-AD02-EC24DE4F34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8141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093284C-D272-4AB3-BAF8-BBAEA2284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8316050-6704-48EB-B6E3-0AF386AE0D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45AF60D-3768-4D88-B336-E568C48C57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199F4A8F-A7D9-494C-B850-539A97AFE1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2543A333-DDE4-465D-B26C-DDD6A90969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2476A269-EF0F-47C4-8CF5-07A23852E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72370-928E-42C0-99A0-05205BD2F066}" type="datetimeFigureOut">
              <a:rPr lang="zh-CN" altLang="en-US" smtClean="0"/>
              <a:t>2023/3/23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5B75E259-045F-43C7-B06E-E66330B5B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E5B787A6-1243-4D1F-A7FB-C6DA3306B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C2F5F-09F7-4AB3-AD02-EC24DE4F34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1244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3DE2B11-27C4-486F-8999-1EF4FD662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2A987C02-26E0-49B1-8574-5530BB1C5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72370-928E-42C0-99A0-05205BD2F066}" type="datetimeFigureOut">
              <a:rPr lang="zh-CN" altLang="en-US" smtClean="0"/>
              <a:t>2023/3/23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872D769A-D36F-49A9-8AE2-E3AEF58BA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022A4EA5-DB5A-49C6-83DA-725B24AB1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C2F5F-09F7-4AB3-AD02-EC24DE4F34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0929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1B68142C-1DF6-4C56-A451-453C12D39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72370-928E-42C0-99A0-05205BD2F066}" type="datetimeFigureOut">
              <a:rPr lang="zh-CN" altLang="en-US" smtClean="0"/>
              <a:t>2023/3/23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647CAB6E-482C-4458-B09B-60BBD15A4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0A93D5E-C8C8-45F0-B55B-9CCEDE669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C2F5F-09F7-4AB3-AD02-EC24DE4F34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41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B021527-A2FD-4EDC-B920-12B9B2B0F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6BA83EC-F6AE-4506-AAAC-779016E20C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E076236-49AB-4EFF-AF89-792CB4DF71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077C004-5DF0-4E4F-A9AF-77D76919D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72370-928E-42C0-99A0-05205BD2F066}" type="datetimeFigureOut">
              <a:rPr lang="zh-CN" altLang="en-US" smtClean="0"/>
              <a:t>2023/3/23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CC59868-5AB1-4760-8AE0-6C0D49C41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53092D0-8D43-4E91-8A9C-45FC0B3DA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C2F5F-09F7-4AB3-AD02-EC24DE4F34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6689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87BE470-C5B3-48A3-966F-C1E3CE3D1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C5124AAB-C38A-444F-9B58-7AACDE885F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C1B08B6-1668-4DB2-87D2-2767C3677B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CBA89BD-24F7-4495-8468-57867C20D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72370-928E-42C0-99A0-05205BD2F066}" type="datetimeFigureOut">
              <a:rPr lang="zh-CN" altLang="en-US" smtClean="0"/>
              <a:t>2023/3/23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DFB597A-49AB-4A94-8290-4CBCAF3C9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E17AE54-63F0-4F1D-8F95-6408A9335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C2F5F-09F7-4AB3-AD02-EC24DE4F34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003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4CD9B34D-9CE6-4767-9A87-9112D94E9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CF1B5F6-EF41-4D94-8D58-CBBCA2B28A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235AF0E-D234-473C-815D-D77B58A4AC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72370-928E-42C0-99A0-05205BD2F066}" type="datetimeFigureOut">
              <a:rPr lang="zh-CN" altLang="en-US" smtClean="0"/>
              <a:t>2023/3/23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666736D-ABE3-4620-9C3A-C024514215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7BE1515-C83C-4997-9C7A-1D15BC0B34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C2F5F-09F7-4AB3-AD02-EC24DE4F34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34570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23E61F9-A8AA-4710-B6A0-7659A81F2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/>
              <a:t>The third batch of Interposer boards </a:t>
            </a:r>
            <a:endParaRPr lang="zh-CN" altLang="en-US" sz="3600" dirty="0"/>
          </a:p>
        </p:txBody>
      </p:sp>
      <p:pic>
        <p:nvPicPr>
          <p:cNvPr id="4" name="内容占位符 3">
            <a:extLst>
              <a:ext uri="{FF2B5EF4-FFF2-40B4-BE49-F238E27FC236}">
                <a16:creationId xmlns:a16="http://schemas.microsoft.com/office/drawing/2014/main" id="{ED4CC4F0-612B-4E59-899E-332E19FC29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92751" y="2075935"/>
            <a:ext cx="9991261" cy="3923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7475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宽屏</PresentationFormat>
  <Paragraphs>1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等线</vt:lpstr>
      <vt:lpstr>等线 Light</vt:lpstr>
      <vt:lpstr>Arial</vt:lpstr>
      <vt:lpstr>Office 主题​​</vt:lpstr>
      <vt:lpstr>The third batch of Interposer boards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third batch of Interposer boards </dc:title>
  <dc:creator>严 子越</dc:creator>
  <cp:lastModifiedBy>严 子越</cp:lastModifiedBy>
  <cp:revision>1</cp:revision>
  <dcterms:created xsi:type="dcterms:W3CDTF">2023-03-23T02:31:11Z</dcterms:created>
  <dcterms:modified xsi:type="dcterms:W3CDTF">2023-03-23T02:31:16Z</dcterms:modified>
</cp:coreProperties>
</file>