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3" r:id="rId3"/>
    <p:sldId id="258" r:id="rId4"/>
    <p:sldId id="259" r:id="rId5"/>
    <p:sldId id="264" r:id="rId6"/>
    <p:sldId id="266" r:id="rId7"/>
    <p:sldId id="273" r:id="rId8"/>
    <p:sldId id="271" r:id="rId9"/>
    <p:sldId id="274" r:id="rId10"/>
    <p:sldId id="272" r:id="rId11"/>
    <p:sldId id="276" r:id="rId12"/>
    <p:sldId id="277" r:id="rId13"/>
    <p:sldId id="268" r:id="rId14"/>
    <p:sldId id="269" r:id="rId15"/>
    <p:sldId id="278" r:id="rId16"/>
    <p:sldId id="275" r:id="rId17"/>
    <p:sldId id="270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73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 Shuaiyi" userId="68c0f34e5a4aff4e" providerId="LiveId" clId="{C50F0BC6-A40B-46DB-A0B5-D4047C679619}"/>
    <pc:docChg chg="undo custSel addSld delSld modSld sldOrd">
      <pc:chgData name="Liu Shuaiyi" userId="68c0f34e5a4aff4e" providerId="LiveId" clId="{C50F0BC6-A40B-46DB-A0B5-D4047C679619}" dt="2023-03-30T07:57:32.850" v="3549" actId="113"/>
      <pc:docMkLst>
        <pc:docMk/>
      </pc:docMkLst>
      <pc:sldChg chg="modSp new mod">
        <pc:chgData name="Liu Shuaiyi" userId="68c0f34e5a4aff4e" providerId="LiveId" clId="{C50F0BC6-A40B-46DB-A0B5-D4047C679619}" dt="2023-03-30T02:07:24.126" v="2142" actId="20577"/>
        <pc:sldMkLst>
          <pc:docMk/>
          <pc:sldMk cId="3189159514" sldId="256"/>
        </pc:sldMkLst>
        <pc:spChg chg="mod">
          <ac:chgData name="Liu Shuaiyi" userId="68c0f34e5a4aff4e" providerId="LiveId" clId="{C50F0BC6-A40B-46DB-A0B5-D4047C679619}" dt="2023-03-30T02:07:24.126" v="2142" actId="20577"/>
          <ac:spMkLst>
            <pc:docMk/>
            <pc:sldMk cId="3189159514" sldId="256"/>
            <ac:spMk id="2" creationId="{D9E933B4-079A-4C32-BFE1-AE7A247A11EC}"/>
          </ac:spMkLst>
        </pc:spChg>
        <pc:spChg chg="mod">
          <ac:chgData name="Liu Shuaiyi" userId="68c0f34e5a4aff4e" providerId="LiveId" clId="{C50F0BC6-A40B-46DB-A0B5-D4047C679619}" dt="2023-03-28T09:37:21.001" v="27" actId="20577"/>
          <ac:spMkLst>
            <pc:docMk/>
            <pc:sldMk cId="3189159514" sldId="256"/>
            <ac:spMk id="3" creationId="{58A2616A-FFFE-47B9-B8EF-4B12EF4F2FC3}"/>
          </ac:spMkLst>
        </pc:spChg>
      </pc:sldChg>
      <pc:sldChg chg="addSp delSp modSp new del mod">
        <pc:chgData name="Liu Shuaiyi" userId="68c0f34e5a4aff4e" providerId="LiveId" clId="{C50F0BC6-A40B-46DB-A0B5-D4047C679619}" dt="2023-03-30T01:51:31.721" v="1778" actId="47"/>
        <pc:sldMkLst>
          <pc:docMk/>
          <pc:sldMk cId="766970084" sldId="257"/>
        </pc:sldMkLst>
        <pc:spChg chg="mod">
          <ac:chgData name="Liu Shuaiyi" userId="68c0f34e5a4aff4e" providerId="LiveId" clId="{C50F0BC6-A40B-46DB-A0B5-D4047C679619}" dt="2023-03-28T09:38:00.130" v="66" actId="20577"/>
          <ac:spMkLst>
            <pc:docMk/>
            <pc:sldMk cId="766970084" sldId="257"/>
            <ac:spMk id="2" creationId="{FDC0CE17-FC81-4798-966B-FFDDCF0F35D8}"/>
          </ac:spMkLst>
        </pc:spChg>
        <pc:spChg chg="mod">
          <ac:chgData name="Liu Shuaiyi" userId="68c0f34e5a4aff4e" providerId="LiveId" clId="{C50F0BC6-A40B-46DB-A0B5-D4047C679619}" dt="2023-03-29T04:19:27.825" v="810"/>
          <ac:spMkLst>
            <pc:docMk/>
            <pc:sldMk cId="766970084" sldId="257"/>
            <ac:spMk id="3" creationId="{35190BE5-D4CB-48EB-9A03-5468D298B419}"/>
          </ac:spMkLst>
        </pc:spChg>
        <pc:spChg chg="add mod">
          <ac:chgData name="Liu Shuaiyi" userId="68c0f34e5a4aff4e" providerId="LiveId" clId="{C50F0BC6-A40B-46DB-A0B5-D4047C679619}" dt="2023-03-29T04:52:18.666" v="1092" actId="20577"/>
          <ac:spMkLst>
            <pc:docMk/>
            <pc:sldMk cId="766970084" sldId="257"/>
            <ac:spMk id="6" creationId="{D8FABAE9-396C-4461-819D-244B067B75A9}"/>
          </ac:spMkLst>
        </pc:spChg>
        <pc:spChg chg="add del">
          <ac:chgData name="Liu Shuaiyi" userId="68c0f34e5a4aff4e" providerId="LiveId" clId="{C50F0BC6-A40B-46DB-A0B5-D4047C679619}" dt="2023-03-28T10:35:40.450" v="218" actId="478"/>
          <ac:spMkLst>
            <pc:docMk/>
            <pc:sldMk cId="766970084" sldId="257"/>
            <ac:spMk id="7" creationId="{1DD18B9F-806C-4C7A-97DD-478532637794}"/>
          </ac:spMkLst>
        </pc:spChg>
        <pc:spChg chg="add">
          <ac:chgData name="Liu Shuaiyi" userId="68c0f34e5a4aff4e" providerId="LiveId" clId="{C50F0BC6-A40B-46DB-A0B5-D4047C679619}" dt="2023-03-28T10:35:45.646" v="219" actId="11529"/>
          <ac:spMkLst>
            <pc:docMk/>
            <pc:sldMk cId="766970084" sldId="257"/>
            <ac:spMk id="8" creationId="{B501DDF7-9A2E-48F0-9805-6FB441CEECE9}"/>
          </ac:spMkLst>
        </pc:spChg>
        <pc:picChg chg="add mod">
          <ac:chgData name="Liu Shuaiyi" userId="68c0f34e5a4aff4e" providerId="LiveId" clId="{C50F0BC6-A40B-46DB-A0B5-D4047C679619}" dt="2023-03-28T09:48:34.671" v="104" actId="1076"/>
          <ac:picMkLst>
            <pc:docMk/>
            <pc:sldMk cId="766970084" sldId="257"/>
            <ac:picMk id="4" creationId="{99778218-4591-4A97-88AB-B5D3384ACE0E}"/>
          </ac:picMkLst>
        </pc:picChg>
        <pc:picChg chg="add mod">
          <ac:chgData name="Liu Shuaiyi" userId="68c0f34e5a4aff4e" providerId="LiveId" clId="{C50F0BC6-A40B-46DB-A0B5-D4047C679619}" dt="2023-03-28T09:48:36.027" v="105" actId="1076"/>
          <ac:picMkLst>
            <pc:docMk/>
            <pc:sldMk cId="766970084" sldId="257"/>
            <ac:picMk id="5" creationId="{C0D81E74-C70A-41F9-990F-93E4690D5DA3}"/>
          </ac:picMkLst>
        </pc:picChg>
      </pc:sldChg>
      <pc:sldChg chg="addSp delSp modSp add mod">
        <pc:chgData name="Liu Shuaiyi" userId="68c0f34e5a4aff4e" providerId="LiveId" clId="{C50F0BC6-A40B-46DB-A0B5-D4047C679619}" dt="2023-03-30T07:43:18.458" v="3371" actId="1076"/>
        <pc:sldMkLst>
          <pc:docMk/>
          <pc:sldMk cId="3023102152" sldId="258"/>
        </pc:sldMkLst>
        <pc:spChg chg="mod">
          <ac:chgData name="Liu Shuaiyi" userId="68c0f34e5a4aff4e" providerId="LiveId" clId="{C50F0BC6-A40B-46DB-A0B5-D4047C679619}" dt="2023-03-30T07:43:18.458" v="3371" actId="1076"/>
          <ac:spMkLst>
            <pc:docMk/>
            <pc:sldMk cId="3023102152" sldId="258"/>
            <ac:spMk id="2" creationId="{FDC0CE17-FC81-4798-966B-FFDDCF0F35D8}"/>
          </ac:spMkLst>
        </pc:spChg>
        <pc:spChg chg="mod">
          <ac:chgData name="Liu Shuaiyi" userId="68c0f34e5a4aff4e" providerId="LiveId" clId="{C50F0BC6-A40B-46DB-A0B5-D4047C679619}" dt="2023-03-30T03:15:45.841" v="2690" actId="20577"/>
          <ac:spMkLst>
            <pc:docMk/>
            <pc:sldMk cId="3023102152" sldId="258"/>
            <ac:spMk id="3" creationId="{35190BE5-D4CB-48EB-9A03-5468D298B419}"/>
          </ac:spMkLst>
        </pc:spChg>
        <pc:spChg chg="mod">
          <ac:chgData name="Liu Shuaiyi" userId="68c0f34e5a4aff4e" providerId="LiveId" clId="{C50F0BC6-A40B-46DB-A0B5-D4047C679619}" dt="2023-03-30T02:28:56.829" v="2454"/>
          <ac:spMkLst>
            <pc:docMk/>
            <pc:sldMk cId="3023102152" sldId="258"/>
            <ac:spMk id="6" creationId="{D8FABAE9-396C-4461-819D-244B067B75A9}"/>
          </ac:spMkLst>
        </pc:spChg>
        <pc:spChg chg="mod">
          <ac:chgData name="Liu Shuaiyi" userId="68c0f34e5a4aff4e" providerId="LiveId" clId="{C50F0BC6-A40B-46DB-A0B5-D4047C679619}" dt="2023-03-29T02:53:44.391" v="264" actId="1076"/>
          <ac:spMkLst>
            <pc:docMk/>
            <pc:sldMk cId="3023102152" sldId="258"/>
            <ac:spMk id="8" creationId="{B501DDF7-9A2E-48F0-9805-6FB441CEECE9}"/>
          </ac:spMkLst>
        </pc:spChg>
        <pc:picChg chg="del">
          <ac:chgData name="Liu Shuaiyi" userId="68c0f34e5a4aff4e" providerId="LiveId" clId="{C50F0BC6-A40B-46DB-A0B5-D4047C679619}" dt="2023-03-30T07:19:06.287" v="3187" actId="478"/>
          <ac:picMkLst>
            <pc:docMk/>
            <pc:sldMk cId="3023102152" sldId="258"/>
            <ac:picMk id="4" creationId="{99778218-4591-4A97-88AB-B5D3384ACE0E}"/>
          </ac:picMkLst>
        </pc:picChg>
        <pc:picChg chg="add del mod">
          <ac:chgData name="Liu Shuaiyi" userId="68c0f34e5a4aff4e" providerId="LiveId" clId="{C50F0BC6-A40B-46DB-A0B5-D4047C679619}" dt="2023-03-30T02:03:55.019" v="1953" actId="21"/>
          <ac:picMkLst>
            <pc:docMk/>
            <pc:sldMk cId="3023102152" sldId="258"/>
            <ac:picMk id="5" creationId="{611FFFF3-B885-423B-994B-774CB56DAB29}"/>
          </ac:picMkLst>
        </pc:picChg>
        <pc:picChg chg="del">
          <ac:chgData name="Liu Shuaiyi" userId="68c0f34e5a4aff4e" providerId="LiveId" clId="{C50F0BC6-A40B-46DB-A0B5-D4047C679619}" dt="2023-03-28T10:46:30.978" v="260" actId="478"/>
          <ac:picMkLst>
            <pc:docMk/>
            <pc:sldMk cId="3023102152" sldId="258"/>
            <ac:picMk id="5" creationId="{C0D81E74-C70A-41F9-990F-93E4690D5DA3}"/>
          </ac:picMkLst>
        </pc:picChg>
        <pc:picChg chg="add del mod ord">
          <ac:chgData name="Liu Shuaiyi" userId="68c0f34e5a4aff4e" providerId="LiveId" clId="{C50F0BC6-A40B-46DB-A0B5-D4047C679619}" dt="2023-03-30T07:17:01.333" v="3183" actId="478"/>
          <ac:picMkLst>
            <pc:docMk/>
            <pc:sldMk cId="3023102152" sldId="258"/>
            <ac:picMk id="7" creationId="{76D441D0-29EF-40CF-A322-A79F470875DF}"/>
          </ac:picMkLst>
        </pc:picChg>
        <pc:picChg chg="add del mod">
          <ac:chgData name="Liu Shuaiyi" userId="68c0f34e5a4aff4e" providerId="LiveId" clId="{C50F0BC6-A40B-46DB-A0B5-D4047C679619}" dt="2023-03-30T01:53:39.446" v="1779" actId="478"/>
          <ac:picMkLst>
            <pc:docMk/>
            <pc:sldMk cId="3023102152" sldId="258"/>
            <ac:picMk id="7" creationId="{F00D6DF5-D156-4176-B618-C2438D4E57EF}"/>
          </ac:picMkLst>
        </pc:picChg>
        <pc:picChg chg="add mod">
          <ac:chgData name="Liu Shuaiyi" userId="68c0f34e5a4aff4e" providerId="LiveId" clId="{C50F0BC6-A40B-46DB-A0B5-D4047C679619}" dt="2023-03-30T07:17:07.551" v="3186" actId="1076"/>
          <ac:picMkLst>
            <pc:docMk/>
            <pc:sldMk cId="3023102152" sldId="258"/>
            <ac:picMk id="11" creationId="{7A0D942F-A541-49F9-A77C-4C069E07517F}"/>
          </ac:picMkLst>
        </pc:picChg>
        <pc:picChg chg="add mod">
          <ac:chgData name="Liu Shuaiyi" userId="68c0f34e5a4aff4e" providerId="LiveId" clId="{C50F0BC6-A40B-46DB-A0B5-D4047C679619}" dt="2023-03-30T07:19:19.210" v="3193" actId="1076"/>
          <ac:picMkLst>
            <pc:docMk/>
            <pc:sldMk cId="3023102152" sldId="258"/>
            <ac:picMk id="12" creationId="{1FD6EB27-56B9-4B9D-A145-493EABA52186}"/>
          </ac:picMkLst>
        </pc:picChg>
      </pc:sldChg>
      <pc:sldChg chg="addSp delSp modSp new mod">
        <pc:chgData name="Liu Shuaiyi" userId="68c0f34e5a4aff4e" providerId="LiveId" clId="{C50F0BC6-A40B-46DB-A0B5-D4047C679619}" dt="2023-03-30T07:21:20.704" v="3216" actId="20577"/>
        <pc:sldMkLst>
          <pc:docMk/>
          <pc:sldMk cId="425292842" sldId="259"/>
        </pc:sldMkLst>
        <pc:spChg chg="mod">
          <ac:chgData name="Liu Shuaiyi" userId="68c0f34e5a4aff4e" providerId="LiveId" clId="{C50F0BC6-A40B-46DB-A0B5-D4047C679619}" dt="2023-03-30T02:09:57.660" v="2190" actId="20577"/>
          <ac:spMkLst>
            <pc:docMk/>
            <pc:sldMk cId="425292842" sldId="259"/>
            <ac:spMk id="2" creationId="{329948F4-5855-44E8-8C80-2FF2723F99C8}"/>
          </ac:spMkLst>
        </pc:spChg>
        <pc:spChg chg="del">
          <ac:chgData name="Liu Shuaiyi" userId="68c0f34e5a4aff4e" providerId="LiveId" clId="{C50F0BC6-A40B-46DB-A0B5-D4047C679619}" dt="2023-03-29T03:20:02.494" v="266"/>
          <ac:spMkLst>
            <pc:docMk/>
            <pc:sldMk cId="425292842" sldId="259"/>
            <ac:spMk id="3" creationId="{CBEAC033-FAAA-4A13-93B7-A4C1411ACFDD}"/>
          </ac:spMkLst>
        </pc:spChg>
        <pc:spChg chg="add del mod">
          <ac:chgData name="Liu Shuaiyi" userId="68c0f34e5a4aff4e" providerId="LiveId" clId="{C50F0BC6-A40B-46DB-A0B5-D4047C679619}" dt="2023-03-29T03:29:31.833" v="406" actId="478"/>
          <ac:spMkLst>
            <pc:docMk/>
            <pc:sldMk cId="425292842" sldId="259"/>
            <ac:spMk id="5" creationId="{FD15CA81-BE75-4A41-A65B-441F0667ECE8}"/>
          </ac:spMkLst>
        </pc:spChg>
        <pc:spChg chg="add mod">
          <ac:chgData name="Liu Shuaiyi" userId="68c0f34e5a4aff4e" providerId="LiveId" clId="{C50F0BC6-A40B-46DB-A0B5-D4047C679619}" dt="2023-03-30T07:21:20.704" v="3216" actId="20577"/>
          <ac:spMkLst>
            <pc:docMk/>
            <pc:sldMk cId="425292842" sldId="259"/>
            <ac:spMk id="6" creationId="{9CC73B1B-9E3C-4377-A6F4-C0C7FD94204F}"/>
          </ac:spMkLst>
        </pc:spChg>
        <pc:spChg chg="add mod">
          <ac:chgData name="Liu Shuaiyi" userId="68c0f34e5a4aff4e" providerId="LiveId" clId="{C50F0BC6-A40B-46DB-A0B5-D4047C679619}" dt="2023-03-30T01:54:29.106" v="1834" actId="20577"/>
          <ac:spMkLst>
            <pc:docMk/>
            <pc:sldMk cId="425292842" sldId="259"/>
            <ac:spMk id="8" creationId="{8BBBDC59-152A-4EC1-B48C-1A1E509A760A}"/>
          </ac:spMkLst>
        </pc:spChg>
        <pc:spChg chg="add del mod">
          <ac:chgData name="Liu Shuaiyi" userId="68c0f34e5a4aff4e" providerId="LiveId" clId="{C50F0BC6-A40B-46DB-A0B5-D4047C679619}" dt="2023-03-30T01:54:17.416" v="1816" actId="478"/>
          <ac:spMkLst>
            <pc:docMk/>
            <pc:sldMk cId="425292842" sldId="259"/>
            <ac:spMk id="9" creationId="{18A284F8-B49B-4848-87A3-31871AB2BFDA}"/>
          </ac:spMkLst>
        </pc:spChg>
        <pc:spChg chg="add del mod">
          <ac:chgData name="Liu Shuaiyi" userId="68c0f34e5a4aff4e" providerId="LiveId" clId="{C50F0BC6-A40B-46DB-A0B5-D4047C679619}" dt="2023-03-30T01:54:19.792" v="1817" actId="478"/>
          <ac:spMkLst>
            <pc:docMk/>
            <pc:sldMk cId="425292842" sldId="259"/>
            <ac:spMk id="10" creationId="{E4170787-043A-4912-B115-D8950D6114C2}"/>
          </ac:spMkLst>
        </pc:spChg>
        <pc:picChg chg="add del mod">
          <ac:chgData name="Liu Shuaiyi" userId="68c0f34e5a4aff4e" providerId="LiveId" clId="{C50F0BC6-A40B-46DB-A0B5-D4047C679619}" dt="2023-03-30T07:20:50.706" v="3194" actId="478"/>
          <ac:picMkLst>
            <pc:docMk/>
            <pc:sldMk cId="425292842" sldId="259"/>
            <ac:picMk id="3" creationId="{A91CB00B-52CF-4906-A91A-29835E7AF4CD}"/>
          </ac:picMkLst>
        </pc:picChg>
        <pc:picChg chg="add mod">
          <ac:chgData name="Liu Shuaiyi" userId="68c0f34e5a4aff4e" providerId="LiveId" clId="{C50F0BC6-A40B-46DB-A0B5-D4047C679619}" dt="2023-03-29T03:28:45.329" v="329" actId="1076"/>
          <ac:picMkLst>
            <pc:docMk/>
            <pc:sldMk cId="425292842" sldId="259"/>
            <ac:picMk id="4" creationId="{452C846C-751B-4791-A0BD-0E8270979D62}"/>
          </ac:picMkLst>
        </pc:picChg>
        <pc:picChg chg="add del mod ord">
          <ac:chgData name="Liu Shuaiyi" userId="68c0f34e5a4aff4e" providerId="LiveId" clId="{C50F0BC6-A40B-46DB-A0B5-D4047C679619}" dt="2023-03-30T01:54:23.383" v="1819" actId="478"/>
          <ac:picMkLst>
            <pc:docMk/>
            <pc:sldMk cId="425292842" sldId="259"/>
            <ac:picMk id="6" creationId="{B72398FA-4F49-48E5-B390-4E0C4B94CA98}"/>
          </ac:picMkLst>
        </pc:picChg>
        <pc:picChg chg="add del mod">
          <ac:chgData name="Liu Shuaiyi" userId="68c0f34e5a4aff4e" providerId="LiveId" clId="{C50F0BC6-A40B-46DB-A0B5-D4047C679619}" dt="2023-03-30T01:54:16.513" v="1815" actId="478"/>
          <ac:picMkLst>
            <pc:docMk/>
            <pc:sldMk cId="425292842" sldId="259"/>
            <ac:picMk id="7" creationId="{36EEE25A-0458-4106-8BD8-469D09F7029B}"/>
          </ac:picMkLst>
        </pc:picChg>
        <pc:picChg chg="add mod">
          <ac:chgData name="Liu Shuaiyi" userId="68c0f34e5a4aff4e" providerId="LiveId" clId="{C50F0BC6-A40B-46DB-A0B5-D4047C679619}" dt="2023-03-30T07:20:58.142" v="3198" actId="14100"/>
          <ac:picMkLst>
            <pc:docMk/>
            <pc:sldMk cId="425292842" sldId="259"/>
            <ac:picMk id="9" creationId="{B0E82F6B-B8B6-4593-AC08-9B5248AA524D}"/>
          </ac:picMkLst>
        </pc:picChg>
      </pc:sldChg>
      <pc:sldChg chg="addSp delSp modSp new del mod">
        <pc:chgData name="Liu Shuaiyi" userId="68c0f34e5a4aff4e" providerId="LiveId" clId="{C50F0BC6-A40B-46DB-A0B5-D4047C679619}" dt="2023-03-30T01:59:26.295" v="1854" actId="47"/>
        <pc:sldMkLst>
          <pc:docMk/>
          <pc:sldMk cId="3651902197" sldId="260"/>
        </pc:sldMkLst>
        <pc:spChg chg="mod">
          <ac:chgData name="Liu Shuaiyi" userId="68c0f34e5a4aff4e" providerId="LiveId" clId="{C50F0BC6-A40B-46DB-A0B5-D4047C679619}" dt="2023-03-29T04:51:49.087" v="1074" actId="20577"/>
          <ac:spMkLst>
            <pc:docMk/>
            <pc:sldMk cId="3651902197" sldId="260"/>
            <ac:spMk id="2" creationId="{EEE3D529-5AC0-4038-A351-9982312DC785}"/>
          </ac:spMkLst>
        </pc:spChg>
        <pc:spChg chg="del">
          <ac:chgData name="Liu Shuaiyi" userId="68c0f34e5a4aff4e" providerId="LiveId" clId="{C50F0BC6-A40B-46DB-A0B5-D4047C679619}" dt="2023-03-29T03:41:14.395" v="429"/>
          <ac:spMkLst>
            <pc:docMk/>
            <pc:sldMk cId="3651902197" sldId="260"/>
            <ac:spMk id="3" creationId="{AF37CD23-DA52-4EEE-AE5A-CD91981EB0AA}"/>
          </ac:spMkLst>
        </pc:spChg>
        <pc:spChg chg="add mod">
          <ac:chgData name="Liu Shuaiyi" userId="68c0f34e5a4aff4e" providerId="LiveId" clId="{C50F0BC6-A40B-46DB-A0B5-D4047C679619}" dt="2023-03-29T03:42:04.716" v="487" actId="20577"/>
          <ac:spMkLst>
            <pc:docMk/>
            <pc:sldMk cId="3651902197" sldId="260"/>
            <ac:spMk id="5" creationId="{C259FEBE-A9AD-4E92-BEA9-DBAF66F1FA3E}"/>
          </ac:spMkLst>
        </pc:spChg>
        <pc:spChg chg="add mod">
          <ac:chgData name="Liu Shuaiyi" userId="68c0f34e5a4aff4e" providerId="LiveId" clId="{C50F0BC6-A40B-46DB-A0B5-D4047C679619}" dt="2023-03-29T03:45:45.826" v="538" actId="20577"/>
          <ac:spMkLst>
            <pc:docMk/>
            <pc:sldMk cId="3651902197" sldId="260"/>
            <ac:spMk id="7" creationId="{4C413B64-2F1E-40FB-BAC6-17BC32051D65}"/>
          </ac:spMkLst>
        </pc:spChg>
        <pc:picChg chg="add mod">
          <ac:chgData name="Liu Shuaiyi" userId="68c0f34e5a4aff4e" providerId="LiveId" clId="{C50F0BC6-A40B-46DB-A0B5-D4047C679619}" dt="2023-03-29T03:41:18.909" v="431" actId="1076"/>
          <ac:picMkLst>
            <pc:docMk/>
            <pc:sldMk cId="3651902197" sldId="260"/>
            <ac:picMk id="4" creationId="{14E2EFF7-9EB6-43A3-BEF4-0F6A61C8BEF8}"/>
          </ac:picMkLst>
        </pc:picChg>
        <pc:picChg chg="add mod">
          <ac:chgData name="Liu Shuaiyi" userId="68c0f34e5a4aff4e" providerId="LiveId" clId="{C50F0BC6-A40B-46DB-A0B5-D4047C679619}" dt="2023-03-29T03:44:56.786" v="491" actId="1076"/>
          <ac:picMkLst>
            <pc:docMk/>
            <pc:sldMk cId="3651902197" sldId="260"/>
            <ac:picMk id="6" creationId="{0C7866C7-27E1-4F99-B09A-C8C048051F36}"/>
          </ac:picMkLst>
        </pc:picChg>
      </pc:sldChg>
      <pc:sldChg chg="addSp delSp modSp new del mod">
        <pc:chgData name="Liu Shuaiyi" userId="68c0f34e5a4aff4e" providerId="LiveId" clId="{C50F0BC6-A40B-46DB-A0B5-D4047C679619}" dt="2023-03-30T01:59:25.386" v="1853" actId="47"/>
        <pc:sldMkLst>
          <pc:docMk/>
          <pc:sldMk cId="936484226" sldId="261"/>
        </pc:sldMkLst>
        <pc:spChg chg="mod">
          <ac:chgData name="Liu Shuaiyi" userId="68c0f34e5a4aff4e" providerId="LiveId" clId="{C50F0BC6-A40B-46DB-A0B5-D4047C679619}" dt="2023-03-29T04:51:53.297" v="1076" actId="20577"/>
          <ac:spMkLst>
            <pc:docMk/>
            <pc:sldMk cId="936484226" sldId="261"/>
            <ac:spMk id="2" creationId="{93804B6C-0A22-4FC1-8196-72FDBDC2E326}"/>
          </ac:spMkLst>
        </pc:spChg>
        <pc:spChg chg="del">
          <ac:chgData name="Liu Shuaiyi" userId="68c0f34e5a4aff4e" providerId="LiveId" clId="{C50F0BC6-A40B-46DB-A0B5-D4047C679619}" dt="2023-03-29T03:48:21.453" v="600"/>
          <ac:spMkLst>
            <pc:docMk/>
            <pc:sldMk cId="936484226" sldId="261"/>
            <ac:spMk id="3" creationId="{6545EA2E-7B51-40FA-8552-3200754212DB}"/>
          </ac:spMkLst>
        </pc:spChg>
        <pc:spChg chg="add mod">
          <ac:chgData name="Liu Shuaiyi" userId="68c0f34e5a4aff4e" providerId="LiveId" clId="{C50F0BC6-A40B-46DB-A0B5-D4047C679619}" dt="2023-03-29T03:49:04.231" v="643" actId="20577"/>
          <ac:spMkLst>
            <pc:docMk/>
            <pc:sldMk cId="936484226" sldId="261"/>
            <ac:spMk id="5" creationId="{AC16166D-7CE7-4B0F-A070-F83C18763AA6}"/>
          </ac:spMkLst>
        </pc:spChg>
        <pc:spChg chg="add mod">
          <ac:chgData name="Liu Shuaiyi" userId="68c0f34e5a4aff4e" providerId="LiveId" clId="{C50F0BC6-A40B-46DB-A0B5-D4047C679619}" dt="2023-03-29T03:52:47.353" v="656" actId="20577"/>
          <ac:spMkLst>
            <pc:docMk/>
            <pc:sldMk cId="936484226" sldId="261"/>
            <ac:spMk id="7" creationId="{064D1D5C-DF93-40F1-82E3-02ACDFDE1FBF}"/>
          </ac:spMkLst>
        </pc:spChg>
        <pc:picChg chg="add mod">
          <ac:chgData name="Liu Shuaiyi" userId="68c0f34e5a4aff4e" providerId="LiveId" clId="{C50F0BC6-A40B-46DB-A0B5-D4047C679619}" dt="2023-03-29T03:48:26.387" v="603" actId="1076"/>
          <ac:picMkLst>
            <pc:docMk/>
            <pc:sldMk cId="936484226" sldId="261"/>
            <ac:picMk id="4" creationId="{C7E4F05A-C551-47C8-9945-A8B52605D15B}"/>
          </ac:picMkLst>
        </pc:picChg>
        <pc:picChg chg="add mod">
          <ac:chgData name="Liu Shuaiyi" userId="68c0f34e5a4aff4e" providerId="LiveId" clId="{C50F0BC6-A40B-46DB-A0B5-D4047C679619}" dt="2023-03-29T03:52:26.814" v="648" actId="1076"/>
          <ac:picMkLst>
            <pc:docMk/>
            <pc:sldMk cId="936484226" sldId="261"/>
            <ac:picMk id="6" creationId="{E46E8207-9F4A-4072-9843-5AF1B6262811}"/>
          </ac:picMkLst>
        </pc:picChg>
      </pc:sldChg>
      <pc:sldChg chg="addSp delSp modSp new del mod">
        <pc:chgData name="Liu Shuaiyi" userId="68c0f34e5a4aff4e" providerId="LiveId" clId="{C50F0BC6-A40B-46DB-A0B5-D4047C679619}" dt="2023-03-30T01:59:24.512" v="1852" actId="47"/>
        <pc:sldMkLst>
          <pc:docMk/>
          <pc:sldMk cId="1269874352" sldId="262"/>
        </pc:sldMkLst>
        <pc:spChg chg="mod">
          <ac:chgData name="Liu Shuaiyi" userId="68c0f34e5a4aff4e" providerId="LiveId" clId="{C50F0BC6-A40B-46DB-A0B5-D4047C679619}" dt="2023-03-29T04:34:15.104" v="906" actId="20577"/>
          <ac:spMkLst>
            <pc:docMk/>
            <pc:sldMk cId="1269874352" sldId="262"/>
            <ac:spMk id="2" creationId="{668D8B5B-8921-4FA8-B46C-34FEDBFCA3E7}"/>
          </ac:spMkLst>
        </pc:spChg>
        <pc:spChg chg="del">
          <ac:chgData name="Liu Shuaiyi" userId="68c0f34e5a4aff4e" providerId="LiveId" clId="{C50F0BC6-A40B-46DB-A0B5-D4047C679619}" dt="2023-03-29T03:58:29.122" v="680"/>
          <ac:spMkLst>
            <pc:docMk/>
            <pc:sldMk cId="1269874352" sldId="262"/>
            <ac:spMk id="3" creationId="{E0E40416-AE6E-4560-A406-3B89713B2063}"/>
          </ac:spMkLst>
        </pc:spChg>
        <pc:spChg chg="add mod">
          <ac:chgData name="Liu Shuaiyi" userId="68c0f34e5a4aff4e" providerId="LiveId" clId="{C50F0BC6-A40B-46DB-A0B5-D4047C679619}" dt="2023-03-29T04:00:10.285" v="697" actId="20577"/>
          <ac:spMkLst>
            <pc:docMk/>
            <pc:sldMk cId="1269874352" sldId="262"/>
            <ac:spMk id="5" creationId="{B619074F-BA3A-4DB9-8BBA-EEF6BB7D3260}"/>
          </ac:spMkLst>
        </pc:spChg>
        <pc:spChg chg="add mod">
          <ac:chgData name="Liu Shuaiyi" userId="68c0f34e5a4aff4e" providerId="LiveId" clId="{C50F0BC6-A40B-46DB-A0B5-D4047C679619}" dt="2023-03-29T04:02:19.655" v="718" actId="20577"/>
          <ac:spMkLst>
            <pc:docMk/>
            <pc:sldMk cId="1269874352" sldId="262"/>
            <ac:spMk id="7" creationId="{2774BB6F-D926-46EA-AFCE-FDEFADD53F91}"/>
          </ac:spMkLst>
        </pc:spChg>
        <pc:picChg chg="add mod">
          <ac:chgData name="Liu Shuaiyi" userId="68c0f34e5a4aff4e" providerId="LiveId" clId="{C50F0BC6-A40B-46DB-A0B5-D4047C679619}" dt="2023-03-29T03:59:13.971" v="685" actId="1076"/>
          <ac:picMkLst>
            <pc:docMk/>
            <pc:sldMk cId="1269874352" sldId="262"/>
            <ac:picMk id="4" creationId="{1970A42D-C6D4-4B04-BA5E-849747012CC7}"/>
          </ac:picMkLst>
        </pc:picChg>
        <pc:picChg chg="add mod">
          <ac:chgData name="Liu Shuaiyi" userId="68c0f34e5a4aff4e" providerId="LiveId" clId="{C50F0BC6-A40B-46DB-A0B5-D4047C679619}" dt="2023-03-29T04:01:43.610" v="701" actId="1076"/>
          <ac:picMkLst>
            <pc:docMk/>
            <pc:sldMk cId="1269874352" sldId="262"/>
            <ac:picMk id="6" creationId="{6230BD41-78FF-45CA-A16E-87A1744F8281}"/>
          </ac:picMkLst>
        </pc:picChg>
      </pc:sldChg>
      <pc:sldChg chg="addSp delSp modSp new mod">
        <pc:chgData name="Liu Shuaiyi" userId="68c0f34e5a4aff4e" providerId="LiveId" clId="{C50F0BC6-A40B-46DB-A0B5-D4047C679619}" dt="2023-03-30T07:16:16.032" v="3182" actId="1076"/>
        <pc:sldMkLst>
          <pc:docMk/>
          <pc:sldMk cId="3611048756" sldId="263"/>
        </pc:sldMkLst>
        <pc:spChg chg="mod">
          <ac:chgData name="Liu Shuaiyi" userId="68c0f34e5a4aff4e" providerId="LiveId" clId="{C50F0BC6-A40B-46DB-A0B5-D4047C679619}" dt="2023-03-30T02:07:02.194" v="2106" actId="20577"/>
          <ac:spMkLst>
            <pc:docMk/>
            <pc:sldMk cId="3611048756" sldId="263"/>
            <ac:spMk id="2" creationId="{01F45DEB-3840-460D-A3CC-16333F317C7D}"/>
          </ac:spMkLst>
        </pc:spChg>
        <pc:spChg chg="add del mod">
          <ac:chgData name="Liu Shuaiyi" userId="68c0f34e5a4aff4e" providerId="LiveId" clId="{C50F0BC6-A40B-46DB-A0B5-D4047C679619}" dt="2023-03-30T02:54:58.926" v="2623" actId="478"/>
          <ac:spMkLst>
            <pc:docMk/>
            <pc:sldMk cId="3611048756" sldId="263"/>
            <ac:spMk id="3" creationId="{DA5F1901-038B-433E-9F16-25E50A7D6726}"/>
          </ac:spMkLst>
        </pc:spChg>
        <pc:spChg chg="del">
          <ac:chgData name="Liu Shuaiyi" userId="68c0f34e5a4aff4e" providerId="LiveId" clId="{C50F0BC6-A40B-46DB-A0B5-D4047C679619}" dt="2023-03-29T04:09:38.844" v="763" actId="478"/>
          <ac:spMkLst>
            <pc:docMk/>
            <pc:sldMk cId="3611048756" sldId="263"/>
            <ac:spMk id="3" creationId="{E0B5FC56-BE21-4EFA-8CAD-19F8498DE244}"/>
          </ac:spMkLst>
        </pc:spChg>
        <pc:spChg chg="add del mod">
          <ac:chgData name="Liu Shuaiyi" userId="68c0f34e5a4aff4e" providerId="LiveId" clId="{C50F0BC6-A40B-46DB-A0B5-D4047C679619}" dt="2023-03-30T01:50:24.970" v="1759" actId="478"/>
          <ac:spMkLst>
            <pc:docMk/>
            <pc:sldMk cId="3611048756" sldId="263"/>
            <ac:spMk id="4" creationId="{9540E887-CE46-4FDF-A8EF-925F2544CED6}"/>
          </ac:spMkLst>
        </pc:spChg>
        <pc:spChg chg="add del mod">
          <ac:chgData name="Liu Shuaiyi" userId="68c0f34e5a4aff4e" providerId="LiveId" clId="{C50F0BC6-A40B-46DB-A0B5-D4047C679619}" dt="2023-03-30T01:50:24.970" v="1759" actId="478"/>
          <ac:spMkLst>
            <pc:docMk/>
            <pc:sldMk cId="3611048756" sldId="263"/>
            <ac:spMk id="5" creationId="{9A7B1DE4-4FF7-4C0E-A1CA-EF705B76723C}"/>
          </ac:spMkLst>
        </pc:spChg>
        <pc:spChg chg="add del mod">
          <ac:chgData name="Liu Shuaiyi" userId="68c0f34e5a4aff4e" providerId="LiveId" clId="{C50F0BC6-A40B-46DB-A0B5-D4047C679619}" dt="2023-03-30T01:50:24.970" v="1759" actId="478"/>
          <ac:spMkLst>
            <pc:docMk/>
            <pc:sldMk cId="3611048756" sldId="263"/>
            <ac:spMk id="7" creationId="{0C621E6C-C8EA-45A0-9BA1-AFB56734D87C}"/>
          </ac:spMkLst>
        </pc:spChg>
        <pc:spChg chg="add mod ord">
          <ac:chgData name="Liu Shuaiyi" userId="68c0f34e5a4aff4e" providerId="LiveId" clId="{C50F0BC6-A40B-46DB-A0B5-D4047C679619}" dt="2023-03-30T01:50:32.136" v="1761" actId="1076"/>
          <ac:spMkLst>
            <pc:docMk/>
            <pc:sldMk cId="3611048756" sldId="263"/>
            <ac:spMk id="8" creationId="{568EABFE-7A4C-4A17-88D1-E2DC34F81CEC}"/>
          </ac:spMkLst>
        </pc:spChg>
        <pc:spChg chg="add del mod">
          <ac:chgData name="Liu Shuaiyi" userId="68c0f34e5a4aff4e" providerId="LiveId" clId="{C50F0BC6-A40B-46DB-A0B5-D4047C679619}" dt="2023-03-30T02:54:55.232" v="2621" actId="478"/>
          <ac:spMkLst>
            <pc:docMk/>
            <pc:sldMk cId="3611048756" sldId="263"/>
            <ac:spMk id="9" creationId="{CD4526C2-C70C-431C-8494-9DB892DF35F9}"/>
          </ac:spMkLst>
        </pc:spChg>
        <pc:spChg chg="add mod">
          <ac:chgData name="Liu Shuaiyi" userId="68c0f34e5a4aff4e" providerId="LiveId" clId="{C50F0BC6-A40B-46DB-A0B5-D4047C679619}" dt="2023-03-30T07:13:50.083" v="3146" actId="13822"/>
          <ac:spMkLst>
            <pc:docMk/>
            <pc:sldMk cId="3611048756" sldId="263"/>
            <ac:spMk id="10" creationId="{8F20DE97-EF24-44F4-9724-503B3058B244}"/>
          </ac:spMkLst>
        </pc:spChg>
        <pc:spChg chg="add mod">
          <ac:chgData name="Liu Shuaiyi" userId="68c0f34e5a4aff4e" providerId="LiveId" clId="{C50F0BC6-A40B-46DB-A0B5-D4047C679619}" dt="2023-03-30T07:12:20.434" v="3144" actId="13822"/>
          <ac:spMkLst>
            <pc:docMk/>
            <pc:sldMk cId="3611048756" sldId="263"/>
            <ac:spMk id="11" creationId="{5D8842E2-65BE-4F73-BF64-FFE1C9ABF3E8}"/>
          </ac:spMkLst>
        </pc:spChg>
        <pc:spChg chg="add del mod">
          <ac:chgData name="Liu Shuaiyi" userId="68c0f34e5a4aff4e" providerId="LiveId" clId="{C50F0BC6-A40B-46DB-A0B5-D4047C679619}" dt="2023-03-30T02:56:28.447" v="2632" actId="478"/>
          <ac:spMkLst>
            <pc:docMk/>
            <pc:sldMk cId="3611048756" sldId="263"/>
            <ac:spMk id="12" creationId="{9692616F-73EB-4B1F-A7B2-46F344AA8D9F}"/>
          </ac:spMkLst>
        </pc:spChg>
        <pc:spChg chg="add del mod">
          <ac:chgData name="Liu Shuaiyi" userId="68c0f34e5a4aff4e" providerId="LiveId" clId="{C50F0BC6-A40B-46DB-A0B5-D4047C679619}" dt="2023-03-30T02:56:26.535" v="2631" actId="478"/>
          <ac:spMkLst>
            <pc:docMk/>
            <pc:sldMk cId="3611048756" sldId="263"/>
            <ac:spMk id="14" creationId="{8A32555E-87BC-4FA9-B0AC-1D1AC4ECC8B2}"/>
          </ac:spMkLst>
        </pc:spChg>
        <pc:spChg chg="add del mod">
          <ac:chgData name="Liu Shuaiyi" userId="68c0f34e5a4aff4e" providerId="LiveId" clId="{C50F0BC6-A40B-46DB-A0B5-D4047C679619}" dt="2023-03-29T04:16:05.633" v="804" actId="767"/>
          <ac:spMkLst>
            <pc:docMk/>
            <pc:sldMk cId="3611048756" sldId="263"/>
            <ac:spMk id="23" creationId="{4E4CC3BB-3DA7-4B15-9B84-50DC89E125F8}"/>
          </ac:spMkLst>
        </pc:spChg>
        <pc:spChg chg="add mod">
          <ac:chgData name="Liu Shuaiyi" userId="68c0f34e5a4aff4e" providerId="LiveId" clId="{C50F0BC6-A40B-46DB-A0B5-D4047C679619}" dt="2023-03-30T07:10:16.243" v="3115" actId="1076"/>
          <ac:spMkLst>
            <pc:docMk/>
            <pc:sldMk cId="3611048756" sldId="263"/>
            <ac:spMk id="26" creationId="{C0D2E2EA-A75F-4244-BA19-9BF81C35895F}"/>
          </ac:spMkLst>
        </pc:spChg>
        <pc:spChg chg="add mod">
          <ac:chgData name="Liu Shuaiyi" userId="68c0f34e5a4aff4e" providerId="LiveId" clId="{C50F0BC6-A40B-46DB-A0B5-D4047C679619}" dt="2023-03-30T07:10:52.109" v="3123" actId="1076"/>
          <ac:spMkLst>
            <pc:docMk/>
            <pc:sldMk cId="3611048756" sldId="263"/>
            <ac:spMk id="30" creationId="{BE9D91CE-1082-44B8-B9FB-8FDADF4AFCAC}"/>
          </ac:spMkLst>
        </pc:spChg>
        <pc:spChg chg="add mod">
          <ac:chgData name="Liu Shuaiyi" userId="68c0f34e5a4aff4e" providerId="LiveId" clId="{C50F0BC6-A40B-46DB-A0B5-D4047C679619}" dt="2023-03-30T07:10:59.726" v="3126" actId="1076"/>
          <ac:spMkLst>
            <pc:docMk/>
            <pc:sldMk cId="3611048756" sldId="263"/>
            <ac:spMk id="31" creationId="{585A9279-790B-43DF-AFAC-A6F6F07331FC}"/>
          </ac:spMkLst>
        </pc:spChg>
        <pc:spChg chg="add mod">
          <ac:chgData name="Liu Shuaiyi" userId="68c0f34e5a4aff4e" providerId="LiveId" clId="{C50F0BC6-A40B-46DB-A0B5-D4047C679619}" dt="2023-03-30T07:11:06.735" v="3129" actId="1076"/>
          <ac:spMkLst>
            <pc:docMk/>
            <pc:sldMk cId="3611048756" sldId="263"/>
            <ac:spMk id="32" creationId="{13E7D155-B78C-4CBF-9C27-3E98B608AFAF}"/>
          </ac:spMkLst>
        </pc:spChg>
        <pc:spChg chg="add mod">
          <ac:chgData name="Liu Shuaiyi" userId="68c0f34e5a4aff4e" providerId="LiveId" clId="{C50F0BC6-A40B-46DB-A0B5-D4047C679619}" dt="2023-03-30T07:12:03.638" v="3141" actId="1076"/>
          <ac:spMkLst>
            <pc:docMk/>
            <pc:sldMk cId="3611048756" sldId="263"/>
            <ac:spMk id="39" creationId="{B21B9102-6A99-4B0C-BC51-272491E3D475}"/>
          </ac:spMkLst>
        </pc:spChg>
        <pc:spChg chg="add mod">
          <ac:chgData name="Liu Shuaiyi" userId="68c0f34e5a4aff4e" providerId="LiveId" clId="{C50F0BC6-A40B-46DB-A0B5-D4047C679619}" dt="2023-03-30T07:12:03.638" v="3141" actId="1076"/>
          <ac:spMkLst>
            <pc:docMk/>
            <pc:sldMk cId="3611048756" sldId="263"/>
            <ac:spMk id="40" creationId="{95FEF87B-ADBA-49B5-BE3B-B69B283EC19F}"/>
          </ac:spMkLst>
        </pc:spChg>
        <pc:spChg chg="add mod">
          <ac:chgData name="Liu Shuaiyi" userId="68c0f34e5a4aff4e" providerId="LiveId" clId="{C50F0BC6-A40B-46DB-A0B5-D4047C679619}" dt="2023-03-30T07:14:10.123" v="3150" actId="20577"/>
          <ac:spMkLst>
            <pc:docMk/>
            <pc:sldMk cId="3611048756" sldId="263"/>
            <ac:spMk id="45" creationId="{DFF1BE3A-662D-4BA4-ACD5-19533FCF17DB}"/>
          </ac:spMkLst>
        </pc:spChg>
        <pc:spChg chg="add mod">
          <ac:chgData name="Liu Shuaiyi" userId="68c0f34e5a4aff4e" providerId="LiveId" clId="{C50F0BC6-A40B-46DB-A0B5-D4047C679619}" dt="2023-03-30T07:14:19.215" v="3153" actId="1076"/>
          <ac:spMkLst>
            <pc:docMk/>
            <pc:sldMk cId="3611048756" sldId="263"/>
            <ac:spMk id="46" creationId="{D3D2ECBC-46CF-4C53-8579-950AEC6CCED0}"/>
          </ac:spMkLst>
        </pc:spChg>
        <pc:spChg chg="add mod">
          <ac:chgData name="Liu Shuaiyi" userId="68c0f34e5a4aff4e" providerId="LiveId" clId="{C50F0BC6-A40B-46DB-A0B5-D4047C679619}" dt="2023-03-30T07:14:30.539" v="3155" actId="1076"/>
          <ac:spMkLst>
            <pc:docMk/>
            <pc:sldMk cId="3611048756" sldId="263"/>
            <ac:spMk id="47" creationId="{E59CAE16-2003-4C69-9F19-9F970257BE95}"/>
          </ac:spMkLst>
        </pc:spChg>
        <pc:spChg chg="add del mod">
          <ac:chgData name="Liu Shuaiyi" userId="68c0f34e5a4aff4e" providerId="LiveId" clId="{C50F0BC6-A40B-46DB-A0B5-D4047C679619}" dt="2023-03-30T07:16:10.435" v="3178" actId="21"/>
          <ac:spMkLst>
            <pc:docMk/>
            <pc:sldMk cId="3611048756" sldId="263"/>
            <ac:spMk id="52" creationId="{F2C554D1-108E-48E7-9BE9-7C8DAADD4E85}"/>
          </ac:spMkLst>
        </pc:spChg>
        <pc:spChg chg="add mod">
          <ac:chgData name="Liu Shuaiyi" userId="68c0f34e5a4aff4e" providerId="LiveId" clId="{C50F0BC6-A40B-46DB-A0B5-D4047C679619}" dt="2023-03-30T07:15:47.276" v="3172" actId="1076"/>
          <ac:spMkLst>
            <pc:docMk/>
            <pc:sldMk cId="3611048756" sldId="263"/>
            <ac:spMk id="53" creationId="{9DF39E4E-A831-4975-B1B8-6D52AE2556FC}"/>
          </ac:spMkLst>
        </pc:spChg>
        <pc:spChg chg="add mod">
          <ac:chgData name="Liu Shuaiyi" userId="68c0f34e5a4aff4e" providerId="LiveId" clId="{C50F0BC6-A40B-46DB-A0B5-D4047C679619}" dt="2023-03-30T07:15:52.789" v="3174" actId="1076"/>
          <ac:spMkLst>
            <pc:docMk/>
            <pc:sldMk cId="3611048756" sldId="263"/>
            <ac:spMk id="54" creationId="{6E2B99E8-22F4-4F39-8D0A-2C14846C53E7}"/>
          </ac:spMkLst>
        </pc:spChg>
        <pc:spChg chg="add mod">
          <ac:chgData name="Liu Shuaiyi" userId="68c0f34e5a4aff4e" providerId="LiveId" clId="{C50F0BC6-A40B-46DB-A0B5-D4047C679619}" dt="2023-03-30T07:15:55.833" v="3176" actId="1076"/>
          <ac:spMkLst>
            <pc:docMk/>
            <pc:sldMk cId="3611048756" sldId="263"/>
            <ac:spMk id="55" creationId="{86304916-6A4D-43B1-92A4-D29E9401A2F3}"/>
          </ac:spMkLst>
        </pc:spChg>
        <pc:spChg chg="add mod">
          <ac:chgData name="Liu Shuaiyi" userId="68c0f34e5a4aff4e" providerId="LiveId" clId="{C50F0BC6-A40B-46DB-A0B5-D4047C679619}" dt="2023-03-30T07:16:16.032" v="3182" actId="1076"/>
          <ac:spMkLst>
            <pc:docMk/>
            <pc:sldMk cId="3611048756" sldId="263"/>
            <ac:spMk id="56" creationId="{98574DE1-6DC0-4411-A3ED-B11F925275D9}"/>
          </ac:spMkLst>
        </pc:spChg>
        <pc:cxnChg chg="add del mod">
          <ac:chgData name="Liu Shuaiyi" userId="68c0f34e5a4aff4e" providerId="LiveId" clId="{C50F0BC6-A40B-46DB-A0B5-D4047C679619}" dt="2023-03-30T01:50:26.775" v="1760" actId="478"/>
          <ac:cxnSpMkLst>
            <pc:docMk/>
            <pc:sldMk cId="3611048756" sldId="263"/>
            <ac:cxnSpMk id="6" creationId="{DCDD6FB5-657C-4F70-9870-529E2548DE3B}"/>
          </ac:cxnSpMkLst>
        </pc:cxnChg>
        <pc:cxnChg chg="add mod">
          <ac:chgData name="Liu Shuaiyi" userId="68c0f34e5a4aff4e" providerId="LiveId" clId="{C50F0BC6-A40B-46DB-A0B5-D4047C679619}" dt="2023-03-30T01:50:32.136" v="1761" actId="1076"/>
          <ac:cxnSpMkLst>
            <pc:docMk/>
            <pc:sldMk cId="3611048756" sldId="263"/>
            <ac:cxnSpMk id="13" creationId="{A2A62C13-E359-4E4B-98DB-7430E3257344}"/>
          </ac:cxnSpMkLst>
        </pc:cxnChg>
        <pc:cxnChg chg="add mod">
          <ac:chgData name="Liu Shuaiyi" userId="68c0f34e5a4aff4e" providerId="LiveId" clId="{C50F0BC6-A40B-46DB-A0B5-D4047C679619}" dt="2023-03-30T07:15:15.969" v="3167" actId="1076"/>
          <ac:cxnSpMkLst>
            <pc:docMk/>
            <pc:sldMk cId="3611048756" sldId="263"/>
            <ac:cxnSpMk id="16" creationId="{E2FD9929-5FA7-47B7-980B-4DC60DD235A9}"/>
          </ac:cxnSpMkLst>
        </pc:cxnChg>
        <pc:cxnChg chg="add del mod">
          <ac:chgData name="Liu Shuaiyi" userId="68c0f34e5a4aff4e" providerId="LiveId" clId="{C50F0BC6-A40B-46DB-A0B5-D4047C679619}" dt="2023-03-30T02:54:56.909" v="2622" actId="478"/>
          <ac:cxnSpMkLst>
            <pc:docMk/>
            <pc:sldMk cId="3611048756" sldId="263"/>
            <ac:cxnSpMk id="17" creationId="{C33F062F-7F5B-4EB7-840B-136AD099B08F}"/>
          </ac:cxnSpMkLst>
        </pc:cxnChg>
        <pc:cxnChg chg="add mod">
          <ac:chgData name="Liu Shuaiyi" userId="68c0f34e5a4aff4e" providerId="LiveId" clId="{C50F0BC6-A40B-46DB-A0B5-D4047C679619}" dt="2023-03-30T07:12:03.638" v="3141" actId="1076"/>
          <ac:cxnSpMkLst>
            <pc:docMk/>
            <pc:sldMk cId="3611048756" sldId="263"/>
            <ac:cxnSpMk id="18" creationId="{09390F79-76A4-4595-B646-A2C3304889A4}"/>
          </ac:cxnSpMkLst>
        </pc:cxnChg>
        <pc:cxnChg chg="add mod">
          <ac:chgData name="Liu Shuaiyi" userId="68c0f34e5a4aff4e" providerId="LiveId" clId="{C50F0BC6-A40B-46DB-A0B5-D4047C679619}" dt="2023-03-30T07:10:36.905" v="3119" actId="14100"/>
          <ac:cxnSpMkLst>
            <pc:docMk/>
            <pc:sldMk cId="3611048756" sldId="263"/>
            <ac:cxnSpMk id="20" creationId="{72670D81-BE16-4AFF-9604-67EB736B767A}"/>
          </ac:cxnSpMkLst>
        </pc:cxnChg>
        <pc:cxnChg chg="add del mod">
          <ac:chgData name="Liu Shuaiyi" userId="68c0f34e5a4aff4e" providerId="LiveId" clId="{C50F0BC6-A40B-46DB-A0B5-D4047C679619}" dt="2023-03-30T07:12:24.576" v="3145" actId="478"/>
          <ac:cxnSpMkLst>
            <pc:docMk/>
            <pc:sldMk cId="3611048756" sldId="263"/>
            <ac:cxnSpMk id="21" creationId="{AAEFFBBA-BA1C-41E8-85A1-2A6AAE04B854}"/>
          </ac:cxnSpMkLst>
        </pc:cxnChg>
        <pc:cxnChg chg="add mod">
          <ac:chgData name="Liu Shuaiyi" userId="68c0f34e5a4aff4e" providerId="LiveId" clId="{C50F0BC6-A40B-46DB-A0B5-D4047C679619}" dt="2023-03-30T07:10:26.496" v="3116" actId="14100"/>
          <ac:cxnSpMkLst>
            <pc:docMk/>
            <pc:sldMk cId="3611048756" sldId="263"/>
            <ac:cxnSpMk id="23" creationId="{CEBC32D8-310D-4668-955A-E5A202A0A0B1}"/>
          </ac:cxnSpMkLst>
        </pc:cxnChg>
        <pc:cxnChg chg="add del">
          <ac:chgData name="Liu Shuaiyi" userId="68c0f34e5a4aff4e" providerId="LiveId" clId="{C50F0BC6-A40B-46DB-A0B5-D4047C679619}" dt="2023-03-30T07:11:35.624" v="3132" actId="11529"/>
          <ac:cxnSpMkLst>
            <pc:docMk/>
            <pc:sldMk cId="3611048756" sldId="263"/>
            <ac:cxnSpMk id="34" creationId="{9E35FCEE-9096-46C2-BC84-446FF7402683}"/>
          </ac:cxnSpMkLst>
        </pc:cxnChg>
        <pc:cxnChg chg="add mod">
          <ac:chgData name="Liu Shuaiyi" userId="68c0f34e5a4aff4e" providerId="LiveId" clId="{C50F0BC6-A40B-46DB-A0B5-D4047C679619}" dt="2023-03-30T07:12:03.638" v="3141" actId="1076"/>
          <ac:cxnSpMkLst>
            <pc:docMk/>
            <pc:sldMk cId="3611048756" sldId="263"/>
            <ac:cxnSpMk id="36" creationId="{EC296AD1-BBC6-417F-A57E-6A1487994447}"/>
          </ac:cxnSpMkLst>
        </pc:cxnChg>
        <pc:cxnChg chg="add mod">
          <ac:chgData name="Liu Shuaiyi" userId="68c0f34e5a4aff4e" providerId="LiveId" clId="{C50F0BC6-A40B-46DB-A0B5-D4047C679619}" dt="2023-03-30T07:12:03.638" v="3141" actId="1076"/>
          <ac:cxnSpMkLst>
            <pc:docMk/>
            <pc:sldMk cId="3611048756" sldId="263"/>
            <ac:cxnSpMk id="38" creationId="{B96948CB-7A0B-48F7-8D48-815486CD912D}"/>
          </ac:cxnSpMkLst>
        </pc:cxnChg>
        <pc:cxnChg chg="add">
          <ac:chgData name="Liu Shuaiyi" userId="68c0f34e5a4aff4e" providerId="LiveId" clId="{C50F0BC6-A40B-46DB-A0B5-D4047C679619}" dt="2023-03-30T07:13:57.466" v="3147" actId="11529"/>
          <ac:cxnSpMkLst>
            <pc:docMk/>
            <pc:sldMk cId="3611048756" sldId="263"/>
            <ac:cxnSpMk id="42" creationId="{8FF1EA00-B1B9-4A0F-A181-0DB8B780CD4B}"/>
          </ac:cxnSpMkLst>
        </pc:cxnChg>
        <pc:cxnChg chg="add">
          <ac:chgData name="Liu Shuaiyi" userId="68c0f34e5a4aff4e" providerId="LiveId" clId="{C50F0BC6-A40B-46DB-A0B5-D4047C679619}" dt="2023-03-30T07:14:04.897" v="3148" actId="11529"/>
          <ac:cxnSpMkLst>
            <pc:docMk/>
            <pc:sldMk cId="3611048756" sldId="263"/>
            <ac:cxnSpMk id="44" creationId="{26EFB8B8-DC58-40E5-9EAA-B69433831ACA}"/>
          </ac:cxnSpMkLst>
        </pc:cxnChg>
        <pc:cxnChg chg="add mod">
          <ac:chgData name="Liu Shuaiyi" userId="68c0f34e5a4aff4e" providerId="LiveId" clId="{C50F0BC6-A40B-46DB-A0B5-D4047C679619}" dt="2023-03-30T07:14:51.847" v="3161" actId="14100"/>
          <ac:cxnSpMkLst>
            <pc:docMk/>
            <pc:sldMk cId="3611048756" sldId="263"/>
            <ac:cxnSpMk id="48" creationId="{25CF1668-A3B0-4C85-B14F-E7FAC054AC89}"/>
          </ac:cxnSpMkLst>
        </pc:cxnChg>
      </pc:sldChg>
      <pc:sldChg chg="addSp delSp modSp add mod">
        <pc:chgData name="Liu Shuaiyi" userId="68c0f34e5a4aff4e" providerId="LiveId" clId="{C50F0BC6-A40B-46DB-A0B5-D4047C679619}" dt="2023-03-30T07:44:23.972" v="3380" actId="20577"/>
        <pc:sldMkLst>
          <pc:docMk/>
          <pc:sldMk cId="564160947" sldId="264"/>
        </pc:sldMkLst>
        <pc:spChg chg="mod">
          <ac:chgData name="Liu Shuaiyi" userId="68c0f34e5a4aff4e" providerId="LiveId" clId="{C50F0BC6-A40B-46DB-A0B5-D4047C679619}" dt="2023-03-30T07:43:33.653" v="3373"/>
          <ac:spMkLst>
            <pc:docMk/>
            <pc:sldMk cId="564160947" sldId="264"/>
            <ac:spMk id="2" creationId="{FDC0CE17-FC81-4798-966B-FFDDCF0F35D8}"/>
          </ac:spMkLst>
        </pc:spChg>
        <pc:spChg chg="mod">
          <ac:chgData name="Liu Shuaiyi" userId="68c0f34e5a4aff4e" providerId="LiveId" clId="{C50F0BC6-A40B-46DB-A0B5-D4047C679619}" dt="2023-03-30T07:44:23.972" v="3380" actId="20577"/>
          <ac:spMkLst>
            <pc:docMk/>
            <pc:sldMk cId="564160947" sldId="264"/>
            <ac:spMk id="3" creationId="{35190BE5-D4CB-48EB-9A03-5468D298B419}"/>
          </ac:spMkLst>
        </pc:spChg>
        <pc:spChg chg="mod">
          <ac:chgData name="Liu Shuaiyi" userId="68c0f34e5a4aff4e" providerId="LiveId" clId="{C50F0BC6-A40B-46DB-A0B5-D4047C679619}" dt="2023-03-30T02:29:02.536" v="2457"/>
          <ac:spMkLst>
            <pc:docMk/>
            <pc:sldMk cId="564160947" sldId="264"/>
            <ac:spMk id="6" creationId="{D8FABAE9-396C-4461-819D-244B067B75A9}"/>
          </ac:spMkLst>
        </pc:spChg>
        <pc:picChg chg="del">
          <ac:chgData name="Liu Shuaiyi" userId="68c0f34e5a4aff4e" providerId="LiveId" clId="{C50F0BC6-A40B-46DB-A0B5-D4047C679619}" dt="2023-03-29T04:20:32.311" v="828" actId="478"/>
          <ac:picMkLst>
            <pc:docMk/>
            <pc:sldMk cId="564160947" sldId="264"/>
            <ac:picMk id="4" creationId="{99778218-4591-4A97-88AB-B5D3384ACE0E}"/>
          </ac:picMkLst>
        </pc:picChg>
        <pc:picChg chg="add del mod ord">
          <ac:chgData name="Liu Shuaiyi" userId="68c0f34e5a4aff4e" providerId="LiveId" clId="{C50F0BC6-A40B-46DB-A0B5-D4047C679619}" dt="2023-03-30T07:35:46.001" v="3239" actId="478"/>
          <ac:picMkLst>
            <pc:docMk/>
            <pc:sldMk cId="564160947" sldId="264"/>
            <ac:picMk id="5" creationId="{3C2D4F67-8D28-4330-9CA4-17A0FF8A7123}"/>
          </ac:picMkLst>
        </pc:picChg>
        <pc:picChg chg="del">
          <ac:chgData name="Liu Shuaiyi" userId="68c0f34e5a4aff4e" providerId="LiveId" clId="{C50F0BC6-A40B-46DB-A0B5-D4047C679619}" dt="2023-03-29T04:25:55.131" v="861" actId="478"/>
          <ac:picMkLst>
            <pc:docMk/>
            <pc:sldMk cId="564160947" sldId="264"/>
            <ac:picMk id="7" creationId="{F00D6DF5-D156-4176-B618-C2438D4E57EF}"/>
          </ac:picMkLst>
        </pc:picChg>
        <pc:picChg chg="add del mod">
          <ac:chgData name="Liu Shuaiyi" userId="68c0f34e5a4aff4e" providerId="LiveId" clId="{C50F0BC6-A40B-46DB-A0B5-D4047C679619}" dt="2023-03-30T02:03:59.003" v="1954" actId="478"/>
          <ac:picMkLst>
            <pc:docMk/>
            <pc:sldMk cId="564160947" sldId="264"/>
            <ac:picMk id="9" creationId="{E7C19129-1AA4-4B7D-A552-3D1AC31D7CA8}"/>
          </ac:picMkLst>
        </pc:picChg>
        <pc:picChg chg="add del mod">
          <ac:chgData name="Liu Shuaiyi" userId="68c0f34e5a4aff4e" providerId="LiveId" clId="{C50F0BC6-A40B-46DB-A0B5-D4047C679619}" dt="2023-03-29T05:27:44.138" v="1332"/>
          <ac:picMkLst>
            <pc:docMk/>
            <pc:sldMk cId="564160947" sldId="264"/>
            <ac:picMk id="10" creationId="{50F17323-B155-4EC9-9458-5C1EC8820893}"/>
          </ac:picMkLst>
        </pc:picChg>
        <pc:picChg chg="add del">
          <ac:chgData name="Liu Shuaiyi" userId="68c0f34e5a4aff4e" providerId="LiveId" clId="{C50F0BC6-A40B-46DB-A0B5-D4047C679619}" dt="2023-03-30T07:38:20.881" v="3247" actId="478"/>
          <ac:picMkLst>
            <pc:docMk/>
            <pc:sldMk cId="564160947" sldId="264"/>
            <ac:picMk id="10" creationId="{A26568D4-D39F-4D56-B77F-00CF9DFD85E7}"/>
          </ac:picMkLst>
        </pc:picChg>
        <pc:picChg chg="add del">
          <ac:chgData name="Liu Shuaiyi" userId="68c0f34e5a4aff4e" providerId="LiveId" clId="{C50F0BC6-A40B-46DB-A0B5-D4047C679619}" dt="2023-03-30T02:04:12.134" v="1957"/>
          <ac:picMkLst>
            <pc:docMk/>
            <pc:sldMk cId="564160947" sldId="264"/>
            <ac:picMk id="11" creationId="{A0F5C119-AF9C-4DDC-B6F9-EEE192927782}"/>
          </ac:picMkLst>
        </pc:picChg>
        <pc:picChg chg="add mod ord">
          <ac:chgData name="Liu Shuaiyi" userId="68c0f34e5a4aff4e" providerId="LiveId" clId="{C50F0BC6-A40B-46DB-A0B5-D4047C679619}" dt="2023-03-30T07:35:55.225" v="3246" actId="167"/>
          <ac:picMkLst>
            <pc:docMk/>
            <pc:sldMk cId="564160947" sldId="264"/>
            <ac:picMk id="12" creationId="{36871632-D4BF-438A-B2C5-E845B59C3020}"/>
          </ac:picMkLst>
        </pc:picChg>
        <pc:picChg chg="add mod">
          <ac:chgData name="Liu Shuaiyi" userId="68c0f34e5a4aff4e" providerId="LiveId" clId="{C50F0BC6-A40B-46DB-A0B5-D4047C679619}" dt="2023-03-30T07:38:29.023" v="3251" actId="14100"/>
          <ac:picMkLst>
            <pc:docMk/>
            <pc:sldMk cId="564160947" sldId="264"/>
            <ac:picMk id="13" creationId="{F117BCE0-214C-48BF-8D50-4FDC37847FDA}"/>
          </ac:picMkLst>
        </pc:picChg>
      </pc:sldChg>
      <pc:sldChg chg="new del">
        <pc:chgData name="Liu Shuaiyi" userId="68c0f34e5a4aff4e" providerId="LiveId" clId="{C50F0BC6-A40B-46DB-A0B5-D4047C679619}" dt="2023-03-29T04:19:50.279" v="816" actId="47"/>
        <pc:sldMkLst>
          <pc:docMk/>
          <pc:sldMk cId="2029904170" sldId="264"/>
        </pc:sldMkLst>
      </pc:sldChg>
      <pc:sldChg chg="add del">
        <pc:chgData name="Liu Shuaiyi" userId="68c0f34e5a4aff4e" providerId="LiveId" clId="{C50F0BC6-A40B-46DB-A0B5-D4047C679619}" dt="2023-03-29T04:20:35.343" v="830"/>
        <pc:sldMkLst>
          <pc:docMk/>
          <pc:sldMk cId="174198238" sldId="265"/>
        </pc:sldMkLst>
      </pc:sldChg>
      <pc:sldChg chg="addSp delSp modSp add del mod">
        <pc:chgData name="Liu Shuaiyi" userId="68c0f34e5a4aff4e" providerId="LiveId" clId="{C50F0BC6-A40B-46DB-A0B5-D4047C679619}" dt="2023-03-30T01:59:28.924" v="1855" actId="47"/>
        <pc:sldMkLst>
          <pc:docMk/>
          <pc:sldMk cId="710219264" sldId="265"/>
        </pc:sldMkLst>
        <pc:spChg chg="mod">
          <ac:chgData name="Liu Shuaiyi" userId="68c0f34e5a4aff4e" providerId="LiveId" clId="{C50F0BC6-A40B-46DB-A0B5-D4047C679619}" dt="2023-03-29T04:51:41.056" v="1070" actId="20577"/>
          <ac:spMkLst>
            <pc:docMk/>
            <pc:sldMk cId="710219264" sldId="265"/>
            <ac:spMk id="2" creationId="{668D8B5B-8921-4FA8-B46C-34FEDBFCA3E7}"/>
          </ac:spMkLst>
        </pc:spChg>
        <pc:spChg chg="mod">
          <ac:chgData name="Liu Shuaiyi" userId="68c0f34e5a4aff4e" providerId="LiveId" clId="{C50F0BC6-A40B-46DB-A0B5-D4047C679619}" dt="2023-03-29T04:44:51.809" v="964" actId="20577"/>
          <ac:spMkLst>
            <pc:docMk/>
            <pc:sldMk cId="710219264" sldId="265"/>
            <ac:spMk id="5" creationId="{B619074F-BA3A-4DB9-8BBA-EEF6BB7D3260}"/>
          </ac:spMkLst>
        </pc:spChg>
        <pc:spChg chg="mod">
          <ac:chgData name="Liu Shuaiyi" userId="68c0f34e5a4aff4e" providerId="LiveId" clId="{C50F0BC6-A40B-46DB-A0B5-D4047C679619}" dt="2023-03-29T04:40:20.327" v="945" actId="20577"/>
          <ac:spMkLst>
            <pc:docMk/>
            <pc:sldMk cId="710219264" sldId="265"/>
            <ac:spMk id="7" creationId="{2774BB6F-D926-46EA-AFCE-FDEFADD53F91}"/>
          </ac:spMkLst>
        </pc:spChg>
        <pc:spChg chg="add del mod">
          <ac:chgData name="Liu Shuaiyi" userId="68c0f34e5a4aff4e" providerId="LiveId" clId="{C50F0BC6-A40B-46DB-A0B5-D4047C679619}" dt="2023-03-29T04:39:50.481" v="923"/>
          <ac:spMkLst>
            <pc:docMk/>
            <pc:sldMk cId="710219264" sldId="265"/>
            <ac:spMk id="8" creationId="{8CBD6923-59F7-40B5-AA84-E85DF75B5558}"/>
          </ac:spMkLst>
        </pc:spChg>
        <pc:picChg chg="del">
          <ac:chgData name="Liu Shuaiyi" userId="68c0f34e5a4aff4e" providerId="LiveId" clId="{C50F0BC6-A40B-46DB-A0B5-D4047C679619}" dt="2023-03-29T04:34:32.405" v="922" actId="478"/>
          <ac:picMkLst>
            <pc:docMk/>
            <pc:sldMk cId="710219264" sldId="265"/>
            <ac:picMk id="4" creationId="{1970A42D-C6D4-4B04-BA5E-849747012CC7}"/>
          </ac:picMkLst>
        </pc:picChg>
        <pc:picChg chg="del">
          <ac:chgData name="Liu Shuaiyi" userId="68c0f34e5a4aff4e" providerId="LiveId" clId="{C50F0BC6-A40B-46DB-A0B5-D4047C679619}" dt="2023-03-29T04:34:30.783" v="921" actId="478"/>
          <ac:picMkLst>
            <pc:docMk/>
            <pc:sldMk cId="710219264" sldId="265"/>
            <ac:picMk id="6" creationId="{6230BD41-78FF-45CA-A16E-87A1744F8281}"/>
          </ac:picMkLst>
        </pc:picChg>
        <pc:picChg chg="add mod">
          <ac:chgData name="Liu Shuaiyi" userId="68c0f34e5a4aff4e" providerId="LiveId" clId="{C50F0BC6-A40B-46DB-A0B5-D4047C679619}" dt="2023-03-29T04:39:55.061" v="926" actId="1076"/>
          <ac:picMkLst>
            <pc:docMk/>
            <pc:sldMk cId="710219264" sldId="265"/>
            <ac:picMk id="9" creationId="{E5A17F03-0FDE-4FE9-AAD0-A17F313DA814}"/>
          </ac:picMkLst>
        </pc:picChg>
        <pc:picChg chg="add mod">
          <ac:chgData name="Liu Shuaiyi" userId="68c0f34e5a4aff4e" providerId="LiveId" clId="{C50F0BC6-A40B-46DB-A0B5-D4047C679619}" dt="2023-03-29T04:44:34.773" v="949" actId="1076"/>
          <ac:picMkLst>
            <pc:docMk/>
            <pc:sldMk cId="710219264" sldId="265"/>
            <ac:picMk id="10" creationId="{5661988C-84EA-4732-B448-7F8E64533948}"/>
          </ac:picMkLst>
        </pc:picChg>
      </pc:sldChg>
      <pc:sldChg chg="addSp delSp modSp add mod">
        <pc:chgData name="Liu Shuaiyi" userId="68c0f34e5a4aff4e" providerId="LiveId" clId="{C50F0BC6-A40B-46DB-A0B5-D4047C679619}" dt="2023-03-30T07:41:03.997" v="3295" actId="20577"/>
        <pc:sldMkLst>
          <pc:docMk/>
          <pc:sldMk cId="1591867727" sldId="266"/>
        </pc:sldMkLst>
        <pc:spChg chg="mod">
          <ac:chgData name="Liu Shuaiyi" userId="68c0f34e5a4aff4e" providerId="LiveId" clId="{C50F0BC6-A40B-46DB-A0B5-D4047C679619}" dt="2023-03-30T02:10:03.229" v="2191"/>
          <ac:spMkLst>
            <pc:docMk/>
            <pc:sldMk cId="1591867727" sldId="266"/>
            <ac:spMk id="2" creationId="{329948F4-5855-44E8-8C80-2FF2723F99C8}"/>
          </ac:spMkLst>
        </pc:spChg>
        <pc:spChg chg="add del mod">
          <ac:chgData name="Liu Shuaiyi" userId="68c0f34e5a4aff4e" providerId="LiveId" clId="{C50F0BC6-A40B-46DB-A0B5-D4047C679619}" dt="2023-03-29T04:49:06.044" v="1054"/>
          <ac:spMkLst>
            <pc:docMk/>
            <pc:sldMk cId="1591867727" sldId="266"/>
            <ac:spMk id="5" creationId="{3F0D6467-025F-4D7B-AABE-53A5BAC8850A}"/>
          </ac:spMkLst>
        </pc:spChg>
        <pc:spChg chg="mod">
          <ac:chgData name="Liu Shuaiyi" userId="68c0f34e5a4aff4e" providerId="LiveId" clId="{C50F0BC6-A40B-46DB-A0B5-D4047C679619}" dt="2023-03-30T02:06:32.637" v="2063" actId="20577"/>
          <ac:spMkLst>
            <pc:docMk/>
            <pc:sldMk cId="1591867727" sldId="266"/>
            <ac:spMk id="8" creationId="{8BBBDC59-152A-4EC1-B48C-1A1E509A760A}"/>
          </ac:spMkLst>
        </pc:spChg>
        <pc:spChg chg="del">
          <ac:chgData name="Liu Shuaiyi" userId="68c0f34e5a4aff4e" providerId="LiveId" clId="{C50F0BC6-A40B-46DB-A0B5-D4047C679619}" dt="2023-03-29T04:45:11.098" v="967" actId="478"/>
          <ac:spMkLst>
            <pc:docMk/>
            <pc:sldMk cId="1591867727" sldId="266"/>
            <ac:spMk id="9" creationId="{18A284F8-B49B-4848-87A3-31871AB2BFDA}"/>
          </ac:spMkLst>
        </pc:spChg>
        <pc:spChg chg="mod">
          <ac:chgData name="Liu Shuaiyi" userId="68c0f34e5a4aff4e" providerId="LiveId" clId="{C50F0BC6-A40B-46DB-A0B5-D4047C679619}" dt="2023-03-30T07:41:03.997" v="3295" actId="20577"/>
          <ac:spMkLst>
            <pc:docMk/>
            <pc:sldMk cId="1591867727" sldId="266"/>
            <ac:spMk id="10" creationId="{E4170787-043A-4912-B115-D8950D6114C2}"/>
          </ac:spMkLst>
        </pc:spChg>
        <pc:picChg chg="add del mod">
          <ac:chgData name="Liu Shuaiyi" userId="68c0f34e5a4aff4e" providerId="LiveId" clId="{C50F0BC6-A40B-46DB-A0B5-D4047C679619}" dt="2023-03-30T07:40:37.328" v="3281" actId="478"/>
          <ac:picMkLst>
            <pc:docMk/>
            <pc:sldMk cId="1591867727" sldId="266"/>
            <ac:picMk id="3" creationId="{4CFB67AC-DD32-4765-BAFC-26ED8AE9105C}"/>
          </ac:picMkLst>
        </pc:picChg>
        <pc:picChg chg="del">
          <ac:chgData name="Liu Shuaiyi" userId="68c0f34e5a4aff4e" providerId="LiveId" clId="{C50F0BC6-A40B-46DB-A0B5-D4047C679619}" dt="2023-03-29T04:49:03.143" v="1051" actId="478"/>
          <ac:picMkLst>
            <pc:docMk/>
            <pc:sldMk cId="1591867727" sldId="266"/>
            <ac:picMk id="4" creationId="{452C846C-751B-4791-A0BD-0E8270979D62}"/>
          </ac:picMkLst>
        </pc:picChg>
        <pc:picChg chg="del mod">
          <ac:chgData name="Liu Shuaiyi" userId="68c0f34e5a4aff4e" providerId="LiveId" clId="{C50F0BC6-A40B-46DB-A0B5-D4047C679619}" dt="2023-03-29T04:49:35.229" v="1060" actId="478"/>
          <ac:picMkLst>
            <pc:docMk/>
            <pc:sldMk cId="1591867727" sldId="266"/>
            <ac:picMk id="6" creationId="{B72398FA-4F49-48E5-B390-4E0C4B94CA98}"/>
          </ac:picMkLst>
        </pc:picChg>
        <pc:picChg chg="add mod">
          <ac:chgData name="Liu Shuaiyi" userId="68c0f34e5a4aff4e" providerId="LiveId" clId="{C50F0BC6-A40B-46DB-A0B5-D4047C679619}" dt="2023-03-30T07:40:42.210" v="3284" actId="1076"/>
          <ac:picMkLst>
            <pc:docMk/>
            <pc:sldMk cId="1591867727" sldId="266"/>
            <ac:picMk id="6" creationId="{E12E658E-BA7F-41E5-86AE-0A723ED126AC}"/>
          </ac:picMkLst>
        </pc:picChg>
        <pc:picChg chg="del">
          <ac:chgData name="Liu Shuaiyi" userId="68c0f34e5a4aff4e" providerId="LiveId" clId="{C50F0BC6-A40B-46DB-A0B5-D4047C679619}" dt="2023-03-29T04:45:09.266" v="966" actId="478"/>
          <ac:picMkLst>
            <pc:docMk/>
            <pc:sldMk cId="1591867727" sldId="266"/>
            <ac:picMk id="7" creationId="{36EEE25A-0458-4106-8BD8-469D09F7029B}"/>
          </ac:picMkLst>
        </pc:picChg>
        <pc:picChg chg="add del">
          <ac:chgData name="Liu Shuaiyi" userId="68c0f34e5a4aff4e" providerId="LiveId" clId="{C50F0BC6-A40B-46DB-A0B5-D4047C679619}" dt="2023-03-29T04:49:04.922" v="1053"/>
          <ac:picMkLst>
            <pc:docMk/>
            <pc:sldMk cId="1591867727" sldId="266"/>
            <ac:picMk id="11" creationId="{41A6788D-9821-4AC6-9BBB-8869365D7829}"/>
          </ac:picMkLst>
        </pc:picChg>
        <pc:picChg chg="add mod modCrop">
          <ac:chgData name="Liu Shuaiyi" userId="68c0f34e5a4aff4e" providerId="LiveId" clId="{C50F0BC6-A40B-46DB-A0B5-D4047C679619}" dt="2023-03-29T04:49:34.249" v="1059" actId="1076"/>
          <ac:picMkLst>
            <pc:docMk/>
            <pc:sldMk cId="1591867727" sldId="266"/>
            <ac:picMk id="12" creationId="{DBCC85FB-AA91-418D-BB84-6DC2EACF864C}"/>
          </ac:picMkLst>
        </pc:picChg>
        <pc:picChg chg="add del mod">
          <ac:chgData name="Liu Shuaiyi" userId="68c0f34e5a4aff4e" providerId="LiveId" clId="{C50F0BC6-A40B-46DB-A0B5-D4047C679619}" dt="2023-03-30T02:06:07.746" v="2004" actId="478"/>
          <ac:picMkLst>
            <pc:docMk/>
            <pc:sldMk cId="1591867727" sldId="266"/>
            <ac:picMk id="13" creationId="{B5D39328-A2B6-4BB5-B5FE-3959B544D4BD}"/>
          </ac:picMkLst>
        </pc:picChg>
      </pc:sldChg>
      <pc:sldChg chg="addSp delSp modSp add del mod">
        <pc:chgData name="Liu Shuaiyi" userId="68c0f34e5a4aff4e" providerId="LiveId" clId="{C50F0BC6-A40B-46DB-A0B5-D4047C679619}" dt="2023-03-30T01:59:29.533" v="1856" actId="47"/>
        <pc:sldMkLst>
          <pc:docMk/>
          <pc:sldMk cId="1287320211" sldId="267"/>
        </pc:sldMkLst>
        <pc:spChg chg="mod">
          <ac:chgData name="Liu Shuaiyi" userId="68c0f34e5a4aff4e" providerId="LiveId" clId="{C50F0BC6-A40B-46DB-A0B5-D4047C679619}" dt="2023-03-29T04:51:45.658" v="1072" actId="20577"/>
          <ac:spMkLst>
            <pc:docMk/>
            <pc:sldMk cId="1287320211" sldId="267"/>
            <ac:spMk id="2" creationId="{EEE3D529-5AC0-4038-A351-9982312DC785}"/>
          </ac:spMkLst>
        </pc:spChg>
        <pc:spChg chg="mod">
          <ac:chgData name="Liu Shuaiyi" userId="68c0f34e5a4aff4e" providerId="LiveId" clId="{C50F0BC6-A40B-46DB-A0B5-D4047C679619}" dt="2023-03-29T05:03:02.548" v="1154" actId="1076"/>
          <ac:spMkLst>
            <pc:docMk/>
            <pc:sldMk cId="1287320211" sldId="267"/>
            <ac:spMk id="5" creationId="{C259FEBE-A9AD-4E92-BEA9-DBAF66F1FA3E}"/>
          </ac:spMkLst>
        </pc:spChg>
        <pc:spChg chg="mod">
          <ac:chgData name="Liu Shuaiyi" userId="68c0f34e5a4aff4e" providerId="LiveId" clId="{C50F0BC6-A40B-46DB-A0B5-D4047C679619}" dt="2023-03-29T05:03:25.474" v="1177" actId="20577"/>
          <ac:spMkLst>
            <pc:docMk/>
            <pc:sldMk cId="1287320211" sldId="267"/>
            <ac:spMk id="7" creationId="{4C413B64-2F1E-40FB-BAC6-17BC32051D65}"/>
          </ac:spMkLst>
        </pc:spChg>
        <pc:spChg chg="add del mod">
          <ac:chgData name="Liu Shuaiyi" userId="68c0f34e5a4aff4e" providerId="LiveId" clId="{C50F0BC6-A40B-46DB-A0B5-D4047C679619}" dt="2023-03-29T04:55:56.106" v="1107"/>
          <ac:spMkLst>
            <pc:docMk/>
            <pc:sldMk cId="1287320211" sldId="267"/>
            <ac:spMk id="8" creationId="{AEA25977-1B98-426A-8FD2-B4FBDCA8DDB9}"/>
          </ac:spMkLst>
        </pc:spChg>
        <pc:spChg chg="add mod">
          <ac:chgData name="Liu Shuaiyi" userId="68c0f34e5a4aff4e" providerId="LiveId" clId="{C50F0BC6-A40B-46DB-A0B5-D4047C679619}" dt="2023-03-29T05:03:51.497" v="1188" actId="1076"/>
          <ac:spMkLst>
            <pc:docMk/>
            <pc:sldMk cId="1287320211" sldId="267"/>
            <ac:spMk id="12" creationId="{1C95300D-840A-44DE-9065-A5489925C7D6}"/>
          </ac:spMkLst>
        </pc:spChg>
        <pc:picChg chg="del">
          <ac:chgData name="Liu Shuaiyi" userId="68c0f34e5a4aff4e" providerId="LiveId" clId="{C50F0BC6-A40B-46DB-A0B5-D4047C679619}" dt="2023-03-29T04:52:33.845" v="1094" actId="478"/>
          <ac:picMkLst>
            <pc:docMk/>
            <pc:sldMk cId="1287320211" sldId="267"/>
            <ac:picMk id="4" creationId="{14E2EFF7-9EB6-43A3-BEF4-0F6A61C8BEF8}"/>
          </ac:picMkLst>
        </pc:picChg>
        <pc:picChg chg="del">
          <ac:chgData name="Liu Shuaiyi" userId="68c0f34e5a4aff4e" providerId="LiveId" clId="{C50F0BC6-A40B-46DB-A0B5-D4047C679619}" dt="2023-03-29T04:52:33.242" v="1093" actId="478"/>
          <ac:picMkLst>
            <pc:docMk/>
            <pc:sldMk cId="1287320211" sldId="267"/>
            <ac:picMk id="6" creationId="{0C7866C7-27E1-4F99-B09A-C8C048051F36}"/>
          </ac:picMkLst>
        </pc:picChg>
        <pc:picChg chg="add mod modCrop">
          <ac:chgData name="Liu Shuaiyi" userId="68c0f34e5a4aff4e" providerId="LiveId" clId="{C50F0BC6-A40B-46DB-A0B5-D4047C679619}" dt="2023-03-29T05:02:59.650" v="1153" actId="1076"/>
          <ac:picMkLst>
            <pc:docMk/>
            <pc:sldMk cId="1287320211" sldId="267"/>
            <ac:picMk id="9" creationId="{115DEB28-19E1-481A-AAAE-7EA8F7767B3D}"/>
          </ac:picMkLst>
        </pc:picChg>
        <pc:picChg chg="add mod">
          <ac:chgData name="Liu Shuaiyi" userId="68c0f34e5a4aff4e" providerId="LiveId" clId="{C50F0BC6-A40B-46DB-A0B5-D4047C679619}" dt="2023-03-29T05:02:50.072" v="1148" actId="1076"/>
          <ac:picMkLst>
            <pc:docMk/>
            <pc:sldMk cId="1287320211" sldId="267"/>
            <ac:picMk id="10" creationId="{24F80BA8-411E-4399-8406-DC7BF14DE115}"/>
          </ac:picMkLst>
        </pc:picChg>
        <pc:picChg chg="add mod ord">
          <ac:chgData name="Liu Shuaiyi" userId="68c0f34e5a4aff4e" providerId="LiveId" clId="{C50F0BC6-A40B-46DB-A0B5-D4047C679619}" dt="2023-03-29T05:03:59.383" v="1190" actId="167"/>
          <ac:picMkLst>
            <pc:docMk/>
            <pc:sldMk cId="1287320211" sldId="267"/>
            <ac:picMk id="11" creationId="{3071BEBE-61FE-4B64-92DF-69981D68F912}"/>
          </ac:picMkLst>
        </pc:picChg>
      </pc:sldChg>
      <pc:sldChg chg="addSp delSp modSp new del mod">
        <pc:chgData name="Liu Shuaiyi" userId="68c0f34e5a4aff4e" providerId="LiveId" clId="{C50F0BC6-A40B-46DB-A0B5-D4047C679619}" dt="2023-03-29T05:04:01.798" v="1191" actId="47"/>
        <pc:sldMkLst>
          <pc:docMk/>
          <pc:sldMk cId="2054790424" sldId="268"/>
        </pc:sldMkLst>
        <pc:spChg chg="add del mod">
          <ac:chgData name="Liu Shuaiyi" userId="68c0f34e5a4aff4e" providerId="LiveId" clId="{C50F0BC6-A40B-46DB-A0B5-D4047C679619}" dt="2023-03-29T05:03:41.921" v="1183" actId="21"/>
          <ac:spMkLst>
            <pc:docMk/>
            <pc:sldMk cId="2054790424" sldId="268"/>
            <ac:spMk id="3" creationId="{8B768F23-572A-4C2A-AA17-15238BD69D39}"/>
          </ac:spMkLst>
        </pc:spChg>
        <pc:picChg chg="add del mod">
          <ac:chgData name="Liu Shuaiyi" userId="68c0f34e5a4aff4e" providerId="LiveId" clId="{C50F0BC6-A40B-46DB-A0B5-D4047C679619}" dt="2023-03-29T05:03:28.706" v="1178" actId="21"/>
          <ac:picMkLst>
            <pc:docMk/>
            <pc:sldMk cId="2054790424" sldId="268"/>
            <ac:picMk id="2" creationId="{7F0EF7D4-E398-48EF-B87B-3EB1AA1C2FCB}"/>
          </ac:picMkLst>
        </pc:picChg>
      </pc:sldChg>
      <pc:sldChg chg="addSp delSp modSp new mod">
        <pc:chgData name="Liu Shuaiyi" userId="68c0f34e5a4aff4e" providerId="LiveId" clId="{C50F0BC6-A40B-46DB-A0B5-D4047C679619}" dt="2023-03-30T03:21:29.214" v="2986" actId="20577"/>
        <pc:sldMkLst>
          <pc:docMk/>
          <pc:sldMk cId="2162427023" sldId="268"/>
        </pc:sldMkLst>
        <pc:spChg chg="mod">
          <ac:chgData name="Liu Shuaiyi" userId="68c0f34e5a4aff4e" providerId="LiveId" clId="{C50F0BC6-A40B-46DB-A0B5-D4047C679619}" dt="2023-03-29T05:06:43.722" v="1277" actId="20577"/>
          <ac:spMkLst>
            <pc:docMk/>
            <pc:sldMk cId="2162427023" sldId="268"/>
            <ac:spMk id="2" creationId="{F874E758-E552-4DBD-A1C0-7C6B4F5F76F7}"/>
          </ac:spMkLst>
        </pc:spChg>
        <pc:spChg chg="mod">
          <ac:chgData name="Liu Shuaiyi" userId="68c0f34e5a4aff4e" providerId="LiveId" clId="{C50F0BC6-A40B-46DB-A0B5-D4047C679619}" dt="2023-03-30T03:21:29.214" v="2986" actId="20577"/>
          <ac:spMkLst>
            <pc:docMk/>
            <pc:sldMk cId="2162427023" sldId="268"/>
            <ac:spMk id="3" creationId="{67300F83-C0E2-452F-895D-ED8833B494A2}"/>
          </ac:spMkLst>
        </pc:spChg>
        <pc:spChg chg="add del">
          <ac:chgData name="Liu Shuaiyi" userId="68c0f34e5a4aff4e" providerId="LiveId" clId="{C50F0BC6-A40B-46DB-A0B5-D4047C679619}" dt="2023-03-30T02:22:12.425" v="2402"/>
          <ac:spMkLst>
            <pc:docMk/>
            <pc:sldMk cId="2162427023" sldId="268"/>
            <ac:spMk id="4" creationId="{7408A3B5-6A75-498A-8068-4C0FFAC668EB}"/>
          </ac:spMkLst>
        </pc:spChg>
      </pc:sldChg>
      <pc:sldChg chg="addSp delSp modSp new mod">
        <pc:chgData name="Liu Shuaiyi" userId="68c0f34e5a4aff4e" providerId="LiveId" clId="{C50F0BC6-A40B-46DB-A0B5-D4047C679619}" dt="2023-03-29T05:28:02.589" v="1347" actId="20577"/>
        <pc:sldMkLst>
          <pc:docMk/>
          <pc:sldMk cId="3633713716" sldId="269"/>
        </pc:sldMkLst>
        <pc:spChg chg="del">
          <ac:chgData name="Liu Shuaiyi" userId="68c0f34e5a4aff4e" providerId="LiveId" clId="{C50F0BC6-A40B-46DB-A0B5-D4047C679619}" dt="2023-03-29T05:27:56.942" v="1335"/>
          <ac:spMkLst>
            <pc:docMk/>
            <pc:sldMk cId="3633713716" sldId="269"/>
            <ac:spMk id="2" creationId="{6FC4754B-F2E8-4EFE-A297-69D42E5776AA}"/>
          </ac:spMkLst>
        </pc:spChg>
        <pc:spChg chg="del">
          <ac:chgData name="Liu Shuaiyi" userId="68c0f34e5a4aff4e" providerId="LiveId" clId="{C50F0BC6-A40B-46DB-A0B5-D4047C679619}" dt="2023-03-29T05:27:56.942" v="1335"/>
          <ac:spMkLst>
            <pc:docMk/>
            <pc:sldMk cId="3633713716" sldId="269"/>
            <ac:spMk id="3" creationId="{5359D39F-758B-45D9-A20D-5694F6321A12}"/>
          </ac:spMkLst>
        </pc:spChg>
        <pc:spChg chg="add mod">
          <ac:chgData name="Liu Shuaiyi" userId="68c0f34e5a4aff4e" providerId="LiveId" clId="{C50F0BC6-A40B-46DB-A0B5-D4047C679619}" dt="2023-03-29T05:28:02.589" v="1347" actId="20577"/>
          <ac:spMkLst>
            <pc:docMk/>
            <pc:sldMk cId="3633713716" sldId="269"/>
            <ac:spMk id="4" creationId="{44143C37-103E-42EF-B3C8-EB194C951759}"/>
          </ac:spMkLst>
        </pc:spChg>
        <pc:spChg chg="add mod">
          <ac:chgData name="Liu Shuaiyi" userId="68c0f34e5a4aff4e" providerId="LiveId" clId="{C50F0BC6-A40B-46DB-A0B5-D4047C679619}" dt="2023-03-29T05:27:56.942" v="1335"/>
          <ac:spMkLst>
            <pc:docMk/>
            <pc:sldMk cId="3633713716" sldId="269"/>
            <ac:spMk id="5" creationId="{5B809E5F-75EF-4E3B-BCDD-52ED18CE1F86}"/>
          </ac:spMkLst>
        </pc:spChg>
      </pc:sldChg>
      <pc:sldChg chg="addSp modSp new mod">
        <pc:chgData name="Liu Shuaiyi" userId="68c0f34e5a4aff4e" providerId="LiveId" clId="{C50F0BC6-A40B-46DB-A0B5-D4047C679619}" dt="2023-03-29T05:34:02.400" v="1391" actId="255"/>
        <pc:sldMkLst>
          <pc:docMk/>
          <pc:sldMk cId="1861466534" sldId="270"/>
        </pc:sldMkLst>
        <pc:spChg chg="add mod">
          <ac:chgData name="Liu Shuaiyi" userId="68c0f34e5a4aff4e" providerId="LiveId" clId="{C50F0BC6-A40B-46DB-A0B5-D4047C679619}" dt="2023-03-29T05:28:18.715" v="1359"/>
          <ac:spMkLst>
            <pc:docMk/>
            <pc:sldMk cId="1861466534" sldId="270"/>
            <ac:spMk id="3" creationId="{20D0FA21-06C7-494C-9FA1-6BFC81D0EAD0}"/>
          </ac:spMkLst>
        </pc:spChg>
        <pc:spChg chg="add mod">
          <ac:chgData name="Liu Shuaiyi" userId="68c0f34e5a4aff4e" providerId="LiveId" clId="{C50F0BC6-A40B-46DB-A0B5-D4047C679619}" dt="2023-03-29T05:33:46.066" v="1372"/>
          <ac:spMkLst>
            <pc:docMk/>
            <pc:sldMk cId="1861466534" sldId="270"/>
            <ac:spMk id="5" creationId="{2592D74C-4A08-44C5-86CB-0B28D2B90D6A}"/>
          </ac:spMkLst>
        </pc:spChg>
        <pc:spChg chg="add mod">
          <ac:chgData name="Liu Shuaiyi" userId="68c0f34e5a4aff4e" providerId="LiveId" clId="{C50F0BC6-A40B-46DB-A0B5-D4047C679619}" dt="2023-03-29T05:34:02.400" v="1391" actId="255"/>
          <ac:spMkLst>
            <pc:docMk/>
            <pc:sldMk cId="1861466534" sldId="270"/>
            <ac:spMk id="6" creationId="{77F8A863-6B9E-40D8-A7D9-763014DA6B5E}"/>
          </ac:spMkLst>
        </pc:spChg>
        <pc:picChg chg="add mod">
          <ac:chgData name="Liu Shuaiyi" userId="68c0f34e5a4aff4e" providerId="LiveId" clId="{C50F0BC6-A40B-46DB-A0B5-D4047C679619}" dt="2023-03-29T05:28:22.466" v="1360" actId="1076"/>
          <ac:picMkLst>
            <pc:docMk/>
            <pc:sldMk cId="1861466534" sldId="270"/>
            <ac:picMk id="2" creationId="{E95861BD-81EF-493C-B91B-EB0124002233}"/>
          </ac:picMkLst>
        </pc:picChg>
        <pc:picChg chg="add mod">
          <ac:chgData name="Liu Shuaiyi" userId="68c0f34e5a4aff4e" providerId="LiveId" clId="{C50F0BC6-A40B-46DB-A0B5-D4047C679619}" dt="2023-03-29T05:33:38.222" v="1363" actId="1076"/>
          <ac:picMkLst>
            <pc:docMk/>
            <pc:sldMk cId="1861466534" sldId="270"/>
            <ac:picMk id="4" creationId="{4FB2800C-2C74-4076-8FBD-4E74CDA6ABEC}"/>
          </ac:picMkLst>
        </pc:picChg>
      </pc:sldChg>
      <pc:sldChg chg="addSp delSp modSp new mod ord">
        <pc:chgData name="Liu Shuaiyi" userId="68c0f34e5a4aff4e" providerId="LiveId" clId="{C50F0BC6-A40B-46DB-A0B5-D4047C679619}" dt="2023-03-30T07:43:11.127" v="3368" actId="20577"/>
        <pc:sldMkLst>
          <pc:docMk/>
          <pc:sldMk cId="993020073" sldId="271"/>
        </pc:sldMkLst>
        <pc:spChg chg="mod">
          <ac:chgData name="Liu Shuaiyi" userId="68c0f34e5a4aff4e" providerId="LiveId" clId="{C50F0BC6-A40B-46DB-A0B5-D4047C679619}" dt="2023-03-30T07:43:11.127" v="3368" actId="20577"/>
          <ac:spMkLst>
            <pc:docMk/>
            <pc:sldMk cId="993020073" sldId="271"/>
            <ac:spMk id="2" creationId="{BA8D137F-70EE-466D-BC43-F9BF6C52BB8C}"/>
          </ac:spMkLst>
        </pc:spChg>
        <pc:spChg chg="del">
          <ac:chgData name="Liu Shuaiyi" userId="68c0f34e5a4aff4e" providerId="LiveId" clId="{C50F0BC6-A40B-46DB-A0B5-D4047C679619}" dt="2023-03-30T02:14:55.201" v="2299"/>
          <ac:spMkLst>
            <pc:docMk/>
            <pc:sldMk cId="993020073" sldId="271"/>
            <ac:spMk id="3" creationId="{FC02FA40-9BD6-456C-A583-B74A25BC44FC}"/>
          </ac:spMkLst>
        </pc:spChg>
        <pc:spChg chg="add mod">
          <ac:chgData name="Liu Shuaiyi" userId="68c0f34e5a4aff4e" providerId="LiveId" clId="{C50F0BC6-A40B-46DB-A0B5-D4047C679619}" dt="2023-03-30T02:16:57.319" v="2370" actId="14100"/>
          <ac:spMkLst>
            <pc:docMk/>
            <pc:sldMk cId="993020073" sldId="271"/>
            <ac:spMk id="5" creationId="{7E97D012-777C-41C3-9FC2-D0FAC3AED145}"/>
          </ac:spMkLst>
        </pc:spChg>
        <pc:spChg chg="add mod">
          <ac:chgData name="Liu Shuaiyi" userId="68c0f34e5a4aff4e" providerId="LiveId" clId="{C50F0BC6-A40B-46DB-A0B5-D4047C679619}" dt="2023-03-30T07:07:28.367" v="3112" actId="20577"/>
          <ac:spMkLst>
            <pc:docMk/>
            <pc:sldMk cId="993020073" sldId="271"/>
            <ac:spMk id="6" creationId="{DC37E085-080F-4D16-B1B0-F2C34240A422}"/>
          </ac:spMkLst>
        </pc:spChg>
        <pc:spChg chg="add del mod">
          <ac:chgData name="Liu Shuaiyi" userId="68c0f34e5a4aff4e" providerId="LiveId" clId="{C50F0BC6-A40B-46DB-A0B5-D4047C679619}" dt="2023-03-30T07:06:06.797" v="3093"/>
          <ac:spMkLst>
            <pc:docMk/>
            <pc:sldMk cId="993020073" sldId="271"/>
            <ac:spMk id="10" creationId="{EF505586-AF6C-42C8-AB27-FEC212E99F1C}"/>
          </ac:spMkLst>
        </pc:spChg>
        <pc:picChg chg="add del mod">
          <ac:chgData name="Liu Shuaiyi" userId="68c0f34e5a4aff4e" providerId="LiveId" clId="{C50F0BC6-A40B-46DB-A0B5-D4047C679619}" dt="2023-03-30T07:06:04.898" v="3092" actId="478"/>
          <ac:picMkLst>
            <pc:docMk/>
            <pc:sldMk cId="993020073" sldId="271"/>
            <ac:picMk id="4" creationId="{CF9D2C4B-DE66-42B9-AF88-A68D973503E1}"/>
          </ac:picMkLst>
        </pc:picChg>
        <pc:picChg chg="add mod">
          <ac:chgData name="Liu Shuaiyi" userId="68c0f34e5a4aff4e" providerId="LiveId" clId="{C50F0BC6-A40B-46DB-A0B5-D4047C679619}" dt="2023-03-30T07:06:08.506" v="3094" actId="1076"/>
          <ac:picMkLst>
            <pc:docMk/>
            <pc:sldMk cId="993020073" sldId="271"/>
            <ac:picMk id="11" creationId="{814C9A81-A3DB-4377-A522-2F9CA29740FF}"/>
          </ac:picMkLst>
        </pc:picChg>
      </pc:sldChg>
      <pc:sldChg chg="addSp delSp modSp new mod ord">
        <pc:chgData name="Liu Shuaiyi" userId="68c0f34e5a4aff4e" providerId="LiveId" clId="{C50F0BC6-A40B-46DB-A0B5-D4047C679619}" dt="2023-03-30T07:57:32.850" v="3549" actId="113"/>
        <pc:sldMkLst>
          <pc:docMk/>
          <pc:sldMk cId="3475452388" sldId="272"/>
        </pc:sldMkLst>
        <pc:spChg chg="mod">
          <ac:chgData name="Liu Shuaiyi" userId="68c0f34e5a4aff4e" providerId="LiveId" clId="{C50F0BC6-A40B-46DB-A0B5-D4047C679619}" dt="2023-03-30T07:57:32.850" v="3549" actId="113"/>
          <ac:spMkLst>
            <pc:docMk/>
            <pc:sldMk cId="3475452388" sldId="272"/>
            <ac:spMk id="2" creationId="{7BC444BE-0CF8-46DB-995B-7D07C3834EE4}"/>
          </ac:spMkLst>
        </pc:spChg>
        <pc:spChg chg="del">
          <ac:chgData name="Liu Shuaiyi" userId="68c0f34e5a4aff4e" providerId="LiveId" clId="{C50F0BC6-A40B-46DB-A0B5-D4047C679619}" dt="2023-03-30T02:12:07.025" v="2240"/>
          <ac:spMkLst>
            <pc:docMk/>
            <pc:sldMk cId="3475452388" sldId="272"/>
            <ac:spMk id="3" creationId="{A094B3F6-501B-456B-B261-98FE7231BE1F}"/>
          </ac:spMkLst>
        </pc:spChg>
        <pc:spChg chg="add del">
          <ac:chgData name="Liu Shuaiyi" userId="68c0f34e5a4aff4e" providerId="LiveId" clId="{C50F0BC6-A40B-46DB-A0B5-D4047C679619}" dt="2023-03-30T02:12:50.474" v="2242"/>
          <ac:spMkLst>
            <pc:docMk/>
            <pc:sldMk cId="3475452388" sldId="272"/>
            <ac:spMk id="5" creationId="{442B4E26-7947-4D73-897E-16331C33048A}"/>
          </ac:spMkLst>
        </pc:spChg>
        <pc:spChg chg="add del mod">
          <ac:chgData name="Liu Shuaiyi" userId="68c0f34e5a4aff4e" providerId="LiveId" clId="{C50F0BC6-A40B-46DB-A0B5-D4047C679619}" dt="2023-03-30T02:14:07.447" v="2278" actId="767"/>
          <ac:spMkLst>
            <pc:docMk/>
            <pc:sldMk cId="3475452388" sldId="272"/>
            <ac:spMk id="6" creationId="{5F6EFDE3-1878-4108-9CFB-D61EC30C3349}"/>
          </ac:spMkLst>
        </pc:spChg>
        <pc:spChg chg="add mod">
          <ac:chgData name="Liu Shuaiyi" userId="68c0f34e5a4aff4e" providerId="LiveId" clId="{C50F0BC6-A40B-46DB-A0B5-D4047C679619}" dt="2023-03-30T02:15:45.064" v="2328" actId="20577"/>
          <ac:spMkLst>
            <pc:docMk/>
            <pc:sldMk cId="3475452388" sldId="272"/>
            <ac:spMk id="7" creationId="{F83C7E2F-5AF9-4E4C-AB78-6E19DA1F5575}"/>
          </ac:spMkLst>
        </pc:spChg>
        <pc:spChg chg="add mod">
          <ac:chgData name="Liu Shuaiyi" userId="68c0f34e5a4aff4e" providerId="LiveId" clId="{C50F0BC6-A40B-46DB-A0B5-D4047C679619}" dt="2023-03-30T07:25:21.633" v="3228" actId="20577"/>
          <ac:spMkLst>
            <pc:docMk/>
            <pc:sldMk cId="3475452388" sldId="272"/>
            <ac:spMk id="8" creationId="{99D5EFDA-6A41-41CE-8391-17577BD72D5B}"/>
          </ac:spMkLst>
        </pc:spChg>
        <pc:spChg chg="add del mod">
          <ac:chgData name="Liu Shuaiyi" userId="68c0f34e5a4aff4e" providerId="LiveId" clId="{C50F0BC6-A40B-46DB-A0B5-D4047C679619}" dt="2023-03-30T07:24:46.182" v="3220"/>
          <ac:spMkLst>
            <pc:docMk/>
            <pc:sldMk cId="3475452388" sldId="272"/>
            <ac:spMk id="12" creationId="{017BD497-98FB-4C25-9064-D0F761A372A0}"/>
          </ac:spMkLst>
        </pc:spChg>
        <pc:picChg chg="add del mod">
          <ac:chgData name="Liu Shuaiyi" userId="68c0f34e5a4aff4e" providerId="LiveId" clId="{C50F0BC6-A40B-46DB-A0B5-D4047C679619}" dt="2023-03-30T07:24:43.646" v="3217" actId="478"/>
          <ac:picMkLst>
            <pc:docMk/>
            <pc:sldMk cId="3475452388" sldId="272"/>
            <ac:picMk id="4" creationId="{D8515E87-8EF5-4B18-BFEC-7D0504EA88D2}"/>
          </ac:picMkLst>
        </pc:picChg>
        <pc:picChg chg="add del">
          <ac:chgData name="Liu Shuaiyi" userId="68c0f34e5a4aff4e" providerId="LiveId" clId="{C50F0BC6-A40B-46DB-A0B5-D4047C679619}" dt="2023-03-30T07:24:45.117" v="3219"/>
          <ac:picMkLst>
            <pc:docMk/>
            <pc:sldMk cId="3475452388" sldId="272"/>
            <ac:picMk id="13" creationId="{EF8A5D26-1512-447C-9F55-849EF3CC8719}"/>
          </ac:picMkLst>
        </pc:picChg>
        <pc:picChg chg="add mod">
          <ac:chgData name="Liu Shuaiyi" userId="68c0f34e5a4aff4e" providerId="LiveId" clId="{C50F0BC6-A40B-46DB-A0B5-D4047C679619}" dt="2023-03-30T07:24:46.182" v="3220"/>
          <ac:picMkLst>
            <pc:docMk/>
            <pc:sldMk cId="3475452388" sldId="272"/>
            <ac:picMk id="14" creationId="{E4D711F4-0A9A-4141-8199-E5A9C3C133DE}"/>
          </ac:picMkLst>
        </pc:picChg>
      </pc:sldChg>
      <pc:sldChg chg="addSp delSp modSp new mod ord">
        <pc:chgData name="Liu Shuaiyi" userId="68c0f34e5a4aff4e" providerId="LiveId" clId="{C50F0BC6-A40B-46DB-A0B5-D4047C679619}" dt="2023-03-30T07:56:44.826" v="3538"/>
        <pc:sldMkLst>
          <pc:docMk/>
          <pc:sldMk cId="3615446985" sldId="273"/>
        </pc:sldMkLst>
        <pc:spChg chg="del">
          <ac:chgData name="Liu Shuaiyi" userId="68c0f34e5a4aff4e" providerId="LiveId" clId="{C50F0BC6-A40B-46DB-A0B5-D4047C679619}" dt="2023-03-30T02:22:50.184" v="2409"/>
          <ac:spMkLst>
            <pc:docMk/>
            <pc:sldMk cId="3615446985" sldId="273"/>
            <ac:spMk id="2" creationId="{EE701267-2D20-43B4-AE1D-B472976A34CB}"/>
          </ac:spMkLst>
        </pc:spChg>
        <pc:spChg chg="del">
          <ac:chgData name="Liu Shuaiyi" userId="68c0f34e5a4aff4e" providerId="LiveId" clId="{C50F0BC6-A40B-46DB-A0B5-D4047C679619}" dt="2023-03-30T02:22:50.184" v="2409"/>
          <ac:spMkLst>
            <pc:docMk/>
            <pc:sldMk cId="3615446985" sldId="273"/>
            <ac:spMk id="3" creationId="{C78DB937-5020-41D1-8AD2-547C3E947589}"/>
          </ac:spMkLst>
        </pc:spChg>
        <pc:spChg chg="add">
          <ac:chgData name="Liu Shuaiyi" userId="68c0f34e5a4aff4e" providerId="LiveId" clId="{C50F0BC6-A40B-46DB-A0B5-D4047C679619}" dt="2023-03-30T02:26:20.970" v="2414" actId="11529"/>
          <ac:spMkLst>
            <pc:docMk/>
            <pc:sldMk cId="3615446985" sldId="273"/>
            <ac:spMk id="6" creationId="{E78973BE-6E89-4348-8046-89BFC12CF5F6}"/>
          </ac:spMkLst>
        </pc:spChg>
        <pc:spChg chg="add mod">
          <ac:chgData name="Liu Shuaiyi" userId="68c0f34e5a4aff4e" providerId="LiveId" clId="{C50F0BC6-A40B-46DB-A0B5-D4047C679619}" dt="2023-03-30T07:56:44.826" v="3538"/>
          <ac:spMkLst>
            <pc:docMk/>
            <pc:sldMk cId="3615446985" sldId="273"/>
            <ac:spMk id="7" creationId="{3DCAC53C-0334-459B-BC47-5CFDE4EECB10}"/>
          </ac:spMkLst>
        </pc:spChg>
        <pc:spChg chg="add mod">
          <ac:chgData name="Liu Shuaiyi" userId="68c0f34e5a4aff4e" providerId="LiveId" clId="{C50F0BC6-A40B-46DB-A0B5-D4047C679619}" dt="2023-03-30T02:28:51.466" v="2451"/>
          <ac:spMkLst>
            <pc:docMk/>
            <pc:sldMk cId="3615446985" sldId="273"/>
            <ac:spMk id="8" creationId="{6BC0E030-2224-407F-8D47-CEE7E59DF81B}"/>
          </ac:spMkLst>
        </pc:spChg>
        <pc:spChg chg="add mod">
          <ac:chgData name="Liu Shuaiyi" userId="68c0f34e5a4aff4e" providerId="LiveId" clId="{C50F0BC6-A40B-46DB-A0B5-D4047C679619}" dt="2023-03-30T02:37:26.188" v="2618" actId="113"/>
          <ac:spMkLst>
            <pc:docMk/>
            <pc:sldMk cId="3615446985" sldId="273"/>
            <ac:spMk id="11" creationId="{A0CD1D1F-6DDC-48E7-B5C1-F66AAC8FE7D6}"/>
          </ac:spMkLst>
        </pc:spChg>
        <pc:spChg chg="add mod">
          <ac:chgData name="Liu Shuaiyi" userId="68c0f34e5a4aff4e" providerId="LiveId" clId="{C50F0BC6-A40B-46DB-A0B5-D4047C679619}" dt="2023-03-30T07:44:36.339" v="3382" actId="1076"/>
          <ac:spMkLst>
            <pc:docMk/>
            <pc:sldMk cId="3615446985" sldId="273"/>
            <ac:spMk id="15" creationId="{6151C514-DE3C-48FC-934C-E37A46E4C148}"/>
          </ac:spMkLst>
        </pc:spChg>
        <pc:picChg chg="add del mod">
          <ac:chgData name="Liu Shuaiyi" userId="68c0f34e5a4aff4e" providerId="LiveId" clId="{C50F0BC6-A40B-46DB-A0B5-D4047C679619}" dt="2023-03-30T07:05:03.211" v="3086" actId="478"/>
          <ac:picMkLst>
            <pc:docMk/>
            <pc:sldMk cId="3615446985" sldId="273"/>
            <ac:picMk id="4" creationId="{358332CB-1F82-4767-88EB-49D3B889744A}"/>
          </ac:picMkLst>
        </pc:picChg>
        <pc:picChg chg="add del mod">
          <ac:chgData name="Liu Shuaiyi" userId="68c0f34e5a4aff4e" providerId="LiveId" clId="{C50F0BC6-A40B-46DB-A0B5-D4047C679619}" dt="2023-03-30T07:04:59.769" v="3083" actId="478"/>
          <ac:picMkLst>
            <pc:docMk/>
            <pc:sldMk cId="3615446985" sldId="273"/>
            <ac:picMk id="5" creationId="{1A4E342D-F410-4E38-96E5-BBB9DAE37CCA}"/>
          </ac:picMkLst>
        </pc:picChg>
        <pc:picChg chg="add del">
          <ac:chgData name="Liu Shuaiyi" userId="68c0f34e5a4aff4e" providerId="LiveId" clId="{C50F0BC6-A40B-46DB-A0B5-D4047C679619}" dt="2023-03-30T06:36:37.382" v="3068"/>
          <ac:picMkLst>
            <pc:docMk/>
            <pc:sldMk cId="3615446985" sldId="273"/>
            <ac:picMk id="12" creationId="{5675D9E3-55E6-486A-80E3-21AE9F8849D2}"/>
          </ac:picMkLst>
        </pc:picChg>
        <pc:picChg chg="add mod">
          <ac:chgData name="Liu Shuaiyi" userId="68c0f34e5a4aff4e" providerId="LiveId" clId="{C50F0BC6-A40B-46DB-A0B5-D4047C679619}" dt="2023-03-30T07:05:05.146" v="3087" actId="1076"/>
          <ac:picMkLst>
            <pc:docMk/>
            <pc:sldMk cId="3615446985" sldId="273"/>
            <ac:picMk id="13" creationId="{8225E234-3E07-4CFE-87A7-B9121F0DEF1B}"/>
          </ac:picMkLst>
        </pc:picChg>
        <pc:picChg chg="add mod">
          <ac:chgData name="Liu Shuaiyi" userId="68c0f34e5a4aff4e" providerId="LiveId" clId="{C50F0BC6-A40B-46DB-A0B5-D4047C679619}" dt="2023-03-30T07:05:11.934" v="3091" actId="1076"/>
          <ac:picMkLst>
            <pc:docMk/>
            <pc:sldMk cId="3615446985" sldId="273"/>
            <ac:picMk id="14" creationId="{9BA7E1F2-E26B-482F-ADB2-D41C45BA9BEA}"/>
          </ac:picMkLst>
        </pc:picChg>
      </pc:sldChg>
      <pc:sldChg chg="addSp delSp modSp add mod ord">
        <pc:chgData name="Liu Shuaiyi" userId="68c0f34e5a4aff4e" providerId="LiveId" clId="{C50F0BC6-A40B-46DB-A0B5-D4047C679619}" dt="2023-03-30T07:57:06.206" v="3544" actId="1076"/>
        <pc:sldMkLst>
          <pc:docMk/>
          <pc:sldMk cId="2474047488" sldId="274"/>
        </pc:sldMkLst>
        <pc:spChg chg="mod">
          <ac:chgData name="Liu Shuaiyi" userId="68c0f34e5a4aff4e" providerId="LiveId" clId="{C50F0BC6-A40B-46DB-A0B5-D4047C679619}" dt="2023-03-30T07:56:53.863" v="3539"/>
          <ac:spMkLst>
            <pc:docMk/>
            <pc:sldMk cId="2474047488" sldId="274"/>
            <ac:spMk id="7" creationId="{3DCAC53C-0334-459B-BC47-5CFDE4EECB10}"/>
          </ac:spMkLst>
        </pc:spChg>
        <pc:spChg chg="add mod">
          <ac:chgData name="Liu Shuaiyi" userId="68c0f34e5a4aff4e" providerId="LiveId" clId="{C50F0BC6-A40B-46DB-A0B5-D4047C679619}" dt="2023-03-30T07:57:06.206" v="3544" actId="1076"/>
          <ac:spMkLst>
            <pc:docMk/>
            <pc:sldMk cId="2474047488" sldId="274"/>
            <ac:spMk id="13" creationId="{5D2D04AE-13E7-41AD-AB3D-73CDA1F21773}"/>
          </ac:spMkLst>
        </pc:spChg>
        <pc:picChg chg="add del mod ord">
          <ac:chgData name="Liu Shuaiyi" userId="68c0f34e5a4aff4e" providerId="LiveId" clId="{C50F0BC6-A40B-46DB-A0B5-D4047C679619}" dt="2023-03-30T07:27:56.640" v="3229" actId="478"/>
          <ac:picMkLst>
            <pc:docMk/>
            <pc:sldMk cId="2474047488" sldId="274"/>
            <ac:picMk id="2" creationId="{4262E28C-B33D-4ACB-8AE2-FBD64D7C4951}"/>
          </ac:picMkLst>
        </pc:picChg>
        <pc:picChg chg="add del mod ord">
          <ac:chgData name="Liu Shuaiyi" userId="68c0f34e5a4aff4e" providerId="LiveId" clId="{C50F0BC6-A40B-46DB-A0B5-D4047C679619}" dt="2023-03-30T07:32:22.732" v="3233" actId="478"/>
          <ac:picMkLst>
            <pc:docMk/>
            <pc:sldMk cId="2474047488" sldId="274"/>
            <ac:picMk id="3" creationId="{14B31910-1DAC-409C-98A0-3424482C8B85}"/>
          </ac:picMkLst>
        </pc:picChg>
        <pc:picChg chg="del mod">
          <ac:chgData name="Liu Shuaiyi" userId="68c0f34e5a4aff4e" providerId="LiveId" clId="{C50F0BC6-A40B-46DB-A0B5-D4047C679619}" dt="2023-03-30T02:30:20.267" v="2474" actId="478"/>
          <ac:picMkLst>
            <pc:docMk/>
            <pc:sldMk cId="2474047488" sldId="274"/>
            <ac:picMk id="4" creationId="{358332CB-1F82-4767-88EB-49D3B889744A}"/>
          </ac:picMkLst>
        </pc:picChg>
        <pc:picChg chg="del">
          <ac:chgData name="Liu Shuaiyi" userId="68c0f34e5a4aff4e" providerId="LiveId" clId="{C50F0BC6-A40B-46DB-A0B5-D4047C679619}" dt="2023-03-30T02:30:22.699" v="2475" actId="478"/>
          <ac:picMkLst>
            <pc:docMk/>
            <pc:sldMk cId="2474047488" sldId="274"/>
            <ac:picMk id="5" creationId="{1A4E342D-F410-4E38-96E5-BBB9DAE37CCA}"/>
          </ac:picMkLst>
        </pc:picChg>
        <pc:picChg chg="add mod">
          <ac:chgData name="Liu Shuaiyi" userId="68c0f34e5a4aff4e" providerId="LiveId" clId="{C50F0BC6-A40B-46DB-A0B5-D4047C679619}" dt="2023-03-30T07:28:02.972" v="3232" actId="1076"/>
          <ac:picMkLst>
            <pc:docMk/>
            <pc:sldMk cId="2474047488" sldId="274"/>
            <ac:picMk id="11" creationId="{412BE802-8470-4D25-99A3-2DF3AD01B85F}"/>
          </ac:picMkLst>
        </pc:picChg>
        <pc:picChg chg="add mod">
          <ac:chgData name="Liu Shuaiyi" userId="68c0f34e5a4aff4e" providerId="LiveId" clId="{C50F0BC6-A40B-46DB-A0B5-D4047C679619}" dt="2023-03-30T07:32:31.704" v="3238" actId="1076"/>
          <ac:picMkLst>
            <pc:docMk/>
            <pc:sldMk cId="2474047488" sldId="274"/>
            <ac:picMk id="12" creationId="{63BA4260-4D58-47A8-8E07-74A0024EB852}"/>
          </ac:picMkLst>
        </pc:picChg>
      </pc:sldChg>
      <pc:sldChg chg="addSp delSp modSp new mod">
        <pc:chgData name="Liu Shuaiyi" userId="68c0f34e5a4aff4e" providerId="LiveId" clId="{C50F0BC6-A40B-46DB-A0B5-D4047C679619}" dt="2023-03-30T02:34:50.127" v="2494" actId="14100"/>
        <pc:sldMkLst>
          <pc:docMk/>
          <pc:sldMk cId="1711782865" sldId="275"/>
        </pc:sldMkLst>
        <pc:spChg chg="del">
          <ac:chgData name="Liu Shuaiyi" userId="68c0f34e5a4aff4e" providerId="LiveId" clId="{C50F0BC6-A40B-46DB-A0B5-D4047C679619}" dt="2023-03-30T02:34:26.113" v="2483"/>
          <ac:spMkLst>
            <pc:docMk/>
            <pc:sldMk cId="1711782865" sldId="275"/>
            <ac:spMk id="2" creationId="{34D6FFB8-D4C4-4DFF-81FE-19D985988117}"/>
          </ac:spMkLst>
        </pc:spChg>
        <pc:spChg chg="del">
          <ac:chgData name="Liu Shuaiyi" userId="68c0f34e5a4aff4e" providerId="LiveId" clId="{C50F0BC6-A40B-46DB-A0B5-D4047C679619}" dt="2023-03-30T02:34:26.113" v="2483"/>
          <ac:spMkLst>
            <pc:docMk/>
            <pc:sldMk cId="1711782865" sldId="275"/>
            <ac:spMk id="3" creationId="{F549B2A2-E35E-4A61-BF0E-502628668170}"/>
          </ac:spMkLst>
        </pc:spChg>
        <pc:spChg chg="add mod">
          <ac:chgData name="Liu Shuaiyi" userId="68c0f34e5a4aff4e" providerId="LiveId" clId="{C50F0BC6-A40B-46DB-A0B5-D4047C679619}" dt="2023-03-30T02:34:32.641" v="2491" actId="20577"/>
          <ac:spMkLst>
            <pc:docMk/>
            <pc:sldMk cId="1711782865" sldId="275"/>
            <ac:spMk id="6" creationId="{ED29800F-EB81-49F2-9EA9-2C162B719021}"/>
          </ac:spMkLst>
        </pc:spChg>
        <pc:spChg chg="add del mod">
          <ac:chgData name="Liu Shuaiyi" userId="68c0f34e5a4aff4e" providerId="LiveId" clId="{C50F0BC6-A40B-46DB-A0B5-D4047C679619}" dt="2023-03-30T02:34:45.928" v="2492"/>
          <ac:spMkLst>
            <pc:docMk/>
            <pc:sldMk cId="1711782865" sldId="275"/>
            <ac:spMk id="7" creationId="{0064416E-CA0D-44C3-AF85-AA54E260DCE2}"/>
          </ac:spMkLst>
        </pc:spChg>
        <pc:picChg chg="add del">
          <ac:chgData name="Liu Shuaiyi" userId="68c0f34e5a4aff4e" providerId="LiveId" clId="{C50F0BC6-A40B-46DB-A0B5-D4047C679619}" dt="2023-03-30T02:34:28.910" v="2485"/>
          <ac:picMkLst>
            <pc:docMk/>
            <pc:sldMk cId="1711782865" sldId="275"/>
            <ac:picMk id="8" creationId="{A9C1EAAF-E3D2-473E-AE2F-5B1DF21D9D33}"/>
          </ac:picMkLst>
        </pc:picChg>
        <pc:picChg chg="add mod">
          <ac:chgData name="Liu Shuaiyi" userId="68c0f34e5a4aff4e" providerId="LiveId" clId="{C50F0BC6-A40B-46DB-A0B5-D4047C679619}" dt="2023-03-30T02:34:50.127" v="2494" actId="14100"/>
          <ac:picMkLst>
            <pc:docMk/>
            <pc:sldMk cId="1711782865" sldId="275"/>
            <ac:picMk id="9" creationId="{CDF7E821-9B86-430D-9954-E4F1DCF5E6E9}"/>
          </ac:picMkLst>
        </pc:picChg>
      </pc:sldChg>
      <pc:sldChg chg="addSp modSp new mod">
        <pc:chgData name="Liu Shuaiyi" userId="68c0f34e5a4aff4e" providerId="LiveId" clId="{C50F0BC6-A40B-46DB-A0B5-D4047C679619}" dt="2023-03-30T07:46:41.259" v="3452" actId="1076"/>
        <pc:sldMkLst>
          <pc:docMk/>
          <pc:sldMk cId="2843696721" sldId="276"/>
        </pc:sldMkLst>
        <pc:spChg chg="add mod">
          <ac:chgData name="Liu Shuaiyi" userId="68c0f34e5a4aff4e" providerId="LiveId" clId="{C50F0BC6-A40B-46DB-A0B5-D4047C679619}" dt="2023-03-30T07:46:07.183" v="3434" actId="1076"/>
          <ac:spMkLst>
            <pc:docMk/>
            <pc:sldMk cId="2843696721" sldId="276"/>
            <ac:spMk id="4" creationId="{B0E7DACA-E07B-4E79-A47B-0B54EB905C12}"/>
          </ac:spMkLst>
        </pc:spChg>
        <pc:spChg chg="add mod">
          <ac:chgData name="Liu Shuaiyi" userId="68c0f34e5a4aff4e" providerId="LiveId" clId="{C50F0BC6-A40B-46DB-A0B5-D4047C679619}" dt="2023-03-30T07:42:29.606" v="3321" actId="1076"/>
          <ac:spMkLst>
            <pc:docMk/>
            <pc:sldMk cId="2843696721" sldId="276"/>
            <ac:spMk id="6" creationId="{B10FACBE-1F7F-4C44-AF5E-BDB9DC524B1B}"/>
          </ac:spMkLst>
        </pc:spChg>
        <pc:spChg chg="add mod">
          <ac:chgData name="Liu Shuaiyi" userId="68c0f34e5a4aff4e" providerId="LiveId" clId="{C50F0BC6-A40B-46DB-A0B5-D4047C679619}" dt="2023-03-30T07:41:39.860" v="3309"/>
          <ac:spMkLst>
            <pc:docMk/>
            <pc:sldMk cId="2843696721" sldId="276"/>
            <ac:spMk id="7" creationId="{0BD28B94-1007-4C21-A4CD-01A14E640643}"/>
          </ac:spMkLst>
        </pc:spChg>
        <pc:spChg chg="add mod">
          <ac:chgData name="Liu Shuaiyi" userId="68c0f34e5a4aff4e" providerId="LiveId" clId="{C50F0BC6-A40B-46DB-A0B5-D4047C679619}" dt="2023-03-30T07:45:34.439" v="3410" actId="20577"/>
          <ac:spMkLst>
            <pc:docMk/>
            <pc:sldMk cId="2843696721" sldId="276"/>
            <ac:spMk id="11" creationId="{6D7F4CE5-1C6D-40D7-A01B-6E7B3E53FE82}"/>
          </ac:spMkLst>
        </pc:spChg>
        <pc:spChg chg="add mod">
          <ac:chgData name="Liu Shuaiyi" userId="68c0f34e5a4aff4e" providerId="LiveId" clId="{C50F0BC6-A40B-46DB-A0B5-D4047C679619}" dt="2023-03-30T07:45:48.569" v="3412" actId="1076"/>
          <ac:spMkLst>
            <pc:docMk/>
            <pc:sldMk cId="2843696721" sldId="276"/>
            <ac:spMk id="12" creationId="{C4E04DC1-02DD-4D58-9E77-3F9ABB19F01A}"/>
          </ac:spMkLst>
        </pc:spChg>
        <pc:spChg chg="add mod">
          <ac:chgData name="Liu Shuaiyi" userId="68c0f34e5a4aff4e" providerId="LiveId" clId="{C50F0BC6-A40B-46DB-A0B5-D4047C679619}" dt="2023-03-30T07:46:28.313" v="3450" actId="20577"/>
          <ac:spMkLst>
            <pc:docMk/>
            <pc:sldMk cId="2843696721" sldId="276"/>
            <ac:spMk id="13" creationId="{F892C7EA-3059-4EFA-8AEA-656A720180B9}"/>
          </ac:spMkLst>
        </pc:spChg>
        <pc:spChg chg="add mod">
          <ac:chgData name="Liu Shuaiyi" userId="68c0f34e5a4aff4e" providerId="LiveId" clId="{C50F0BC6-A40B-46DB-A0B5-D4047C679619}" dt="2023-03-30T07:46:41.259" v="3452" actId="1076"/>
          <ac:spMkLst>
            <pc:docMk/>
            <pc:sldMk cId="2843696721" sldId="276"/>
            <ac:spMk id="14" creationId="{3F5C6B34-CDEA-42A2-AA6C-B2E7A4DCC923}"/>
          </ac:spMkLst>
        </pc:spChg>
        <pc:picChg chg="add mod">
          <ac:chgData name="Liu Shuaiyi" userId="68c0f34e5a4aff4e" providerId="LiveId" clId="{C50F0BC6-A40B-46DB-A0B5-D4047C679619}" dt="2023-03-30T07:42:26.466" v="3320" actId="1076"/>
          <ac:picMkLst>
            <pc:docMk/>
            <pc:sldMk cId="2843696721" sldId="276"/>
            <ac:picMk id="5" creationId="{A148DD89-0516-4EAE-A3F3-B7595A5C2DEC}"/>
          </ac:picMkLst>
        </pc:picChg>
        <pc:picChg chg="add mod ord">
          <ac:chgData name="Liu Shuaiyi" userId="68c0f34e5a4aff4e" providerId="LiveId" clId="{C50F0BC6-A40B-46DB-A0B5-D4047C679619}" dt="2023-03-30T07:42:33.653" v="3323" actId="1076"/>
          <ac:picMkLst>
            <pc:docMk/>
            <pc:sldMk cId="2843696721" sldId="276"/>
            <ac:picMk id="8" creationId="{19CABB50-0FC8-4556-AE81-94D14B887130}"/>
          </ac:picMkLst>
        </pc:picChg>
        <pc:picChg chg="add mod modCrop">
          <ac:chgData name="Liu Shuaiyi" userId="68c0f34e5a4aff4e" providerId="LiveId" clId="{C50F0BC6-A40B-46DB-A0B5-D4047C679619}" dt="2023-03-30T07:42:37.762" v="3324" actId="1076"/>
          <ac:picMkLst>
            <pc:docMk/>
            <pc:sldMk cId="2843696721" sldId="276"/>
            <ac:picMk id="9" creationId="{B41EA02F-A5E7-4C1E-9721-146A5C6CCAE9}"/>
          </ac:picMkLst>
        </pc:picChg>
        <pc:picChg chg="add mod modCrop">
          <ac:chgData name="Liu Shuaiyi" userId="68c0f34e5a4aff4e" providerId="LiveId" clId="{C50F0BC6-A40B-46DB-A0B5-D4047C679619}" dt="2023-03-30T07:45:19.851" v="3394" actId="1076"/>
          <ac:picMkLst>
            <pc:docMk/>
            <pc:sldMk cId="2843696721" sldId="276"/>
            <ac:picMk id="10" creationId="{F58734AC-FB2D-4C8D-852B-F3E09A54E028}"/>
          </ac:picMkLst>
        </pc:picChg>
      </pc:sldChg>
      <pc:sldChg chg="addSp delSp modSp new mod">
        <pc:chgData name="Liu Shuaiyi" userId="68c0f34e5a4aff4e" providerId="LiveId" clId="{C50F0BC6-A40B-46DB-A0B5-D4047C679619}" dt="2023-03-30T07:50:16.051" v="3534" actId="1076"/>
        <pc:sldMkLst>
          <pc:docMk/>
          <pc:sldMk cId="1725997590" sldId="277"/>
        </pc:sldMkLst>
        <pc:spChg chg="add del mod">
          <ac:chgData name="Liu Shuaiyi" userId="68c0f34e5a4aff4e" providerId="LiveId" clId="{C50F0BC6-A40B-46DB-A0B5-D4047C679619}" dt="2023-03-30T03:25:40.926" v="3027" actId="767"/>
          <ac:spMkLst>
            <pc:docMk/>
            <pc:sldMk cId="1725997590" sldId="277"/>
            <ac:spMk id="4" creationId="{B23BAD7E-5AA7-4CD9-AAA0-764147BC6F92}"/>
          </ac:spMkLst>
        </pc:spChg>
        <pc:spChg chg="add del mod">
          <ac:chgData name="Liu Shuaiyi" userId="68c0f34e5a4aff4e" providerId="LiveId" clId="{C50F0BC6-A40B-46DB-A0B5-D4047C679619}" dt="2023-03-30T07:46:17.172" v="3447" actId="478"/>
          <ac:spMkLst>
            <pc:docMk/>
            <pc:sldMk cId="1725997590" sldId="277"/>
            <ac:spMk id="5" creationId="{6F738ECC-E3B3-4A1C-BE98-F0D06FF52A73}"/>
          </ac:spMkLst>
        </pc:spChg>
        <pc:spChg chg="add mod">
          <ac:chgData name="Liu Shuaiyi" userId="68c0f34e5a4aff4e" providerId="LiveId" clId="{C50F0BC6-A40B-46DB-A0B5-D4047C679619}" dt="2023-03-30T07:46:14.598" v="3446" actId="20577"/>
          <ac:spMkLst>
            <pc:docMk/>
            <pc:sldMk cId="1725997590" sldId="277"/>
            <ac:spMk id="6" creationId="{3FB8FF6F-E3B1-4964-BE6C-838F3E9C9E51}"/>
          </ac:spMkLst>
        </pc:spChg>
        <pc:spChg chg="add mod">
          <ac:chgData name="Liu Shuaiyi" userId="68c0f34e5a4aff4e" providerId="LiveId" clId="{C50F0BC6-A40B-46DB-A0B5-D4047C679619}" dt="2023-03-30T07:48:14.005" v="3472"/>
          <ac:spMkLst>
            <pc:docMk/>
            <pc:sldMk cId="1725997590" sldId="277"/>
            <ac:spMk id="7" creationId="{A89AFD9D-CCF4-4046-808E-67F1B9B40CE6}"/>
          </ac:spMkLst>
        </pc:spChg>
        <pc:spChg chg="add mod">
          <ac:chgData name="Liu Shuaiyi" userId="68c0f34e5a4aff4e" providerId="LiveId" clId="{C50F0BC6-A40B-46DB-A0B5-D4047C679619}" dt="2023-03-30T07:48:53.111" v="3487" actId="1076"/>
          <ac:spMkLst>
            <pc:docMk/>
            <pc:sldMk cId="1725997590" sldId="277"/>
            <ac:spMk id="9" creationId="{4532E8BE-E964-46A3-A332-A9A007292934}"/>
          </ac:spMkLst>
        </pc:spChg>
        <pc:spChg chg="add mod">
          <ac:chgData name="Liu Shuaiyi" userId="68c0f34e5a4aff4e" providerId="LiveId" clId="{C50F0BC6-A40B-46DB-A0B5-D4047C679619}" dt="2023-03-30T07:49:37.325" v="3515"/>
          <ac:spMkLst>
            <pc:docMk/>
            <pc:sldMk cId="1725997590" sldId="277"/>
            <ac:spMk id="12" creationId="{4645B535-4CAA-478E-ADF1-469B78ABB399}"/>
          </ac:spMkLst>
        </pc:spChg>
        <pc:spChg chg="add mod">
          <ac:chgData name="Liu Shuaiyi" userId="68c0f34e5a4aff4e" providerId="LiveId" clId="{C50F0BC6-A40B-46DB-A0B5-D4047C679619}" dt="2023-03-30T07:50:16.051" v="3534" actId="1076"/>
          <ac:spMkLst>
            <pc:docMk/>
            <pc:sldMk cId="1725997590" sldId="277"/>
            <ac:spMk id="14" creationId="{9F7873B7-14A0-4732-B2A2-6109718B0A63}"/>
          </ac:spMkLst>
        </pc:spChg>
        <pc:picChg chg="add mod ord">
          <ac:chgData name="Liu Shuaiyi" userId="68c0f34e5a4aff4e" providerId="LiveId" clId="{C50F0BC6-A40B-46DB-A0B5-D4047C679619}" dt="2023-03-30T07:47:57.091" v="3456" actId="167"/>
          <ac:picMkLst>
            <pc:docMk/>
            <pc:sldMk cId="1725997590" sldId="277"/>
            <ac:picMk id="8" creationId="{7B6BF630-4565-4774-9F29-677C752D0E79}"/>
          </ac:picMkLst>
        </pc:picChg>
        <pc:picChg chg="add mod ord">
          <ac:chgData name="Liu Shuaiyi" userId="68c0f34e5a4aff4e" providerId="LiveId" clId="{C50F0BC6-A40B-46DB-A0B5-D4047C679619}" dt="2023-03-30T07:48:55.093" v="3488" actId="1076"/>
          <ac:picMkLst>
            <pc:docMk/>
            <pc:sldMk cId="1725997590" sldId="277"/>
            <ac:picMk id="10" creationId="{00B66F4F-34FC-4113-A5EE-CA6B905EA102}"/>
          </ac:picMkLst>
        </pc:picChg>
        <pc:picChg chg="add mod modCrop">
          <ac:chgData name="Liu Shuaiyi" userId="68c0f34e5a4aff4e" providerId="LiveId" clId="{C50F0BC6-A40B-46DB-A0B5-D4047C679619}" dt="2023-03-30T07:49:14.593" v="3494" actId="1076"/>
          <ac:picMkLst>
            <pc:docMk/>
            <pc:sldMk cId="1725997590" sldId="277"/>
            <ac:picMk id="11" creationId="{049F3240-A65F-465F-816F-5B59FBD82B57}"/>
          </ac:picMkLst>
        </pc:picChg>
        <pc:picChg chg="add mod modCrop">
          <ac:chgData name="Liu Shuaiyi" userId="68c0f34e5a4aff4e" providerId="LiveId" clId="{C50F0BC6-A40B-46DB-A0B5-D4047C679619}" dt="2023-03-30T07:49:56.652" v="3521" actId="1076"/>
          <ac:picMkLst>
            <pc:docMk/>
            <pc:sldMk cId="1725997590" sldId="277"/>
            <ac:picMk id="13" creationId="{5AAA8C07-C4A0-47EA-93FE-A60F6527560C}"/>
          </ac:picMkLst>
        </pc:picChg>
      </pc:sldChg>
      <pc:sldChg chg="addSp modSp new mod ord">
        <pc:chgData name="Liu Shuaiyi" userId="68c0f34e5a4aff4e" providerId="LiveId" clId="{C50F0BC6-A40B-46DB-A0B5-D4047C679619}" dt="2023-03-30T07:56:12.291" v="3536"/>
        <pc:sldMkLst>
          <pc:docMk/>
          <pc:sldMk cId="3899513188" sldId="278"/>
        </pc:sldMkLst>
        <pc:spChg chg="add mod">
          <ac:chgData name="Liu Shuaiyi" userId="68c0f34e5a4aff4e" providerId="LiveId" clId="{C50F0BC6-A40B-46DB-A0B5-D4047C679619}" dt="2023-03-30T03:26:50.608" v="3065"/>
          <ac:spMkLst>
            <pc:docMk/>
            <pc:sldMk cId="3899513188" sldId="278"/>
            <ac:spMk id="4" creationId="{0A361F18-51E6-4FD4-AB37-D6DEC9712AFD}"/>
          </ac:spMkLst>
        </pc:spChg>
        <pc:spChg chg="add mod">
          <ac:chgData name="Liu Shuaiyi" userId="68c0f34e5a4aff4e" providerId="LiveId" clId="{C50F0BC6-A40B-46DB-A0B5-D4047C679619}" dt="2023-03-30T03:26:34.035" v="3041"/>
          <ac:spMkLst>
            <pc:docMk/>
            <pc:sldMk cId="3899513188" sldId="278"/>
            <ac:spMk id="5" creationId="{D31CB390-7674-4E39-9908-CED07318F27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6241E-EE63-479B-A976-7FE7B826B9B1}" type="datetimeFigureOut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C1406-24DF-408E-AFCA-42BB664E9A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6984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C5F6DF-C07E-4531-8DFD-EFF8044BB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63241E1-7B30-448A-ABCB-FCE227DEA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A90DDD-D69E-412F-8E85-DCBFCFD6F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C1B9-DD6F-4EAD-92C1-3E3A89E96C4B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2194DA-9001-455A-9D12-2FC09094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CA3F7D-72B7-42F9-834C-3E74E9213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792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7A87A1-9EF3-425C-9321-2B4AD7BA0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0151D1E-19CD-4BD3-A689-361F9C1D9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8ED25D-5C7F-4262-B5F5-74F92C33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0848-6732-442A-8E97-A6B8F5F1E236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43F81D-F2F2-4E32-9867-8AF2D672E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7F150D-4C8B-4105-A9D4-FCE457B1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458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1C6013A-8E59-43CA-9FD9-5DD6709182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D508383-F0F2-44AC-B3CE-8F9A8794F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A31B6-8E5F-4D66-9BF8-8C2BE3668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338E-463B-4BA6-BC74-5C3047B77EE1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0BDB0D-4EB2-435B-9BCD-0EFF2E51B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5D8C4B-B7CD-43ED-B7F9-D0197BDEC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85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F1005D-308F-4170-8399-98C1363A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64D6C8-E1DF-4763-9D82-BE2FA81E1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EDB7744-75CA-421C-8E56-591C4D9DD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FC3D-249F-4838-BE8E-C2DE9077D2C8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172E59-F5CD-4260-B80B-4D8D3384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61CCC7-31CB-45E3-933D-BAAC4E37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078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FE6C50-72E8-4FF7-B07A-60778339A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ED840D8-6A13-41B9-A238-FAE5BC683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AD5E23F-6D16-45F9-9889-20B1D3F35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A08C8-F12B-4F04-9F77-C07984D0BC00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D38488F-D0AA-4007-90F5-907F817C2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31211F-D305-4D48-80A7-7995A0F17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67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BF04B4-88B2-4E59-91C9-3C598869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2F4EC8-ACB4-4EB2-9A6F-6DF0AB764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1FF7051-7AAC-41F5-93AA-BC645A2A5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DED025-8C9F-4599-9C2A-CBA055832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84AE-B689-4D12-9DFE-5EC73C71B61C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24BC89D-0966-49E3-BA6C-B40D67E43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68FC741-EA69-4A18-92A9-3139F169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2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E2D21E-33FE-44D8-8689-9F6965B1F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225ED69-94D3-48F2-B63F-28D668675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82C31F-66E1-447E-A578-6E06E3409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687DDF0-DEAB-4320-B29B-3A3C8F59BD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F949CA7-B441-42E7-8513-B8DB1DC858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6EED8AE-115E-414F-AF2C-3C91B6DC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F01C-0376-408A-BFB4-820A1A7E25FF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05F3B2A-A375-4C43-BB39-E6868F8AF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8943024-84E0-497C-AF3B-9E8BBFEF1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039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921FEE-2E53-46FC-B7F7-7129F9F5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909C7D0-16DA-4516-8F90-6A8CDBADE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DC42-9609-4F8E-A349-950A38623864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E4E65A9-D336-47C1-8B88-0009A363A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FAECBC9-05FD-4627-8BC1-411EC4D2F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32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EC8FB8E-68DD-41D6-AC96-10FEE91D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BFA5-862B-4DB4-B030-AC58E3921B6A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EE835B2-BEEE-4F37-89A8-49D1EDB63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32211F4-0666-4F94-8972-8CE350C0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595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49ED08-96E3-4B78-9059-A5DFF1468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9B1F5E-3CB5-4096-97CB-D0FEFBE40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30D5D68-302F-4686-AF0C-2369A5C85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05C3112-A9A0-4DB2-A97A-9771734B9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D80-06B6-48BC-B1EF-1CBAD9E8DCF6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F5D3CA-DB4E-4B60-9F2F-44B35FE06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64570ED-8E68-49F0-98D6-01CF2855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60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F6D3BF-2FED-4A06-8B38-2626F8230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1AC4A3B-24A6-4B51-97DC-4383B1020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3DD930F-D835-4282-ACDC-049B27E17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DEA34A-6497-4DE0-9ADB-9B71633D9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E4C-E885-4240-8197-7C8D6BF9F29C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9ED21A-A66E-4F0F-BDE0-21E96466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8D040A7-AEF0-4D30-886D-3BD0553F8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733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F5B8810-70CE-4358-A9BD-286C50B11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6F0E31B-537D-4FA6-BD3D-DF96BE552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3B8279-DD7E-4785-8500-0B467AD17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DDA28-A0DA-48F2-94C4-A4E8997A7F12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EFD13A-4E55-45BD-86B7-904EDCF56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FDD52F-1DF5-49C1-AFCC-1181CAE74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DFB69-C2E0-40A4-97B6-932F7EC9C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872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E933B4-079A-4C32-BFE1-AE7A247A11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/>
              <a:t>Ncount</a:t>
            </a:r>
            <a:r>
              <a:rPr lang="en-US" altLang="zh-CN" dirty="0"/>
              <a:t> Correction with First Cluster Time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8A2616A-FFFE-47B9-B8EF-4B12EF4F2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u="sng" dirty="0">
                <a:sym typeface="+mn-ea"/>
              </a:rPr>
              <a:t>Shuaiyi Liu</a:t>
            </a:r>
            <a:r>
              <a:rPr lang="en-US" altLang="zh-CN" dirty="0">
                <a:sym typeface="+mn-ea"/>
              </a:rPr>
              <a:t>, </a:t>
            </a:r>
            <a:r>
              <a:rPr lang="en-US" altLang="zh-CN" dirty="0" err="1">
                <a:sym typeface="+mn-ea"/>
              </a:rPr>
              <a:t>Yaxin</a:t>
            </a:r>
            <a:r>
              <a:rPr lang="en-US" altLang="zh-CN" dirty="0">
                <a:sym typeface="+mn-ea"/>
              </a:rPr>
              <a:t> Shen, </a:t>
            </a:r>
            <a:r>
              <a:rPr lang="en-US" altLang="zh-CN" dirty="0" err="1">
                <a:sym typeface="+mn-ea"/>
              </a:rPr>
              <a:t>Guang</a:t>
            </a:r>
            <a:r>
              <a:rPr lang="en-US" altLang="zh-CN" dirty="0">
                <a:sym typeface="+mn-ea"/>
              </a:rPr>
              <a:t> Zhao,  </a:t>
            </a:r>
            <a:r>
              <a:rPr lang="en-US" altLang="zh-CN" dirty="0" err="1">
                <a:sym typeface="+mn-ea"/>
              </a:rPr>
              <a:t>Linghui</a:t>
            </a:r>
            <a:r>
              <a:rPr lang="en-US" altLang="zh-CN" dirty="0">
                <a:sym typeface="+mn-ea"/>
              </a:rPr>
              <a:t> Wu, </a:t>
            </a:r>
            <a:r>
              <a:rPr lang="en-US" altLang="zh-CN" dirty="0" err="1">
                <a:sym typeface="+mn-ea"/>
              </a:rPr>
              <a:t>Mingyi</a:t>
            </a:r>
            <a:r>
              <a:rPr lang="en-US" altLang="zh-CN" dirty="0">
                <a:sym typeface="+mn-ea"/>
              </a:rPr>
              <a:t> Dong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4D9A41-2BD9-4C6A-8D7D-0B34B2444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E3C-4EB2-4B15-8E53-F61320B6ACE9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B41B59D-A669-4B67-85D6-73BFAB8A0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159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C444BE-0CF8-46DB-995B-7D07C3834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dE</a:t>
            </a:r>
            <a:r>
              <a:rPr lang="en-US" altLang="zh-CN" dirty="0"/>
              <a:t>/dx Correction 0° Run12+13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83C7E2F-5AF9-4E4C-AB78-6E19DA1F5575}"/>
              </a:ext>
            </a:extLst>
          </p:cNvPr>
          <p:cNvSpPr txBox="1"/>
          <p:nvPr/>
        </p:nvSpPr>
        <p:spPr>
          <a:xfrm flipH="1">
            <a:off x="3363954" y="6391373"/>
            <a:ext cx="3046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8.068/9.201=87.69%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9D5EFDA-6A41-41CE-8391-17577BD72D5B}"/>
              </a:ext>
            </a:extLst>
          </p:cNvPr>
          <p:cNvSpPr txBox="1"/>
          <p:nvPr/>
        </p:nvSpPr>
        <p:spPr>
          <a:xfrm>
            <a:off x="6777872" y="6391373"/>
            <a:ext cx="2403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9.213/13.41=68.70%</a:t>
            </a:r>
            <a:endParaRPr lang="zh-CN" altLang="en-US" dirty="0"/>
          </a:p>
        </p:txBody>
      </p:sp>
      <p:sp>
        <p:nvSpPr>
          <p:cNvPr id="9" name="日期占位符 8">
            <a:extLst>
              <a:ext uri="{FF2B5EF4-FFF2-40B4-BE49-F238E27FC236}">
                <a16:creationId xmlns:a16="http://schemas.microsoft.com/office/drawing/2014/main" id="{8B5DC4C1-86EF-4B08-AE46-62722DDD7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8DA5-E644-4CF6-871F-64A6ACA075B1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AAD147CC-D2B3-4B36-B1E3-28B0D36F3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10</a:t>
            </a:fld>
            <a:endParaRPr lang="zh-CN" altLang="en-US" dirty="0"/>
          </a:p>
        </p:txBody>
      </p:sp>
      <p:pic>
        <p:nvPicPr>
          <p:cNvPr id="14" name="内容占位符 13">
            <a:extLst>
              <a:ext uri="{FF2B5EF4-FFF2-40B4-BE49-F238E27FC236}">
                <a16:creationId xmlns:a16="http://schemas.microsoft.com/office/drawing/2014/main" id="{E4D711F4-0A9A-4141-8199-E5A9C3C133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0730" y="1825625"/>
            <a:ext cx="665053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452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内容占位符 11">
            <a:extLst>
              <a:ext uri="{FF2B5EF4-FFF2-40B4-BE49-F238E27FC236}">
                <a16:creationId xmlns:a16="http://schemas.microsoft.com/office/drawing/2014/main" id="{19CABB50-0FC8-4556-AE81-94D14B8871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71" b="1"/>
          <a:stretch/>
        </p:blipFill>
        <p:spPr>
          <a:xfrm>
            <a:off x="6486208" y="712406"/>
            <a:ext cx="4506833" cy="3051620"/>
          </a:xfrm>
          <a:prstGeom prst="rect">
            <a:avLst/>
          </a:prstGeom>
        </p:spPr>
      </p:pic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17FD355-B615-4FC5-A4DB-4538E4B10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BFA5-862B-4DB4-B030-AC58E3921B6A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8F9449F-66D1-4F7C-8FC6-CC48817F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0E7DACA-E07B-4E79-A47B-0B54EB905C12}"/>
              </a:ext>
            </a:extLst>
          </p:cNvPr>
          <p:cNvSpPr txBox="1"/>
          <p:nvPr/>
        </p:nvSpPr>
        <p:spPr>
          <a:xfrm>
            <a:off x="2740057" y="157533"/>
            <a:ext cx="6234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Comparison between </a:t>
            </a:r>
            <a:r>
              <a:rPr lang="en-US" altLang="zh-CN" dirty="0" err="1"/>
              <a:t>dN</a:t>
            </a:r>
            <a:r>
              <a:rPr lang="en-US" altLang="zh-CN" dirty="0"/>
              <a:t>/dx and </a:t>
            </a:r>
            <a:r>
              <a:rPr lang="en-US" altLang="zh-CN" dirty="0" err="1"/>
              <a:t>dE</a:t>
            </a:r>
            <a:r>
              <a:rPr lang="en-US" altLang="zh-CN" dirty="0"/>
              <a:t>/dx: </a:t>
            </a:r>
            <a:r>
              <a:rPr lang="en-US" altLang="zh-CN" b="1" dirty="0"/>
              <a:t>Before Correction</a:t>
            </a:r>
            <a:endParaRPr lang="zh-CN" altLang="en-US" b="1" dirty="0"/>
          </a:p>
        </p:txBody>
      </p:sp>
      <p:pic>
        <p:nvPicPr>
          <p:cNvPr id="5" name="内容占位符 3">
            <a:extLst>
              <a:ext uri="{FF2B5EF4-FFF2-40B4-BE49-F238E27FC236}">
                <a16:creationId xmlns:a16="http://schemas.microsoft.com/office/drawing/2014/main" id="{A148DD89-0516-4EAE-A3F3-B7595A5C2D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766" y="678075"/>
            <a:ext cx="4270355" cy="296375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10FACBE-1F7F-4C44-AF5E-BDB9DC524B1B}"/>
              </a:ext>
            </a:extLst>
          </p:cNvPr>
          <p:cNvSpPr txBox="1"/>
          <p:nvPr/>
        </p:nvSpPr>
        <p:spPr>
          <a:xfrm>
            <a:off x="2882943" y="1502949"/>
            <a:ext cx="2034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Ncount</a:t>
            </a:r>
            <a:r>
              <a:rPr lang="en-US" altLang="zh-CN" dirty="0"/>
              <a:t> 45°</a:t>
            </a:r>
          </a:p>
          <a:p>
            <a:r>
              <a:rPr lang="en-US" altLang="zh-CN" dirty="0"/>
              <a:t>18.3/55.18=33.16%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BD28B94-1007-4C21-A4CD-01A14E640643}"/>
              </a:ext>
            </a:extLst>
          </p:cNvPr>
          <p:cNvSpPr txBox="1"/>
          <p:nvPr/>
        </p:nvSpPr>
        <p:spPr>
          <a:xfrm>
            <a:off x="8610600" y="1591885"/>
            <a:ext cx="2156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Ncount</a:t>
            </a:r>
            <a:r>
              <a:rPr lang="en-US" altLang="zh-CN" dirty="0"/>
              <a:t> 0°</a:t>
            </a:r>
          </a:p>
          <a:p>
            <a:r>
              <a:rPr lang="en-US" altLang="zh-CN" dirty="0"/>
              <a:t>18.29/40.81=44.82%</a:t>
            </a:r>
            <a:endParaRPr lang="zh-CN" altLang="en-US" dirty="0"/>
          </a:p>
        </p:txBody>
      </p:sp>
      <p:pic>
        <p:nvPicPr>
          <p:cNvPr id="9" name="内容占位符 10">
            <a:extLst>
              <a:ext uri="{FF2B5EF4-FFF2-40B4-BE49-F238E27FC236}">
                <a16:creationId xmlns:a16="http://schemas.microsoft.com/office/drawing/2014/main" id="{B41EA02F-A5E7-4C1E-9721-146A5C6CCAE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0000"/>
          <a:stretch/>
        </p:blipFill>
        <p:spPr>
          <a:xfrm>
            <a:off x="1714975" y="3740512"/>
            <a:ext cx="3990818" cy="3085561"/>
          </a:xfrm>
          <a:prstGeom prst="rect">
            <a:avLst/>
          </a:prstGeom>
        </p:spPr>
      </p:pic>
      <p:pic>
        <p:nvPicPr>
          <p:cNvPr id="10" name="内容占位符 13">
            <a:extLst>
              <a:ext uri="{FF2B5EF4-FFF2-40B4-BE49-F238E27FC236}">
                <a16:creationId xmlns:a16="http://schemas.microsoft.com/office/drawing/2014/main" id="{F58734AC-FB2D-4C8D-852B-F3E09A54E02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0000"/>
          <a:stretch/>
        </p:blipFill>
        <p:spPr>
          <a:xfrm>
            <a:off x="6577621" y="3857621"/>
            <a:ext cx="4065957" cy="2957449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6D7F4CE5-1C6D-40D7-A01B-6E7B3E53FE82}"/>
              </a:ext>
            </a:extLst>
          </p:cNvPr>
          <p:cNvSpPr txBox="1"/>
          <p:nvPr/>
        </p:nvSpPr>
        <p:spPr>
          <a:xfrm>
            <a:off x="3459637" y="4892511"/>
            <a:ext cx="1148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dE</a:t>
            </a:r>
            <a:r>
              <a:rPr lang="en-US" altLang="zh-CN" dirty="0"/>
              <a:t>/dx 45°</a:t>
            </a:r>
          </a:p>
          <a:p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4E04DC1-02DD-4D58-9E77-3F9ABB19F01A}"/>
              </a:ext>
            </a:extLst>
          </p:cNvPr>
          <p:cNvSpPr txBox="1"/>
          <p:nvPr/>
        </p:nvSpPr>
        <p:spPr>
          <a:xfrm>
            <a:off x="2960017" y="5355051"/>
            <a:ext cx="2535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9.713/13.79=70.44%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892C7EA-3059-4EFA-8AEA-656A720180B9}"/>
              </a:ext>
            </a:extLst>
          </p:cNvPr>
          <p:cNvSpPr txBox="1"/>
          <p:nvPr/>
        </p:nvSpPr>
        <p:spPr>
          <a:xfrm>
            <a:off x="8834129" y="4830540"/>
            <a:ext cx="1026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dE</a:t>
            </a:r>
            <a:r>
              <a:rPr lang="en-US" altLang="zh-CN" dirty="0"/>
              <a:t>/dx 0°</a:t>
            </a:r>
          </a:p>
          <a:p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F5C6B34-CDEA-42A2-AA6C-B2E7A4DCC923}"/>
              </a:ext>
            </a:extLst>
          </p:cNvPr>
          <p:cNvSpPr txBox="1"/>
          <p:nvPr/>
        </p:nvSpPr>
        <p:spPr>
          <a:xfrm flipH="1">
            <a:off x="7990760" y="5170385"/>
            <a:ext cx="3046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8.068/9.201=87.69%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3696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00B66F4F-34FC-4113-A5EE-CA6B905EA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072" y="706953"/>
            <a:ext cx="4604887" cy="315724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B6BF630-4565-4774-9F29-677C752D0E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271" y="505655"/>
            <a:ext cx="4711790" cy="3157243"/>
          </a:xfrm>
          <a:prstGeom prst="rect">
            <a:avLst/>
          </a:prstGeom>
        </p:spPr>
      </p:pic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23A5BD2-0631-4592-851B-BD8003D0B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BFA5-862B-4DB4-B030-AC58E3921B6A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4774DE5-7E93-480E-B01C-17F72C629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FB8FF6F-E3B1-4964-BE6C-838F3E9C9E51}"/>
              </a:ext>
            </a:extLst>
          </p:cNvPr>
          <p:cNvSpPr txBox="1"/>
          <p:nvPr/>
        </p:nvSpPr>
        <p:spPr>
          <a:xfrm>
            <a:off x="2740057" y="157533"/>
            <a:ext cx="6234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Comparison between </a:t>
            </a:r>
            <a:r>
              <a:rPr lang="en-US" altLang="zh-CN" dirty="0" err="1"/>
              <a:t>dN</a:t>
            </a:r>
            <a:r>
              <a:rPr lang="en-US" altLang="zh-CN" dirty="0"/>
              <a:t>/dx and </a:t>
            </a:r>
            <a:r>
              <a:rPr lang="en-US" altLang="zh-CN" dirty="0" err="1"/>
              <a:t>dE</a:t>
            </a:r>
            <a:r>
              <a:rPr lang="en-US" altLang="zh-CN" dirty="0"/>
              <a:t>/dx: </a:t>
            </a:r>
            <a:r>
              <a:rPr lang="en-US" altLang="zh-CN" b="1" dirty="0"/>
              <a:t>After Correction</a:t>
            </a:r>
            <a:endParaRPr lang="zh-CN" altLang="en-US" b="1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89AFD9D-CCF4-4046-808E-67F1B9B40CE6}"/>
              </a:ext>
            </a:extLst>
          </p:cNvPr>
          <p:cNvSpPr txBox="1"/>
          <p:nvPr/>
        </p:nvSpPr>
        <p:spPr>
          <a:xfrm>
            <a:off x="2858701" y="1437945"/>
            <a:ext cx="2156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Ncount</a:t>
            </a:r>
            <a:r>
              <a:rPr lang="en-US" altLang="zh-CN" dirty="0"/>
              <a:t> 45°</a:t>
            </a:r>
          </a:p>
          <a:p>
            <a:r>
              <a:rPr lang="en-US" altLang="zh-CN" dirty="0"/>
              <a:t>19.76/63.36=31.19%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532E8BE-E964-46A3-A332-A9A007292934}"/>
              </a:ext>
            </a:extLst>
          </p:cNvPr>
          <p:cNvSpPr txBox="1"/>
          <p:nvPr/>
        </p:nvSpPr>
        <p:spPr>
          <a:xfrm>
            <a:off x="8465516" y="1639244"/>
            <a:ext cx="2156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Ncount</a:t>
            </a:r>
            <a:r>
              <a:rPr lang="en-US" altLang="zh-CN" dirty="0"/>
              <a:t> 0°</a:t>
            </a:r>
          </a:p>
          <a:p>
            <a:r>
              <a:rPr lang="en-US" altLang="zh-CN" dirty="0"/>
              <a:t>19.99/46.68=42.82%</a:t>
            </a:r>
            <a:endParaRPr lang="zh-CN" altLang="en-US" dirty="0"/>
          </a:p>
        </p:txBody>
      </p:sp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049F3240-A65F-465F-816F-5B59FBD82B5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000"/>
          <a:stretch/>
        </p:blipFill>
        <p:spPr>
          <a:xfrm>
            <a:off x="1580986" y="3874495"/>
            <a:ext cx="4711789" cy="284698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4645B535-4CAA-478E-ADF1-469B78ABB399}"/>
              </a:ext>
            </a:extLst>
          </p:cNvPr>
          <p:cNvSpPr txBox="1"/>
          <p:nvPr/>
        </p:nvSpPr>
        <p:spPr>
          <a:xfrm>
            <a:off x="3756965" y="5050723"/>
            <a:ext cx="2535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dE</a:t>
            </a:r>
            <a:r>
              <a:rPr lang="en-US" altLang="zh-CN" dirty="0"/>
              <a:t>/dx 45°</a:t>
            </a:r>
          </a:p>
          <a:p>
            <a:r>
              <a:rPr lang="en-US" altLang="zh-CN" dirty="0"/>
              <a:t>12.22/23.06=52.99%</a:t>
            </a:r>
            <a:endParaRPr lang="zh-CN" altLang="en-US" dirty="0"/>
          </a:p>
        </p:txBody>
      </p:sp>
      <p:pic>
        <p:nvPicPr>
          <p:cNvPr id="13" name="内容占位符 13">
            <a:extLst>
              <a:ext uri="{FF2B5EF4-FFF2-40B4-BE49-F238E27FC236}">
                <a16:creationId xmlns:a16="http://schemas.microsoft.com/office/drawing/2014/main" id="{5AAA8C07-C4A0-47EA-93FE-A60F6527560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1009"/>
          <a:stretch/>
        </p:blipFill>
        <p:spPr>
          <a:xfrm>
            <a:off x="6455303" y="3916440"/>
            <a:ext cx="4458804" cy="2763089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9F7873B7-14A0-4732-B2A2-6109718B0A63}"/>
              </a:ext>
            </a:extLst>
          </p:cNvPr>
          <p:cNvSpPr txBox="1"/>
          <p:nvPr/>
        </p:nvSpPr>
        <p:spPr>
          <a:xfrm>
            <a:off x="8364124" y="4763220"/>
            <a:ext cx="2403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dE</a:t>
            </a:r>
            <a:r>
              <a:rPr lang="en-US" altLang="zh-CN" dirty="0"/>
              <a:t>/dx 0°</a:t>
            </a:r>
          </a:p>
          <a:p>
            <a:r>
              <a:rPr lang="en-US" altLang="zh-CN" dirty="0"/>
              <a:t>9.213/13.41=68.70%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5997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74E758-E552-4DBD-A1C0-7C6B4F5F7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7300F83-C0E2-452F-895D-ED8833B494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Correction on the dependency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altLang="zh-CN" dirty="0"/>
                  <a:t> to </a:t>
                </a:r>
                <a:r>
                  <a:rPr lang="en-US" altLang="zh-CN" dirty="0" err="1"/>
                  <a:t>dN</a:t>
                </a:r>
                <a:r>
                  <a:rPr lang="en-US" altLang="zh-CN" dirty="0"/>
                  <a:t>/dx </a:t>
                </a:r>
              </a:p>
              <a:p>
                <a:pPr lvl="1"/>
                <a:r>
                  <a:rPr lang="en-US" altLang="zh-CN" dirty="0"/>
                  <a:t>Gas 90/10, sampling rate 1.5G, ch5 1cm, 45°/0° </a:t>
                </a:r>
              </a:p>
              <a:p>
                <a:pPr lvl="1"/>
                <a:r>
                  <a:rPr lang="en-US" altLang="zh-CN" dirty="0"/>
                  <a:t>&gt;60000 events, ~7000 signal events in each group</a:t>
                </a:r>
              </a:p>
              <a:p>
                <a:pPr lvl="1"/>
                <a:r>
                  <a:rPr lang="en-US" altLang="zh-CN" dirty="0"/>
                  <a:t>Resolution is improved. </a:t>
                </a:r>
              </a:p>
              <a:p>
                <a:r>
                  <a:rPr lang="en-US" altLang="zh-CN" dirty="0"/>
                  <a:t>Correction on the dependency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altLang="zh-CN" dirty="0"/>
                  <a:t> to </a:t>
                </a:r>
                <a:r>
                  <a:rPr lang="en-US" altLang="zh-CN" dirty="0" err="1"/>
                  <a:t>dE</a:t>
                </a:r>
                <a:r>
                  <a:rPr lang="en-US" altLang="zh-CN" dirty="0"/>
                  <a:t>/dx </a:t>
                </a:r>
              </a:p>
              <a:p>
                <a:pPr lvl="1"/>
                <a:r>
                  <a:rPr lang="en-US" altLang="zh-CN" dirty="0"/>
                  <a:t>Resolution is improved.</a:t>
                </a:r>
              </a:p>
              <a:p>
                <a:pPr lvl="1"/>
                <a:endParaRPr lang="en-US" altLang="zh-CN" dirty="0"/>
              </a:p>
              <a:p>
                <a:r>
                  <a:rPr lang="en-US" altLang="zh-CN" dirty="0"/>
                  <a:t>Next </a:t>
                </a:r>
              </a:p>
              <a:p>
                <a:pPr lvl="1"/>
                <a:r>
                  <a:rPr lang="en-US" altLang="zh-CN" dirty="0"/>
                  <a:t>Clustering in </a:t>
                </a:r>
                <a:r>
                  <a:rPr lang="en-US" altLang="zh-CN" dirty="0" err="1"/>
                  <a:t>dN</a:t>
                </a:r>
                <a:r>
                  <a:rPr lang="en-US" altLang="zh-CN" dirty="0"/>
                  <a:t>/dx analysis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7300F83-C0E2-452F-895D-ED8833B494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0D5A982-EBD1-4B92-8759-8F2B332A4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D6F2D-D313-442A-A9F6-12A745ACFB8F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057A65-049E-4214-8C6F-7DB31C3E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2427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44143C37-103E-42EF-B3C8-EB194C95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B809E5F-75EF-4E3B-BCDD-52ED18CE1F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3FCBCDF-86E1-4721-A2D3-D56C20FC1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F347-5F8D-4B0B-987C-08208465DA69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35B5CB4-87C8-4080-9452-76D39653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713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0A361F18-51E6-4FD4-AB37-D6DEC9712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dE</a:t>
            </a:r>
            <a:r>
              <a:rPr lang="en-US" altLang="zh-CN" dirty="0"/>
              <a:t>/dx &amp; </a:t>
            </a:r>
            <a:r>
              <a:rPr lang="en-US" altLang="zh-CN" dirty="0" err="1"/>
              <a:t>dN</a:t>
            </a:r>
            <a:r>
              <a:rPr lang="en-US" altLang="zh-CN" dirty="0"/>
              <a:t>/dx 2D Histogram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31CB390-7674-4E39-9908-CED07318F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EAB0902-8758-4EB8-88A1-6061465C9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BFA5-862B-4DB4-B030-AC58E3921B6A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93D0CC2-93EE-4B7E-9180-36C27F5E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513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ED29800F-EB81-49F2-9EA9-2C162B719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t0</a:t>
            </a:r>
            <a:endParaRPr lang="zh-CN" altLang="en-US" dirty="0"/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CDF7E821-9B86-430D-9954-E4F1DCF5E6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1093" y="1923840"/>
            <a:ext cx="7080482" cy="3614592"/>
          </a:xfrm>
          <a:prstGeom prst="rect">
            <a:avLst/>
          </a:prstGeom>
        </p:spPr>
      </p:pic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C968E5-965A-4570-8085-448303D14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A08C8-F12B-4F04-9F77-C07984D0BC00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200E10B-2523-448A-9AF8-97F7FE16E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1782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E95861BD-81EF-493C-B91B-EB0124002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56" y="1509482"/>
            <a:ext cx="5600471" cy="3661119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20D0FA21-06C7-494C-9FA1-6BFC81D0EAD0}"/>
              </a:ext>
            </a:extLst>
          </p:cNvPr>
          <p:cNvSpPr txBox="1"/>
          <p:nvPr/>
        </p:nvSpPr>
        <p:spPr>
          <a:xfrm>
            <a:off x="2253006" y="532614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0°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FB2800C-2C74-4076-8FBD-4E74CDA6AB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570" y="1598440"/>
            <a:ext cx="5491679" cy="366111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2592D74C-4A08-44C5-86CB-0B28D2B90D6A}"/>
              </a:ext>
            </a:extLst>
          </p:cNvPr>
          <p:cNvSpPr txBox="1"/>
          <p:nvPr/>
        </p:nvSpPr>
        <p:spPr>
          <a:xfrm>
            <a:off x="8521831" y="5695476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45°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7F8A863-6B9E-40D8-A7D9-763014DA6B5E}"/>
              </a:ext>
            </a:extLst>
          </p:cNvPr>
          <p:cNvSpPr txBox="1"/>
          <p:nvPr/>
        </p:nvSpPr>
        <p:spPr>
          <a:xfrm>
            <a:off x="1423447" y="584462"/>
            <a:ext cx="18902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/>
              <a:t>Line Fit </a:t>
            </a:r>
            <a:endParaRPr lang="zh-CN" altLang="en-US" sz="4000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4FD2085-EB88-4DF9-A1B4-C6064A5F6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A41AE-1A6E-4C7C-9115-C85470E9ADC3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7B2B21F3-7C40-4626-B9E3-DB4B33AC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146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F45DEB-3840-460D-A3CC-16333F317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One mistake in 45° track figure in last slides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F20DE97-EF24-44F4-9724-503B3058B244}"/>
              </a:ext>
            </a:extLst>
          </p:cNvPr>
          <p:cNvSpPr/>
          <p:nvPr/>
        </p:nvSpPr>
        <p:spPr>
          <a:xfrm>
            <a:off x="5879125" y="4803321"/>
            <a:ext cx="4534293" cy="6161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D8842E2-65BE-4F73-BF64-FFE1C9ABF3E8}"/>
              </a:ext>
            </a:extLst>
          </p:cNvPr>
          <p:cNvSpPr/>
          <p:nvPr/>
        </p:nvSpPr>
        <p:spPr>
          <a:xfrm>
            <a:off x="2460397" y="4820470"/>
            <a:ext cx="630214" cy="6161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A2A62C13-E359-4E4B-98DB-7430E3257344}"/>
              </a:ext>
            </a:extLst>
          </p:cNvPr>
          <p:cNvCxnSpPr>
            <a:cxnSpLocks/>
          </p:cNvCxnSpPr>
          <p:nvPr/>
        </p:nvCxnSpPr>
        <p:spPr>
          <a:xfrm flipV="1">
            <a:off x="3978112" y="1762813"/>
            <a:ext cx="3836709" cy="1253764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立方体 7">
            <a:extLst>
              <a:ext uri="{FF2B5EF4-FFF2-40B4-BE49-F238E27FC236}">
                <a16:creationId xmlns:a16="http://schemas.microsoft.com/office/drawing/2014/main" id="{568EABFE-7A4C-4A17-88D1-E2DC34F81CEC}"/>
              </a:ext>
            </a:extLst>
          </p:cNvPr>
          <p:cNvSpPr/>
          <p:nvPr/>
        </p:nvSpPr>
        <p:spPr>
          <a:xfrm>
            <a:off x="3912124" y="1762812"/>
            <a:ext cx="4534293" cy="942680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09390F79-76A4-4595-B646-A2C3304889A4}"/>
              </a:ext>
            </a:extLst>
          </p:cNvPr>
          <p:cNvCxnSpPr>
            <a:cxnSpLocks/>
          </p:cNvCxnSpPr>
          <p:nvPr/>
        </p:nvCxnSpPr>
        <p:spPr>
          <a:xfrm flipV="1">
            <a:off x="7458172" y="4618143"/>
            <a:ext cx="1124933" cy="1043644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DDA7F67-156E-437B-8868-AB7C73748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6398-8B75-4588-9C8D-BAF6658E0546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9793A2-9BA7-4618-B065-E229F55C4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2</a:t>
            </a:fld>
            <a:endParaRPr lang="zh-CN" altLang="en-US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E2FD9929-5FA7-47B7-980B-4DC60DD235A9}"/>
              </a:ext>
            </a:extLst>
          </p:cNvPr>
          <p:cNvCxnSpPr/>
          <p:nvPr/>
        </p:nvCxnSpPr>
        <p:spPr>
          <a:xfrm flipV="1">
            <a:off x="3912124" y="1225485"/>
            <a:ext cx="0" cy="1480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72670D81-BE16-4AFF-9604-67EB736B767A}"/>
              </a:ext>
            </a:extLst>
          </p:cNvPr>
          <p:cNvCxnSpPr>
            <a:cxnSpLocks/>
          </p:cNvCxnSpPr>
          <p:nvPr/>
        </p:nvCxnSpPr>
        <p:spPr>
          <a:xfrm flipV="1">
            <a:off x="3912123" y="2113020"/>
            <a:ext cx="622170" cy="608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CEBC32D8-310D-4668-955A-E5A202A0A0B1}"/>
              </a:ext>
            </a:extLst>
          </p:cNvPr>
          <p:cNvCxnSpPr>
            <a:cxnSpLocks/>
          </p:cNvCxnSpPr>
          <p:nvPr/>
        </p:nvCxnSpPr>
        <p:spPr>
          <a:xfrm>
            <a:off x="3978112" y="2705492"/>
            <a:ext cx="14391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>
            <a:extLst>
              <a:ext uri="{FF2B5EF4-FFF2-40B4-BE49-F238E27FC236}">
                <a16:creationId xmlns:a16="http://schemas.microsoft.com/office/drawing/2014/main" id="{C0D2E2EA-A75F-4244-BA19-9BF81C35895F}"/>
              </a:ext>
            </a:extLst>
          </p:cNvPr>
          <p:cNvSpPr/>
          <p:nvPr/>
        </p:nvSpPr>
        <p:spPr>
          <a:xfrm>
            <a:off x="8326797" y="223415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BE9D91CE-1082-44B8-B9FB-8FDADF4AFCAC}"/>
              </a:ext>
            </a:extLst>
          </p:cNvPr>
          <p:cNvSpPr txBox="1"/>
          <p:nvPr/>
        </p:nvSpPr>
        <p:spPr>
          <a:xfrm>
            <a:off x="5131614" y="2631149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x</a:t>
            </a:r>
            <a:endParaRPr lang="zh-CN" altLang="en-US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585A9279-790B-43DF-AFAC-A6F6F07331FC}"/>
              </a:ext>
            </a:extLst>
          </p:cNvPr>
          <p:cNvSpPr txBox="1"/>
          <p:nvPr/>
        </p:nvSpPr>
        <p:spPr>
          <a:xfrm>
            <a:off x="4096192" y="203992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y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13E7D155-B78C-4CBF-9C27-3E98B608AFAF}"/>
              </a:ext>
            </a:extLst>
          </p:cNvPr>
          <p:cNvSpPr txBox="1"/>
          <p:nvPr/>
        </p:nvSpPr>
        <p:spPr>
          <a:xfrm>
            <a:off x="3621660" y="126706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z</a:t>
            </a:r>
            <a:endParaRPr lang="zh-CN" altLang="en-US" dirty="0"/>
          </a:p>
        </p:txBody>
      </p: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EC296AD1-BBC6-417F-A57E-6A1487994447}"/>
              </a:ext>
            </a:extLst>
          </p:cNvPr>
          <p:cNvCxnSpPr/>
          <p:nvPr/>
        </p:nvCxnSpPr>
        <p:spPr>
          <a:xfrm flipV="1">
            <a:off x="5869756" y="4152509"/>
            <a:ext cx="0" cy="1296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B96948CB-7A0B-48F7-8D48-815486CD912D}"/>
              </a:ext>
            </a:extLst>
          </p:cNvPr>
          <p:cNvCxnSpPr/>
          <p:nvPr/>
        </p:nvCxnSpPr>
        <p:spPr>
          <a:xfrm>
            <a:off x="5869756" y="5419454"/>
            <a:ext cx="53764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>
            <a:extLst>
              <a:ext uri="{FF2B5EF4-FFF2-40B4-BE49-F238E27FC236}">
                <a16:creationId xmlns:a16="http://schemas.microsoft.com/office/drawing/2014/main" id="{B21B9102-6A99-4B0C-BC51-272491E3D475}"/>
              </a:ext>
            </a:extLst>
          </p:cNvPr>
          <p:cNvSpPr txBox="1"/>
          <p:nvPr/>
        </p:nvSpPr>
        <p:spPr>
          <a:xfrm>
            <a:off x="10955022" y="5477121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x</a:t>
            </a:r>
            <a:endParaRPr lang="zh-CN" altLang="en-US" dirty="0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95FEF87B-ADBA-49B5-BE3B-B69B283EC19F}"/>
              </a:ext>
            </a:extLst>
          </p:cNvPr>
          <p:cNvSpPr txBox="1"/>
          <p:nvPr/>
        </p:nvSpPr>
        <p:spPr>
          <a:xfrm>
            <a:off x="5524188" y="4152509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y</a:t>
            </a:r>
            <a:endParaRPr lang="zh-CN" altLang="en-US" dirty="0"/>
          </a:p>
        </p:txBody>
      </p: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8FF1EA00-B1B9-4A0F-A181-0DB8B780CD4B}"/>
              </a:ext>
            </a:extLst>
          </p:cNvPr>
          <p:cNvCxnSpPr/>
          <p:nvPr/>
        </p:nvCxnSpPr>
        <p:spPr>
          <a:xfrm flipV="1">
            <a:off x="3090611" y="4251489"/>
            <a:ext cx="0" cy="1167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26EFB8B8-DC58-40E5-9EAA-B69433831ACA}"/>
              </a:ext>
            </a:extLst>
          </p:cNvPr>
          <p:cNvCxnSpPr/>
          <p:nvPr/>
        </p:nvCxnSpPr>
        <p:spPr>
          <a:xfrm flipH="1" flipV="1">
            <a:off x="1772239" y="5419454"/>
            <a:ext cx="1318372" cy="17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DFF1BE3A-662D-4BA4-ACD5-19533FCF17DB}"/>
              </a:ext>
            </a:extLst>
          </p:cNvPr>
          <p:cNvSpPr txBox="1"/>
          <p:nvPr/>
        </p:nvSpPr>
        <p:spPr>
          <a:xfrm>
            <a:off x="1778582" y="5477121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y</a:t>
            </a:r>
            <a:endParaRPr lang="zh-CN" altLang="en-US" dirty="0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D3D2ECBC-46CF-4C53-8579-950AEC6CCED0}"/>
              </a:ext>
            </a:extLst>
          </p:cNvPr>
          <p:cNvSpPr txBox="1"/>
          <p:nvPr/>
        </p:nvSpPr>
        <p:spPr>
          <a:xfrm>
            <a:off x="3144112" y="396784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z</a:t>
            </a:r>
            <a:endParaRPr lang="zh-CN" altLang="en-US" dirty="0"/>
          </a:p>
        </p:txBody>
      </p:sp>
      <p:sp>
        <p:nvSpPr>
          <p:cNvPr id="47" name="椭圆 46">
            <a:extLst>
              <a:ext uri="{FF2B5EF4-FFF2-40B4-BE49-F238E27FC236}">
                <a16:creationId xmlns:a16="http://schemas.microsoft.com/office/drawing/2014/main" id="{E59CAE16-2003-4C69-9F19-9F970257BE95}"/>
              </a:ext>
            </a:extLst>
          </p:cNvPr>
          <p:cNvSpPr/>
          <p:nvPr/>
        </p:nvSpPr>
        <p:spPr>
          <a:xfrm>
            <a:off x="2747961" y="513164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25CF1668-A3B0-4C85-B14F-E7FAC054AC89}"/>
              </a:ext>
            </a:extLst>
          </p:cNvPr>
          <p:cNvCxnSpPr>
            <a:cxnSpLocks/>
          </p:cNvCxnSpPr>
          <p:nvPr/>
        </p:nvCxnSpPr>
        <p:spPr>
          <a:xfrm flipH="1" flipV="1">
            <a:off x="2025301" y="5139965"/>
            <a:ext cx="1409275" cy="14540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箭头: 下 51">
            <a:extLst>
              <a:ext uri="{FF2B5EF4-FFF2-40B4-BE49-F238E27FC236}">
                <a16:creationId xmlns:a16="http://schemas.microsoft.com/office/drawing/2014/main" id="{F2C554D1-108E-48E7-9BE9-7C8DAADD4E85}"/>
              </a:ext>
            </a:extLst>
          </p:cNvPr>
          <p:cNvSpPr/>
          <p:nvPr/>
        </p:nvSpPr>
        <p:spPr>
          <a:xfrm rot="1247657">
            <a:off x="3394415" y="2226397"/>
            <a:ext cx="144083" cy="19645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9DF39E4E-A831-4975-B1B8-6D52AE2556FC}"/>
              </a:ext>
            </a:extLst>
          </p:cNvPr>
          <p:cNvSpPr txBox="1"/>
          <p:nvPr/>
        </p:nvSpPr>
        <p:spPr>
          <a:xfrm>
            <a:off x="3621661" y="2668321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</a:t>
            </a:r>
            <a:endParaRPr lang="zh-CN" altLang="en-US" dirty="0"/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6E2B99E8-22F4-4F39-8D0A-2C14846C53E7}"/>
              </a:ext>
            </a:extLst>
          </p:cNvPr>
          <p:cNvSpPr txBox="1"/>
          <p:nvPr/>
        </p:nvSpPr>
        <p:spPr>
          <a:xfrm>
            <a:off x="3005724" y="544492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</a:t>
            </a:r>
            <a:endParaRPr lang="zh-CN" altLang="en-US" dirty="0"/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86304916-6A4D-43B1-92A4-D29E9401A2F3}"/>
              </a:ext>
            </a:extLst>
          </p:cNvPr>
          <p:cNvSpPr txBox="1"/>
          <p:nvPr/>
        </p:nvSpPr>
        <p:spPr>
          <a:xfrm>
            <a:off x="5505678" y="535223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</a:t>
            </a:r>
            <a:endParaRPr lang="zh-CN" altLang="en-US" dirty="0"/>
          </a:p>
        </p:txBody>
      </p:sp>
      <p:sp>
        <p:nvSpPr>
          <p:cNvPr id="56" name="箭头: 下 55">
            <a:extLst>
              <a:ext uri="{FF2B5EF4-FFF2-40B4-BE49-F238E27FC236}">
                <a16:creationId xmlns:a16="http://schemas.microsoft.com/office/drawing/2014/main" id="{98574DE1-6DC0-4411-A3ED-B11F925275D9}"/>
              </a:ext>
            </a:extLst>
          </p:cNvPr>
          <p:cNvSpPr/>
          <p:nvPr/>
        </p:nvSpPr>
        <p:spPr>
          <a:xfrm rot="19687398">
            <a:off x="6718580" y="2664428"/>
            <a:ext cx="144083" cy="19645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1048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FDC0CE17-FC81-4798-966B-FFDDCF0F35D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3600" dirty="0"/>
                  <a:t>Dependency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36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altLang="zh-CN" sz="3600" dirty="0"/>
                  <a:t>(First Cluster Time) and correction</a:t>
                </a:r>
                <a:endParaRPr lang="zh-CN" altLang="en-US" sz="3600" dirty="0"/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FDC0CE17-FC81-4798-966B-FFDDCF0F35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  <a:blipFill>
                <a:blip r:embed="rId2"/>
                <a:stretch>
                  <a:fillRect l="-17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190BE5-D4CB-48EB-9A03-5468D298B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Run16+17+18, 65000 events,  Sampling rate 1.5G, 45° </a:t>
            </a:r>
          </a:p>
          <a:p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D8FABAE9-396C-4461-819D-244B067B75A9}"/>
                  </a:ext>
                </a:extLst>
              </p:cNvPr>
              <p:cNvSpPr txBox="1"/>
              <p:nvPr/>
            </p:nvSpPr>
            <p:spPr>
              <a:xfrm flipH="1">
                <a:off x="3603334" y="5743068"/>
                <a:ext cx="5431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Correct </a:t>
                </a:r>
                <a:r>
                  <a:rPr lang="en-US" altLang="zh-CN" dirty="0" err="1"/>
                  <a:t>ncount</a:t>
                </a:r>
                <a:r>
                  <a:rPr lang="en-US" altLang="zh-CN" dirty="0"/>
                  <a:t> to </a:t>
                </a:r>
                <a:r>
                  <a:rPr lang="en-US" altLang="zh-CN" dirty="0" err="1"/>
                  <a:t>ncount</a:t>
                </a:r>
                <a:r>
                  <a:rPr lang="en-US" altLang="zh-CN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/>
                  <a:t>)</a:t>
                </a:r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D8FABAE9-396C-4461-819D-244B067B7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603334" y="5743068"/>
                <a:ext cx="5431256" cy="369332"/>
              </a:xfrm>
              <a:prstGeom prst="rect">
                <a:avLst/>
              </a:prstGeom>
              <a:blipFill>
                <a:blip r:embed="rId3"/>
                <a:stretch>
                  <a:fillRect l="-898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箭头: 右 7">
            <a:extLst>
              <a:ext uri="{FF2B5EF4-FFF2-40B4-BE49-F238E27FC236}">
                <a16:creationId xmlns:a16="http://schemas.microsoft.com/office/drawing/2014/main" id="{B501DDF7-9A2E-48F0-9805-6FB441CEECE9}"/>
              </a:ext>
            </a:extLst>
          </p:cNvPr>
          <p:cNvSpPr/>
          <p:nvPr/>
        </p:nvSpPr>
        <p:spPr>
          <a:xfrm>
            <a:off x="5180379" y="4001293"/>
            <a:ext cx="1282046" cy="348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日期占位符 8">
            <a:extLst>
              <a:ext uri="{FF2B5EF4-FFF2-40B4-BE49-F238E27FC236}">
                <a16:creationId xmlns:a16="http://schemas.microsoft.com/office/drawing/2014/main" id="{FB23120F-0CA0-411B-BAD9-404AB3763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BECA-66C2-4BCC-AD12-3E5D6E6E0BEE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C6509B14-BC97-425E-9962-0B8366922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7A0D942F-A541-49F9-A77C-4C069E0751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1595" y="2746706"/>
            <a:ext cx="4848521" cy="2635328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1FD6EB27-56B9-4B9D-A145-493EABA521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593794"/>
            <a:ext cx="5180379" cy="281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102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329948F4-5855-44E8-8C80-2FF2723F99C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 err="1"/>
                  <a:t>Ncount</a:t>
                </a:r>
                <a:r>
                  <a:rPr lang="en-US" altLang="zh-CN" dirty="0"/>
                  <a:t> Comparison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/>
                  <a:t> Correction)</a:t>
                </a:r>
                <a:endParaRPr lang="zh-CN" altLang="en-US" dirty="0"/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329948F4-5855-44E8-8C80-2FF2723F99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452C846C-751B-4791-A0BD-0E8270979D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5035" y="2026404"/>
            <a:ext cx="4835962" cy="3356302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8BBBDC59-152A-4EC1-B48C-1A1E509A760A}"/>
              </a:ext>
            </a:extLst>
          </p:cNvPr>
          <p:cNvSpPr txBox="1"/>
          <p:nvPr/>
        </p:nvSpPr>
        <p:spPr>
          <a:xfrm>
            <a:off x="1836531" y="5349090"/>
            <a:ext cx="2034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Before correction</a:t>
            </a:r>
          </a:p>
          <a:p>
            <a:r>
              <a:rPr lang="en-US" altLang="zh-CN" dirty="0"/>
              <a:t>18.3/55.18=33.16%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CC73B1B-9E3C-4377-A6F4-C0C7FD94204F}"/>
              </a:ext>
            </a:extLst>
          </p:cNvPr>
          <p:cNvSpPr txBox="1"/>
          <p:nvPr/>
        </p:nvSpPr>
        <p:spPr>
          <a:xfrm>
            <a:off x="7303674" y="5463783"/>
            <a:ext cx="2156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After correction</a:t>
            </a:r>
          </a:p>
          <a:p>
            <a:r>
              <a:rPr lang="en-US" altLang="zh-CN" dirty="0"/>
              <a:t>19.76/63.36=31.19%</a:t>
            </a:r>
            <a:endParaRPr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72F66A5-7D1E-4EEC-9995-91A22C44D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2067-EDB1-48CC-AFDE-1F15EAEF956A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4CEDBFE-87EE-48BB-A25C-C2A1356C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B0E82F6B-B8B6-4593-AC08-9B5248AA52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328" y="2089342"/>
            <a:ext cx="4711790" cy="315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9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36871632-D4BF-438A-B2C5-E845B59C3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9675"/>
            <a:ext cx="5793762" cy="308470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FDC0CE17-FC81-4798-966B-FFDDCF0F35D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sz="3600" dirty="0">
                    <a:solidFill>
                      <a:prstClr val="black"/>
                    </a:solidFill>
                  </a:rPr>
                  <a:t>Dependency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altLang="zh-CN" sz="3600" dirty="0">
                    <a:solidFill>
                      <a:prstClr val="black"/>
                    </a:solidFill>
                  </a:rPr>
                  <a:t>(First Cluster Time) and correction</a:t>
                </a:r>
                <a:endParaRPr lang="zh-CN" altLang="en-US" dirty="0"/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FDC0CE17-FC81-4798-966B-FFDDCF0F35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17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190BE5-D4CB-48EB-9A03-5468D298B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Run12+13, 60000 events, Sampling rate 1.5G, 0° </a:t>
            </a:r>
          </a:p>
          <a:p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D8FABAE9-396C-4461-819D-244B067B75A9}"/>
                  </a:ext>
                </a:extLst>
              </p:cNvPr>
              <p:cNvSpPr txBox="1"/>
              <p:nvPr/>
            </p:nvSpPr>
            <p:spPr>
              <a:xfrm flipH="1">
                <a:off x="3603334" y="5743068"/>
                <a:ext cx="5431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Correct </a:t>
                </a:r>
                <a:r>
                  <a:rPr lang="en-US" altLang="zh-CN" dirty="0" err="1"/>
                  <a:t>ncount</a:t>
                </a:r>
                <a:r>
                  <a:rPr lang="en-US" altLang="zh-CN" dirty="0"/>
                  <a:t> to </a:t>
                </a:r>
                <a:r>
                  <a:rPr lang="en-US" altLang="zh-CN" dirty="0" err="1"/>
                  <a:t>ncount</a:t>
                </a:r>
                <a:r>
                  <a:rPr lang="en-US" altLang="zh-CN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/>
                  <a:t>)</a:t>
                </a:r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D8FABAE9-396C-4461-819D-244B067B7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603334" y="5743068"/>
                <a:ext cx="5431256" cy="369332"/>
              </a:xfrm>
              <a:prstGeom prst="rect">
                <a:avLst/>
              </a:prstGeom>
              <a:blipFill>
                <a:blip r:embed="rId4"/>
                <a:stretch>
                  <a:fillRect l="-898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箭头: 右 7">
            <a:extLst>
              <a:ext uri="{FF2B5EF4-FFF2-40B4-BE49-F238E27FC236}">
                <a16:creationId xmlns:a16="http://schemas.microsoft.com/office/drawing/2014/main" id="{B501DDF7-9A2E-48F0-9805-6FB441CEECE9}"/>
              </a:ext>
            </a:extLst>
          </p:cNvPr>
          <p:cNvSpPr/>
          <p:nvPr/>
        </p:nvSpPr>
        <p:spPr>
          <a:xfrm>
            <a:off x="5180379" y="4001293"/>
            <a:ext cx="1282046" cy="348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17613F-0658-4D11-9306-24EF98ED7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9A99-0DCB-4292-9905-11433D12C078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7DCE76F-7FB9-4584-8DC1-9B1D874D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F117BCE0-214C-48BF-8D50-4FDC37847F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8406" y="2519675"/>
            <a:ext cx="5528909" cy="304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160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329948F4-5855-44E8-8C80-2FF2723F99C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 err="1"/>
                  <a:t>Ncount</a:t>
                </a:r>
                <a:r>
                  <a:rPr lang="en-US" altLang="zh-CN" dirty="0"/>
                  <a:t> Comparison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/>
                  <a:t>Correction)</a:t>
                </a:r>
                <a:endParaRPr lang="zh-CN" altLang="en-US" dirty="0"/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329948F4-5855-44E8-8C80-2FF2723F99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8BBBDC59-152A-4EC1-B48C-1A1E509A760A}"/>
              </a:ext>
            </a:extLst>
          </p:cNvPr>
          <p:cNvSpPr txBox="1"/>
          <p:nvPr/>
        </p:nvSpPr>
        <p:spPr>
          <a:xfrm>
            <a:off x="1836531" y="5349090"/>
            <a:ext cx="2156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Before correction</a:t>
            </a:r>
          </a:p>
          <a:p>
            <a:r>
              <a:rPr lang="en-US" altLang="zh-CN" dirty="0"/>
              <a:t>18.29/40.81=44.82%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4170787-043A-4912-B115-D8950D6114C2}"/>
              </a:ext>
            </a:extLst>
          </p:cNvPr>
          <p:cNvSpPr txBox="1"/>
          <p:nvPr/>
        </p:nvSpPr>
        <p:spPr>
          <a:xfrm>
            <a:off x="7956222" y="5349090"/>
            <a:ext cx="2156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After correction</a:t>
            </a:r>
          </a:p>
          <a:p>
            <a:r>
              <a:rPr lang="en-US" altLang="zh-CN" dirty="0"/>
              <a:t>19.99/46.68=42.82%</a:t>
            </a:r>
            <a:endParaRPr lang="zh-CN" altLang="en-US" dirty="0"/>
          </a:p>
        </p:txBody>
      </p:sp>
      <p:pic>
        <p:nvPicPr>
          <p:cNvPr id="12" name="内容占位符 11">
            <a:extLst>
              <a:ext uri="{FF2B5EF4-FFF2-40B4-BE49-F238E27FC236}">
                <a16:creationId xmlns:a16="http://schemas.microsoft.com/office/drawing/2014/main" id="{DBCC85FB-AA91-418D-BB84-6DC2EACF86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171" b="1"/>
          <a:stretch/>
        </p:blipFill>
        <p:spPr>
          <a:xfrm>
            <a:off x="478909" y="1815826"/>
            <a:ext cx="4764882" cy="3226347"/>
          </a:xfrm>
          <a:prstGeom prst="rect">
            <a:avLst/>
          </a:prstGeom>
        </p:spPr>
      </p:pic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91FCAB-CE6D-4A83-ADD4-5E37BB77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E1D4-160F-439F-80B3-8354C05FAB6E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F04356C-87E5-46B1-A317-A34016E3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12E658E-BA7F-41E5-86AE-0A723ED126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5918" y="1790178"/>
            <a:ext cx="5190727" cy="355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867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箭头: 右 5">
            <a:extLst>
              <a:ext uri="{FF2B5EF4-FFF2-40B4-BE49-F238E27FC236}">
                <a16:creationId xmlns:a16="http://schemas.microsoft.com/office/drawing/2014/main" id="{E78973BE-6E89-4348-8046-89BFC12CF5F6}"/>
              </a:ext>
            </a:extLst>
          </p:cNvPr>
          <p:cNvSpPr/>
          <p:nvPr/>
        </p:nvSpPr>
        <p:spPr>
          <a:xfrm>
            <a:off x="5316718" y="3429000"/>
            <a:ext cx="1357459" cy="3511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标题 1">
                <a:extLst>
                  <a:ext uri="{FF2B5EF4-FFF2-40B4-BE49-F238E27FC236}">
                    <a16:creationId xmlns:a16="http://schemas.microsoft.com/office/drawing/2014/main" id="{3DCAC53C-0334-459B-BC47-5CFDE4EECB1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365125"/>
                <a:ext cx="10515600" cy="1325563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zh-CN" dirty="0" err="1"/>
                  <a:t>dE</a:t>
                </a:r>
                <a:r>
                  <a:rPr lang="en-US" altLang="zh-CN" dirty="0"/>
                  <a:t>/dx Correction </a:t>
                </a:r>
                <a:r>
                  <a:rPr lang="en-US" altLang="zh-CN" dirty="0">
                    <a:solidFill>
                      <a:prstClr val="black"/>
                    </a:solidFill>
                  </a:rPr>
                  <a:t>Dependency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7" name="标题 1">
                <a:extLst>
                  <a:ext uri="{FF2B5EF4-FFF2-40B4-BE49-F238E27FC236}">
                    <a16:creationId xmlns:a16="http://schemas.microsoft.com/office/drawing/2014/main" id="{3DCAC53C-0334-459B-BC47-5CFDE4EECB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65125"/>
                <a:ext cx="10515600" cy="1325563"/>
              </a:xfrm>
              <a:prstGeom prst="rect">
                <a:avLst/>
              </a:prstGeom>
              <a:blipFill>
                <a:blip r:embed="rId2"/>
                <a:stretch>
                  <a:fillRect l="-2377" t="-147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BC0E030-2224-407F-8D47-CEE7E59DF81B}"/>
                  </a:ext>
                </a:extLst>
              </p:cNvPr>
              <p:cNvSpPr txBox="1"/>
              <p:nvPr/>
            </p:nvSpPr>
            <p:spPr>
              <a:xfrm flipH="1">
                <a:off x="3603334" y="5743068"/>
                <a:ext cx="5431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Correct </a:t>
                </a:r>
                <a:r>
                  <a:rPr lang="en-US" altLang="zh-CN" dirty="0" err="1"/>
                  <a:t>dEdx</a:t>
                </a:r>
                <a:r>
                  <a:rPr lang="en-US" altLang="zh-CN" dirty="0"/>
                  <a:t> to </a:t>
                </a:r>
                <a:r>
                  <a:rPr lang="en-US" altLang="zh-CN" dirty="0" err="1"/>
                  <a:t>dEdx</a:t>
                </a:r>
                <a:r>
                  <a:rPr lang="en-US" altLang="zh-CN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/>
                  <a:t>)</a:t>
                </a:r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BC0E030-2224-407F-8D47-CEE7E59DF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603334" y="5743068"/>
                <a:ext cx="5431256" cy="369332"/>
              </a:xfrm>
              <a:prstGeom prst="rect">
                <a:avLst/>
              </a:prstGeom>
              <a:blipFill>
                <a:blip r:embed="rId3"/>
                <a:stretch>
                  <a:fillRect l="-898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日期占位符 8">
            <a:extLst>
              <a:ext uri="{FF2B5EF4-FFF2-40B4-BE49-F238E27FC236}">
                <a16:creationId xmlns:a16="http://schemas.microsoft.com/office/drawing/2014/main" id="{4C3DA145-6820-4838-8F85-9EDDB489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9F41-D311-40DA-8BF4-1044723AD7C7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AC25B3A5-29CB-4E46-9824-A026F2242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0CD1D1F-6DDC-48E7-B5C1-F66AAC8FE7D6}"/>
              </a:ext>
            </a:extLst>
          </p:cNvPr>
          <p:cNvSpPr txBox="1"/>
          <p:nvPr/>
        </p:nvSpPr>
        <p:spPr>
          <a:xfrm>
            <a:off x="329938" y="1385740"/>
            <a:ext cx="2875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Q’s unit is not converted</a:t>
            </a:r>
            <a:endParaRPr lang="zh-CN" altLang="en-US" b="1" dirty="0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225E234-3E07-4CFE-87A7-B9121F0DE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977" y="1942400"/>
            <a:ext cx="5431256" cy="300005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9BA7E1F2-E26B-482F-ADB2-D41C45BA9B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4177" y="2175191"/>
            <a:ext cx="5178927" cy="2767267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6151C514-DE3C-48FC-934C-E37A46E4C148}"/>
              </a:ext>
            </a:extLst>
          </p:cNvPr>
          <p:cNvSpPr/>
          <p:nvPr/>
        </p:nvSpPr>
        <p:spPr>
          <a:xfrm>
            <a:off x="3471359" y="1409519"/>
            <a:ext cx="2095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45° Run16+17+18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61544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8D137F-70EE-466D-BC43-F9BF6C52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dE</a:t>
            </a:r>
            <a:r>
              <a:rPr lang="en-US" altLang="zh-CN" dirty="0"/>
              <a:t>/dx Correction 45° Run16+17+18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E97D012-777C-41C3-9FC2-D0FAC3AED145}"/>
              </a:ext>
            </a:extLst>
          </p:cNvPr>
          <p:cNvSpPr txBox="1"/>
          <p:nvPr/>
        </p:nvSpPr>
        <p:spPr>
          <a:xfrm>
            <a:off x="3384223" y="6080289"/>
            <a:ext cx="2535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9.713/13.79=70.44%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C37E085-080F-4D16-B1B0-F2C34240A422}"/>
              </a:ext>
            </a:extLst>
          </p:cNvPr>
          <p:cNvSpPr txBox="1"/>
          <p:nvPr/>
        </p:nvSpPr>
        <p:spPr>
          <a:xfrm>
            <a:off x="6807724" y="6100714"/>
            <a:ext cx="2535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12.22/23.06=52.99%</a:t>
            </a:r>
            <a:endParaRPr lang="zh-CN" altLang="en-US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DD3BCD9-1CD8-4E52-AA23-A30129EAA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B6D-8D34-4FC1-A673-8651B0DCE0A8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3965CC47-B70B-47F5-A8CF-86B1CB1F2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8</a:t>
            </a:fld>
            <a:endParaRPr lang="zh-CN" altLang="en-US" dirty="0"/>
          </a:p>
        </p:txBody>
      </p:sp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814C9A81-A3DB-4377-A522-2F9CA29740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8823" y="1457097"/>
            <a:ext cx="673435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020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箭头: 右 5">
            <a:extLst>
              <a:ext uri="{FF2B5EF4-FFF2-40B4-BE49-F238E27FC236}">
                <a16:creationId xmlns:a16="http://schemas.microsoft.com/office/drawing/2014/main" id="{E78973BE-6E89-4348-8046-89BFC12CF5F6}"/>
              </a:ext>
            </a:extLst>
          </p:cNvPr>
          <p:cNvSpPr/>
          <p:nvPr/>
        </p:nvSpPr>
        <p:spPr>
          <a:xfrm>
            <a:off x="5316718" y="3429000"/>
            <a:ext cx="1357459" cy="3511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标题 1">
                <a:extLst>
                  <a:ext uri="{FF2B5EF4-FFF2-40B4-BE49-F238E27FC236}">
                    <a16:creationId xmlns:a16="http://schemas.microsoft.com/office/drawing/2014/main" id="{3DCAC53C-0334-459B-BC47-5CFDE4EECB1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365125"/>
                <a:ext cx="10515600" cy="1325563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zh-CN" dirty="0" err="1"/>
                  <a:t>dE</a:t>
                </a:r>
                <a:r>
                  <a:rPr lang="en-US" altLang="zh-CN" dirty="0"/>
                  <a:t>/dx Correction </a:t>
                </a:r>
                <a:r>
                  <a:rPr lang="en-US" altLang="zh-CN" dirty="0">
                    <a:solidFill>
                      <a:prstClr val="black"/>
                    </a:solidFill>
                  </a:rPr>
                  <a:t>Dependency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7" name="标题 1">
                <a:extLst>
                  <a:ext uri="{FF2B5EF4-FFF2-40B4-BE49-F238E27FC236}">
                    <a16:creationId xmlns:a16="http://schemas.microsoft.com/office/drawing/2014/main" id="{3DCAC53C-0334-459B-BC47-5CFDE4EECB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65125"/>
                <a:ext cx="10515600" cy="1325563"/>
              </a:xfrm>
              <a:prstGeom prst="rect">
                <a:avLst/>
              </a:prstGeom>
              <a:blipFill>
                <a:blip r:embed="rId2"/>
                <a:stretch>
                  <a:fillRect l="-2377" t="-147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BC0E030-2224-407F-8D47-CEE7E59DF81B}"/>
                  </a:ext>
                </a:extLst>
              </p:cNvPr>
              <p:cNvSpPr txBox="1"/>
              <p:nvPr/>
            </p:nvSpPr>
            <p:spPr>
              <a:xfrm flipH="1">
                <a:off x="3603334" y="5743068"/>
                <a:ext cx="5431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Correct </a:t>
                </a:r>
                <a:r>
                  <a:rPr lang="en-US" altLang="zh-CN" dirty="0" err="1"/>
                  <a:t>dEdx</a:t>
                </a:r>
                <a:r>
                  <a:rPr lang="en-US" altLang="zh-CN" dirty="0"/>
                  <a:t> to </a:t>
                </a:r>
                <a:r>
                  <a:rPr lang="en-US" altLang="zh-CN" dirty="0" err="1"/>
                  <a:t>dEdx</a:t>
                </a:r>
                <a:r>
                  <a:rPr lang="en-US" altLang="zh-CN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/>
                  <a:t>)</a:t>
                </a:r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BC0E030-2224-407F-8D47-CEE7E59DF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603334" y="5743068"/>
                <a:ext cx="5431256" cy="369332"/>
              </a:xfrm>
              <a:prstGeom prst="rect">
                <a:avLst/>
              </a:prstGeom>
              <a:blipFill>
                <a:blip r:embed="rId3"/>
                <a:stretch>
                  <a:fillRect l="-898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日期占位符 8">
            <a:extLst>
              <a:ext uri="{FF2B5EF4-FFF2-40B4-BE49-F238E27FC236}">
                <a16:creationId xmlns:a16="http://schemas.microsoft.com/office/drawing/2014/main" id="{4C3DA145-6820-4838-8F85-9EDDB489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9F41-D311-40DA-8BF4-1044723AD7C7}" type="datetime1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AC25B3A5-29CB-4E46-9824-A026F2242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FB69-C2E0-40A4-97B6-932F7EC9C233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12BE802-8470-4D25-99A3-2DF3AD01B8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0744" y="2242030"/>
            <a:ext cx="5431256" cy="292658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63BA4260-4D58-47A8-8E07-74A0024EB8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22" y="2265143"/>
            <a:ext cx="5239424" cy="2926583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5D2D04AE-13E7-41AD-AB3D-73CDA1F21773}"/>
              </a:ext>
            </a:extLst>
          </p:cNvPr>
          <p:cNvSpPr/>
          <p:nvPr/>
        </p:nvSpPr>
        <p:spPr>
          <a:xfrm>
            <a:off x="2209800" y="1498165"/>
            <a:ext cx="1550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0° Run12+13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474047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369</Words>
  <Application>Microsoft Office PowerPoint</Application>
  <PresentationFormat>宽屏</PresentationFormat>
  <Paragraphs>110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等线</vt:lpstr>
      <vt:lpstr>等线 Light</vt:lpstr>
      <vt:lpstr>Arial</vt:lpstr>
      <vt:lpstr>Cambria Math</vt:lpstr>
      <vt:lpstr>Office 主题​​</vt:lpstr>
      <vt:lpstr>Ncount Correction with First Cluster Time</vt:lpstr>
      <vt:lpstr>One mistake in 45° track figure in last slides</vt:lpstr>
      <vt:lpstr>Dependency on t_F(First Cluster Time) and correction</vt:lpstr>
      <vt:lpstr>Ncount Comparison (t_F   Correction)</vt:lpstr>
      <vt:lpstr>Dependency on t_F(First Cluster Time) and correction</vt:lpstr>
      <vt:lpstr>Ncount Comparison (t_F  Correction)</vt:lpstr>
      <vt:lpstr>PowerPoint 演示文稿</vt:lpstr>
      <vt:lpstr>dE/dx Correction 45° Run16+17+18</vt:lpstr>
      <vt:lpstr>PowerPoint 演示文稿</vt:lpstr>
      <vt:lpstr>dE/dx Correction 0° Run12+13</vt:lpstr>
      <vt:lpstr>PowerPoint 演示文稿</vt:lpstr>
      <vt:lpstr>PowerPoint 演示文稿</vt:lpstr>
      <vt:lpstr>Summary</vt:lpstr>
      <vt:lpstr>Backup</vt:lpstr>
      <vt:lpstr>dE/dx &amp; dN/dx 2D Histogram</vt:lpstr>
      <vt:lpstr>t0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 Timing Analysis for Beam Test data</dc:title>
  <dc:creator>Liu Shuaiyi</dc:creator>
  <cp:lastModifiedBy>Liu Shuaiyi</cp:lastModifiedBy>
  <cp:revision>22</cp:revision>
  <dcterms:created xsi:type="dcterms:W3CDTF">2023-03-28T09:36:28Z</dcterms:created>
  <dcterms:modified xsi:type="dcterms:W3CDTF">2023-03-30T07:57:34Z</dcterms:modified>
</cp:coreProperties>
</file>