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85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7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76.xml"/><Relationship Id="rId8" Type="http://schemas.openxmlformats.org/officeDocument/2006/relationships/tags" Target="../tags/tag75.xml"/><Relationship Id="rId7" Type="http://schemas.openxmlformats.org/officeDocument/2006/relationships/tags" Target="../tags/tag74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0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80.xml"/><Relationship Id="rId4" Type="http://schemas.openxmlformats.org/officeDocument/2006/relationships/tags" Target="../tags/tag79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81.xml"/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83.xml"/><Relationship Id="rId4" Type="http://schemas.openxmlformats.org/officeDocument/2006/relationships/tags" Target="../tags/tag82.xml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物质量检验</a:t>
            </a:r>
            <a:br>
              <a:rPr lang="zh-CN" altLang="zh-CN"/>
            </a:br>
            <a:r>
              <a:rPr lang="en-US" altLang="zh-CN"/>
              <a:t>checkin</a:t>
            </a:r>
            <a:r>
              <a:rPr lang="en-US" altLang="zh-CN"/>
              <a:t>g of x/X0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Scattering angle relation to x/X0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59155" y="1635760"/>
            <a:ext cx="3375660" cy="7315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/>
              <p:cNvSpPr txBox="1"/>
              <p:nvPr/>
            </p:nvSpPr>
            <p:spPr>
              <a:xfrm>
                <a:off x="859155" y="3026410"/>
                <a:ext cx="6467475" cy="3683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𝜃</m:t>
                    </m:r>
                  </m:oMath>
                </a14:m>
                <a:r>
                  <a:rPr lang="en-US" altLang="zh-CN">
                    <a:latin typeface="Cambria Math" panose="02040503050406030204" charset="0"/>
                    <a:cs typeface="Cambria Math" panose="02040503050406030204" charset="0"/>
                  </a:rPr>
                  <a:t> and </a:t>
                </a:r>
                <a:r>
                  <a:rPr lang="en-US" altLang="zh-CN">
                    <a:latin typeface="Cambria Math" panose="02040503050406030204" charset="0"/>
                    <a:cs typeface="Cambria Math" panose="02040503050406030204" charset="0"/>
                    <a:sym typeface="+mn-ea"/>
                  </a:rPr>
                  <a:t>x/X0</a:t>
                </a:r>
                <a:r>
                  <a:rPr lang="en-US" altLang="zh-CN">
                    <a:latin typeface="Cambria Math" panose="02040503050406030204" charset="0"/>
                    <a:cs typeface="Cambria Math" panose="02040503050406030204" charset="0"/>
                  </a:rPr>
                  <a:t>  is isomorphism</a:t>
                </a:r>
                <a:endParaRPr lang="en-US" altLang="zh-CN">
                  <a:latin typeface="Cambria Math" panose="02040503050406030204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155" y="3026410"/>
                <a:ext cx="6467475" cy="3683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Track selection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255395" y="1871345"/>
            <a:ext cx="100330" cy="2108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>
            <p:custDataLst>
              <p:tags r:id="rId1"/>
            </p:custDataLst>
          </p:nvPr>
        </p:nvSpPr>
        <p:spPr>
          <a:xfrm>
            <a:off x="2256155" y="1871345"/>
            <a:ext cx="100330" cy="2108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3296920" y="1871345"/>
            <a:ext cx="100330" cy="2108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4387215" y="1871345"/>
            <a:ext cx="100330" cy="2108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255395" y="2958465"/>
            <a:ext cx="149860" cy="13589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椭圆 8"/>
          <p:cNvSpPr/>
          <p:nvPr>
            <p:custDataLst>
              <p:tags r:id="rId4"/>
            </p:custDataLst>
          </p:nvPr>
        </p:nvSpPr>
        <p:spPr>
          <a:xfrm>
            <a:off x="2216150" y="2723515"/>
            <a:ext cx="149860" cy="13589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椭圆 9"/>
          <p:cNvSpPr/>
          <p:nvPr>
            <p:custDataLst>
              <p:tags r:id="rId5"/>
            </p:custDataLst>
          </p:nvPr>
        </p:nvSpPr>
        <p:spPr>
          <a:xfrm>
            <a:off x="3301365" y="2822575"/>
            <a:ext cx="149860" cy="13589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椭圆 10"/>
          <p:cNvSpPr/>
          <p:nvPr>
            <p:custDataLst>
              <p:tags r:id="rId6"/>
            </p:custDataLst>
          </p:nvPr>
        </p:nvSpPr>
        <p:spPr>
          <a:xfrm>
            <a:off x="4378325" y="3249930"/>
            <a:ext cx="149860" cy="13589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2" name="直接箭头连接符 11"/>
          <p:cNvCxnSpPr/>
          <p:nvPr/>
        </p:nvCxnSpPr>
        <p:spPr>
          <a:xfrm flipV="1">
            <a:off x="1124585" y="2705100"/>
            <a:ext cx="1416050" cy="40132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2078355" y="2755265"/>
            <a:ext cx="1466215" cy="17081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3153410" y="2804795"/>
            <a:ext cx="1666875" cy="58229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1656715" y="2202815"/>
            <a:ext cx="4622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L1</a:t>
            </a:r>
            <a:endParaRPr lang="en-US" altLang="zh-CN"/>
          </a:p>
        </p:txBody>
      </p:sp>
      <p:sp>
        <p:nvSpPr>
          <p:cNvPr id="16" name="文本框 15"/>
          <p:cNvSpPr txBox="1"/>
          <p:nvPr>
            <p:custDataLst>
              <p:tags r:id="rId7"/>
            </p:custDataLst>
          </p:nvPr>
        </p:nvSpPr>
        <p:spPr>
          <a:xfrm>
            <a:off x="2673985" y="2454275"/>
            <a:ext cx="4622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L2</a:t>
            </a:r>
            <a:endParaRPr lang="en-US" altLang="zh-CN"/>
          </a:p>
        </p:txBody>
      </p:sp>
      <p:sp>
        <p:nvSpPr>
          <p:cNvPr id="17" name="文本框 16"/>
          <p:cNvSpPr txBox="1"/>
          <p:nvPr>
            <p:custDataLst>
              <p:tags r:id="rId8"/>
            </p:custDataLst>
          </p:nvPr>
        </p:nvSpPr>
        <p:spPr>
          <a:xfrm>
            <a:off x="3691255" y="2590165"/>
            <a:ext cx="4622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L3</a:t>
            </a:r>
            <a:endParaRPr lang="en-US" altLang="zh-CN"/>
          </a:p>
        </p:txBody>
      </p:sp>
      <p:sp>
        <p:nvSpPr>
          <p:cNvPr id="18" name="文本框 17"/>
          <p:cNvSpPr txBox="1"/>
          <p:nvPr/>
        </p:nvSpPr>
        <p:spPr>
          <a:xfrm>
            <a:off x="5221605" y="2042160"/>
            <a:ext cx="586486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判断</a:t>
            </a:r>
            <a:r>
              <a:rPr lang="zh-CN" altLang="en-US"/>
              <a:t>经过第二块芯片散射角应当选用入射径迹</a:t>
            </a:r>
            <a:r>
              <a:rPr lang="en-US" altLang="zh-CN"/>
              <a:t>L</a:t>
            </a:r>
            <a:r>
              <a:rPr lang="en-US" altLang="zh-CN"/>
              <a:t>1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出射径迹选取</a:t>
            </a:r>
            <a:r>
              <a:rPr lang="en-US" altLang="zh-CN"/>
              <a:t>l2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判断经过第二块</a:t>
            </a:r>
            <a:r>
              <a:rPr lang="en-US" altLang="zh-CN"/>
              <a:t>+</a:t>
            </a:r>
            <a:r>
              <a:rPr lang="zh-CN" altLang="en-US"/>
              <a:t>第三块芯片的</a:t>
            </a:r>
            <a:r>
              <a:rPr lang="zh-CN" altLang="en-US"/>
              <a:t>散射角</a:t>
            </a:r>
            <a:endParaRPr lang="zh-CN" altLang="en-US"/>
          </a:p>
          <a:p>
            <a:r>
              <a:rPr lang="zh-CN" altLang="en-US"/>
              <a:t>出射径迹选择</a:t>
            </a:r>
            <a:r>
              <a:rPr lang="en-US" altLang="zh-CN">
                <a:sym typeface="+mn-ea"/>
              </a:rPr>
              <a:t>l3</a:t>
            </a:r>
            <a:endParaRPr lang="zh-CN" altLang="en-US"/>
          </a:p>
        </p:txBody>
      </p:sp>
    </p:spTree>
    <p:custDataLst>
      <p:tags r:id="rId9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散射角判断：</a:t>
            </a:r>
            <a:r>
              <a:rPr lang="zh-CN" altLang="en-US">
                <a:sym typeface="+mn-ea"/>
              </a:rPr>
              <a:t>角度选择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有三种角度可以作为散射角的</a:t>
            </a:r>
            <a:r>
              <a:rPr lang="zh-CN" altLang="en-US"/>
              <a:t>判据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1.X</a:t>
            </a:r>
            <a:r>
              <a:rPr lang="zh-CN" altLang="en-US"/>
              <a:t>方向投影的径迹</a:t>
            </a:r>
            <a:r>
              <a:rPr lang="zh-CN" altLang="en-US"/>
              <a:t>夹角</a:t>
            </a:r>
            <a:endParaRPr lang="zh-CN" altLang="en-US"/>
          </a:p>
          <a:p>
            <a:r>
              <a:rPr lang="en-US" altLang="zh-CN"/>
              <a:t>2.Y</a:t>
            </a:r>
            <a:r>
              <a:rPr lang="zh-CN" altLang="en-US"/>
              <a:t>方向投影的径迹夹角</a:t>
            </a:r>
            <a:r>
              <a:rPr lang="en-US" altLang="zh-CN"/>
              <a:t>	</a:t>
            </a:r>
            <a:r>
              <a:rPr lang="zh-CN" altLang="en-US"/>
              <a:t>这两种角度分布是正态分布，以高斯拟合的</a:t>
            </a:r>
            <a:r>
              <a:rPr lang="en-US" altLang="zh-CN"/>
              <a:t>Sigma</a:t>
            </a:r>
            <a:r>
              <a:rPr lang="zh-CN" altLang="en-US"/>
              <a:t>标定</a:t>
            </a:r>
            <a:r>
              <a:rPr lang="zh-CN" altLang="en-US"/>
              <a:t>散射角度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三维径迹方向向量夹角</a:t>
            </a:r>
            <a:r>
              <a:rPr lang="en-US" altLang="zh-CN"/>
              <a:t>	</a:t>
            </a:r>
            <a:r>
              <a:rPr lang="zh-CN" altLang="en-US"/>
              <a:t>这种角度分布是朗道分布</a:t>
            </a:r>
            <a:r>
              <a:rPr lang="en-US" altLang="zh-CN"/>
              <a:t>(</a:t>
            </a:r>
            <a:r>
              <a:rPr lang="zh-CN" altLang="en-US"/>
              <a:t>只能为正</a:t>
            </a:r>
            <a:r>
              <a:rPr lang="en-US" altLang="zh-CN"/>
              <a:t>)</a:t>
            </a:r>
            <a:r>
              <a:rPr lang="zh-CN" altLang="en-US"/>
              <a:t>，以朗道拟合</a:t>
            </a:r>
            <a:r>
              <a:rPr lang="en-US" altLang="zh-CN"/>
              <a:t>μ</a:t>
            </a:r>
            <a:r>
              <a:rPr lang="zh-CN" altLang="en-US"/>
              <a:t>标定</a:t>
            </a:r>
            <a:r>
              <a:rPr lang="zh-CN" altLang="en-US">
                <a:sym typeface="+mn-ea"/>
              </a:rPr>
              <a:t>散射</a:t>
            </a:r>
            <a:r>
              <a:rPr lang="zh-CN" altLang="en-US"/>
              <a:t>角度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整体物质量</a:t>
            </a:r>
            <a:r>
              <a:rPr lang="zh-CN" altLang="en-US"/>
              <a:t>分析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先对芯片整块进行径迹夹角</a:t>
            </a:r>
            <a:r>
              <a:rPr lang="zh-CN" altLang="en-US"/>
              <a:t>分析</a:t>
            </a:r>
            <a:endParaRPr lang="zh-CN" altLang="en-US"/>
          </a:p>
          <a:p>
            <a:r>
              <a:rPr lang="zh-CN" altLang="en-US"/>
              <a:t>选取</a:t>
            </a:r>
            <a:r>
              <a:rPr lang="en-US" altLang="zh-CN"/>
              <a:t>Run0323</a:t>
            </a:r>
            <a:r>
              <a:rPr lang="zh-CN" altLang="en-US"/>
              <a:t>第三块芯片（从</a:t>
            </a:r>
            <a:r>
              <a:rPr lang="en-US" altLang="zh-CN"/>
              <a:t>1</a:t>
            </a:r>
            <a:r>
              <a:rPr lang="zh-CN" altLang="en-US"/>
              <a:t>开始</a:t>
            </a:r>
            <a:r>
              <a:rPr lang="zh-CN" altLang="en-US"/>
              <a:t>计数）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出射径迹选择</a:t>
            </a:r>
            <a:r>
              <a:rPr lang="en-US" altLang="zh-CN"/>
              <a:t>l2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7" name="图片 6" descr="Canvas_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37380" y="1490345"/>
            <a:ext cx="3987165" cy="2388235"/>
          </a:xfrm>
          <a:prstGeom prst="rect">
            <a:avLst/>
          </a:prstGeom>
        </p:spPr>
      </p:pic>
      <p:pic>
        <p:nvPicPr>
          <p:cNvPr id="8" name="图片 7" descr="Canvas_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330" y="1584325"/>
            <a:ext cx="3829050" cy="2293620"/>
          </a:xfrm>
          <a:prstGeom prst="rect">
            <a:avLst/>
          </a:prstGeom>
        </p:spPr>
      </p:pic>
      <p:pic>
        <p:nvPicPr>
          <p:cNvPr id="9" name="图片 8" descr="Canvas_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" y="3877945"/>
            <a:ext cx="3957955" cy="2371090"/>
          </a:xfrm>
          <a:prstGeom prst="rect">
            <a:avLst/>
          </a:prstGeom>
        </p:spPr>
      </p:pic>
      <p:sp>
        <p:nvSpPr>
          <p:cNvPr id="10" name="文本框 9"/>
          <p:cNvSpPr txBox="1"/>
          <p:nvPr>
            <p:custDataLst>
              <p:tags r:id="rId4"/>
            </p:custDataLst>
          </p:nvPr>
        </p:nvSpPr>
        <p:spPr>
          <a:xfrm>
            <a:off x="5375275" y="4480560"/>
            <a:ext cx="395287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x</a:t>
            </a:r>
            <a:r>
              <a:rPr lang="zh-CN" altLang="en-US"/>
              <a:t>方向</a:t>
            </a:r>
            <a:r>
              <a:rPr lang="en-US" altLang="zh-CN"/>
              <a:t>Sigma:	0.3227mrad</a:t>
            </a:r>
            <a:endParaRPr lang="en-US" altLang="zh-CN"/>
          </a:p>
          <a:p>
            <a:r>
              <a:rPr lang="en-US" altLang="zh-CN">
                <a:sym typeface="+mn-ea"/>
              </a:rPr>
              <a:t>y</a:t>
            </a:r>
            <a:r>
              <a:rPr lang="zh-CN" altLang="en-US">
                <a:sym typeface="+mn-ea"/>
              </a:rPr>
              <a:t>方向</a:t>
            </a:r>
            <a:r>
              <a:rPr lang="en-US" altLang="zh-CN">
                <a:sym typeface="+mn-ea"/>
              </a:rPr>
              <a:t>Sigma:	0.3261mrad</a:t>
            </a:r>
            <a:endParaRPr lang="en-US" altLang="zh-CN"/>
          </a:p>
          <a:p>
            <a:r>
              <a:rPr lang="zh-CN" altLang="en-US"/>
              <a:t>三维径迹夹角</a:t>
            </a:r>
            <a:r>
              <a:rPr lang="en-US" altLang="zh-CN"/>
              <a:t>μ</a:t>
            </a:r>
            <a:r>
              <a:rPr lang="zh-CN" altLang="en-US"/>
              <a:t>：</a:t>
            </a:r>
            <a:r>
              <a:rPr lang="en-US" altLang="zh-CN"/>
              <a:t>	0.4248mrad</a:t>
            </a:r>
            <a:endParaRPr lang="en-US" altLang="zh-CN"/>
          </a:p>
        </p:txBody>
      </p:sp>
    </p:spTree>
    <p:custDataLst>
      <p:tags r:id="rId5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出射径迹选择</a:t>
            </a:r>
            <a:r>
              <a:rPr lang="en-US" altLang="zh-CN"/>
              <a:t>l3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Canvas_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4023360" cy="2409825"/>
          </a:xfrm>
          <a:prstGeom prst="rect">
            <a:avLst/>
          </a:prstGeom>
        </p:spPr>
      </p:pic>
      <p:pic>
        <p:nvPicPr>
          <p:cNvPr id="6" name="图片 5" descr="Canvas_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330" y="3936365"/>
            <a:ext cx="4084320" cy="244602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375275" y="4480560"/>
            <a:ext cx="395287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x</a:t>
            </a:r>
            <a:r>
              <a:rPr lang="zh-CN" altLang="en-US"/>
              <a:t>方向</a:t>
            </a:r>
            <a:r>
              <a:rPr lang="en-US" altLang="zh-CN"/>
              <a:t>Sigma:	0.3101mrad</a:t>
            </a:r>
            <a:endParaRPr lang="en-US" altLang="zh-CN"/>
          </a:p>
          <a:p>
            <a:r>
              <a:rPr lang="en-US" altLang="zh-CN">
                <a:sym typeface="+mn-ea"/>
              </a:rPr>
              <a:t>y</a:t>
            </a:r>
            <a:r>
              <a:rPr lang="zh-CN" altLang="en-US">
                <a:sym typeface="+mn-ea"/>
              </a:rPr>
              <a:t>方向</a:t>
            </a:r>
            <a:r>
              <a:rPr lang="en-US" altLang="zh-CN">
                <a:sym typeface="+mn-ea"/>
              </a:rPr>
              <a:t>Sigma:	0.3130mrad</a:t>
            </a:r>
            <a:endParaRPr lang="en-US" altLang="zh-CN"/>
          </a:p>
          <a:p>
            <a:r>
              <a:rPr lang="zh-CN" altLang="en-US"/>
              <a:t>三维径迹夹角</a:t>
            </a:r>
            <a:r>
              <a:rPr lang="en-US" altLang="zh-CN"/>
              <a:t>μ</a:t>
            </a:r>
            <a:r>
              <a:rPr lang="zh-CN" altLang="en-US"/>
              <a:t>：</a:t>
            </a:r>
            <a:r>
              <a:rPr lang="en-US" altLang="zh-CN"/>
              <a:t>	0.4068</a:t>
            </a:r>
            <a:r>
              <a:rPr lang="en-US" altLang="zh-CN"/>
              <a:t>mrad</a:t>
            </a:r>
            <a:endParaRPr lang="en-US" altLang="zh-CN"/>
          </a:p>
        </p:txBody>
      </p:sp>
      <p:pic>
        <p:nvPicPr>
          <p:cNvPr id="9" name="图片 8" descr="Canvas_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7710" y="1490345"/>
            <a:ext cx="4095115" cy="245237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6</a:t>
            </a:r>
            <a:r>
              <a:rPr lang="zh-CN" altLang="en-US"/>
              <a:t>个芯片共有</a:t>
            </a:r>
            <a:r>
              <a:rPr lang="en-US" altLang="zh-CN"/>
              <a:t>5</a:t>
            </a:r>
            <a:r>
              <a:rPr lang="zh-CN" altLang="en-US"/>
              <a:t>个板间的径迹，选取第一个与最后一个，理论上其夹角分布应当反应</a:t>
            </a:r>
            <a:r>
              <a:rPr lang="en-US" altLang="zh-CN"/>
              <a:t>4</a:t>
            </a:r>
            <a:r>
              <a:rPr lang="zh-CN" altLang="en-US"/>
              <a:t>块芯片的</a:t>
            </a:r>
            <a:r>
              <a:rPr lang="zh-CN" altLang="en-US"/>
              <a:t>物质量</a:t>
            </a:r>
            <a:endParaRPr lang="zh-CN" altLang="en-US"/>
          </a:p>
          <a:p>
            <a:endParaRPr lang="zh-CN" altLang="en-US"/>
          </a:p>
        </p:txBody>
      </p:sp>
      <p:pic>
        <p:nvPicPr>
          <p:cNvPr id="5" name="图片 4" descr="Canvas_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2341245"/>
            <a:ext cx="3173095" cy="1900555"/>
          </a:xfrm>
          <a:prstGeom prst="rect">
            <a:avLst/>
          </a:prstGeom>
        </p:spPr>
      </p:pic>
      <p:pic>
        <p:nvPicPr>
          <p:cNvPr id="6" name="图片 5" descr="Canvas_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1425" y="2341245"/>
            <a:ext cx="3166110" cy="1896110"/>
          </a:xfrm>
          <a:prstGeom prst="rect">
            <a:avLst/>
          </a:prstGeom>
        </p:spPr>
      </p:pic>
      <p:pic>
        <p:nvPicPr>
          <p:cNvPr id="7" name="图片 6" descr="Canvas_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7535" y="2341245"/>
            <a:ext cx="3164205" cy="1894840"/>
          </a:xfrm>
          <a:prstGeom prst="rect">
            <a:avLst/>
          </a:prstGeom>
        </p:spPr>
      </p:pic>
      <p:sp>
        <p:nvSpPr>
          <p:cNvPr id="8" name="文本框 7"/>
          <p:cNvSpPr txBox="1"/>
          <p:nvPr>
            <p:custDataLst>
              <p:tags r:id="rId4"/>
            </p:custDataLst>
          </p:nvPr>
        </p:nvSpPr>
        <p:spPr>
          <a:xfrm>
            <a:off x="5375275" y="4480560"/>
            <a:ext cx="395287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x</a:t>
            </a:r>
            <a:r>
              <a:rPr lang="zh-CN" altLang="en-US"/>
              <a:t>方向</a:t>
            </a:r>
            <a:r>
              <a:rPr lang="en-US" altLang="zh-CN"/>
              <a:t>Sigma:	0.3550mrad</a:t>
            </a:r>
            <a:endParaRPr lang="en-US" altLang="zh-CN"/>
          </a:p>
          <a:p>
            <a:r>
              <a:rPr lang="en-US" altLang="zh-CN">
                <a:sym typeface="+mn-ea"/>
              </a:rPr>
              <a:t>y</a:t>
            </a:r>
            <a:r>
              <a:rPr lang="zh-CN" altLang="en-US">
                <a:sym typeface="+mn-ea"/>
              </a:rPr>
              <a:t>方向</a:t>
            </a:r>
            <a:r>
              <a:rPr lang="en-US" altLang="zh-CN">
                <a:sym typeface="+mn-ea"/>
              </a:rPr>
              <a:t>Sigma:	0.3561mrad</a:t>
            </a:r>
            <a:endParaRPr lang="en-US" altLang="zh-CN"/>
          </a:p>
          <a:p>
            <a:r>
              <a:rPr lang="zh-CN" altLang="en-US"/>
              <a:t>三维径迹夹角</a:t>
            </a:r>
            <a:r>
              <a:rPr lang="en-US" altLang="zh-CN"/>
              <a:t>μ</a:t>
            </a:r>
            <a:r>
              <a:rPr lang="zh-CN" altLang="en-US"/>
              <a:t>：</a:t>
            </a:r>
            <a:r>
              <a:rPr lang="en-US" altLang="zh-CN"/>
              <a:t>	0.4796mrad</a:t>
            </a:r>
            <a:endParaRPr lang="en-US" altLang="zh-CN"/>
          </a:p>
        </p:txBody>
      </p:sp>
    </p:spTree>
    <p:custDataLst>
      <p:tags r:id="rId5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问题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选取两个不同出射径迹出现了相似的夹角，甚至选取</a:t>
            </a:r>
            <a:r>
              <a:rPr lang="en-US" altLang="zh-CN"/>
              <a:t>L3</a:t>
            </a:r>
            <a:r>
              <a:rPr lang="zh-CN" altLang="en-US"/>
              <a:t>的夹角比</a:t>
            </a:r>
            <a:r>
              <a:rPr lang="en-US" altLang="zh-CN"/>
              <a:t>L2</a:t>
            </a:r>
            <a:r>
              <a:rPr lang="zh-CN" altLang="en-US"/>
              <a:t>还小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无法判断造成这种统计分布的原因是否是因为物质量，因为如果是物质量造成的，</a:t>
            </a:r>
            <a:r>
              <a:rPr lang="en-US" altLang="zh-CN"/>
              <a:t>L3</a:t>
            </a:r>
            <a:r>
              <a:rPr lang="zh-CN" altLang="en-US"/>
              <a:t>与</a:t>
            </a:r>
            <a:r>
              <a:rPr lang="en-US" altLang="zh-CN"/>
              <a:t>L1</a:t>
            </a:r>
            <a:r>
              <a:rPr lang="zh-CN" altLang="en-US"/>
              <a:t>夹角理应比</a:t>
            </a:r>
            <a:r>
              <a:rPr lang="en-US" altLang="zh-CN"/>
              <a:t>L2</a:t>
            </a:r>
            <a:r>
              <a:rPr lang="zh-CN" altLang="en-US"/>
              <a:t>与</a:t>
            </a:r>
            <a:r>
              <a:rPr lang="en-US" altLang="zh-CN"/>
              <a:t>L1</a:t>
            </a:r>
            <a:r>
              <a:rPr lang="zh-CN" altLang="en-US"/>
              <a:t>的</a:t>
            </a:r>
            <a:r>
              <a:rPr lang="zh-CN" altLang="en-US"/>
              <a:t>大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5.xml><?xml version="1.0" encoding="utf-8"?>
<p:tagLst xmlns:p="http://schemas.openxmlformats.org/presentationml/2006/main">
  <p:tag name="COMMONDATA" val="eyJoZGlkIjoiMDYwZTJjNzUyYmI4MDVlNmU3YzBjOWNiNmZiNzQ4ZjIifQ==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650</Words>
  <Application>WPS 演示</Application>
  <PresentationFormat>宽屏</PresentationFormat>
  <Paragraphs>60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Cambria Math</vt:lpstr>
      <vt:lpstr>Office 主题​​</vt:lpstr>
      <vt:lpstr>物质量检验 checking of x/X0</vt:lpstr>
      <vt:lpstr>Scattering angle relation to x/X0</vt:lpstr>
      <vt:lpstr>Track selection</vt:lpstr>
      <vt:lpstr>散射角判断：角度选择</vt:lpstr>
      <vt:lpstr>整体物质量分析</vt:lpstr>
      <vt:lpstr>出射径迹选择l2</vt:lpstr>
      <vt:lpstr>出射径迹选择l3</vt:lpstr>
      <vt:lpstr>PowerPoint 演示文稿</vt:lpstr>
      <vt:lpstr>问题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Valar</cp:lastModifiedBy>
  <cp:revision>155</cp:revision>
  <dcterms:created xsi:type="dcterms:W3CDTF">2019-06-19T02:08:00Z</dcterms:created>
  <dcterms:modified xsi:type="dcterms:W3CDTF">2023-03-30T07:22:10Z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77A8AFD283D34168BE2C68AC280C173B</vt:lpwstr>
  </property>
</Properties>
</file>