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2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D1DFAF-7D9F-46E3-8116-975BB52F2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6F7B95E-3C9F-4AA0-B2CD-BA321E0AA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C7500D-755B-422F-98EE-98FD5633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9122E4-4074-4C3F-87C6-4B253580E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A03C0F-F4EB-46EC-B565-DA221A2C5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89B5C0-9B11-47CF-B912-6A2AB09F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BA61AF-4AAD-4DCF-A810-76159217B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FE53FA-CF1B-4318-8119-5332F57F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1AB113-C638-4C9A-9EAE-50419746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6B8FD4-4E49-466B-8659-BBA3749F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53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52FF2C7-2019-45ED-84DD-41A4CFE70C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63052F7-F57A-4211-A6C8-49112E8B8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CCA02A-6534-4B19-B22C-57A6D459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5BDC90-AE5A-45C5-9EA4-92B6B8F2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EB8F89-D8DE-4A91-A967-BD433BD6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56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740A85-6C5A-44BA-A948-1CEAD4071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866154-B99F-4985-8896-4D1C70DFC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261931-55E0-4922-A08F-811717D2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B9739C-C2EB-4C45-8884-CDEDFE28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C211EF-1721-4056-87C6-41BBE12BA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994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3EB9F9-8ECD-4285-93A9-F0EE103F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34C25F-A111-45E9-BD85-2C2F33526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FBD2E74-48EC-4D33-B682-5DF1B7DB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851A15-C8EB-4D6D-9E6E-BE95A488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329A16-60E3-450E-BA80-8422525A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6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CB38DC-CAA7-4D42-AC3A-735944914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C4BEB9-D872-4E64-AB0D-C98210789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47F5C70-A7AA-4040-B67B-4FBA806D7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5AB997-02F4-4232-AD09-BA8BDCFB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2BBC8E0-9B5F-471D-B17F-ED5EFF8B6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C18C74-22B0-46E3-AF67-2F385767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91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EF940-DEA3-4432-B620-D714F0DF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CD4330-6EAD-4A0C-9EDD-7DB156AFC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4AC2C6A-4DC9-4576-9CE2-7FBBF3C97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6E345F1-399A-47C0-8641-74A5CA621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B41758D-614D-4BB2-9803-EE3B90652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66F6E6C-7EDA-42E3-9643-D0367F4D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DE65D1E-2505-4D5C-B6CD-8E4A75E8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B64EAA6-EE52-4133-9154-FEB5C0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588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C853D9-D6E9-447A-9627-15DEDCC3D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B7ED6D-BD58-469A-8370-83B7DB8EA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E37736D-96D1-4215-8F99-DA6622EA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DE0646-27C3-4421-9729-66345ACE1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12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639E2A5-8824-4142-819F-778F430E0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963A55D-B490-4260-8A30-981DF784B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6444E0-0075-44A1-A963-99BEC6CF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89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E3A01C-C16A-42FB-95F6-40C72428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1553A1-100A-48D8-A4B0-91566E04E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0AD89CA-1D64-4901-8473-2805CE9D3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AEBED4-0452-4D65-8AA2-0504C9EC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0805DB7-099C-4D42-AA59-C003BCB8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66AD804-6722-43A9-BCA9-AE450C3D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082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374DE7-CEA5-41BB-8DC5-22E3F029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E5FA038-6ED1-4634-A1AA-F13B3B866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5857275-0DC6-4144-9E9C-40BC68DD1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977BD7-AAB6-4200-886D-7F9624BE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97C40BB-5981-4410-B994-9EBE80CFD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5709C86-3E7C-4859-B846-C26DC97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04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5036A00-041C-4D37-B869-B8A11775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F42F52-AC0B-4F8C-A523-BB2CEF146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A6C74C-CFB8-4040-A060-7F5085F17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4839-D5D5-4676-B7B8-4A97558C10CE}" type="datetimeFigureOut">
              <a:rPr lang="zh-CN" altLang="en-US" smtClean="0"/>
              <a:t>2023/4/19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8C69DB-81D9-4734-ACC8-3B3F27377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385991-5679-43FC-BEA5-379F984D1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96EA3-7CEA-4BCF-8CE3-EAEFC438B8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918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81E509-1D81-4627-9971-452F37AB4F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TDR--</a:t>
            </a:r>
            <a:br>
              <a:rPr lang="en-US" altLang="zh-CN" dirty="0"/>
            </a:br>
            <a:r>
              <a:rPr lang="en-US" altLang="zh-CN" dirty="0"/>
              <a:t>Control system of </a:t>
            </a:r>
            <a:r>
              <a:rPr lang="en-US" altLang="zh-CN" dirty="0" err="1"/>
              <a:t>Linac</a:t>
            </a:r>
            <a:r>
              <a:rPr lang="en-US" altLang="zh-CN" dirty="0"/>
              <a:t> and Damping Ring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31D29F4-44C8-4C9E-BAC7-FB35510502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Li Gang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337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65EF41-9483-4367-BE37-0640D3D2C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 and criticism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838760-9004-4D28-98D8-AB652A9C9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Linac</a:t>
            </a:r>
            <a:endParaRPr lang="en-US" altLang="zh-CN" dirty="0"/>
          </a:p>
          <a:p>
            <a:pPr lvl="1"/>
            <a:r>
              <a:rPr lang="en-US" altLang="zh-CN" dirty="0"/>
              <a:t>Error! – this section needs to be re-written. It is not acceptable in its present form for the TDR, which is a construction-ready document.</a:t>
            </a:r>
          </a:p>
          <a:p>
            <a:r>
              <a:rPr lang="en-US" altLang="zh-CN" dirty="0"/>
              <a:t>Damping Ring</a:t>
            </a:r>
          </a:p>
          <a:p>
            <a:pPr lvl="1"/>
            <a:r>
              <a:rPr lang="en-GB" altLang="zh-CN" dirty="0"/>
              <a:t>Missing</a:t>
            </a:r>
          </a:p>
          <a:p>
            <a:endParaRPr lang="en-GB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863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0CC09-E545-4C6A-9210-6882185B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Linac</a:t>
            </a:r>
            <a:r>
              <a:rPr lang="en-US" altLang="zh-CN" dirty="0"/>
              <a:t> Control system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AA50A7-381D-4C6F-989B-C43795A45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/>
              <a:t>Central Control Room</a:t>
            </a:r>
            <a:r>
              <a:rPr lang="zh-CN" altLang="en-US" b="1" dirty="0"/>
              <a:t>：</a:t>
            </a:r>
            <a:r>
              <a:rPr lang="en-US" altLang="zh-CN" b="1" dirty="0"/>
              <a:t>TCCR</a:t>
            </a:r>
            <a:r>
              <a:rPr lang="en-US" altLang="zh-CN" b="1" dirty="0">
                <a:sym typeface="Wingdings" panose="05000000000000000000" pitchFamily="2" charset="2"/>
              </a:rPr>
              <a:t>CCR</a:t>
            </a:r>
            <a:endParaRPr lang="en-US" altLang="zh-CN" b="1" dirty="0"/>
          </a:p>
          <a:p>
            <a:r>
              <a:rPr lang="en-US" altLang="zh-CN" b="1" dirty="0"/>
              <a:t>Global control system</a:t>
            </a:r>
          </a:p>
          <a:p>
            <a:r>
              <a:rPr lang="en-US" altLang="zh-CN" b="1" dirty="0"/>
              <a:t>magnet power supplies</a:t>
            </a:r>
          </a:p>
          <a:p>
            <a:r>
              <a:rPr lang="en-US" altLang="zh-CN" b="1" dirty="0"/>
              <a:t>vacuum devices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electron gun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positron target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klystrons and modulators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microwave system 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4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0CC09-E545-4C6A-9210-6882185B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Control system of Damping Ring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AA50A7-381D-4C6F-989B-C43795A45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Global control system</a:t>
            </a:r>
          </a:p>
          <a:p>
            <a:r>
              <a:rPr lang="en-US" altLang="zh-CN" b="1" dirty="0"/>
              <a:t>magnet power supplies</a:t>
            </a:r>
          </a:p>
          <a:p>
            <a:r>
              <a:rPr lang="en-US" altLang="zh-CN" b="1" dirty="0"/>
              <a:t>vacuum devices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Injection Kicker and Extraction Kicker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RF </a:t>
            </a:r>
          </a:p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15772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53B66D-A6EC-4F8A-891C-B52F20441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4600"/>
          </a:xfrm>
        </p:spPr>
        <p:txBody>
          <a:bodyPr>
            <a:normAutofit/>
          </a:bodyPr>
          <a:lstStyle/>
          <a:p>
            <a:pPr algn="ctr"/>
            <a:r>
              <a:rPr lang="zh-CN" altLang="en-US" sz="16600" dirty="0"/>
              <a:t>谢 谢</a:t>
            </a:r>
          </a:p>
        </p:txBody>
      </p:sp>
    </p:spTree>
    <p:extLst>
      <p:ext uri="{BB962C8B-B14F-4D97-AF65-F5344CB8AC3E}">
        <p14:creationId xmlns:p14="http://schemas.microsoft.com/office/powerpoint/2010/main" val="217232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53C90-F6AA-492E-9DF4-F534F0AD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 principle and criterion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87AE92-72E1-4210-88D7-991053E5B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To integrated into the central control system, the following rules must be observed: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	1.  Consistent with version of EPICS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	2.  Interface </a:t>
            </a:r>
            <a:r>
              <a:rPr lang="en-US" altLang="zh-CN">
                <a:solidFill>
                  <a:srgbClr val="FF0000"/>
                </a:solidFill>
              </a:rPr>
              <a:t>to PVA </a:t>
            </a:r>
            <a:r>
              <a:rPr lang="en-US" altLang="zh-CN" dirty="0">
                <a:solidFill>
                  <a:srgbClr val="FF0000"/>
                </a:solidFill>
              </a:rPr>
              <a:t>of EPICS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	3.  Reserve Hardware Interface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	4.  Agree with other standards of control system</a:t>
            </a:r>
            <a:endParaRPr lang="zh-CN" altLang="en-US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9515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i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146</Words>
  <Application>Microsoft Office PowerPoint</Application>
  <PresentationFormat>宽屏</PresentationFormat>
  <Paragraphs>31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Times New Roman</vt:lpstr>
      <vt:lpstr>Wingdings</vt:lpstr>
      <vt:lpstr>Office 主题​​</vt:lpstr>
      <vt:lpstr>TDR-- Control system of Linac and Damping Ring</vt:lpstr>
      <vt:lpstr>Comment and criticism</vt:lpstr>
      <vt:lpstr>Linac Control system</vt:lpstr>
      <vt:lpstr>Control system of Damping Ring </vt:lpstr>
      <vt:lpstr>谢 谢</vt:lpstr>
      <vt:lpstr> principle and criterion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TDR-- Control system of Linac andDamping Ring</dc:title>
  <dc:creator>IHEP-control</dc:creator>
  <cp:lastModifiedBy>IHEP-control</cp:lastModifiedBy>
  <cp:revision>15</cp:revision>
  <dcterms:created xsi:type="dcterms:W3CDTF">2023-04-19T07:02:37Z</dcterms:created>
  <dcterms:modified xsi:type="dcterms:W3CDTF">2023-04-21T05:00:52Z</dcterms:modified>
</cp:coreProperties>
</file>