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301" r:id="rId2"/>
    <p:sldId id="1287" r:id="rId3"/>
    <p:sldId id="1249" r:id="rId4"/>
    <p:sldId id="1250" r:id="rId5"/>
    <p:sldId id="1285" r:id="rId6"/>
    <p:sldId id="1299" r:id="rId7"/>
    <p:sldId id="1251" r:id="rId8"/>
    <p:sldId id="1252" r:id="rId9"/>
    <p:sldId id="1253" r:id="rId10"/>
    <p:sldId id="1254" r:id="rId11"/>
    <p:sldId id="1255" r:id="rId12"/>
    <p:sldId id="1256" r:id="rId13"/>
    <p:sldId id="1286" r:id="rId14"/>
    <p:sldId id="1281" r:id="rId15"/>
    <p:sldId id="1302" r:id="rId16"/>
    <p:sldId id="1303" r:id="rId17"/>
    <p:sldId id="1304" r:id="rId18"/>
    <p:sldId id="1305" r:id="rId19"/>
    <p:sldId id="1282" r:id="rId20"/>
    <p:sldId id="1284" r:id="rId21"/>
    <p:sldId id="1306" r:id="rId22"/>
    <p:sldId id="1300" r:id="rId23"/>
    <p:sldId id="1257" r:id="rId24"/>
    <p:sldId id="1290" r:id="rId25"/>
    <p:sldId id="1307" r:id="rId26"/>
  </p:sldIdLst>
  <p:sldSz cx="9144000" cy="6858000" type="screen4x3"/>
  <p:notesSz cx="9874250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华文彩云" panose="0201080004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6D8AF2D-0C39-45C1-9B8B-6C6DE57A1842}">
          <p14:sldIdLst>
            <p14:sldId id="1301"/>
            <p14:sldId id="1287"/>
            <p14:sldId id="1249"/>
            <p14:sldId id="1250"/>
            <p14:sldId id="1285"/>
          </p14:sldIdLst>
        </p14:section>
        <p14:section name="Simulation framework" id="{AC50251F-EE58-478F-9D52-90DB68E69044}">
          <p14:sldIdLst>
            <p14:sldId id="1299"/>
            <p14:sldId id="1251"/>
            <p14:sldId id="1252"/>
            <p14:sldId id="1253"/>
            <p14:sldId id="1254"/>
            <p14:sldId id="1255"/>
            <p14:sldId id="1256"/>
          </p14:sldIdLst>
        </p14:section>
        <p14:section name="Gaussino" id="{C45384F6-DD5E-4BB6-BD2E-36A315C22ECD}">
          <p14:sldIdLst>
            <p14:sldId id="1286"/>
            <p14:sldId id="1281"/>
            <p14:sldId id="1302"/>
            <p14:sldId id="1303"/>
            <p14:sldId id="1304"/>
            <p14:sldId id="1305"/>
            <p14:sldId id="1282"/>
            <p14:sldId id="1284"/>
            <p14:sldId id="1306"/>
          </p14:sldIdLst>
        </p14:section>
        <p14:section name="k4SimDelphes" id="{6120D84C-15DF-4351-B921-0D5C8F196467}">
          <p14:sldIdLst>
            <p14:sldId id="1300"/>
            <p14:sldId id="1257"/>
          </p14:sldIdLst>
        </p14:section>
        <p14:section name="Summary" id="{D89E0F50-8E82-42AA-997B-E7A7B0E39402}">
          <p14:sldIdLst>
            <p14:sldId id="1290"/>
            <p14:sldId id="1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2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4">
          <p15:clr>
            <a:srgbClr val="A4A3A4"/>
          </p15:clr>
        </p15:guide>
        <p15:guide id="2" pos="32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3EE"/>
    <a:srgbClr val="FFC7CA"/>
    <a:srgbClr val="FFCACB"/>
    <a:srgbClr val="A8A1F4"/>
    <a:srgbClr val="0000FF"/>
    <a:srgbClr val="00602B"/>
    <a:srgbClr val="CBECDE"/>
    <a:srgbClr val="E7F6EF"/>
    <a:srgbClr val="00CC99"/>
    <a:srgbClr val="2C7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0F8AC3-AEB8-0F48-A7CA-ABB842810D7A}" v="75" dt="2023-10-26T17:38:50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3" autoAdjust="0"/>
    <p:restoredTop sz="95958" autoAdjust="0"/>
  </p:normalViewPr>
  <p:slideViewPr>
    <p:cSldViewPr snapToGrid="0">
      <p:cViewPr varScale="1">
        <p:scale>
          <a:sx n="111" d="100"/>
          <a:sy n="111" d="100"/>
        </p:scale>
        <p:origin x="608" y="192"/>
      </p:cViewPr>
      <p:guideLst>
        <p:guide orient="horz" pos="2184"/>
        <p:guide pos="29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982"/>
    </p:cViewPr>
  </p:sorterViewPr>
  <p:notesViewPr>
    <p:cSldViewPr snapToGrid="0">
      <p:cViewPr>
        <p:scale>
          <a:sx n="100" d="100"/>
          <a:sy n="100" d="100"/>
        </p:scale>
        <p:origin x="-498" y="-66"/>
      </p:cViewPr>
      <p:guideLst>
        <p:guide orient="horz" pos="2164"/>
        <p:guide pos="32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 Tao" userId="247276620f1f46c1" providerId="LiveId" clId="{DCBA884F-0236-41AB-BA54-4382291824A6}"/>
    <pc:docChg chg="undo custSel addSld delSld modSld sldOrd delMainMaster modSection">
      <pc:chgData name="Lin Tao" userId="247276620f1f46c1" providerId="LiveId" clId="{DCBA884F-0236-41AB-BA54-4382291824A6}" dt="2023-09-12T03:30:44.012" v="2608" actId="20577"/>
      <pc:docMkLst>
        <pc:docMk/>
      </pc:docMkLst>
      <pc:sldChg chg="add">
        <pc:chgData name="Lin Tao" userId="247276620f1f46c1" providerId="LiveId" clId="{DCBA884F-0236-41AB-BA54-4382291824A6}" dt="2023-08-28T02:34:27.482" v="203"/>
        <pc:sldMkLst>
          <pc:docMk/>
          <pc:sldMk cId="0" sldId="256"/>
        </pc:sldMkLst>
      </pc:sldChg>
      <pc:sldChg chg="delSp modSp del mod">
        <pc:chgData name="Lin Tao" userId="247276620f1f46c1" providerId="LiveId" clId="{DCBA884F-0236-41AB-BA54-4382291824A6}" dt="2023-08-28T05:00:05.287" v="976" actId="47"/>
        <pc:sldMkLst>
          <pc:docMk/>
          <pc:sldMk cId="2232470949" sldId="270"/>
        </pc:sldMkLst>
        <pc:spChg chg="mod">
          <ac:chgData name="Lin Tao" userId="247276620f1f46c1" providerId="LiveId" clId="{DCBA884F-0236-41AB-BA54-4382291824A6}" dt="2023-08-28T04:59:00.280" v="964" actId="21"/>
          <ac:spMkLst>
            <pc:docMk/>
            <pc:sldMk cId="2232470949" sldId="270"/>
            <ac:spMk id="3" creationId="{28B13489-9861-4900-86AF-85827A4DDBEE}"/>
          </ac:spMkLst>
        </pc:spChg>
        <pc:picChg chg="del">
          <ac:chgData name="Lin Tao" userId="247276620f1f46c1" providerId="LiveId" clId="{DCBA884F-0236-41AB-BA54-4382291824A6}" dt="2023-08-28T04:58:26.742" v="934" actId="21"/>
          <ac:picMkLst>
            <pc:docMk/>
            <pc:sldMk cId="2232470949" sldId="270"/>
            <ac:picMk id="5" creationId="{C89806CE-468F-49B1-9B53-5AA4B7BB084E}"/>
          </ac:picMkLst>
        </pc:picChg>
      </pc:sldChg>
      <pc:sldChg chg="del">
        <pc:chgData name="Lin Tao" userId="247276620f1f46c1" providerId="LiveId" clId="{DCBA884F-0236-41AB-BA54-4382291824A6}" dt="2023-08-27T09:05:34.411" v="42" actId="47"/>
        <pc:sldMkLst>
          <pc:docMk/>
          <pc:sldMk cId="0" sldId="1157"/>
        </pc:sldMkLst>
      </pc:sldChg>
      <pc:sldChg chg="modSp mod">
        <pc:chgData name="Lin Tao" userId="247276620f1f46c1" providerId="LiveId" clId="{DCBA884F-0236-41AB-BA54-4382291824A6}" dt="2023-09-12T03:18:54.758" v="2408" actId="20577"/>
        <pc:sldMkLst>
          <pc:docMk/>
          <pc:sldMk cId="3638162829" sldId="1158"/>
        </pc:sldMkLst>
        <pc:spChg chg="mod">
          <ac:chgData name="Lin Tao" userId="247276620f1f46c1" providerId="LiveId" clId="{DCBA884F-0236-41AB-BA54-4382291824A6}" dt="2023-08-27T08:50:49.063" v="12" actId="20577"/>
          <ac:spMkLst>
            <pc:docMk/>
            <pc:sldMk cId="3638162829" sldId="1158"/>
            <ac:spMk id="5" creationId="{9EDC4BEF-6D8A-4167-BA72-D93817122F43}"/>
          </ac:spMkLst>
        </pc:spChg>
        <pc:spChg chg="mod">
          <ac:chgData name="Lin Tao" userId="247276620f1f46c1" providerId="LiveId" clId="{DCBA884F-0236-41AB-BA54-4382291824A6}" dt="2023-09-12T03:18:54.758" v="2408" actId="20577"/>
          <ac:spMkLst>
            <pc:docMk/>
            <pc:sldMk cId="3638162829" sldId="1158"/>
            <ac:spMk id="6" creationId="{015449C7-D0EF-4C70-B8FC-3C24FE1660B7}"/>
          </ac:spMkLst>
        </pc:spChg>
      </pc:sldChg>
      <pc:sldChg chg="modSp new mod">
        <pc:chgData name="Lin Tao" userId="247276620f1f46c1" providerId="LiveId" clId="{DCBA884F-0236-41AB-BA54-4382291824A6}" dt="2023-08-30T05:12:39.700" v="1839" actId="20577"/>
        <pc:sldMkLst>
          <pc:docMk/>
          <pc:sldMk cId="505325494" sldId="1159"/>
        </pc:sldMkLst>
        <pc:spChg chg="mod">
          <ac:chgData name="Lin Tao" userId="247276620f1f46c1" providerId="LiveId" clId="{DCBA884F-0236-41AB-BA54-4382291824A6}" dt="2023-08-27T09:06:45.285" v="58" actId="20577"/>
          <ac:spMkLst>
            <pc:docMk/>
            <pc:sldMk cId="505325494" sldId="1159"/>
            <ac:spMk id="2" creationId="{B4362315-D999-4E6C-867E-2A16BBE5CAEC}"/>
          </ac:spMkLst>
        </pc:spChg>
        <pc:spChg chg="mod">
          <ac:chgData name="Lin Tao" userId="247276620f1f46c1" providerId="LiveId" clId="{DCBA884F-0236-41AB-BA54-4382291824A6}" dt="2023-08-30T05:12:39.700" v="1839" actId="20577"/>
          <ac:spMkLst>
            <pc:docMk/>
            <pc:sldMk cId="505325494" sldId="1159"/>
            <ac:spMk id="3" creationId="{77AF1EB5-045E-4547-9452-1795F0F7DCC5}"/>
          </ac:spMkLst>
        </pc:spChg>
      </pc:sldChg>
      <pc:sldChg chg="modSp add mod">
        <pc:chgData name="Lin Tao" userId="247276620f1f46c1" providerId="LiveId" clId="{DCBA884F-0236-41AB-BA54-4382291824A6}" dt="2023-08-29T08:37:36.351" v="1648" actId="14100"/>
        <pc:sldMkLst>
          <pc:docMk/>
          <pc:sldMk cId="649494247" sldId="1221"/>
        </pc:sldMkLst>
        <pc:spChg chg="mod">
          <ac:chgData name="Lin Tao" userId="247276620f1f46c1" providerId="LiveId" clId="{DCBA884F-0236-41AB-BA54-4382291824A6}" dt="2023-08-29T08:37:31.373" v="1646" actId="14100"/>
          <ac:spMkLst>
            <pc:docMk/>
            <pc:sldMk cId="649494247" sldId="1221"/>
            <ac:spMk id="3" creationId="{00000000-0000-0000-0000-000000000000}"/>
          </ac:spMkLst>
        </pc:spChg>
        <pc:picChg chg="mod">
          <ac:chgData name="Lin Tao" userId="247276620f1f46c1" providerId="LiveId" clId="{DCBA884F-0236-41AB-BA54-4382291824A6}" dt="2023-08-29T08:37:36.351" v="1648" actId="14100"/>
          <ac:picMkLst>
            <pc:docMk/>
            <pc:sldMk cId="649494247" sldId="1221"/>
            <ac:picMk id="5" creationId="{C5943380-D56B-468E-8026-DB579991E5ED}"/>
          </ac:picMkLst>
        </pc:picChg>
        <pc:picChg chg="mod">
          <ac:chgData name="Lin Tao" userId="247276620f1f46c1" providerId="LiveId" clId="{DCBA884F-0236-41AB-BA54-4382291824A6}" dt="2023-08-29T08:37:16.924" v="1642" actId="1076"/>
          <ac:picMkLst>
            <pc:docMk/>
            <pc:sldMk cId="649494247" sldId="1221"/>
            <ac:picMk id="6" creationId="{0089EC7D-EEF9-4B06-A569-86BFA7786BF7}"/>
          </ac:picMkLst>
        </pc:picChg>
      </pc:sldChg>
      <pc:sldChg chg="addSp modSp add mod">
        <pc:chgData name="Lin Tao" userId="247276620f1f46c1" providerId="LiveId" clId="{DCBA884F-0236-41AB-BA54-4382291824A6}" dt="2023-08-29T08:40:12.316" v="1683" actId="1076"/>
        <pc:sldMkLst>
          <pc:docMk/>
          <pc:sldMk cId="2556772900" sldId="1242"/>
        </pc:sldMkLst>
        <pc:spChg chg="mod">
          <ac:chgData name="Lin Tao" userId="247276620f1f46c1" providerId="LiveId" clId="{DCBA884F-0236-41AB-BA54-4382291824A6}" dt="2023-08-29T08:39:16.488" v="1670" actId="20577"/>
          <ac:spMkLst>
            <pc:docMk/>
            <pc:sldMk cId="2556772900" sldId="1242"/>
            <ac:spMk id="3" creationId="{68F354F0-3621-4FE6-93B0-C3CF9363EABF}"/>
          </ac:spMkLst>
        </pc:spChg>
        <pc:spChg chg="mod">
          <ac:chgData name="Lin Tao" userId="247276620f1f46c1" providerId="LiveId" clId="{DCBA884F-0236-41AB-BA54-4382291824A6}" dt="2023-08-29T08:40:05.979" v="1680" actId="1076"/>
          <ac:spMkLst>
            <pc:docMk/>
            <pc:sldMk cId="2556772900" sldId="1242"/>
            <ac:spMk id="7" creationId="{84797A4E-D149-45D4-ACB7-1FABE70D7C0E}"/>
          </ac:spMkLst>
        </pc:spChg>
        <pc:spChg chg="add mod">
          <ac:chgData name="Lin Tao" userId="247276620f1f46c1" providerId="LiveId" clId="{DCBA884F-0236-41AB-BA54-4382291824A6}" dt="2023-08-29T08:39:52.667" v="1679" actId="14100"/>
          <ac:spMkLst>
            <pc:docMk/>
            <pc:sldMk cId="2556772900" sldId="1242"/>
            <ac:spMk id="8" creationId="{5AEE2314-675F-4B59-8756-D4FD748A3329}"/>
          </ac:spMkLst>
        </pc:spChg>
        <pc:picChg chg="mod">
          <ac:chgData name="Lin Tao" userId="247276620f1f46c1" providerId="LiveId" clId="{DCBA884F-0236-41AB-BA54-4382291824A6}" dt="2023-08-29T08:40:12.316" v="1683" actId="1076"/>
          <ac:picMkLst>
            <pc:docMk/>
            <pc:sldMk cId="2556772900" sldId="1242"/>
            <ac:picMk id="5" creationId="{FCAD4969-B2F4-4636-AEC3-86272F798D0B}"/>
          </ac:picMkLst>
        </pc:picChg>
        <pc:picChg chg="mod">
          <ac:chgData name="Lin Tao" userId="247276620f1f46c1" providerId="LiveId" clId="{DCBA884F-0236-41AB-BA54-4382291824A6}" dt="2023-08-29T08:39:28.087" v="1675" actId="1076"/>
          <ac:picMkLst>
            <pc:docMk/>
            <pc:sldMk cId="2556772900" sldId="1242"/>
            <ac:picMk id="6" creationId="{1C55299C-52C0-4308-8937-11C21F02D4C9}"/>
          </ac:picMkLst>
        </pc:picChg>
      </pc:sldChg>
      <pc:sldChg chg="modSp add mod">
        <pc:chgData name="Lin Tao" userId="247276620f1f46c1" providerId="LiveId" clId="{DCBA884F-0236-41AB-BA54-4382291824A6}" dt="2023-08-29T08:40:50.749" v="1686" actId="1076"/>
        <pc:sldMkLst>
          <pc:docMk/>
          <pc:sldMk cId="4097292048" sldId="1245"/>
        </pc:sldMkLst>
        <pc:spChg chg="mod">
          <ac:chgData name="Lin Tao" userId="247276620f1f46c1" providerId="LiveId" clId="{DCBA884F-0236-41AB-BA54-4382291824A6}" dt="2023-08-29T08:40:46.228" v="1685" actId="20577"/>
          <ac:spMkLst>
            <pc:docMk/>
            <pc:sldMk cId="4097292048" sldId="1245"/>
            <ac:spMk id="3" creationId="{B6AF3092-922D-4754-8E30-E883D93B325F}"/>
          </ac:spMkLst>
        </pc:spChg>
        <pc:picChg chg="mod">
          <ac:chgData name="Lin Tao" userId="247276620f1f46c1" providerId="LiveId" clId="{DCBA884F-0236-41AB-BA54-4382291824A6}" dt="2023-08-29T08:40:50.749" v="1686" actId="1076"/>
          <ac:picMkLst>
            <pc:docMk/>
            <pc:sldMk cId="4097292048" sldId="1245"/>
            <ac:picMk id="5" creationId="{635C42FE-06BA-4C2C-AE8F-2C1050F4FAEE}"/>
          </ac:picMkLst>
        </pc:picChg>
        <pc:picChg chg="mod">
          <ac:chgData name="Lin Tao" userId="247276620f1f46c1" providerId="LiveId" clId="{DCBA884F-0236-41AB-BA54-4382291824A6}" dt="2023-08-29T08:40:50.749" v="1686" actId="1076"/>
          <ac:picMkLst>
            <pc:docMk/>
            <pc:sldMk cId="4097292048" sldId="1245"/>
            <ac:picMk id="6" creationId="{64C4E69E-4BF0-4249-874F-9AAE8DA45CBF}"/>
          </ac:picMkLst>
        </pc:picChg>
        <pc:picChg chg="mod">
          <ac:chgData name="Lin Tao" userId="247276620f1f46c1" providerId="LiveId" clId="{DCBA884F-0236-41AB-BA54-4382291824A6}" dt="2023-08-29T08:40:50.749" v="1686" actId="1076"/>
          <ac:picMkLst>
            <pc:docMk/>
            <pc:sldMk cId="4097292048" sldId="1245"/>
            <ac:picMk id="8" creationId="{03F12FC3-8ED1-41D7-ABCD-FE16717A7114}"/>
          </ac:picMkLst>
        </pc:picChg>
        <pc:picChg chg="mod">
          <ac:chgData name="Lin Tao" userId="247276620f1f46c1" providerId="LiveId" clId="{DCBA884F-0236-41AB-BA54-4382291824A6}" dt="2023-08-29T08:40:50.749" v="1686" actId="1076"/>
          <ac:picMkLst>
            <pc:docMk/>
            <pc:sldMk cId="4097292048" sldId="1245"/>
            <ac:picMk id="9" creationId="{556D3349-5AAB-44AA-9764-DE23B01C9823}"/>
          </ac:picMkLst>
        </pc:picChg>
      </pc:sldChg>
      <pc:sldChg chg="modSp add mod">
        <pc:chgData name="Lin Tao" userId="247276620f1f46c1" providerId="LiveId" clId="{DCBA884F-0236-41AB-BA54-4382291824A6}" dt="2023-08-29T08:41:43.001" v="1691" actId="1076"/>
        <pc:sldMkLst>
          <pc:docMk/>
          <pc:sldMk cId="1742716727" sldId="1246"/>
        </pc:sldMkLst>
        <pc:spChg chg="mod">
          <ac:chgData name="Lin Tao" userId="247276620f1f46c1" providerId="LiveId" clId="{DCBA884F-0236-41AB-BA54-4382291824A6}" dt="2023-08-29T08:41:33.970" v="1688" actId="404"/>
          <ac:spMkLst>
            <pc:docMk/>
            <pc:sldMk cId="1742716727" sldId="1246"/>
            <ac:spMk id="3" creationId="{B2682915-87B9-4BC8-8C1B-34DEB7E2DC63}"/>
          </ac:spMkLst>
        </pc:spChg>
        <pc:picChg chg="mod">
          <ac:chgData name="Lin Tao" userId="247276620f1f46c1" providerId="LiveId" clId="{DCBA884F-0236-41AB-BA54-4382291824A6}" dt="2023-08-29T08:41:43.001" v="1691" actId="1076"/>
          <ac:picMkLst>
            <pc:docMk/>
            <pc:sldMk cId="1742716727" sldId="1246"/>
            <ac:picMk id="5" creationId="{CB1CA1CF-B7C2-47A1-87C7-F3A02F9611F7}"/>
          </ac:picMkLst>
        </pc:picChg>
      </pc:sldChg>
      <pc:sldChg chg="modSp add mod">
        <pc:chgData name="Lin Tao" userId="247276620f1f46c1" providerId="LiveId" clId="{DCBA884F-0236-41AB-BA54-4382291824A6}" dt="2023-08-29T08:42:29.450" v="1703" actId="1076"/>
        <pc:sldMkLst>
          <pc:docMk/>
          <pc:sldMk cId="2424245458" sldId="1247"/>
        </pc:sldMkLst>
        <pc:spChg chg="mod">
          <ac:chgData name="Lin Tao" userId="247276620f1f46c1" providerId="LiveId" clId="{DCBA884F-0236-41AB-BA54-4382291824A6}" dt="2023-08-29T08:42:23.991" v="1701" actId="404"/>
          <ac:spMkLst>
            <pc:docMk/>
            <pc:sldMk cId="2424245458" sldId="1247"/>
            <ac:spMk id="3" creationId="{B2682915-87B9-4BC8-8C1B-34DEB7E2DC63}"/>
          </ac:spMkLst>
        </pc:spChg>
        <pc:spChg chg="mod">
          <ac:chgData name="Lin Tao" userId="247276620f1f46c1" providerId="LiveId" clId="{DCBA884F-0236-41AB-BA54-4382291824A6}" dt="2023-08-29T08:42:12.509" v="1696" actId="403"/>
          <ac:spMkLst>
            <pc:docMk/>
            <pc:sldMk cId="2424245458" sldId="1247"/>
            <ac:spMk id="8" creationId="{BCDA2917-47DF-403B-98A7-0EF3E223D0B1}"/>
          </ac:spMkLst>
        </pc:spChg>
        <pc:picChg chg="mod">
          <ac:chgData name="Lin Tao" userId="247276620f1f46c1" providerId="LiveId" clId="{DCBA884F-0236-41AB-BA54-4382291824A6}" dt="2023-08-29T08:42:29.450" v="1703" actId="1076"/>
          <ac:picMkLst>
            <pc:docMk/>
            <pc:sldMk cId="2424245458" sldId="1247"/>
            <ac:picMk id="6" creationId="{F6612DFE-B145-42DB-8A92-17762F0386B4}"/>
          </ac:picMkLst>
        </pc:picChg>
        <pc:picChg chg="mod">
          <ac:chgData name="Lin Tao" userId="247276620f1f46c1" providerId="LiveId" clId="{DCBA884F-0236-41AB-BA54-4382291824A6}" dt="2023-08-29T08:42:27.719" v="1702" actId="1076"/>
          <ac:picMkLst>
            <pc:docMk/>
            <pc:sldMk cId="2424245458" sldId="1247"/>
            <ac:picMk id="7" creationId="{CD9D55A5-CFE7-423A-A628-98EE6EE98D02}"/>
          </ac:picMkLst>
        </pc:picChg>
      </pc:sldChg>
      <pc:sldChg chg="addSp modSp new del mod">
        <pc:chgData name="Lin Tao" userId="247276620f1f46c1" providerId="LiveId" clId="{DCBA884F-0236-41AB-BA54-4382291824A6}" dt="2023-08-29T08:34:22.479" v="1633" actId="47"/>
        <pc:sldMkLst>
          <pc:docMk/>
          <pc:sldMk cId="4050693240" sldId="1248"/>
        </pc:sldMkLst>
        <pc:spChg chg="mod">
          <ac:chgData name="Lin Tao" userId="247276620f1f46c1" providerId="LiveId" clId="{DCBA884F-0236-41AB-BA54-4382291824A6}" dt="2023-08-28T02:50:46.683" v="269" actId="20577"/>
          <ac:spMkLst>
            <pc:docMk/>
            <pc:sldMk cId="4050693240" sldId="1248"/>
            <ac:spMk id="2" creationId="{E0CDE50B-4AFF-4341-8BCA-0ECEDA6C8760}"/>
          </ac:spMkLst>
        </pc:spChg>
        <pc:spChg chg="mod">
          <ac:chgData name="Lin Tao" userId="247276620f1f46c1" providerId="LiveId" clId="{DCBA884F-0236-41AB-BA54-4382291824A6}" dt="2023-08-28T02:54:01.819" v="308" actId="255"/>
          <ac:spMkLst>
            <pc:docMk/>
            <pc:sldMk cId="4050693240" sldId="1248"/>
            <ac:spMk id="3" creationId="{C141F56E-8D97-49F0-9436-6AACC4743B7F}"/>
          </ac:spMkLst>
        </pc:spChg>
        <pc:spChg chg="add mod">
          <ac:chgData name="Lin Tao" userId="247276620f1f46c1" providerId="LiveId" clId="{DCBA884F-0236-41AB-BA54-4382291824A6}" dt="2023-08-28T02:53:06.491" v="303" actId="1076"/>
          <ac:spMkLst>
            <pc:docMk/>
            <pc:sldMk cId="4050693240" sldId="1248"/>
            <ac:spMk id="6" creationId="{11FE663B-A099-4E20-9DDC-7908285AF62C}"/>
          </ac:spMkLst>
        </pc:spChg>
        <pc:picChg chg="add mod">
          <ac:chgData name="Lin Tao" userId="247276620f1f46c1" providerId="LiveId" clId="{DCBA884F-0236-41AB-BA54-4382291824A6}" dt="2023-08-28T02:52:05.095" v="275" actId="1076"/>
          <ac:picMkLst>
            <pc:docMk/>
            <pc:sldMk cId="4050693240" sldId="1248"/>
            <ac:picMk id="5" creationId="{665F2FDB-1888-400B-9D59-F4C87E7086FB}"/>
          </ac:picMkLst>
        </pc:picChg>
      </pc:sldChg>
      <pc:sldChg chg="addSp modSp new mod">
        <pc:chgData name="Lin Tao" userId="247276620f1f46c1" providerId="LiveId" clId="{DCBA884F-0236-41AB-BA54-4382291824A6}" dt="2023-08-29T08:34:29.038" v="1634" actId="20577"/>
        <pc:sldMkLst>
          <pc:docMk/>
          <pc:sldMk cId="1589659749" sldId="1249"/>
        </pc:sldMkLst>
        <pc:spChg chg="mod">
          <ac:chgData name="Lin Tao" userId="247276620f1f46c1" providerId="LiveId" clId="{DCBA884F-0236-41AB-BA54-4382291824A6}" dt="2023-08-29T08:34:29.038" v="1634" actId="20577"/>
          <ac:spMkLst>
            <pc:docMk/>
            <pc:sldMk cId="1589659749" sldId="1249"/>
            <ac:spMk id="2" creationId="{1ECC5B20-6860-4FAA-9BEC-D54FE59C37AF}"/>
          </ac:spMkLst>
        </pc:spChg>
        <pc:spChg chg="mod">
          <ac:chgData name="Lin Tao" userId="247276620f1f46c1" providerId="LiveId" clId="{DCBA884F-0236-41AB-BA54-4382291824A6}" dt="2023-08-28T02:55:07.933" v="316"/>
          <ac:spMkLst>
            <pc:docMk/>
            <pc:sldMk cId="1589659749" sldId="1249"/>
            <ac:spMk id="3" creationId="{9DE5715B-C38F-4E1A-A797-F72BB24DE0ED}"/>
          </ac:spMkLst>
        </pc:spChg>
        <pc:spChg chg="add mod">
          <ac:chgData name="Lin Tao" userId="247276620f1f46c1" providerId="LiveId" clId="{DCBA884F-0236-41AB-BA54-4382291824A6}" dt="2023-08-28T02:56:39.264" v="324" actId="1076"/>
          <ac:spMkLst>
            <pc:docMk/>
            <pc:sldMk cId="1589659749" sldId="1249"/>
            <ac:spMk id="6" creationId="{D76932C8-BB16-4113-969F-1B434A5527BE}"/>
          </ac:spMkLst>
        </pc:spChg>
        <pc:picChg chg="add mod">
          <ac:chgData name="Lin Tao" userId="247276620f1f46c1" providerId="LiveId" clId="{DCBA884F-0236-41AB-BA54-4382291824A6}" dt="2023-08-28T02:56:07.650" v="321" actId="1076"/>
          <ac:picMkLst>
            <pc:docMk/>
            <pc:sldMk cId="1589659749" sldId="1249"/>
            <ac:picMk id="5" creationId="{8B7611A0-10FB-433D-B2FB-9A94B090750F}"/>
          </ac:picMkLst>
        </pc:picChg>
      </pc:sldChg>
      <pc:sldChg chg="addSp delSp modSp new mod">
        <pc:chgData name="Lin Tao" userId="247276620f1f46c1" providerId="LiveId" clId="{DCBA884F-0236-41AB-BA54-4382291824A6}" dt="2023-08-30T10:01:20.755" v="1983" actId="14100"/>
        <pc:sldMkLst>
          <pc:docMk/>
          <pc:sldMk cId="2203659857" sldId="1250"/>
        </pc:sldMkLst>
        <pc:spChg chg="mod">
          <ac:chgData name="Lin Tao" userId="247276620f1f46c1" providerId="LiveId" clId="{DCBA884F-0236-41AB-BA54-4382291824A6}" dt="2023-08-29T08:34:37.341" v="1635" actId="20577"/>
          <ac:spMkLst>
            <pc:docMk/>
            <pc:sldMk cId="2203659857" sldId="1250"/>
            <ac:spMk id="2" creationId="{D6807499-50AD-402C-997E-AAE311A4A43F}"/>
          </ac:spMkLst>
        </pc:spChg>
        <pc:spChg chg="mod">
          <ac:chgData name="Lin Tao" userId="247276620f1f46c1" providerId="LiveId" clId="{DCBA884F-0236-41AB-BA54-4382291824A6}" dt="2023-08-30T05:19:48.513" v="1954" actId="20577"/>
          <ac:spMkLst>
            <pc:docMk/>
            <pc:sldMk cId="2203659857" sldId="1250"/>
            <ac:spMk id="3" creationId="{DD879B61-94CB-4E5F-A17A-B218D7EC3CEB}"/>
          </ac:spMkLst>
        </pc:spChg>
        <pc:spChg chg="add del mod">
          <ac:chgData name="Lin Tao" userId="247276620f1f46c1" providerId="LiveId" clId="{DCBA884F-0236-41AB-BA54-4382291824A6}" dt="2023-08-28T04:47:12.505" v="852" actId="478"/>
          <ac:spMkLst>
            <pc:docMk/>
            <pc:sldMk cId="2203659857" sldId="1250"/>
            <ac:spMk id="9" creationId="{C4035DCD-C204-4769-ACC0-EFCAEDB6DBDF}"/>
          </ac:spMkLst>
        </pc:spChg>
        <pc:spChg chg="add del mod">
          <ac:chgData name="Lin Tao" userId="247276620f1f46c1" providerId="LiveId" clId="{DCBA884F-0236-41AB-BA54-4382291824A6}" dt="2023-08-28T04:47:12.505" v="852" actId="478"/>
          <ac:spMkLst>
            <pc:docMk/>
            <pc:sldMk cId="2203659857" sldId="1250"/>
            <ac:spMk id="11" creationId="{DF4A0D0A-8B68-4206-B690-A181DFA1CA78}"/>
          </ac:spMkLst>
        </pc:spChg>
        <pc:spChg chg="add del mod">
          <ac:chgData name="Lin Tao" userId="247276620f1f46c1" providerId="LiveId" clId="{DCBA884F-0236-41AB-BA54-4382291824A6}" dt="2023-08-28T04:46:41.797" v="851" actId="478"/>
          <ac:spMkLst>
            <pc:docMk/>
            <pc:sldMk cId="2203659857" sldId="1250"/>
            <ac:spMk id="14" creationId="{2E87EA53-4D20-46D9-B8F1-88763B0DE45C}"/>
          </ac:spMkLst>
        </pc:spChg>
        <pc:spChg chg="add del mod">
          <ac:chgData name="Lin Tao" userId="247276620f1f46c1" providerId="LiveId" clId="{DCBA884F-0236-41AB-BA54-4382291824A6}" dt="2023-08-30T05:21:41.682" v="1959" actId="21"/>
          <ac:spMkLst>
            <pc:docMk/>
            <pc:sldMk cId="2203659857" sldId="1250"/>
            <ac:spMk id="15" creationId="{CFD5F9CD-9EC9-4CDA-80FA-81148EB43B40}"/>
          </ac:spMkLst>
        </pc:spChg>
        <pc:picChg chg="add del mod">
          <ac:chgData name="Lin Tao" userId="247276620f1f46c1" providerId="LiveId" clId="{DCBA884F-0236-41AB-BA54-4382291824A6}" dt="2023-08-30T05:21:47.340" v="1962" actId="478"/>
          <ac:picMkLst>
            <pc:docMk/>
            <pc:sldMk cId="2203659857" sldId="1250"/>
            <ac:picMk id="6" creationId="{689E4852-C923-44A0-90F9-11036A628A0E}"/>
          </ac:picMkLst>
        </pc:picChg>
        <pc:picChg chg="add mod">
          <ac:chgData name="Lin Tao" userId="247276620f1f46c1" providerId="LiveId" clId="{DCBA884F-0236-41AB-BA54-4382291824A6}" dt="2023-08-30T10:01:16.745" v="1982" actId="1076"/>
          <ac:picMkLst>
            <pc:docMk/>
            <pc:sldMk cId="2203659857" sldId="1250"/>
            <ac:picMk id="7" creationId="{F262A754-F83E-473F-86E9-42D33E93BF45}"/>
          </ac:picMkLst>
        </pc:picChg>
        <pc:picChg chg="add mod">
          <ac:chgData name="Lin Tao" userId="247276620f1f46c1" providerId="LiveId" clId="{DCBA884F-0236-41AB-BA54-4382291824A6}" dt="2023-08-30T10:01:20.755" v="1983" actId="14100"/>
          <ac:picMkLst>
            <pc:docMk/>
            <pc:sldMk cId="2203659857" sldId="1250"/>
            <ac:picMk id="9" creationId="{6DEA9BBE-FAA7-44D2-94F3-DBA332071B96}"/>
          </ac:picMkLst>
        </pc:picChg>
        <pc:cxnChg chg="add del mod">
          <ac:chgData name="Lin Tao" userId="247276620f1f46c1" providerId="LiveId" clId="{DCBA884F-0236-41AB-BA54-4382291824A6}" dt="2023-08-28T04:47:12.505" v="852" actId="478"/>
          <ac:cxnSpMkLst>
            <pc:docMk/>
            <pc:sldMk cId="2203659857" sldId="1250"/>
            <ac:cxnSpMk id="8" creationId="{5310FE66-E536-4608-929C-A252C24DF664}"/>
          </ac:cxnSpMkLst>
        </pc:cxnChg>
        <pc:cxnChg chg="add del mod">
          <ac:chgData name="Lin Tao" userId="247276620f1f46c1" providerId="LiveId" clId="{DCBA884F-0236-41AB-BA54-4382291824A6}" dt="2023-08-28T04:47:12.505" v="852" actId="478"/>
          <ac:cxnSpMkLst>
            <pc:docMk/>
            <pc:sldMk cId="2203659857" sldId="1250"/>
            <ac:cxnSpMk id="10" creationId="{E92ADC01-1F91-417A-884E-905959CF2EE5}"/>
          </ac:cxnSpMkLst>
        </pc:cxnChg>
      </pc:sldChg>
      <pc:sldChg chg="addSp modSp new mod">
        <pc:chgData name="Lin Tao" userId="247276620f1f46c1" providerId="LiveId" clId="{DCBA884F-0236-41AB-BA54-4382291824A6}" dt="2023-08-28T05:06:53.580" v="1064" actId="20577"/>
        <pc:sldMkLst>
          <pc:docMk/>
          <pc:sldMk cId="3885253419" sldId="1251"/>
        </pc:sldMkLst>
        <pc:spChg chg="mod">
          <ac:chgData name="Lin Tao" userId="247276620f1f46c1" providerId="LiveId" clId="{DCBA884F-0236-41AB-BA54-4382291824A6}" dt="2023-08-28T05:00:27.043" v="980" actId="20577"/>
          <ac:spMkLst>
            <pc:docMk/>
            <pc:sldMk cId="3885253419" sldId="1251"/>
            <ac:spMk id="2" creationId="{DE577AA9-E58A-48C3-B1BD-EA6BA9E5A654}"/>
          </ac:spMkLst>
        </pc:spChg>
        <pc:spChg chg="mod">
          <ac:chgData name="Lin Tao" userId="247276620f1f46c1" providerId="LiveId" clId="{DCBA884F-0236-41AB-BA54-4382291824A6}" dt="2023-08-28T05:06:53.580" v="1064" actId="20577"/>
          <ac:spMkLst>
            <pc:docMk/>
            <pc:sldMk cId="3885253419" sldId="1251"/>
            <ac:spMk id="3" creationId="{A72832EA-E400-408B-ABC3-0F1928C5B9C1}"/>
          </ac:spMkLst>
        </pc:spChg>
        <pc:picChg chg="add mod">
          <ac:chgData name="Lin Tao" userId="247276620f1f46c1" providerId="LiveId" clId="{DCBA884F-0236-41AB-BA54-4382291824A6}" dt="2023-08-28T05:00:01.376" v="975" actId="1076"/>
          <ac:picMkLst>
            <pc:docMk/>
            <pc:sldMk cId="3885253419" sldId="1251"/>
            <ac:picMk id="5" creationId="{894070C0-AED8-4E95-A94B-EAD94DAF2D1F}"/>
          </ac:picMkLst>
        </pc:picChg>
      </pc:sldChg>
      <pc:sldChg chg="addSp modSp new mod">
        <pc:chgData name="Lin Tao" userId="247276620f1f46c1" providerId="LiveId" clId="{DCBA884F-0236-41AB-BA54-4382291824A6}" dt="2023-09-12T03:30:44.012" v="2608" actId="20577"/>
        <pc:sldMkLst>
          <pc:docMk/>
          <pc:sldMk cId="1418574810" sldId="1252"/>
        </pc:sldMkLst>
        <pc:spChg chg="mod">
          <ac:chgData name="Lin Tao" userId="247276620f1f46c1" providerId="LiveId" clId="{DCBA884F-0236-41AB-BA54-4382291824A6}" dt="2023-08-28T05:00:40.064" v="983" actId="20577"/>
          <ac:spMkLst>
            <pc:docMk/>
            <pc:sldMk cId="1418574810" sldId="1252"/>
            <ac:spMk id="2" creationId="{13C7932D-65AA-4F24-AAB9-4F358D1ED09B}"/>
          </ac:spMkLst>
        </pc:spChg>
        <pc:spChg chg="mod">
          <ac:chgData name="Lin Tao" userId="247276620f1f46c1" providerId="LiveId" clId="{DCBA884F-0236-41AB-BA54-4382291824A6}" dt="2023-09-12T03:30:28.068" v="2597" actId="14100"/>
          <ac:spMkLst>
            <pc:docMk/>
            <pc:sldMk cId="1418574810" sldId="1252"/>
            <ac:spMk id="3" creationId="{F45E7B46-F0EF-4108-B03C-8110356E0578}"/>
          </ac:spMkLst>
        </pc:spChg>
        <pc:spChg chg="add mod">
          <ac:chgData name="Lin Tao" userId="247276620f1f46c1" providerId="LiveId" clId="{DCBA884F-0236-41AB-BA54-4382291824A6}" dt="2023-09-12T03:30:44.012" v="2608" actId="20577"/>
          <ac:spMkLst>
            <pc:docMk/>
            <pc:sldMk cId="1418574810" sldId="1252"/>
            <ac:spMk id="6" creationId="{EE2C4ECF-A590-4676-9EC1-5345E252AAD8}"/>
          </ac:spMkLst>
        </pc:spChg>
        <pc:picChg chg="add mod">
          <ac:chgData name="Lin Tao" userId="247276620f1f46c1" providerId="LiveId" clId="{DCBA884F-0236-41AB-BA54-4382291824A6}" dt="2023-09-12T03:29:39.389" v="2529" actId="1076"/>
          <ac:picMkLst>
            <pc:docMk/>
            <pc:sldMk cId="1418574810" sldId="1252"/>
            <ac:picMk id="5" creationId="{45335A60-4949-4502-ACB7-493206DFCCC1}"/>
          </ac:picMkLst>
        </pc:picChg>
        <pc:picChg chg="add mod">
          <ac:chgData name="Lin Tao" userId="247276620f1f46c1" providerId="LiveId" clId="{DCBA884F-0236-41AB-BA54-4382291824A6}" dt="2023-09-12T03:30:35.402" v="2599" actId="1076"/>
          <ac:picMkLst>
            <pc:docMk/>
            <pc:sldMk cId="1418574810" sldId="1252"/>
            <ac:picMk id="8" creationId="{95A32CC4-3E70-46D4-B258-BADA69E8C04D}"/>
          </ac:picMkLst>
        </pc:picChg>
      </pc:sldChg>
      <pc:sldChg chg="addSp modSp new mod">
        <pc:chgData name="Lin Tao" userId="247276620f1f46c1" providerId="LiveId" clId="{DCBA884F-0236-41AB-BA54-4382291824A6}" dt="2023-08-28T05:06:11.401" v="1046" actId="1440"/>
        <pc:sldMkLst>
          <pc:docMk/>
          <pc:sldMk cId="4203346288" sldId="1253"/>
        </pc:sldMkLst>
        <pc:spChg chg="mod">
          <ac:chgData name="Lin Tao" userId="247276620f1f46c1" providerId="LiveId" clId="{DCBA884F-0236-41AB-BA54-4382291824A6}" dt="2023-08-28T05:03:24.771" v="1025" actId="20577"/>
          <ac:spMkLst>
            <pc:docMk/>
            <pc:sldMk cId="4203346288" sldId="1253"/>
            <ac:spMk id="2" creationId="{F55DD466-7D22-4102-A738-5B576DE4DF1D}"/>
          </ac:spMkLst>
        </pc:spChg>
        <pc:spChg chg="mod">
          <ac:chgData name="Lin Tao" userId="247276620f1f46c1" providerId="LiveId" clId="{DCBA884F-0236-41AB-BA54-4382291824A6}" dt="2023-08-28T05:05:37.379" v="1041" actId="14100"/>
          <ac:spMkLst>
            <pc:docMk/>
            <pc:sldMk cId="4203346288" sldId="1253"/>
            <ac:spMk id="3" creationId="{F1AECE5B-78C8-40A0-8D87-D7899CDF6E19}"/>
          </ac:spMkLst>
        </pc:spChg>
        <pc:picChg chg="add mod ord">
          <ac:chgData name="Lin Tao" userId="247276620f1f46c1" providerId="LiveId" clId="{DCBA884F-0236-41AB-BA54-4382291824A6}" dt="2023-08-28T05:06:09.050" v="1045" actId="1440"/>
          <ac:picMkLst>
            <pc:docMk/>
            <pc:sldMk cId="4203346288" sldId="1253"/>
            <ac:picMk id="5" creationId="{BB0CDE7D-24C7-4C19-A3D1-2E02757E3DD5}"/>
          </ac:picMkLst>
        </pc:picChg>
        <pc:picChg chg="add mod ord">
          <ac:chgData name="Lin Tao" userId="247276620f1f46c1" providerId="LiveId" clId="{DCBA884F-0236-41AB-BA54-4382291824A6}" dt="2023-08-28T05:05:42.933" v="1042" actId="166"/>
          <ac:picMkLst>
            <pc:docMk/>
            <pc:sldMk cId="4203346288" sldId="1253"/>
            <ac:picMk id="6" creationId="{FFE64838-F57F-4305-83E7-B34BCA8C99E3}"/>
          </ac:picMkLst>
        </pc:picChg>
        <pc:picChg chg="add mod">
          <ac:chgData name="Lin Tao" userId="247276620f1f46c1" providerId="LiveId" clId="{DCBA884F-0236-41AB-BA54-4382291824A6}" dt="2023-08-28T05:06:11.401" v="1046" actId="1440"/>
          <ac:picMkLst>
            <pc:docMk/>
            <pc:sldMk cId="4203346288" sldId="1253"/>
            <ac:picMk id="7" creationId="{FF27BE9E-1DF2-4B8C-8ACA-A5C1305BBBD2}"/>
          </ac:picMkLst>
        </pc:picChg>
      </pc:sldChg>
      <pc:sldChg chg="addSp modSp new mod">
        <pc:chgData name="Lin Tao" userId="247276620f1f46c1" providerId="LiveId" clId="{DCBA884F-0236-41AB-BA54-4382291824A6}" dt="2023-08-28T05:10:04.704" v="1100" actId="15"/>
        <pc:sldMkLst>
          <pc:docMk/>
          <pc:sldMk cId="3570929535" sldId="1254"/>
        </pc:sldMkLst>
        <pc:spChg chg="mod">
          <ac:chgData name="Lin Tao" userId="247276620f1f46c1" providerId="LiveId" clId="{DCBA884F-0236-41AB-BA54-4382291824A6}" dt="2023-08-28T05:08:55.256" v="1067" actId="20577"/>
          <ac:spMkLst>
            <pc:docMk/>
            <pc:sldMk cId="3570929535" sldId="1254"/>
            <ac:spMk id="2" creationId="{A5F2685D-7178-4F65-B309-284BB7D6438A}"/>
          </ac:spMkLst>
        </pc:spChg>
        <pc:spChg chg="mod">
          <ac:chgData name="Lin Tao" userId="247276620f1f46c1" providerId="LiveId" clId="{DCBA884F-0236-41AB-BA54-4382291824A6}" dt="2023-08-28T05:10:04.704" v="1100" actId="15"/>
          <ac:spMkLst>
            <pc:docMk/>
            <pc:sldMk cId="3570929535" sldId="1254"/>
            <ac:spMk id="3" creationId="{11930189-3EC0-4794-B23D-AE5EB8AA8757}"/>
          </ac:spMkLst>
        </pc:spChg>
        <pc:picChg chg="add mod">
          <ac:chgData name="Lin Tao" userId="247276620f1f46c1" providerId="LiveId" clId="{DCBA884F-0236-41AB-BA54-4382291824A6}" dt="2023-08-28T05:09:18.450" v="1068"/>
          <ac:picMkLst>
            <pc:docMk/>
            <pc:sldMk cId="3570929535" sldId="1254"/>
            <ac:picMk id="5" creationId="{7194781A-0A9C-461E-8622-E0BF7EE701C6}"/>
          </ac:picMkLst>
        </pc:picChg>
      </pc:sldChg>
      <pc:sldChg chg="addSp modSp new mod">
        <pc:chgData name="Lin Tao" userId="247276620f1f46c1" providerId="LiveId" clId="{DCBA884F-0236-41AB-BA54-4382291824A6}" dt="2023-08-28T05:12:43.698" v="1128" actId="14100"/>
        <pc:sldMkLst>
          <pc:docMk/>
          <pc:sldMk cId="2739772480" sldId="1255"/>
        </pc:sldMkLst>
        <pc:spChg chg="mod">
          <ac:chgData name="Lin Tao" userId="247276620f1f46c1" providerId="LiveId" clId="{DCBA884F-0236-41AB-BA54-4382291824A6}" dt="2023-08-28T05:10:35.783" v="1103" actId="20577"/>
          <ac:spMkLst>
            <pc:docMk/>
            <pc:sldMk cId="2739772480" sldId="1255"/>
            <ac:spMk id="2" creationId="{79F522A5-CF4F-4A7C-9156-34C0F7BBBD07}"/>
          </ac:spMkLst>
        </pc:spChg>
        <pc:spChg chg="mod">
          <ac:chgData name="Lin Tao" userId="247276620f1f46c1" providerId="LiveId" clId="{DCBA884F-0236-41AB-BA54-4382291824A6}" dt="2023-08-28T05:12:43.698" v="1128" actId="14100"/>
          <ac:spMkLst>
            <pc:docMk/>
            <pc:sldMk cId="2739772480" sldId="1255"/>
            <ac:spMk id="3" creationId="{28DDD799-3E5C-47F4-A13C-D5F65A005C05}"/>
          </ac:spMkLst>
        </pc:spChg>
        <pc:picChg chg="add mod">
          <ac:chgData name="Lin Tao" userId="247276620f1f46c1" providerId="LiveId" clId="{DCBA884F-0236-41AB-BA54-4382291824A6}" dt="2023-08-28T05:12:37.729" v="1127" actId="1076"/>
          <ac:picMkLst>
            <pc:docMk/>
            <pc:sldMk cId="2739772480" sldId="1255"/>
            <ac:picMk id="5" creationId="{219BA652-64CF-4D39-A2B6-78D238B64DF4}"/>
          </ac:picMkLst>
        </pc:picChg>
      </pc:sldChg>
      <pc:sldChg chg="addSp delSp modSp add mod">
        <pc:chgData name="Lin Tao" userId="247276620f1f46c1" providerId="LiveId" clId="{DCBA884F-0236-41AB-BA54-4382291824A6}" dt="2023-08-29T09:29:28.904" v="1837" actId="20577"/>
        <pc:sldMkLst>
          <pc:docMk/>
          <pc:sldMk cId="2447189400" sldId="1256"/>
        </pc:sldMkLst>
        <pc:spChg chg="mod">
          <ac:chgData name="Lin Tao" userId="247276620f1f46c1" providerId="LiveId" clId="{DCBA884F-0236-41AB-BA54-4382291824A6}" dt="2023-08-28T05:13:28.959" v="1130" actId="20577"/>
          <ac:spMkLst>
            <pc:docMk/>
            <pc:sldMk cId="2447189400" sldId="1256"/>
            <ac:spMk id="2" creationId="{79F522A5-CF4F-4A7C-9156-34C0F7BBBD07}"/>
          </ac:spMkLst>
        </pc:spChg>
        <pc:spChg chg="mod">
          <ac:chgData name="Lin Tao" userId="247276620f1f46c1" providerId="LiveId" clId="{DCBA884F-0236-41AB-BA54-4382291824A6}" dt="2023-08-29T09:29:28.904" v="1837" actId="20577"/>
          <ac:spMkLst>
            <pc:docMk/>
            <pc:sldMk cId="2447189400" sldId="1256"/>
            <ac:spMk id="3" creationId="{28DDD799-3E5C-47F4-A13C-D5F65A005C05}"/>
          </ac:spMkLst>
        </pc:spChg>
        <pc:picChg chg="del">
          <ac:chgData name="Lin Tao" userId="247276620f1f46c1" providerId="LiveId" clId="{DCBA884F-0236-41AB-BA54-4382291824A6}" dt="2023-08-28T05:15:10.659" v="1147" actId="478"/>
          <ac:picMkLst>
            <pc:docMk/>
            <pc:sldMk cId="2447189400" sldId="1256"/>
            <ac:picMk id="5" creationId="{219BA652-64CF-4D39-A2B6-78D238B64DF4}"/>
          </ac:picMkLst>
        </pc:picChg>
        <pc:picChg chg="add mod">
          <ac:chgData name="Lin Tao" userId="247276620f1f46c1" providerId="LiveId" clId="{DCBA884F-0236-41AB-BA54-4382291824A6}" dt="2023-08-28T05:15:32.335" v="1150" actId="1076"/>
          <ac:picMkLst>
            <pc:docMk/>
            <pc:sldMk cId="2447189400" sldId="1256"/>
            <ac:picMk id="6" creationId="{F0277709-000E-459E-AA97-4BE213B411F9}"/>
          </ac:picMkLst>
        </pc:picChg>
        <pc:picChg chg="add mod">
          <ac:chgData name="Lin Tao" userId="247276620f1f46c1" providerId="LiveId" clId="{DCBA884F-0236-41AB-BA54-4382291824A6}" dt="2023-08-28T05:18:48.554" v="1165" actId="1076"/>
          <ac:picMkLst>
            <pc:docMk/>
            <pc:sldMk cId="2447189400" sldId="1256"/>
            <ac:picMk id="7" creationId="{BD6AB94F-9EE4-488A-B715-4FB48E0D4976}"/>
          </ac:picMkLst>
        </pc:picChg>
      </pc:sldChg>
      <pc:sldChg chg="addSp modSp new mod ord">
        <pc:chgData name="Lin Tao" userId="247276620f1f46c1" providerId="LiveId" clId="{DCBA884F-0236-41AB-BA54-4382291824A6}" dt="2023-09-12T03:21:41.012" v="2449" actId="1076"/>
        <pc:sldMkLst>
          <pc:docMk/>
          <pc:sldMk cId="1723886212" sldId="1257"/>
        </pc:sldMkLst>
        <pc:spChg chg="mod">
          <ac:chgData name="Lin Tao" userId="247276620f1f46c1" providerId="LiveId" clId="{DCBA884F-0236-41AB-BA54-4382291824A6}" dt="2023-08-29T09:01:50.154" v="1810" actId="20577"/>
          <ac:spMkLst>
            <pc:docMk/>
            <pc:sldMk cId="1723886212" sldId="1257"/>
            <ac:spMk id="2" creationId="{A4147151-29FA-4A1C-886C-E8A21D1DD2B5}"/>
          </ac:spMkLst>
        </pc:spChg>
        <pc:spChg chg="mod">
          <ac:chgData name="Lin Tao" userId="247276620f1f46c1" providerId="LiveId" clId="{DCBA884F-0236-41AB-BA54-4382291824A6}" dt="2023-08-28T06:54:43.878" v="1579" actId="14100"/>
          <ac:spMkLst>
            <pc:docMk/>
            <pc:sldMk cId="1723886212" sldId="1257"/>
            <ac:spMk id="3" creationId="{750C6621-63D1-4F9D-B0A0-B2DCE15AB910}"/>
          </ac:spMkLst>
        </pc:spChg>
        <pc:spChg chg="add mod">
          <ac:chgData name="Lin Tao" userId="247276620f1f46c1" providerId="LiveId" clId="{DCBA884F-0236-41AB-BA54-4382291824A6}" dt="2023-08-28T06:54:38.105" v="1578" actId="1076"/>
          <ac:spMkLst>
            <pc:docMk/>
            <pc:sldMk cId="1723886212" sldId="1257"/>
            <ac:spMk id="5" creationId="{37EE9283-0E01-44AF-8800-24F353FA26DA}"/>
          </ac:spMkLst>
        </pc:spChg>
        <pc:spChg chg="add mod">
          <ac:chgData name="Lin Tao" userId="247276620f1f46c1" providerId="LiveId" clId="{DCBA884F-0236-41AB-BA54-4382291824A6}" dt="2023-09-12T03:21:41.012" v="2449" actId="1076"/>
          <ac:spMkLst>
            <pc:docMk/>
            <pc:sldMk cId="1723886212" sldId="1257"/>
            <ac:spMk id="6" creationId="{FAA08CA2-5636-4790-A3B3-43330495EB6A}"/>
          </ac:spMkLst>
        </pc:spChg>
        <pc:picChg chg="add mod">
          <ac:chgData name="Lin Tao" userId="247276620f1f46c1" providerId="LiveId" clId="{DCBA884F-0236-41AB-BA54-4382291824A6}" dt="2023-09-12T03:21:10.665" v="2409" actId="1076"/>
          <ac:picMkLst>
            <pc:docMk/>
            <pc:sldMk cId="1723886212" sldId="1257"/>
            <ac:picMk id="7" creationId="{01678CC6-2C1F-4908-AA89-98DF03D7B482}"/>
          </ac:picMkLst>
        </pc:picChg>
      </pc:sldChg>
      <pc:sldChg chg="modSp add mod ord">
        <pc:chgData name="Lin Tao" userId="247276620f1f46c1" providerId="LiveId" clId="{DCBA884F-0236-41AB-BA54-4382291824A6}" dt="2023-08-30T05:13:03.183" v="1844" actId="207"/>
        <pc:sldMkLst>
          <pc:docMk/>
          <pc:sldMk cId="3817625015" sldId="1258"/>
        </pc:sldMkLst>
        <pc:spChg chg="mod">
          <ac:chgData name="Lin Tao" userId="247276620f1f46c1" providerId="LiveId" clId="{DCBA884F-0236-41AB-BA54-4382291824A6}" dt="2023-08-30T05:13:03.183" v="1844" actId="207"/>
          <ac:spMkLst>
            <pc:docMk/>
            <pc:sldMk cId="3817625015" sldId="1258"/>
            <ac:spMk id="3" creationId="{77AF1EB5-045E-4547-9452-1795F0F7DCC5}"/>
          </ac:spMkLst>
        </pc:spChg>
      </pc:sldChg>
      <pc:sldChg chg="modSp add mod">
        <pc:chgData name="Lin Tao" userId="247276620f1f46c1" providerId="LiveId" clId="{DCBA884F-0236-41AB-BA54-4382291824A6}" dt="2023-08-30T05:13:26.817" v="1849" actId="207"/>
        <pc:sldMkLst>
          <pc:docMk/>
          <pc:sldMk cId="1782168061" sldId="1259"/>
        </pc:sldMkLst>
        <pc:spChg chg="mod">
          <ac:chgData name="Lin Tao" userId="247276620f1f46c1" providerId="LiveId" clId="{DCBA884F-0236-41AB-BA54-4382291824A6}" dt="2023-08-30T05:13:26.817" v="1849" actId="207"/>
          <ac:spMkLst>
            <pc:docMk/>
            <pc:sldMk cId="1782168061" sldId="1259"/>
            <ac:spMk id="3" creationId="{77AF1EB5-045E-4547-9452-1795F0F7DCC5}"/>
          </ac:spMkLst>
        </pc:spChg>
      </pc:sldChg>
      <pc:sldChg chg="modSp new del mod">
        <pc:chgData name="Lin Tao" userId="247276620f1f46c1" providerId="LiveId" clId="{DCBA884F-0236-41AB-BA54-4382291824A6}" dt="2023-08-28T05:28:02.362" v="1178" actId="47"/>
        <pc:sldMkLst>
          <pc:docMk/>
          <pc:sldMk cId="621834055" sldId="1283"/>
        </pc:sldMkLst>
        <pc:spChg chg="mod">
          <ac:chgData name="Lin Tao" userId="247276620f1f46c1" providerId="LiveId" clId="{DCBA884F-0236-41AB-BA54-4382291824A6}" dt="2023-08-28T05:27:49.740" v="1176" actId="21"/>
          <ac:spMkLst>
            <pc:docMk/>
            <pc:sldMk cId="621834055" sldId="1283"/>
            <ac:spMk id="2" creationId="{EBF6D9FF-DCC0-41E3-8F90-1A88FDC453EF}"/>
          </ac:spMkLst>
        </pc:spChg>
      </pc:sldChg>
      <pc:sldChg chg="modSp mod">
        <pc:chgData name="Lin Tao" userId="247276620f1f46c1" providerId="LiveId" clId="{DCBA884F-0236-41AB-BA54-4382291824A6}" dt="2023-08-28T05:28:30.233" v="1180" actId="1076"/>
        <pc:sldMkLst>
          <pc:docMk/>
          <pc:sldMk cId="0" sldId="1284"/>
        </pc:sldMkLst>
        <pc:spChg chg="mod">
          <ac:chgData name="Lin Tao" userId="247276620f1f46c1" providerId="LiveId" clId="{DCBA884F-0236-41AB-BA54-4382291824A6}" dt="2023-08-28T05:27:53.261" v="1177"/>
          <ac:spMkLst>
            <pc:docMk/>
            <pc:sldMk cId="0" sldId="1284"/>
            <ac:spMk id="2" creationId="{00000000-0000-0000-0000-000000000000}"/>
          </ac:spMkLst>
        </pc:spChg>
        <pc:spChg chg="mod">
          <ac:chgData name="Lin Tao" userId="247276620f1f46c1" providerId="LiveId" clId="{DCBA884F-0236-41AB-BA54-4382291824A6}" dt="2023-08-28T05:28:21.482" v="1179" actId="14100"/>
          <ac:spMkLst>
            <pc:docMk/>
            <pc:sldMk cId="0" sldId="1284"/>
            <ac:spMk id="3" creationId="{00000000-0000-0000-0000-000000000000}"/>
          </ac:spMkLst>
        </pc:spChg>
        <pc:spChg chg="mod">
          <ac:chgData name="Lin Tao" userId="247276620f1f46c1" providerId="LiveId" clId="{DCBA884F-0236-41AB-BA54-4382291824A6}" dt="2023-08-28T05:28:30.233" v="1180" actId="1076"/>
          <ac:spMkLst>
            <pc:docMk/>
            <pc:sldMk cId="0" sldId="1284"/>
            <ac:spMk id="6" creationId="{00000000-0000-0000-0000-000000000000}"/>
          </ac:spMkLst>
        </pc:spChg>
      </pc:sldChg>
      <pc:sldChg chg="addSp modSp new mod">
        <pc:chgData name="Lin Tao" userId="247276620f1f46c1" providerId="LiveId" clId="{DCBA884F-0236-41AB-BA54-4382291824A6}" dt="2023-09-12T03:24:35.368" v="2454" actId="20577"/>
        <pc:sldMkLst>
          <pc:docMk/>
          <pc:sldMk cId="1122182364" sldId="1285"/>
        </pc:sldMkLst>
        <pc:spChg chg="mod">
          <ac:chgData name="Lin Tao" userId="247276620f1f46c1" providerId="LiveId" clId="{DCBA884F-0236-41AB-BA54-4382291824A6}" dt="2023-08-30T05:20:18.157" v="1956" actId="20577"/>
          <ac:spMkLst>
            <pc:docMk/>
            <pc:sldMk cId="1122182364" sldId="1285"/>
            <ac:spMk id="2" creationId="{62040EFE-20E5-4821-823E-AD8E2D070ADB}"/>
          </ac:spMkLst>
        </pc:spChg>
        <pc:spChg chg="mod">
          <ac:chgData name="Lin Tao" userId="247276620f1f46c1" providerId="LiveId" clId="{DCBA884F-0236-41AB-BA54-4382291824A6}" dt="2023-09-12T03:24:35.368" v="2454" actId="20577"/>
          <ac:spMkLst>
            <pc:docMk/>
            <pc:sldMk cId="1122182364" sldId="1285"/>
            <ac:spMk id="3" creationId="{F1273C6F-B285-4950-B013-41B9C9098A8A}"/>
          </ac:spMkLst>
        </pc:spChg>
        <pc:spChg chg="add mod">
          <ac:chgData name="Lin Tao" userId="247276620f1f46c1" providerId="LiveId" clId="{DCBA884F-0236-41AB-BA54-4382291824A6}" dt="2023-08-31T01:16:23.204" v="2394" actId="1076"/>
          <ac:spMkLst>
            <pc:docMk/>
            <pc:sldMk cId="1122182364" sldId="1285"/>
            <ac:spMk id="7" creationId="{B1955A01-46AC-4059-8CC5-BEF73E960A48}"/>
          </ac:spMkLst>
        </pc:spChg>
        <pc:spChg chg="add mod">
          <ac:chgData name="Lin Tao" userId="247276620f1f46c1" providerId="LiveId" clId="{DCBA884F-0236-41AB-BA54-4382291824A6}" dt="2023-08-31T01:16:23.204" v="2394" actId="1076"/>
          <ac:spMkLst>
            <pc:docMk/>
            <pc:sldMk cId="1122182364" sldId="1285"/>
            <ac:spMk id="10" creationId="{48AC23FD-C9B6-4688-A6CA-B2430D852B19}"/>
          </ac:spMkLst>
        </pc:spChg>
        <pc:spChg chg="add mod">
          <ac:chgData name="Lin Tao" userId="247276620f1f46c1" providerId="LiveId" clId="{DCBA884F-0236-41AB-BA54-4382291824A6}" dt="2023-08-31T01:16:34.784" v="2395" actId="1076"/>
          <ac:spMkLst>
            <pc:docMk/>
            <pc:sldMk cId="1122182364" sldId="1285"/>
            <ac:spMk id="11" creationId="{73908A0B-77EB-451D-A9FC-D42010AD55A7}"/>
          </ac:spMkLst>
        </pc:spChg>
        <pc:picChg chg="add mod">
          <ac:chgData name="Lin Tao" userId="247276620f1f46c1" providerId="LiveId" clId="{DCBA884F-0236-41AB-BA54-4382291824A6}" dt="2023-08-31T01:16:23.204" v="2394" actId="1076"/>
          <ac:picMkLst>
            <pc:docMk/>
            <pc:sldMk cId="1122182364" sldId="1285"/>
            <ac:picMk id="6" creationId="{B717612E-CCBF-4AC8-8CCA-FF8350BFD5B2}"/>
          </ac:picMkLst>
        </pc:picChg>
        <pc:picChg chg="add mod">
          <ac:chgData name="Lin Tao" userId="247276620f1f46c1" providerId="LiveId" clId="{DCBA884F-0236-41AB-BA54-4382291824A6}" dt="2023-08-31T01:16:23.204" v="2394" actId="1076"/>
          <ac:picMkLst>
            <pc:docMk/>
            <pc:sldMk cId="1122182364" sldId="1285"/>
            <ac:picMk id="9" creationId="{9D53844D-ABBE-4B4D-97DC-BA3131BC8C05}"/>
          </ac:picMkLst>
        </pc:picChg>
      </pc:sldChg>
      <pc:sldChg chg="modSp add mod">
        <pc:chgData name="Lin Tao" userId="247276620f1f46c1" providerId="LiveId" clId="{DCBA884F-0236-41AB-BA54-4382291824A6}" dt="2023-08-30T05:13:43.910" v="1852" actId="207"/>
        <pc:sldMkLst>
          <pc:docMk/>
          <pc:sldMk cId="3635164138" sldId="1286"/>
        </pc:sldMkLst>
        <pc:spChg chg="mod">
          <ac:chgData name="Lin Tao" userId="247276620f1f46c1" providerId="LiveId" clId="{DCBA884F-0236-41AB-BA54-4382291824A6}" dt="2023-08-30T05:13:43.910" v="1852" actId="207"/>
          <ac:spMkLst>
            <pc:docMk/>
            <pc:sldMk cId="3635164138" sldId="1286"/>
            <ac:spMk id="3" creationId="{77AF1EB5-045E-4547-9452-1795F0F7DCC5}"/>
          </ac:spMkLst>
        </pc:spChg>
      </pc:sldChg>
      <pc:sldMasterChg chg="del delSldLayout">
        <pc:chgData name="Lin Tao" userId="247276620f1f46c1" providerId="LiveId" clId="{DCBA884F-0236-41AB-BA54-4382291824A6}" dt="2023-08-28T05:00:05.287" v="976" actId="47"/>
        <pc:sldMasterMkLst>
          <pc:docMk/>
          <pc:sldMasterMk cId="3759643231" sldId="2147483654"/>
        </pc:sldMasterMkLst>
        <pc:sldLayoutChg chg="del">
          <pc:chgData name="Lin Tao" userId="247276620f1f46c1" providerId="LiveId" clId="{DCBA884F-0236-41AB-BA54-4382291824A6}" dt="2023-08-28T05:00:05.287" v="976" actId="47"/>
          <pc:sldLayoutMkLst>
            <pc:docMk/>
            <pc:sldMasterMk cId="3759643231" sldId="2147483654"/>
            <pc:sldLayoutMk cId="192705472" sldId="2147483655"/>
          </pc:sldLayoutMkLst>
        </pc:sldLayoutChg>
        <pc:sldLayoutChg chg="del">
          <pc:chgData name="Lin Tao" userId="247276620f1f46c1" providerId="LiveId" clId="{DCBA884F-0236-41AB-BA54-4382291824A6}" dt="2023-08-28T05:00:05.287" v="976" actId="47"/>
          <pc:sldLayoutMkLst>
            <pc:docMk/>
            <pc:sldMasterMk cId="3759643231" sldId="2147483654"/>
            <pc:sldLayoutMk cId="465544794" sldId="2147483656"/>
          </pc:sldLayoutMkLst>
        </pc:sldLayoutChg>
      </pc:sldMasterChg>
    </pc:docChg>
  </pc:docChgLst>
  <pc:docChgLst>
    <pc:chgData name="Lin Tao" userId="247276620f1f46c1" providerId="LiveId" clId="{449ED66C-4EF9-48BA-9110-8D03144130D9}"/>
    <pc:docChg chg="addSld delSld modSld sldOrd addSection modSection">
      <pc:chgData name="Lin Tao" userId="247276620f1f46c1" providerId="LiveId" clId="{449ED66C-4EF9-48BA-9110-8D03144130D9}" dt="2023-09-23T06:32:12.285" v="265" actId="108"/>
      <pc:docMkLst>
        <pc:docMk/>
      </pc:docMkLst>
      <pc:sldChg chg="del">
        <pc:chgData name="Lin Tao" userId="247276620f1f46c1" providerId="LiveId" clId="{449ED66C-4EF9-48BA-9110-8D03144130D9}" dt="2023-09-23T06:01:32.050" v="2" actId="47"/>
        <pc:sldMkLst>
          <pc:docMk/>
          <pc:sldMk cId="0" sldId="256"/>
        </pc:sldMkLst>
      </pc:sldChg>
      <pc:sldChg chg="del">
        <pc:chgData name="Lin Tao" userId="247276620f1f46c1" providerId="LiveId" clId="{449ED66C-4EF9-48BA-9110-8D03144130D9}" dt="2023-09-23T06:01:11.222" v="0" actId="47"/>
        <pc:sldMkLst>
          <pc:docMk/>
          <pc:sldMk cId="3638162829" sldId="1158"/>
        </pc:sldMkLst>
      </pc:sldChg>
      <pc:sldChg chg="del">
        <pc:chgData name="Lin Tao" userId="247276620f1f46c1" providerId="LiveId" clId="{449ED66C-4EF9-48BA-9110-8D03144130D9}" dt="2023-09-23T06:01:12.550" v="1" actId="47"/>
        <pc:sldMkLst>
          <pc:docMk/>
          <pc:sldMk cId="505325494" sldId="1159"/>
        </pc:sldMkLst>
      </pc:sldChg>
      <pc:sldChg chg="del">
        <pc:chgData name="Lin Tao" userId="247276620f1f46c1" providerId="LiveId" clId="{449ED66C-4EF9-48BA-9110-8D03144130D9}" dt="2023-09-23T06:01:32.786" v="3" actId="47"/>
        <pc:sldMkLst>
          <pc:docMk/>
          <pc:sldMk cId="649494247" sldId="1221"/>
        </pc:sldMkLst>
      </pc:sldChg>
      <pc:sldChg chg="del">
        <pc:chgData name="Lin Tao" userId="247276620f1f46c1" providerId="LiveId" clId="{449ED66C-4EF9-48BA-9110-8D03144130D9}" dt="2023-09-23T06:01:33.481" v="4" actId="47"/>
        <pc:sldMkLst>
          <pc:docMk/>
          <pc:sldMk cId="2556772900" sldId="1242"/>
        </pc:sldMkLst>
      </pc:sldChg>
      <pc:sldChg chg="del">
        <pc:chgData name="Lin Tao" userId="247276620f1f46c1" providerId="LiveId" clId="{449ED66C-4EF9-48BA-9110-8D03144130D9}" dt="2023-09-23T06:01:34.557" v="5" actId="47"/>
        <pc:sldMkLst>
          <pc:docMk/>
          <pc:sldMk cId="4097292048" sldId="1245"/>
        </pc:sldMkLst>
      </pc:sldChg>
      <pc:sldChg chg="del">
        <pc:chgData name="Lin Tao" userId="247276620f1f46c1" providerId="LiveId" clId="{449ED66C-4EF9-48BA-9110-8D03144130D9}" dt="2023-09-23T06:01:35.253" v="6" actId="47"/>
        <pc:sldMkLst>
          <pc:docMk/>
          <pc:sldMk cId="1742716727" sldId="1246"/>
        </pc:sldMkLst>
      </pc:sldChg>
      <pc:sldChg chg="del">
        <pc:chgData name="Lin Tao" userId="247276620f1f46c1" providerId="LiveId" clId="{449ED66C-4EF9-48BA-9110-8D03144130D9}" dt="2023-09-23T06:01:35.831" v="7" actId="47"/>
        <pc:sldMkLst>
          <pc:docMk/>
          <pc:sldMk cId="2424245458" sldId="1247"/>
        </pc:sldMkLst>
      </pc:sldChg>
      <pc:sldChg chg="modSp del mod">
        <pc:chgData name="Lin Tao" userId="247276620f1f46c1" providerId="LiveId" clId="{449ED66C-4EF9-48BA-9110-8D03144130D9}" dt="2023-09-23T06:29:28.123" v="243" actId="47"/>
        <pc:sldMkLst>
          <pc:docMk/>
          <pc:sldMk cId="3817625015" sldId="1258"/>
        </pc:sldMkLst>
        <pc:spChg chg="mod">
          <ac:chgData name="Lin Tao" userId="247276620f1f46c1" providerId="LiveId" clId="{449ED66C-4EF9-48BA-9110-8D03144130D9}" dt="2023-09-23T06:04:09.257" v="13" actId="6549"/>
          <ac:spMkLst>
            <pc:docMk/>
            <pc:sldMk cId="3817625015" sldId="1258"/>
            <ac:spMk id="3" creationId="{77AF1EB5-045E-4547-9452-1795F0F7DCC5}"/>
          </ac:spMkLst>
        </pc:spChg>
      </pc:sldChg>
      <pc:sldChg chg="modSp del mod">
        <pc:chgData name="Lin Tao" userId="247276620f1f46c1" providerId="LiveId" clId="{449ED66C-4EF9-48BA-9110-8D03144130D9}" dt="2023-09-23T06:32:01.493" v="263" actId="47"/>
        <pc:sldMkLst>
          <pc:docMk/>
          <pc:sldMk cId="1782168061" sldId="1259"/>
        </pc:sldMkLst>
        <pc:spChg chg="mod">
          <ac:chgData name="Lin Tao" userId="247276620f1f46c1" providerId="LiveId" clId="{449ED66C-4EF9-48BA-9110-8D03144130D9}" dt="2023-09-23T06:04:24.608" v="14" actId="6549"/>
          <ac:spMkLst>
            <pc:docMk/>
            <pc:sldMk cId="1782168061" sldId="1259"/>
            <ac:spMk id="3" creationId="{77AF1EB5-045E-4547-9452-1795F0F7DCC5}"/>
          </ac:spMkLst>
        </pc:spChg>
      </pc:sldChg>
      <pc:sldChg chg="ord">
        <pc:chgData name="Lin Tao" userId="247276620f1f46c1" providerId="LiveId" clId="{449ED66C-4EF9-48BA-9110-8D03144130D9}" dt="2023-09-23T06:31:53.115" v="262"/>
        <pc:sldMkLst>
          <pc:docMk/>
          <pc:sldMk cId="0" sldId="1281"/>
        </pc:sldMkLst>
      </pc:sldChg>
      <pc:sldChg chg="ord">
        <pc:chgData name="Lin Tao" userId="247276620f1f46c1" providerId="LiveId" clId="{449ED66C-4EF9-48BA-9110-8D03144130D9}" dt="2023-09-23T06:31:53.115" v="262"/>
        <pc:sldMkLst>
          <pc:docMk/>
          <pc:sldMk cId="0" sldId="1282"/>
        </pc:sldMkLst>
      </pc:sldChg>
      <pc:sldChg chg="ord">
        <pc:chgData name="Lin Tao" userId="247276620f1f46c1" providerId="LiveId" clId="{449ED66C-4EF9-48BA-9110-8D03144130D9}" dt="2023-09-23T06:31:53.115" v="262"/>
        <pc:sldMkLst>
          <pc:docMk/>
          <pc:sldMk cId="0" sldId="1284"/>
        </pc:sldMkLst>
      </pc:sldChg>
      <pc:sldChg chg="modSp mod">
        <pc:chgData name="Lin Tao" userId="247276620f1f46c1" providerId="LiveId" clId="{449ED66C-4EF9-48BA-9110-8D03144130D9}" dt="2023-09-23T06:05:30.145" v="40" actId="20577"/>
        <pc:sldMkLst>
          <pc:docMk/>
          <pc:sldMk cId="1122182364" sldId="1285"/>
        </pc:sldMkLst>
        <pc:spChg chg="mod">
          <ac:chgData name="Lin Tao" userId="247276620f1f46c1" providerId="LiveId" clId="{449ED66C-4EF9-48BA-9110-8D03144130D9}" dt="2023-09-23T06:05:30.145" v="40" actId="20577"/>
          <ac:spMkLst>
            <pc:docMk/>
            <pc:sldMk cId="1122182364" sldId="1285"/>
            <ac:spMk id="3" creationId="{F1273C6F-B285-4950-B013-41B9C9098A8A}"/>
          </ac:spMkLst>
        </pc:spChg>
      </pc:sldChg>
      <pc:sldChg chg="modSp mod ord">
        <pc:chgData name="Lin Tao" userId="247276620f1f46c1" providerId="LiveId" clId="{449ED66C-4EF9-48BA-9110-8D03144130D9}" dt="2023-09-23T06:31:53.115" v="262"/>
        <pc:sldMkLst>
          <pc:docMk/>
          <pc:sldMk cId="3635164138" sldId="1286"/>
        </pc:sldMkLst>
        <pc:spChg chg="mod">
          <ac:chgData name="Lin Tao" userId="247276620f1f46c1" providerId="LiveId" clId="{449ED66C-4EF9-48BA-9110-8D03144130D9}" dt="2023-09-23T06:31:40.241" v="260" actId="20577"/>
          <ac:spMkLst>
            <pc:docMk/>
            <pc:sldMk cId="3635164138" sldId="1286"/>
            <ac:spMk id="3" creationId="{77AF1EB5-045E-4547-9452-1795F0F7DCC5}"/>
          </ac:spMkLst>
        </pc:spChg>
      </pc:sldChg>
      <pc:sldChg chg="modSp add mod">
        <pc:chgData name="Lin Tao" userId="247276620f1f46c1" providerId="LiveId" clId="{449ED66C-4EF9-48BA-9110-8D03144130D9}" dt="2023-09-23T06:28:41.668" v="239" actId="20577"/>
        <pc:sldMkLst>
          <pc:docMk/>
          <pc:sldMk cId="2431226607" sldId="1287"/>
        </pc:sldMkLst>
        <pc:spChg chg="mod">
          <ac:chgData name="Lin Tao" userId="247276620f1f46c1" providerId="LiveId" clId="{449ED66C-4EF9-48BA-9110-8D03144130D9}" dt="2023-09-23T06:28:41.668" v="239" actId="20577"/>
          <ac:spMkLst>
            <pc:docMk/>
            <pc:sldMk cId="2431226607" sldId="1287"/>
            <ac:spMk id="3" creationId="{77AF1EB5-045E-4547-9452-1795F0F7DCC5}"/>
          </ac:spMkLst>
        </pc:spChg>
      </pc:sldChg>
      <pc:sldChg chg="addSp modSp new mod ord">
        <pc:chgData name="Lin Tao" userId="247276620f1f46c1" providerId="LiveId" clId="{449ED66C-4EF9-48BA-9110-8D03144130D9}" dt="2023-09-23T06:27:26.800" v="193"/>
        <pc:sldMkLst>
          <pc:docMk/>
          <pc:sldMk cId="19242169" sldId="1288"/>
        </pc:sldMkLst>
        <pc:spChg chg="mod">
          <ac:chgData name="Lin Tao" userId="247276620f1f46c1" providerId="LiveId" clId="{449ED66C-4EF9-48BA-9110-8D03144130D9}" dt="2023-09-23T06:25:15.097" v="177" actId="20577"/>
          <ac:spMkLst>
            <pc:docMk/>
            <pc:sldMk cId="19242169" sldId="1288"/>
            <ac:spMk id="2" creationId="{6EF1072F-9A84-4B3E-9003-CB9B895A359D}"/>
          </ac:spMkLst>
        </pc:spChg>
        <pc:spChg chg="mod">
          <ac:chgData name="Lin Tao" userId="247276620f1f46c1" providerId="LiveId" clId="{449ED66C-4EF9-48BA-9110-8D03144130D9}" dt="2023-09-23T06:26:33.856" v="191" actId="20577"/>
          <ac:spMkLst>
            <pc:docMk/>
            <pc:sldMk cId="19242169" sldId="1288"/>
            <ac:spMk id="3" creationId="{83C375DB-E478-4202-94FF-753FB87EB4A6}"/>
          </ac:spMkLst>
        </pc:spChg>
        <pc:spChg chg="mod">
          <ac:chgData name="Lin Tao" userId="247276620f1f46c1" providerId="LiveId" clId="{449ED66C-4EF9-48BA-9110-8D03144130D9}" dt="2023-09-23T06:26:46.893" v="192"/>
          <ac:spMkLst>
            <pc:docMk/>
            <pc:sldMk cId="19242169" sldId="1288"/>
            <ac:spMk id="6" creationId="{F0DCDA31-AD15-4E34-B158-F765B9C3CA11}"/>
          </ac:spMkLst>
        </pc:spChg>
        <pc:spChg chg="mod">
          <ac:chgData name="Lin Tao" userId="247276620f1f46c1" providerId="LiveId" clId="{449ED66C-4EF9-48BA-9110-8D03144130D9}" dt="2023-09-23T06:26:46.893" v="192"/>
          <ac:spMkLst>
            <pc:docMk/>
            <pc:sldMk cId="19242169" sldId="1288"/>
            <ac:spMk id="7" creationId="{B452369A-B04E-4F9F-8594-B4F23F280153}"/>
          </ac:spMkLst>
        </pc:spChg>
        <pc:spChg chg="mod">
          <ac:chgData name="Lin Tao" userId="247276620f1f46c1" providerId="LiveId" clId="{449ED66C-4EF9-48BA-9110-8D03144130D9}" dt="2023-09-23T06:26:46.893" v="192"/>
          <ac:spMkLst>
            <pc:docMk/>
            <pc:sldMk cId="19242169" sldId="1288"/>
            <ac:spMk id="8" creationId="{AF940C85-9503-49F8-8B44-FD34E8859B2D}"/>
          </ac:spMkLst>
        </pc:spChg>
        <pc:spChg chg="mod">
          <ac:chgData name="Lin Tao" userId="247276620f1f46c1" providerId="LiveId" clId="{449ED66C-4EF9-48BA-9110-8D03144130D9}" dt="2023-09-23T06:26:46.893" v="192"/>
          <ac:spMkLst>
            <pc:docMk/>
            <pc:sldMk cId="19242169" sldId="1288"/>
            <ac:spMk id="13" creationId="{F6AA73C5-6DF3-4042-9094-8A7A12AD35B1}"/>
          </ac:spMkLst>
        </pc:spChg>
        <pc:spChg chg="mod">
          <ac:chgData name="Lin Tao" userId="247276620f1f46c1" providerId="LiveId" clId="{449ED66C-4EF9-48BA-9110-8D03144130D9}" dt="2023-09-23T06:26:46.893" v="192"/>
          <ac:spMkLst>
            <pc:docMk/>
            <pc:sldMk cId="19242169" sldId="1288"/>
            <ac:spMk id="14" creationId="{6E55E8AB-DAA5-4E77-B9E4-8551961E63A0}"/>
          </ac:spMkLst>
        </pc:spChg>
        <pc:spChg chg="mod">
          <ac:chgData name="Lin Tao" userId="247276620f1f46c1" providerId="LiveId" clId="{449ED66C-4EF9-48BA-9110-8D03144130D9}" dt="2023-09-23T06:26:46.893" v="192"/>
          <ac:spMkLst>
            <pc:docMk/>
            <pc:sldMk cId="19242169" sldId="1288"/>
            <ac:spMk id="15" creationId="{18B1839E-7774-41CB-BDA1-69FCC150B9CF}"/>
          </ac:spMkLst>
        </pc:spChg>
        <pc:spChg chg="mod">
          <ac:chgData name="Lin Tao" userId="247276620f1f46c1" providerId="LiveId" clId="{449ED66C-4EF9-48BA-9110-8D03144130D9}" dt="2023-09-23T06:26:46.893" v="192"/>
          <ac:spMkLst>
            <pc:docMk/>
            <pc:sldMk cId="19242169" sldId="1288"/>
            <ac:spMk id="16" creationId="{99C7DCFE-0946-41B0-8652-FDB465171835}"/>
          </ac:spMkLst>
        </pc:spChg>
        <pc:spChg chg="mod">
          <ac:chgData name="Lin Tao" userId="247276620f1f46c1" providerId="LiveId" clId="{449ED66C-4EF9-48BA-9110-8D03144130D9}" dt="2023-09-23T06:26:46.893" v="192"/>
          <ac:spMkLst>
            <pc:docMk/>
            <pc:sldMk cId="19242169" sldId="1288"/>
            <ac:spMk id="22" creationId="{AD151624-0191-455C-8197-6193F98BC1B4}"/>
          </ac:spMkLst>
        </pc:spChg>
        <pc:spChg chg="mod">
          <ac:chgData name="Lin Tao" userId="247276620f1f46c1" providerId="LiveId" clId="{449ED66C-4EF9-48BA-9110-8D03144130D9}" dt="2023-09-23T06:26:46.893" v="192"/>
          <ac:spMkLst>
            <pc:docMk/>
            <pc:sldMk cId="19242169" sldId="1288"/>
            <ac:spMk id="23" creationId="{FF0EC7C8-7FD3-40D2-8432-A5BB40CCD790}"/>
          </ac:spMkLst>
        </pc:spChg>
        <pc:spChg chg="add mod">
          <ac:chgData name="Lin Tao" userId="247276620f1f46c1" providerId="LiveId" clId="{449ED66C-4EF9-48BA-9110-8D03144130D9}" dt="2023-09-23T06:27:26.800" v="193"/>
          <ac:spMkLst>
            <pc:docMk/>
            <pc:sldMk cId="19242169" sldId="1288"/>
            <ac:spMk id="24" creationId="{461E205B-41C1-432E-AB61-6A4100B659E9}"/>
          </ac:spMkLst>
        </pc:spChg>
        <pc:grpChg chg="add mod">
          <ac:chgData name="Lin Tao" userId="247276620f1f46c1" providerId="LiveId" clId="{449ED66C-4EF9-48BA-9110-8D03144130D9}" dt="2023-09-23T06:26:46.893" v="192"/>
          <ac:grpSpMkLst>
            <pc:docMk/>
            <pc:sldMk cId="19242169" sldId="1288"/>
            <ac:grpSpMk id="5" creationId="{C6820A3E-38A0-4E48-A17E-DA5F7F1A8E5B}"/>
          </ac:grpSpMkLst>
        </pc:grpChg>
        <pc:grpChg chg="mod">
          <ac:chgData name="Lin Tao" userId="247276620f1f46c1" providerId="LiveId" clId="{449ED66C-4EF9-48BA-9110-8D03144130D9}" dt="2023-09-23T06:26:46.893" v="192"/>
          <ac:grpSpMkLst>
            <pc:docMk/>
            <pc:sldMk cId="19242169" sldId="1288"/>
            <ac:grpSpMk id="17" creationId="{8BE37E0F-7487-493E-BC7C-02115E75555B}"/>
          </ac:grpSpMkLst>
        </pc:grpChg>
        <pc:picChg chg="mod">
          <ac:chgData name="Lin Tao" userId="247276620f1f46c1" providerId="LiveId" clId="{449ED66C-4EF9-48BA-9110-8D03144130D9}" dt="2023-09-23T06:26:46.893" v="192"/>
          <ac:picMkLst>
            <pc:docMk/>
            <pc:sldMk cId="19242169" sldId="1288"/>
            <ac:picMk id="9" creationId="{36A79136-67E2-464E-AF9D-DAD8E586A4B3}"/>
          </ac:picMkLst>
        </pc:picChg>
        <pc:picChg chg="mod">
          <ac:chgData name="Lin Tao" userId="247276620f1f46c1" providerId="LiveId" clId="{449ED66C-4EF9-48BA-9110-8D03144130D9}" dt="2023-09-23T06:26:46.893" v="192"/>
          <ac:picMkLst>
            <pc:docMk/>
            <pc:sldMk cId="19242169" sldId="1288"/>
            <ac:picMk id="10" creationId="{0AE523C6-91A7-4615-A480-1117A7C17F80}"/>
          </ac:picMkLst>
        </pc:picChg>
        <pc:picChg chg="mod">
          <ac:chgData name="Lin Tao" userId="247276620f1f46c1" providerId="LiveId" clId="{449ED66C-4EF9-48BA-9110-8D03144130D9}" dt="2023-09-23T06:26:46.893" v="192"/>
          <ac:picMkLst>
            <pc:docMk/>
            <pc:sldMk cId="19242169" sldId="1288"/>
            <ac:picMk id="11" creationId="{27B903F9-D739-4BC0-83A0-B3ADC7FEF4FF}"/>
          </ac:picMkLst>
        </pc:picChg>
        <pc:picChg chg="mod">
          <ac:chgData name="Lin Tao" userId="247276620f1f46c1" providerId="LiveId" clId="{449ED66C-4EF9-48BA-9110-8D03144130D9}" dt="2023-09-23T06:26:46.893" v="192"/>
          <ac:picMkLst>
            <pc:docMk/>
            <pc:sldMk cId="19242169" sldId="1288"/>
            <ac:picMk id="12" creationId="{D7246FD9-4C87-42BD-8F62-E71EB52C74F4}"/>
          </ac:picMkLst>
        </pc:picChg>
        <pc:picChg chg="mod">
          <ac:chgData name="Lin Tao" userId="247276620f1f46c1" providerId="LiveId" clId="{449ED66C-4EF9-48BA-9110-8D03144130D9}" dt="2023-09-23T06:26:46.893" v="192"/>
          <ac:picMkLst>
            <pc:docMk/>
            <pc:sldMk cId="19242169" sldId="1288"/>
            <ac:picMk id="19" creationId="{144B01BA-D766-4DBA-9CF0-A02301875F42}"/>
          </ac:picMkLst>
        </pc:picChg>
        <pc:picChg chg="mod">
          <ac:chgData name="Lin Tao" userId="247276620f1f46c1" providerId="LiveId" clId="{449ED66C-4EF9-48BA-9110-8D03144130D9}" dt="2023-09-23T06:26:46.893" v="192"/>
          <ac:picMkLst>
            <pc:docMk/>
            <pc:sldMk cId="19242169" sldId="1288"/>
            <ac:picMk id="20" creationId="{9D70BFF0-A443-48C4-9D2F-A6E84C5A6665}"/>
          </ac:picMkLst>
        </pc:picChg>
        <pc:picChg chg="mod">
          <ac:chgData name="Lin Tao" userId="247276620f1f46c1" providerId="LiveId" clId="{449ED66C-4EF9-48BA-9110-8D03144130D9}" dt="2023-09-23T06:26:46.893" v="192"/>
          <ac:picMkLst>
            <pc:docMk/>
            <pc:sldMk cId="19242169" sldId="1288"/>
            <ac:picMk id="21" creationId="{E71DD15D-D11C-40A5-BC4D-C7B931EADD23}"/>
          </ac:picMkLst>
        </pc:picChg>
        <pc:cxnChg chg="mod">
          <ac:chgData name="Lin Tao" userId="247276620f1f46c1" providerId="LiveId" clId="{449ED66C-4EF9-48BA-9110-8D03144130D9}" dt="2023-09-23T06:26:46.893" v="192"/>
          <ac:cxnSpMkLst>
            <pc:docMk/>
            <pc:sldMk cId="19242169" sldId="1288"/>
            <ac:cxnSpMk id="18" creationId="{7D45E44B-BA62-4B87-AFA8-126D197B9585}"/>
          </ac:cxnSpMkLst>
        </pc:cxnChg>
      </pc:sldChg>
      <pc:sldChg chg="modSp add del mod ord">
        <pc:chgData name="Lin Tao" userId="247276620f1f46c1" providerId="LiveId" clId="{449ED66C-4EF9-48BA-9110-8D03144130D9}" dt="2023-09-23T06:27:55.816" v="197" actId="47"/>
        <pc:sldMkLst>
          <pc:docMk/>
          <pc:sldMk cId="1245415699" sldId="1289"/>
        </pc:sldMkLst>
        <pc:spChg chg="mod">
          <ac:chgData name="Lin Tao" userId="247276620f1f46c1" providerId="LiveId" clId="{449ED66C-4EF9-48BA-9110-8D03144130D9}" dt="2023-09-23T06:25:18.271" v="178" actId="6549"/>
          <ac:spMkLst>
            <pc:docMk/>
            <pc:sldMk cId="1245415699" sldId="1289"/>
            <ac:spMk id="2" creationId="{6EF1072F-9A84-4B3E-9003-CB9B895A359D}"/>
          </ac:spMkLst>
        </pc:spChg>
      </pc:sldChg>
      <pc:sldChg chg="modSp add mod">
        <pc:chgData name="Lin Tao" userId="247276620f1f46c1" providerId="LiveId" clId="{449ED66C-4EF9-48BA-9110-8D03144130D9}" dt="2023-09-23T06:31:00.022" v="254"/>
        <pc:sldMkLst>
          <pc:docMk/>
          <pc:sldMk cId="2303808396" sldId="1290"/>
        </pc:sldMkLst>
        <pc:spChg chg="mod">
          <ac:chgData name="Lin Tao" userId="247276620f1f46c1" providerId="LiveId" clId="{449ED66C-4EF9-48BA-9110-8D03144130D9}" dt="2023-09-23T06:31:00.022" v="254"/>
          <ac:spMkLst>
            <pc:docMk/>
            <pc:sldMk cId="2303808396" sldId="1290"/>
            <ac:spMk id="3" creationId="{77AF1EB5-045E-4547-9452-1795F0F7DCC5}"/>
          </ac:spMkLst>
        </pc:spChg>
      </pc:sldChg>
      <pc:sldChg chg="modSp add mod">
        <pc:chgData name="Lin Tao" userId="247276620f1f46c1" providerId="LiveId" clId="{449ED66C-4EF9-48BA-9110-8D03144130D9}" dt="2023-09-23T06:27:50.264" v="195"/>
        <pc:sldMkLst>
          <pc:docMk/>
          <pc:sldMk cId="2991786291" sldId="1297"/>
        </pc:sldMkLst>
        <pc:spChg chg="mod">
          <ac:chgData name="Lin Tao" userId="247276620f1f46c1" providerId="LiveId" clId="{449ED66C-4EF9-48BA-9110-8D03144130D9}" dt="2023-09-23T06:27:50.264" v="195"/>
          <ac:spMkLst>
            <pc:docMk/>
            <pc:sldMk cId="2991786291" sldId="1297"/>
            <ac:spMk id="2" creationId="{6D2634AF-4843-465F-BD3D-2DE4467B7216}"/>
          </ac:spMkLst>
        </pc:spChg>
      </pc:sldChg>
      <pc:sldChg chg="modSp add mod">
        <pc:chgData name="Lin Tao" userId="247276620f1f46c1" providerId="LiveId" clId="{449ED66C-4EF9-48BA-9110-8D03144130D9}" dt="2023-09-23T06:27:53.248" v="196"/>
        <pc:sldMkLst>
          <pc:docMk/>
          <pc:sldMk cId="3482471763" sldId="1298"/>
        </pc:sldMkLst>
        <pc:spChg chg="mod">
          <ac:chgData name="Lin Tao" userId="247276620f1f46c1" providerId="LiveId" clId="{449ED66C-4EF9-48BA-9110-8D03144130D9}" dt="2023-09-23T06:27:53.248" v="196"/>
          <ac:spMkLst>
            <pc:docMk/>
            <pc:sldMk cId="3482471763" sldId="1298"/>
            <ac:spMk id="2" creationId="{35972D8E-E35D-4317-8CDA-9D69435B718D}"/>
          </ac:spMkLst>
        </pc:spChg>
      </pc:sldChg>
      <pc:sldChg chg="modSp add mod">
        <pc:chgData name="Lin Tao" userId="247276620f1f46c1" providerId="LiveId" clId="{449ED66C-4EF9-48BA-9110-8D03144130D9}" dt="2023-09-23T06:29:49.889" v="247" actId="108"/>
        <pc:sldMkLst>
          <pc:docMk/>
          <pc:sldMk cId="269759832" sldId="1299"/>
        </pc:sldMkLst>
        <pc:spChg chg="mod">
          <ac:chgData name="Lin Tao" userId="247276620f1f46c1" providerId="LiveId" clId="{449ED66C-4EF9-48BA-9110-8D03144130D9}" dt="2023-09-23T06:29:49.889" v="247" actId="108"/>
          <ac:spMkLst>
            <pc:docMk/>
            <pc:sldMk cId="269759832" sldId="1299"/>
            <ac:spMk id="3" creationId="{77AF1EB5-045E-4547-9452-1795F0F7DCC5}"/>
          </ac:spMkLst>
        </pc:spChg>
      </pc:sldChg>
      <pc:sldChg chg="modSp add mod">
        <pc:chgData name="Lin Tao" userId="247276620f1f46c1" providerId="LiveId" clId="{449ED66C-4EF9-48BA-9110-8D03144130D9}" dt="2023-09-23T06:32:12.285" v="265" actId="108"/>
        <pc:sldMkLst>
          <pc:docMk/>
          <pc:sldMk cId="797935500" sldId="1300"/>
        </pc:sldMkLst>
        <pc:spChg chg="mod">
          <ac:chgData name="Lin Tao" userId="247276620f1f46c1" providerId="LiveId" clId="{449ED66C-4EF9-48BA-9110-8D03144130D9}" dt="2023-09-23T06:32:12.285" v="265" actId="108"/>
          <ac:spMkLst>
            <pc:docMk/>
            <pc:sldMk cId="797935500" sldId="1300"/>
            <ac:spMk id="3" creationId="{77AF1EB5-045E-4547-9452-1795F0F7DCC5}"/>
          </ac:spMkLst>
        </pc:spChg>
      </pc:sldChg>
    </pc:docChg>
  </pc:docChgLst>
  <pc:docChgLst>
    <pc:chgData name="Tao Lin" userId="247276620f1f46c1" providerId="LiveId" clId="{890F8AC3-AEB8-0F48-A7CA-ABB842810D7A}"/>
    <pc:docChg chg="undo custSel addSld delSld modSld addSection delSection modSection">
      <pc:chgData name="Tao Lin" userId="247276620f1f46c1" providerId="LiveId" clId="{890F8AC3-AEB8-0F48-A7CA-ABB842810D7A}" dt="2023-10-26T17:56:04.715" v="3691" actId="20577"/>
      <pc:docMkLst>
        <pc:docMk/>
      </pc:docMkLst>
      <pc:sldChg chg="modSp mod">
        <pc:chgData name="Tao Lin" userId="247276620f1f46c1" providerId="LiveId" clId="{890F8AC3-AEB8-0F48-A7CA-ABB842810D7A}" dt="2023-10-26T15:13:37.537" v="230" actId="20577"/>
        <pc:sldMkLst>
          <pc:docMk/>
          <pc:sldMk cId="3885253419" sldId="1251"/>
        </pc:sldMkLst>
        <pc:spChg chg="mod">
          <ac:chgData name="Tao Lin" userId="247276620f1f46c1" providerId="LiveId" clId="{890F8AC3-AEB8-0F48-A7CA-ABB842810D7A}" dt="2023-10-26T15:13:37.537" v="230" actId="20577"/>
          <ac:spMkLst>
            <pc:docMk/>
            <pc:sldMk cId="3885253419" sldId="1251"/>
            <ac:spMk id="3" creationId="{A72832EA-E400-408B-ABC3-0F1928C5B9C1}"/>
          </ac:spMkLst>
        </pc:spChg>
      </pc:sldChg>
      <pc:sldChg chg="modSp mod">
        <pc:chgData name="Tao Lin" userId="247276620f1f46c1" providerId="LiveId" clId="{890F8AC3-AEB8-0F48-A7CA-ABB842810D7A}" dt="2023-10-26T17:52:38.475" v="3679" actId="1076"/>
        <pc:sldMkLst>
          <pc:docMk/>
          <pc:sldMk cId="1418574810" sldId="1252"/>
        </pc:sldMkLst>
        <pc:picChg chg="mod">
          <ac:chgData name="Tao Lin" userId="247276620f1f46c1" providerId="LiveId" clId="{890F8AC3-AEB8-0F48-A7CA-ABB842810D7A}" dt="2023-10-26T17:52:38.475" v="3679" actId="1076"/>
          <ac:picMkLst>
            <pc:docMk/>
            <pc:sldMk cId="1418574810" sldId="1252"/>
            <ac:picMk id="8" creationId="{95A32CC4-3E70-46D4-B258-BADA69E8C04D}"/>
          </ac:picMkLst>
        </pc:picChg>
      </pc:sldChg>
      <pc:sldChg chg="modSp mod">
        <pc:chgData name="Tao Lin" userId="247276620f1f46c1" providerId="LiveId" clId="{890F8AC3-AEB8-0F48-A7CA-ABB842810D7A}" dt="2023-10-26T15:17:57.641" v="298" actId="20577"/>
        <pc:sldMkLst>
          <pc:docMk/>
          <pc:sldMk cId="3570929535" sldId="1254"/>
        </pc:sldMkLst>
        <pc:spChg chg="mod">
          <ac:chgData name="Tao Lin" userId="247276620f1f46c1" providerId="LiveId" clId="{890F8AC3-AEB8-0F48-A7CA-ABB842810D7A}" dt="2023-10-26T15:17:57.641" v="298" actId="20577"/>
          <ac:spMkLst>
            <pc:docMk/>
            <pc:sldMk cId="3570929535" sldId="1254"/>
            <ac:spMk id="3" creationId="{11930189-3EC0-4794-B23D-AE5EB8AA8757}"/>
          </ac:spMkLst>
        </pc:spChg>
      </pc:sldChg>
      <pc:sldChg chg="modSp mod">
        <pc:chgData name="Tao Lin" userId="247276620f1f46c1" providerId="LiveId" clId="{890F8AC3-AEB8-0F48-A7CA-ABB842810D7A}" dt="2023-10-26T15:19:37.028" v="334" actId="20577"/>
        <pc:sldMkLst>
          <pc:docMk/>
          <pc:sldMk cId="2447189400" sldId="1256"/>
        </pc:sldMkLst>
        <pc:spChg chg="mod">
          <ac:chgData name="Tao Lin" userId="247276620f1f46c1" providerId="LiveId" clId="{890F8AC3-AEB8-0F48-A7CA-ABB842810D7A}" dt="2023-10-26T15:19:37.028" v="334" actId="20577"/>
          <ac:spMkLst>
            <pc:docMk/>
            <pc:sldMk cId="2447189400" sldId="1256"/>
            <ac:spMk id="3" creationId="{28DDD799-3E5C-47F4-A13C-D5F65A005C05}"/>
          </ac:spMkLst>
        </pc:spChg>
      </pc:sldChg>
      <pc:sldChg chg="modSp mod">
        <pc:chgData name="Tao Lin" userId="247276620f1f46c1" providerId="LiveId" clId="{890F8AC3-AEB8-0F48-A7CA-ABB842810D7A}" dt="2023-10-26T15:25:44.566" v="426" actId="20577"/>
        <pc:sldMkLst>
          <pc:docMk/>
          <pc:sldMk cId="0" sldId="1281"/>
        </pc:sldMkLst>
        <pc:spChg chg="mod">
          <ac:chgData name="Tao Lin" userId="247276620f1f46c1" providerId="LiveId" clId="{890F8AC3-AEB8-0F48-A7CA-ABB842810D7A}" dt="2023-10-26T15:25:44.566" v="426" actId="20577"/>
          <ac:spMkLst>
            <pc:docMk/>
            <pc:sldMk cId="0" sldId="1281"/>
            <ac:spMk id="3" creationId="{00000000-0000-0000-0000-000000000000}"/>
          </ac:spMkLst>
        </pc:spChg>
        <pc:grpChg chg="mod">
          <ac:chgData name="Tao Lin" userId="247276620f1f46c1" providerId="LiveId" clId="{890F8AC3-AEB8-0F48-A7CA-ABB842810D7A}" dt="2023-10-26T15:20:24.275" v="340" actId="1076"/>
          <ac:grpSpMkLst>
            <pc:docMk/>
            <pc:sldMk cId="0" sldId="1281"/>
            <ac:grpSpMk id="8" creationId="{00000000-0000-0000-0000-000000000000}"/>
          </ac:grpSpMkLst>
        </pc:grpChg>
      </pc:sldChg>
      <pc:sldChg chg="modSp mod">
        <pc:chgData name="Tao Lin" userId="247276620f1f46c1" providerId="LiveId" clId="{890F8AC3-AEB8-0F48-A7CA-ABB842810D7A}" dt="2023-10-26T17:05:40.925" v="2103" actId="1076"/>
        <pc:sldMkLst>
          <pc:docMk/>
          <pc:sldMk cId="0" sldId="1282"/>
        </pc:sldMkLst>
        <pc:spChg chg="mod">
          <ac:chgData name="Tao Lin" userId="247276620f1f46c1" providerId="LiveId" clId="{890F8AC3-AEB8-0F48-A7CA-ABB842810D7A}" dt="2023-10-26T17:05:24.206" v="2099" actId="20577"/>
          <ac:spMkLst>
            <pc:docMk/>
            <pc:sldMk cId="0" sldId="1282"/>
            <ac:spMk id="2" creationId="{00000000-0000-0000-0000-000000000000}"/>
          </ac:spMkLst>
        </pc:spChg>
        <pc:spChg chg="mod">
          <ac:chgData name="Tao Lin" userId="247276620f1f46c1" providerId="LiveId" clId="{890F8AC3-AEB8-0F48-A7CA-ABB842810D7A}" dt="2023-10-26T17:05:33.292" v="2101" actId="14100"/>
          <ac:spMkLst>
            <pc:docMk/>
            <pc:sldMk cId="0" sldId="1282"/>
            <ac:spMk id="3" creationId="{00000000-0000-0000-0000-000000000000}"/>
          </ac:spMkLst>
        </pc:spChg>
        <pc:picChg chg="mod">
          <ac:chgData name="Tao Lin" userId="247276620f1f46c1" providerId="LiveId" clId="{890F8AC3-AEB8-0F48-A7CA-ABB842810D7A}" dt="2023-10-26T17:05:40.925" v="2103" actId="1076"/>
          <ac:picMkLst>
            <pc:docMk/>
            <pc:sldMk cId="0" sldId="1282"/>
            <ac:picMk id="52" creationId="{00000000-0000-0000-0000-000000000000}"/>
          </ac:picMkLst>
        </pc:picChg>
      </pc:sldChg>
      <pc:sldChg chg="addSp modSp mod">
        <pc:chgData name="Tao Lin" userId="247276620f1f46c1" providerId="LiveId" clId="{890F8AC3-AEB8-0F48-A7CA-ABB842810D7A}" dt="2023-10-26T17:21:54.909" v="2395" actId="20577"/>
        <pc:sldMkLst>
          <pc:docMk/>
          <pc:sldMk cId="0" sldId="1284"/>
        </pc:sldMkLst>
        <pc:spChg chg="mod">
          <ac:chgData name="Tao Lin" userId="247276620f1f46c1" providerId="LiveId" clId="{890F8AC3-AEB8-0F48-A7CA-ABB842810D7A}" dt="2023-10-26T17:06:06.525" v="2105" actId="20577"/>
          <ac:spMkLst>
            <pc:docMk/>
            <pc:sldMk cId="0" sldId="1284"/>
            <ac:spMk id="2" creationId="{00000000-0000-0000-0000-000000000000}"/>
          </ac:spMkLst>
        </pc:spChg>
        <pc:spChg chg="mod">
          <ac:chgData name="Tao Lin" userId="247276620f1f46c1" providerId="LiveId" clId="{890F8AC3-AEB8-0F48-A7CA-ABB842810D7A}" dt="2023-10-26T17:21:54.909" v="2395" actId="20577"/>
          <ac:spMkLst>
            <pc:docMk/>
            <pc:sldMk cId="0" sldId="1284"/>
            <ac:spMk id="3" creationId="{00000000-0000-0000-0000-000000000000}"/>
          </ac:spMkLst>
        </pc:spChg>
        <pc:spChg chg="mod">
          <ac:chgData name="Tao Lin" userId="247276620f1f46c1" providerId="LiveId" clId="{890F8AC3-AEB8-0F48-A7CA-ABB842810D7A}" dt="2023-10-26T17:19:30.458" v="2380" actId="1076"/>
          <ac:spMkLst>
            <pc:docMk/>
            <pc:sldMk cId="0" sldId="1284"/>
            <ac:spMk id="6" creationId="{00000000-0000-0000-0000-000000000000}"/>
          </ac:spMkLst>
        </pc:spChg>
        <pc:picChg chg="add mod">
          <ac:chgData name="Tao Lin" userId="247276620f1f46c1" providerId="LiveId" clId="{890F8AC3-AEB8-0F48-A7CA-ABB842810D7A}" dt="2023-10-26T17:16:09.095" v="2370" actId="1076"/>
          <ac:picMkLst>
            <pc:docMk/>
            <pc:sldMk cId="0" sldId="1284"/>
            <ac:picMk id="5" creationId="{01FFC44E-3419-30D3-2918-C986227F0F6B}"/>
          </ac:picMkLst>
        </pc:picChg>
        <pc:picChg chg="mod">
          <ac:chgData name="Tao Lin" userId="247276620f1f46c1" providerId="LiveId" clId="{890F8AC3-AEB8-0F48-A7CA-ABB842810D7A}" dt="2023-10-26T17:16:03.710" v="2369" actId="14100"/>
          <ac:picMkLst>
            <pc:docMk/>
            <pc:sldMk cId="0" sldId="1284"/>
            <ac:picMk id="48" creationId="{00000000-0000-0000-0000-000000000000}"/>
          </ac:picMkLst>
        </pc:picChg>
      </pc:sldChg>
      <pc:sldChg chg="modSp mod">
        <pc:chgData name="Tao Lin" userId="247276620f1f46c1" providerId="LiveId" clId="{890F8AC3-AEB8-0F48-A7CA-ABB842810D7A}" dt="2023-10-22T08:37:56.918" v="177" actId="20577"/>
        <pc:sldMkLst>
          <pc:docMk/>
          <pc:sldMk cId="3635164138" sldId="1286"/>
        </pc:sldMkLst>
        <pc:spChg chg="mod">
          <ac:chgData name="Tao Lin" userId="247276620f1f46c1" providerId="LiveId" clId="{890F8AC3-AEB8-0F48-A7CA-ABB842810D7A}" dt="2023-10-22T08:37:56.918" v="177" actId="20577"/>
          <ac:spMkLst>
            <pc:docMk/>
            <pc:sldMk cId="3635164138" sldId="1286"/>
            <ac:spMk id="3" creationId="{77AF1EB5-045E-4547-9452-1795F0F7DCC5}"/>
          </ac:spMkLst>
        </pc:spChg>
      </pc:sldChg>
      <pc:sldChg chg="modSp mod">
        <pc:chgData name="Tao Lin" userId="247276620f1f46c1" providerId="LiveId" clId="{890F8AC3-AEB8-0F48-A7CA-ABB842810D7A}" dt="2023-10-22T08:37:44.278" v="175" actId="20577"/>
        <pc:sldMkLst>
          <pc:docMk/>
          <pc:sldMk cId="2431226607" sldId="1287"/>
        </pc:sldMkLst>
        <pc:spChg chg="mod">
          <ac:chgData name="Tao Lin" userId="247276620f1f46c1" providerId="LiveId" clId="{890F8AC3-AEB8-0F48-A7CA-ABB842810D7A}" dt="2023-10-22T08:37:44.278" v="175" actId="20577"/>
          <ac:spMkLst>
            <pc:docMk/>
            <pc:sldMk cId="2431226607" sldId="1287"/>
            <ac:spMk id="3" creationId="{77AF1EB5-045E-4547-9452-1795F0F7DCC5}"/>
          </ac:spMkLst>
        </pc:spChg>
      </pc:sldChg>
      <pc:sldChg chg="add del">
        <pc:chgData name="Tao Lin" userId="247276620f1f46c1" providerId="LiveId" clId="{890F8AC3-AEB8-0F48-A7CA-ABB842810D7A}" dt="2023-10-22T08:31:40.419" v="140" actId="2696"/>
        <pc:sldMkLst>
          <pc:docMk/>
          <pc:sldMk cId="19242169" sldId="1288"/>
        </pc:sldMkLst>
      </pc:sldChg>
      <pc:sldChg chg="modSp add del mod">
        <pc:chgData name="Tao Lin" userId="247276620f1f46c1" providerId="LiveId" clId="{890F8AC3-AEB8-0F48-A7CA-ABB842810D7A}" dt="2023-10-22T08:37:31.394" v="173" actId="20577"/>
        <pc:sldMkLst>
          <pc:docMk/>
          <pc:sldMk cId="2303808396" sldId="1290"/>
        </pc:sldMkLst>
        <pc:spChg chg="mod">
          <ac:chgData name="Tao Lin" userId="247276620f1f46c1" providerId="LiveId" clId="{890F8AC3-AEB8-0F48-A7CA-ABB842810D7A}" dt="2023-10-22T08:37:31.394" v="173" actId="20577"/>
          <ac:spMkLst>
            <pc:docMk/>
            <pc:sldMk cId="2303808396" sldId="1290"/>
            <ac:spMk id="3" creationId="{77AF1EB5-045E-4547-9452-1795F0F7DCC5}"/>
          </ac:spMkLst>
        </pc:spChg>
      </pc:sldChg>
      <pc:sldChg chg="add del">
        <pc:chgData name="Tao Lin" userId="247276620f1f46c1" providerId="LiveId" clId="{890F8AC3-AEB8-0F48-A7CA-ABB842810D7A}" dt="2023-10-22T08:31:40.437" v="141" actId="2696"/>
        <pc:sldMkLst>
          <pc:docMk/>
          <pc:sldMk cId="2991786291" sldId="1297"/>
        </pc:sldMkLst>
      </pc:sldChg>
      <pc:sldChg chg="add del">
        <pc:chgData name="Tao Lin" userId="247276620f1f46c1" providerId="LiveId" clId="{890F8AC3-AEB8-0F48-A7CA-ABB842810D7A}" dt="2023-10-22T08:31:40.458" v="142" actId="2696"/>
        <pc:sldMkLst>
          <pc:docMk/>
          <pc:sldMk cId="3482471763" sldId="1298"/>
        </pc:sldMkLst>
      </pc:sldChg>
      <pc:sldChg chg="modSp mod">
        <pc:chgData name="Tao Lin" userId="247276620f1f46c1" providerId="LiveId" clId="{890F8AC3-AEB8-0F48-A7CA-ABB842810D7A}" dt="2023-10-22T08:37:50.249" v="176" actId="20577"/>
        <pc:sldMkLst>
          <pc:docMk/>
          <pc:sldMk cId="269759832" sldId="1299"/>
        </pc:sldMkLst>
        <pc:spChg chg="mod">
          <ac:chgData name="Tao Lin" userId="247276620f1f46c1" providerId="LiveId" clId="{890F8AC3-AEB8-0F48-A7CA-ABB842810D7A}" dt="2023-10-22T08:37:50.249" v="176" actId="20577"/>
          <ac:spMkLst>
            <pc:docMk/>
            <pc:sldMk cId="269759832" sldId="1299"/>
            <ac:spMk id="3" creationId="{77AF1EB5-045E-4547-9452-1795F0F7DCC5}"/>
          </ac:spMkLst>
        </pc:spChg>
      </pc:sldChg>
      <pc:sldChg chg="modSp mod">
        <pc:chgData name="Tao Lin" userId="247276620f1f46c1" providerId="LiveId" clId="{890F8AC3-AEB8-0F48-A7CA-ABB842810D7A}" dt="2023-10-22T08:37:38.074" v="174" actId="20577"/>
        <pc:sldMkLst>
          <pc:docMk/>
          <pc:sldMk cId="797935500" sldId="1300"/>
        </pc:sldMkLst>
        <pc:spChg chg="mod">
          <ac:chgData name="Tao Lin" userId="247276620f1f46c1" providerId="LiveId" clId="{890F8AC3-AEB8-0F48-A7CA-ABB842810D7A}" dt="2023-10-22T08:37:38.074" v="174" actId="20577"/>
          <ac:spMkLst>
            <pc:docMk/>
            <pc:sldMk cId="797935500" sldId="1300"/>
            <ac:spMk id="3" creationId="{77AF1EB5-045E-4547-9452-1795F0F7DCC5}"/>
          </ac:spMkLst>
        </pc:spChg>
      </pc:sldChg>
      <pc:sldChg chg="addSp delSp modSp new mod modClrScheme chgLayout">
        <pc:chgData name="Tao Lin" userId="247276620f1f46c1" providerId="LiveId" clId="{890F8AC3-AEB8-0F48-A7CA-ABB842810D7A}" dt="2023-10-26T17:51:07.308" v="3677" actId="20577"/>
        <pc:sldMkLst>
          <pc:docMk/>
          <pc:sldMk cId="1486977060" sldId="1301"/>
        </pc:sldMkLst>
        <pc:spChg chg="del mod ord">
          <ac:chgData name="Tao Lin" userId="247276620f1f46c1" providerId="LiveId" clId="{890F8AC3-AEB8-0F48-A7CA-ABB842810D7A}" dt="2023-10-22T08:26:02.881" v="1" actId="700"/>
          <ac:spMkLst>
            <pc:docMk/>
            <pc:sldMk cId="1486977060" sldId="1301"/>
            <ac:spMk id="2" creationId="{66321D04-4E0F-43C9-608E-7214518DE45B}"/>
          </ac:spMkLst>
        </pc:spChg>
        <pc:spChg chg="del mod ord">
          <ac:chgData name="Tao Lin" userId="247276620f1f46c1" providerId="LiveId" clId="{890F8AC3-AEB8-0F48-A7CA-ABB842810D7A}" dt="2023-10-22T08:26:02.881" v="1" actId="700"/>
          <ac:spMkLst>
            <pc:docMk/>
            <pc:sldMk cId="1486977060" sldId="1301"/>
            <ac:spMk id="3" creationId="{9A4822EA-C734-2782-0DC0-56E27F69E356}"/>
          </ac:spMkLst>
        </pc:spChg>
        <pc:spChg chg="mod ord">
          <ac:chgData name="Tao Lin" userId="247276620f1f46c1" providerId="LiveId" clId="{890F8AC3-AEB8-0F48-A7CA-ABB842810D7A}" dt="2023-10-22T08:26:02.881" v="1" actId="700"/>
          <ac:spMkLst>
            <pc:docMk/>
            <pc:sldMk cId="1486977060" sldId="1301"/>
            <ac:spMk id="4" creationId="{96389DAC-60F7-ABB6-2CC8-F7943943773C}"/>
          </ac:spMkLst>
        </pc:spChg>
        <pc:spChg chg="add mod ord">
          <ac:chgData name="Tao Lin" userId="247276620f1f46c1" providerId="LiveId" clId="{890F8AC3-AEB8-0F48-A7CA-ABB842810D7A}" dt="2023-10-22T08:26:28.583" v="4" actId="14100"/>
          <ac:spMkLst>
            <pc:docMk/>
            <pc:sldMk cId="1486977060" sldId="1301"/>
            <ac:spMk id="5" creationId="{FBB50DDA-5F48-21A8-5B2C-3F8891A45DAA}"/>
          </ac:spMkLst>
        </pc:spChg>
        <pc:spChg chg="add mod ord">
          <ac:chgData name="Tao Lin" userId="247276620f1f46c1" providerId="LiveId" clId="{890F8AC3-AEB8-0F48-A7CA-ABB842810D7A}" dt="2023-10-26T17:51:07.308" v="3677" actId="20577"/>
          <ac:spMkLst>
            <pc:docMk/>
            <pc:sldMk cId="1486977060" sldId="1301"/>
            <ac:spMk id="6" creationId="{6F246B5D-0C18-88C0-A5A9-581900C0BAF4}"/>
          </ac:spMkLst>
        </pc:spChg>
        <pc:spChg chg="add del mod">
          <ac:chgData name="Tao Lin" userId="247276620f1f46c1" providerId="LiveId" clId="{890F8AC3-AEB8-0F48-A7CA-ABB842810D7A}" dt="2023-10-22T08:29:56.892" v="86"/>
          <ac:spMkLst>
            <pc:docMk/>
            <pc:sldMk cId="1486977060" sldId="1301"/>
            <ac:spMk id="7" creationId="{CEFC938C-D31E-087A-7EAF-AB09D49AE645}"/>
          </ac:spMkLst>
        </pc:spChg>
      </pc:sldChg>
      <pc:sldChg chg="addSp delSp modSp new mod">
        <pc:chgData name="Tao Lin" userId="247276620f1f46c1" providerId="LiveId" clId="{890F8AC3-AEB8-0F48-A7CA-ABB842810D7A}" dt="2023-10-26T16:40:53.182" v="1715" actId="20577"/>
        <pc:sldMkLst>
          <pc:docMk/>
          <pc:sldMk cId="1717136424" sldId="1302"/>
        </pc:sldMkLst>
        <pc:spChg chg="mod">
          <ac:chgData name="Tao Lin" userId="247276620f1f46c1" providerId="LiveId" clId="{890F8AC3-AEB8-0F48-A7CA-ABB842810D7A}" dt="2023-10-26T15:34:32.583" v="429"/>
          <ac:spMkLst>
            <pc:docMk/>
            <pc:sldMk cId="1717136424" sldId="1302"/>
            <ac:spMk id="2" creationId="{76D1FCE9-4DEB-8DCC-4517-05BBEDA3304B}"/>
          </ac:spMkLst>
        </pc:spChg>
        <pc:spChg chg="mod">
          <ac:chgData name="Tao Lin" userId="247276620f1f46c1" providerId="LiveId" clId="{890F8AC3-AEB8-0F48-A7CA-ABB842810D7A}" dt="2023-10-26T16:40:53.182" v="1715" actId="20577"/>
          <ac:spMkLst>
            <pc:docMk/>
            <pc:sldMk cId="1717136424" sldId="1302"/>
            <ac:spMk id="3" creationId="{6DE6D97F-CB4D-5D04-605C-3F57BE820E9C}"/>
          </ac:spMkLst>
        </pc:spChg>
        <pc:spChg chg="add del mod">
          <ac:chgData name="Tao Lin" userId="247276620f1f46c1" providerId="LiveId" clId="{890F8AC3-AEB8-0F48-A7CA-ABB842810D7A}" dt="2023-10-26T16:21:53.147" v="1123"/>
          <ac:spMkLst>
            <pc:docMk/>
            <pc:sldMk cId="1717136424" sldId="1302"/>
            <ac:spMk id="8" creationId="{C42B7A39-5BAF-0FBD-D73A-D0A9FFE594FE}"/>
          </ac:spMkLst>
        </pc:spChg>
        <pc:picChg chg="add mod modCrop">
          <ac:chgData name="Tao Lin" userId="247276620f1f46c1" providerId="LiveId" clId="{890F8AC3-AEB8-0F48-A7CA-ABB842810D7A}" dt="2023-10-26T16:34:06.874" v="1452" actId="1076"/>
          <ac:picMkLst>
            <pc:docMk/>
            <pc:sldMk cId="1717136424" sldId="1302"/>
            <ac:picMk id="5" creationId="{BAB2CB02-4295-9E90-037B-63556D22CDE8}"/>
          </ac:picMkLst>
        </pc:picChg>
        <pc:picChg chg="add del mod">
          <ac:chgData name="Tao Lin" userId="247276620f1f46c1" providerId="LiveId" clId="{890F8AC3-AEB8-0F48-A7CA-ABB842810D7A}" dt="2023-10-26T16:21:55.503" v="1124" actId="21"/>
          <ac:picMkLst>
            <pc:docMk/>
            <pc:sldMk cId="1717136424" sldId="1302"/>
            <ac:picMk id="6" creationId="{87380DFF-04C8-E06E-A717-600CF5119DE9}"/>
          </ac:picMkLst>
        </pc:picChg>
        <pc:picChg chg="add del mod">
          <ac:chgData name="Tao Lin" userId="247276620f1f46c1" providerId="LiveId" clId="{890F8AC3-AEB8-0F48-A7CA-ABB842810D7A}" dt="2023-10-26T16:21:55.503" v="1124" actId="21"/>
          <ac:picMkLst>
            <pc:docMk/>
            <pc:sldMk cId="1717136424" sldId="1302"/>
            <ac:picMk id="7" creationId="{6A820712-E4D8-1497-7B6E-60AC488CE500}"/>
          </ac:picMkLst>
        </pc:picChg>
        <pc:picChg chg="add del mod">
          <ac:chgData name="Tao Lin" userId="247276620f1f46c1" providerId="LiveId" clId="{890F8AC3-AEB8-0F48-A7CA-ABB842810D7A}" dt="2023-10-26T15:56:07.187" v="885" actId="478"/>
          <ac:picMkLst>
            <pc:docMk/>
            <pc:sldMk cId="1717136424" sldId="1302"/>
            <ac:picMk id="1026" creationId="{A07170E1-EE37-8D25-F6DC-998E16AFA3B0}"/>
          </ac:picMkLst>
        </pc:picChg>
      </pc:sldChg>
      <pc:sldChg chg="new del">
        <pc:chgData name="Tao Lin" userId="247276620f1f46c1" providerId="LiveId" clId="{890F8AC3-AEB8-0F48-A7CA-ABB842810D7A}" dt="2023-10-22T08:31:20.673" v="120" actId="680"/>
        <pc:sldMkLst>
          <pc:docMk/>
          <pc:sldMk cId="2791007208" sldId="1302"/>
        </pc:sldMkLst>
      </pc:sldChg>
      <pc:sldChg chg="addSp delSp modSp new mod">
        <pc:chgData name="Tao Lin" userId="247276620f1f46c1" providerId="LiveId" clId="{890F8AC3-AEB8-0F48-A7CA-ABB842810D7A}" dt="2023-10-26T16:44:42.163" v="1842" actId="20577"/>
        <pc:sldMkLst>
          <pc:docMk/>
          <pc:sldMk cId="3344077336" sldId="1303"/>
        </pc:sldMkLst>
        <pc:spChg chg="mod">
          <ac:chgData name="Tao Lin" userId="247276620f1f46c1" providerId="LiveId" clId="{890F8AC3-AEB8-0F48-A7CA-ABB842810D7A}" dt="2023-10-26T16:22:26.992" v="1130"/>
          <ac:spMkLst>
            <pc:docMk/>
            <pc:sldMk cId="3344077336" sldId="1303"/>
            <ac:spMk id="2" creationId="{977D289D-479A-C0AC-7E93-626561D073FE}"/>
          </ac:spMkLst>
        </pc:spChg>
        <pc:spChg chg="mod">
          <ac:chgData name="Tao Lin" userId="247276620f1f46c1" providerId="LiveId" clId="{890F8AC3-AEB8-0F48-A7CA-ABB842810D7A}" dt="2023-10-26T16:44:42.163" v="1842" actId="20577"/>
          <ac:spMkLst>
            <pc:docMk/>
            <pc:sldMk cId="3344077336" sldId="1303"/>
            <ac:spMk id="3" creationId="{08ECFDB7-1AA3-428E-7D86-C57451DCC675}"/>
          </ac:spMkLst>
        </pc:spChg>
        <pc:picChg chg="add mod">
          <ac:chgData name="Tao Lin" userId="247276620f1f46c1" providerId="LiveId" clId="{890F8AC3-AEB8-0F48-A7CA-ABB842810D7A}" dt="2023-10-26T16:35:32.033" v="1524" actId="1076"/>
          <ac:picMkLst>
            <pc:docMk/>
            <pc:sldMk cId="3344077336" sldId="1303"/>
            <ac:picMk id="5" creationId="{4FD2AB1D-103A-6109-2F7A-E3F87D71312C}"/>
          </ac:picMkLst>
        </pc:picChg>
        <pc:picChg chg="add mod">
          <ac:chgData name="Tao Lin" userId="247276620f1f46c1" providerId="LiveId" clId="{890F8AC3-AEB8-0F48-A7CA-ABB842810D7A}" dt="2023-10-26T16:35:32.033" v="1524" actId="1076"/>
          <ac:picMkLst>
            <pc:docMk/>
            <pc:sldMk cId="3344077336" sldId="1303"/>
            <ac:picMk id="6" creationId="{911A55FA-4CD8-9C94-EC71-F83828ECA5E9}"/>
          </ac:picMkLst>
        </pc:picChg>
        <pc:picChg chg="add del mod">
          <ac:chgData name="Tao Lin" userId="247276620f1f46c1" providerId="LiveId" clId="{890F8AC3-AEB8-0F48-A7CA-ABB842810D7A}" dt="2023-10-26T16:33:44.608" v="1446" actId="478"/>
          <ac:picMkLst>
            <pc:docMk/>
            <pc:sldMk cId="3344077336" sldId="1303"/>
            <ac:picMk id="7" creationId="{F9917FE9-A850-12A3-293F-21FEBA53AC32}"/>
          </ac:picMkLst>
        </pc:picChg>
        <pc:picChg chg="add mod">
          <ac:chgData name="Tao Lin" userId="247276620f1f46c1" providerId="LiveId" clId="{890F8AC3-AEB8-0F48-A7CA-ABB842810D7A}" dt="2023-10-26T16:40:06.909" v="1687" actId="1076"/>
          <ac:picMkLst>
            <pc:docMk/>
            <pc:sldMk cId="3344077336" sldId="1303"/>
            <ac:picMk id="8" creationId="{DB5906B7-C1C6-1BB1-15FB-CD4A8CD580B8}"/>
          </ac:picMkLst>
        </pc:picChg>
      </pc:sldChg>
      <pc:sldChg chg="addSp delSp modSp add mod">
        <pc:chgData name="Tao Lin" userId="247276620f1f46c1" providerId="LiveId" clId="{890F8AC3-AEB8-0F48-A7CA-ABB842810D7A}" dt="2023-10-26T16:56:39.819" v="1998" actId="20577"/>
        <pc:sldMkLst>
          <pc:docMk/>
          <pc:sldMk cId="62662918" sldId="1304"/>
        </pc:sldMkLst>
        <pc:spChg chg="mod">
          <ac:chgData name="Tao Lin" userId="247276620f1f46c1" providerId="LiveId" clId="{890F8AC3-AEB8-0F48-A7CA-ABB842810D7A}" dt="2023-10-26T16:56:39.819" v="1998" actId="20577"/>
          <ac:spMkLst>
            <pc:docMk/>
            <pc:sldMk cId="62662918" sldId="1304"/>
            <ac:spMk id="2" creationId="{977D289D-479A-C0AC-7E93-626561D073FE}"/>
          </ac:spMkLst>
        </pc:spChg>
        <pc:spChg chg="mod">
          <ac:chgData name="Tao Lin" userId="247276620f1f46c1" providerId="LiveId" clId="{890F8AC3-AEB8-0F48-A7CA-ABB842810D7A}" dt="2023-10-26T16:50:52.907" v="1997" actId="20577"/>
          <ac:spMkLst>
            <pc:docMk/>
            <pc:sldMk cId="62662918" sldId="1304"/>
            <ac:spMk id="3" creationId="{08ECFDB7-1AA3-428E-7D86-C57451DCC675}"/>
          </ac:spMkLst>
        </pc:spChg>
        <pc:picChg chg="del">
          <ac:chgData name="Tao Lin" userId="247276620f1f46c1" providerId="LiveId" clId="{890F8AC3-AEB8-0F48-A7CA-ABB842810D7A}" dt="2023-10-26T16:45:04.686" v="1843" actId="478"/>
          <ac:picMkLst>
            <pc:docMk/>
            <pc:sldMk cId="62662918" sldId="1304"/>
            <ac:picMk id="5" creationId="{4FD2AB1D-103A-6109-2F7A-E3F87D71312C}"/>
          </ac:picMkLst>
        </pc:picChg>
        <pc:picChg chg="del">
          <ac:chgData name="Tao Lin" userId="247276620f1f46c1" providerId="LiveId" clId="{890F8AC3-AEB8-0F48-A7CA-ABB842810D7A}" dt="2023-10-26T16:45:04.686" v="1843" actId="478"/>
          <ac:picMkLst>
            <pc:docMk/>
            <pc:sldMk cId="62662918" sldId="1304"/>
            <ac:picMk id="6" creationId="{911A55FA-4CD8-9C94-EC71-F83828ECA5E9}"/>
          </ac:picMkLst>
        </pc:picChg>
        <pc:picChg chg="mod">
          <ac:chgData name="Tao Lin" userId="247276620f1f46c1" providerId="LiveId" clId="{890F8AC3-AEB8-0F48-A7CA-ABB842810D7A}" dt="2023-10-26T16:49:45.674" v="1968" actId="1076"/>
          <ac:picMkLst>
            <pc:docMk/>
            <pc:sldMk cId="62662918" sldId="1304"/>
            <ac:picMk id="7" creationId="{F9917FE9-A850-12A3-293F-21FEBA53AC32}"/>
          </ac:picMkLst>
        </pc:picChg>
        <pc:picChg chg="add mod">
          <ac:chgData name="Tao Lin" userId="247276620f1f46c1" providerId="LiveId" clId="{890F8AC3-AEB8-0F48-A7CA-ABB842810D7A}" dt="2023-10-26T16:49:48.668" v="1969" actId="1076"/>
          <ac:picMkLst>
            <pc:docMk/>
            <pc:sldMk cId="62662918" sldId="1304"/>
            <ac:picMk id="8" creationId="{777460D2-333D-ABDC-79DB-91D6450B4324}"/>
          </ac:picMkLst>
        </pc:picChg>
      </pc:sldChg>
      <pc:sldChg chg="addSp delSp modSp add mod">
        <pc:chgData name="Tao Lin" userId="247276620f1f46c1" providerId="LiveId" clId="{890F8AC3-AEB8-0F48-A7CA-ABB842810D7A}" dt="2023-10-26T17:08:51.137" v="2198" actId="1076"/>
        <pc:sldMkLst>
          <pc:docMk/>
          <pc:sldMk cId="4136732059" sldId="1305"/>
        </pc:sldMkLst>
        <pc:spChg chg="mod">
          <ac:chgData name="Tao Lin" userId="247276620f1f46c1" providerId="LiveId" clId="{890F8AC3-AEB8-0F48-A7CA-ABB842810D7A}" dt="2023-10-26T16:56:51.610" v="2000" actId="20577"/>
          <ac:spMkLst>
            <pc:docMk/>
            <pc:sldMk cId="4136732059" sldId="1305"/>
            <ac:spMk id="2" creationId="{977D289D-479A-C0AC-7E93-626561D073FE}"/>
          </ac:spMkLst>
        </pc:spChg>
        <pc:spChg chg="mod">
          <ac:chgData name="Tao Lin" userId="247276620f1f46c1" providerId="LiveId" clId="{890F8AC3-AEB8-0F48-A7CA-ABB842810D7A}" dt="2023-10-26T16:58:18.438" v="2095" actId="20577"/>
          <ac:spMkLst>
            <pc:docMk/>
            <pc:sldMk cId="4136732059" sldId="1305"/>
            <ac:spMk id="3" creationId="{08ECFDB7-1AA3-428E-7D86-C57451DCC675}"/>
          </ac:spMkLst>
        </pc:spChg>
        <pc:spChg chg="add mod">
          <ac:chgData name="Tao Lin" userId="247276620f1f46c1" providerId="LiveId" clId="{890F8AC3-AEB8-0F48-A7CA-ABB842810D7A}" dt="2023-10-26T17:08:51.137" v="2198" actId="1076"/>
          <ac:spMkLst>
            <pc:docMk/>
            <pc:sldMk cId="4136732059" sldId="1305"/>
            <ac:spMk id="6" creationId="{44AD8E13-2DDF-6F41-F834-DD5A3C071A63}"/>
          </ac:spMkLst>
        </pc:spChg>
        <pc:picChg chg="add mod">
          <ac:chgData name="Tao Lin" userId="247276620f1f46c1" providerId="LiveId" clId="{890F8AC3-AEB8-0F48-A7CA-ABB842810D7A}" dt="2023-10-26T16:58:27.118" v="2097" actId="1076"/>
          <ac:picMkLst>
            <pc:docMk/>
            <pc:sldMk cId="4136732059" sldId="1305"/>
            <ac:picMk id="5" creationId="{CE0C2846-5C71-2D31-09E6-9554FE2F531E}"/>
          </ac:picMkLst>
        </pc:picChg>
        <pc:picChg chg="del">
          <ac:chgData name="Tao Lin" userId="247276620f1f46c1" providerId="LiveId" clId="{890F8AC3-AEB8-0F48-A7CA-ABB842810D7A}" dt="2023-10-26T16:57:04.806" v="2027" actId="478"/>
          <ac:picMkLst>
            <pc:docMk/>
            <pc:sldMk cId="4136732059" sldId="1305"/>
            <ac:picMk id="7" creationId="{F9917FE9-A850-12A3-293F-21FEBA53AC32}"/>
          </ac:picMkLst>
        </pc:picChg>
        <pc:picChg chg="del">
          <ac:chgData name="Tao Lin" userId="247276620f1f46c1" providerId="LiveId" clId="{890F8AC3-AEB8-0F48-A7CA-ABB842810D7A}" dt="2023-10-26T16:57:12.005" v="2029" actId="478"/>
          <ac:picMkLst>
            <pc:docMk/>
            <pc:sldMk cId="4136732059" sldId="1305"/>
            <ac:picMk id="8" creationId="{777460D2-333D-ABDC-79DB-91D6450B4324}"/>
          </ac:picMkLst>
        </pc:picChg>
      </pc:sldChg>
      <pc:sldChg chg="addSp delSp modSp add mod">
        <pc:chgData name="Tao Lin" userId="247276620f1f46c1" providerId="LiveId" clId="{890F8AC3-AEB8-0F48-A7CA-ABB842810D7A}" dt="2023-10-26T17:56:04.715" v="3691" actId="20577"/>
        <pc:sldMkLst>
          <pc:docMk/>
          <pc:sldMk cId="883797528" sldId="1306"/>
        </pc:sldMkLst>
        <pc:spChg chg="mod">
          <ac:chgData name="Tao Lin" userId="247276620f1f46c1" providerId="LiveId" clId="{890F8AC3-AEB8-0F48-A7CA-ABB842810D7A}" dt="2023-10-26T17:18:13.681" v="2374" actId="20577"/>
          <ac:spMkLst>
            <pc:docMk/>
            <pc:sldMk cId="883797528" sldId="1306"/>
            <ac:spMk id="2" creationId="{00000000-0000-0000-0000-000000000000}"/>
          </ac:spMkLst>
        </pc:spChg>
        <pc:spChg chg="mod">
          <ac:chgData name="Tao Lin" userId="247276620f1f46c1" providerId="LiveId" clId="{890F8AC3-AEB8-0F48-A7CA-ABB842810D7A}" dt="2023-10-26T17:56:04.715" v="3691" actId="20577"/>
          <ac:spMkLst>
            <pc:docMk/>
            <pc:sldMk cId="883797528" sldId="1306"/>
            <ac:spMk id="3" creationId="{00000000-0000-0000-0000-000000000000}"/>
          </ac:spMkLst>
        </pc:spChg>
        <pc:spChg chg="del">
          <ac:chgData name="Tao Lin" userId="247276620f1f46c1" providerId="LiveId" clId="{890F8AC3-AEB8-0F48-A7CA-ABB842810D7A}" dt="2023-10-26T17:18:32.790" v="2378" actId="478"/>
          <ac:spMkLst>
            <pc:docMk/>
            <pc:sldMk cId="883797528" sldId="1306"/>
            <ac:spMk id="6" creationId="{00000000-0000-0000-0000-000000000000}"/>
          </ac:spMkLst>
        </pc:spChg>
        <pc:picChg chg="del">
          <ac:chgData name="Tao Lin" userId="247276620f1f46c1" providerId="LiveId" clId="{890F8AC3-AEB8-0F48-A7CA-ABB842810D7A}" dt="2023-10-26T17:18:22.972" v="2376" actId="478"/>
          <ac:picMkLst>
            <pc:docMk/>
            <pc:sldMk cId="883797528" sldId="1306"/>
            <ac:picMk id="5" creationId="{01FFC44E-3419-30D3-2918-C986227F0F6B}"/>
          </ac:picMkLst>
        </pc:picChg>
        <pc:picChg chg="add mod">
          <ac:chgData name="Tao Lin" userId="247276620f1f46c1" providerId="LiveId" clId="{890F8AC3-AEB8-0F48-A7CA-ABB842810D7A}" dt="2023-10-26T17:30:50.482" v="2819" actId="1076"/>
          <ac:picMkLst>
            <pc:docMk/>
            <pc:sldMk cId="883797528" sldId="1306"/>
            <ac:picMk id="7" creationId="{8C043852-8A9A-892C-E086-B355E6C81A06}"/>
          </ac:picMkLst>
        </pc:picChg>
        <pc:picChg chg="add mod">
          <ac:chgData name="Tao Lin" userId="247276620f1f46c1" providerId="LiveId" clId="{890F8AC3-AEB8-0F48-A7CA-ABB842810D7A}" dt="2023-10-26T17:28:10.134" v="2688" actId="1076"/>
          <ac:picMkLst>
            <pc:docMk/>
            <pc:sldMk cId="883797528" sldId="1306"/>
            <ac:picMk id="8" creationId="{8BE25619-F226-4153-D27A-338D7675B77C}"/>
          </ac:picMkLst>
        </pc:picChg>
        <pc:picChg chg="add mod">
          <ac:chgData name="Tao Lin" userId="247276620f1f46c1" providerId="LiveId" clId="{890F8AC3-AEB8-0F48-A7CA-ABB842810D7A}" dt="2023-10-26T17:39:18.826" v="2992" actId="1440"/>
          <ac:picMkLst>
            <pc:docMk/>
            <pc:sldMk cId="883797528" sldId="1306"/>
            <ac:picMk id="9" creationId="{21C4B895-4FCB-97DC-5FBD-F75D10433961}"/>
          </ac:picMkLst>
        </pc:picChg>
        <pc:picChg chg="del">
          <ac:chgData name="Tao Lin" userId="247276620f1f46c1" providerId="LiveId" clId="{890F8AC3-AEB8-0F48-A7CA-ABB842810D7A}" dt="2023-10-26T17:18:20.894" v="2375" actId="478"/>
          <ac:picMkLst>
            <pc:docMk/>
            <pc:sldMk cId="883797528" sldId="1306"/>
            <ac:picMk id="48" creationId="{00000000-0000-0000-0000-000000000000}"/>
          </ac:picMkLst>
        </pc:picChg>
      </pc:sldChg>
      <pc:sldChg chg="modSp new mod">
        <pc:chgData name="Tao Lin" userId="247276620f1f46c1" providerId="LiveId" clId="{890F8AC3-AEB8-0F48-A7CA-ABB842810D7A}" dt="2023-10-26T17:49:51.469" v="3657" actId="20577"/>
        <pc:sldMkLst>
          <pc:docMk/>
          <pc:sldMk cId="4020305009" sldId="1307"/>
        </pc:sldMkLst>
        <pc:spChg chg="mod">
          <ac:chgData name="Tao Lin" userId="247276620f1f46c1" providerId="LiveId" clId="{890F8AC3-AEB8-0F48-A7CA-ABB842810D7A}" dt="2023-10-26T17:32:30.989" v="2868" actId="20577"/>
          <ac:spMkLst>
            <pc:docMk/>
            <pc:sldMk cId="4020305009" sldId="1307"/>
            <ac:spMk id="2" creationId="{9ABC33EF-21C0-F229-F297-62D8C60D09FD}"/>
          </ac:spMkLst>
        </pc:spChg>
        <pc:spChg chg="mod">
          <ac:chgData name="Tao Lin" userId="247276620f1f46c1" providerId="LiveId" clId="{890F8AC3-AEB8-0F48-A7CA-ABB842810D7A}" dt="2023-10-26T17:49:51.469" v="3657" actId="20577"/>
          <ac:spMkLst>
            <pc:docMk/>
            <pc:sldMk cId="4020305009" sldId="1307"/>
            <ac:spMk id="3" creationId="{8EC486C0-A7D2-6086-BC18-87BB1678BEAC}"/>
          </ac:spMkLst>
        </pc:spChg>
      </pc:sldChg>
      <pc:sldChg chg="new del">
        <pc:chgData name="Tao Lin" userId="247276620f1f46c1" providerId="LiveId" clId="{890F8AC3-AEB8-0F48-A7CA-ABB842810D7A}" dt="2023-10-26T17:39:39.906" v="2993" actId="2696"/>
        <pc:sldMkLst>
          <pc:docMk/>
          <pc:sldMk cId="1118297111" sldId="1308"/>
        </pc:sldMkLst>
      </pc:sldChg>
      <pc:sldChg chg="add del">
        <pc:chgData name="Tao Lin" userId="247276620f1f46c1" providerId="LiveId" clId="{890F8AC3-AEB8-0F48-A7CA-ABB842810D7A}" dt="2023-10-26T17:38:34.313" v="2984"/>
        <pc:sldMkLst>
          <pc:docMk/>
          <pc:sldMk cId="1003194156" sldId="1309"/>
        </pc:sldMkLst>
      </pc:sldChg>
      <pc:sldChg chg="add del">
        <pc:chgData name="Tao Lin" userId="247276620f1f46c1" providerId="LiveId" clId="{890F8AC3-AEB8-0F48-A7CA-ABB842810D7A}" dt="2023-10-26T17:38:38.250" v="2986"/>
        <pc:sldMkLst>
          <pc:docMk/>
          <pc:sldMk cId="3131354972" sldId="13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7038" cy="366713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vert="horz" wrap="none" lIns="91376" tIns="45688" rIns="91376" bIns="45688" numCol="1" anchor="ctr" anchorCtr="0" compatLnSpc="1"/>
          <a:lstStyle>
            <a:lvl1pPr algn="l">
              <a:defRPr sz="1200">
                <a:latin typeface="Times New Roman" panose="0202050305040509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6888" y="0"/>
            <a:ext cx="4348162" cy="366713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vert="horz" wrap="none" lIns="91376" tIns="45688" rIns="91376" bIns="45688" numCol="1" anchor="ctr" anchorCtr="0" compatLnSpc="1"/>
          <a:lstStyle>
            <a:lvl1pPr algn="r">
              <a:defRPr sz="1200">
                <a:latin typeface="Times New Roman" panose="0202050305040509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8588"/>
            <a:ext cx="4237038" cy="31432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vert="horz" wrap="none" lIns="91376" tIns="45688" rIns="91376" bIns="45688" numCol="1" anchor="b" anchorCtr="0" compatLnSpc="1"/>
          <a:lstStyle>
            <a:lvl1pPr algn="l">
              <a:defRPr sz="1200">
                <a:latin typeface="Times New Roman" panose="0202050305040509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6888" y="6478588"/>
            <a:ext cx="4348162" cy="31432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vert="horz" wrap="none" lIns="91376" tIns="45688" rIns="91376" bIns="45688" numCol="1" anchor="b" anchorCtr="0" compatLnSpc="1"/>
          <a:lstStyle>
            <a:lvl1pPr algn="r">
              <a:defRPr sz="1200">
                <a:latin typeface="Times New Roman" panose="0202050305040509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76E001F-3C0B-437C-A396-6235A668FF80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76" tIns="45688" rIns="91376" bIns="45688" numCol="1" anchor="t" anchorCtr="0" compatLnSpc="1"/>
          <a:lstStyle>
            <a:lvl1pPr algn="l">
              <a:defRPr sz="1200">
                <a:latin typeface="Times New Roman" panose="0202050305040509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8312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76" tIns="45688" rIns="91376" bIns="45688" numCol="1" anchor="t" anchorCtr="0" compatLnSpc="1"/>
          <a:lstStyle>
            <a:lvl1pPr algn="r">
              <a:defRPr sz="1200">
                <a:latin typeface="Times New Roman" panose="0202050305040509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7625" y="3228975"/>
            <a:ext cx="7239000" cy="305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76" tIns="45688" rIns="91376" bIns="45688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278313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76" tIns="45688" rIns="91376" bIns="45688" numCol="1" anchor="b" anchorCtr="0" compatLnSpc="1"/>
          <a:lstStyle>
            <a:lvl1pPr algn="l">
              <a:defRPr sz="1200">
                <a:latin typeface="Times New Roman" panose="02020503050405090304" pitchFamily="18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57950"/>
            <a:ext cx="4278312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76" tIns="45688" rIns="91376" bIns="45688" numCol="1" anchor="b" anchorCtr="0" compatLnSpc="1"/>
          <a:lstStyle>
            <a:lvl1pPr algn="r">
              <a:defRPr sz="1200">
                <a:latin typeface="Times New Roman" panose="0202050305040509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53D7B09-8192-44EA-881D-14B2114AB28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90204" pitchFamily="34" charset="0"/>
        <a:ea typeface="宋体" charset="0"/>
        <a:cs typeface="宋体" charset="0"/>
      </a:defRPr>
    </a:lvl1pPr>
    <a:lvl2pPr marL="3810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panose="020B0604020202090204" pitchFamily="34" charset="0"/>
        <a:ea typeface="宋体" charset="0"/>
        <a:cs typeface="+mn-cs"/>
      </a:defRPr>
    </a:lvl2pPr>
    <a:lvl3pPr marL="6699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panose="020B0604020202090204" pitchFamily="34" charset="0"/>
        <a:ea typeface="宋体" charset="0"/>
        <a:cs typeface="+mn-cs"/>
      </a:defRPr>
    </a:lvl3pPr>
    <a:lvl4pPr marL="9525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panose="020B0604020202090204" pitchFamily="34" charset="0"/>
        <a:ea typeface="宋体" charset="0"/>
        <a:cs typeface="+mn-cs"/>
      </a:defRPr>
    </a:lvl4pPr>
    <a:lvl5pPr marL="12414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panose="020B0604020202090204" pitchFamily="34" charset="0"/>
        <a:ea typeface="宋体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E7C7-A7D2-4761-B106-1689E1D1EE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2263" y="1296988"/>
            <a:ext cx="4191000" cy="5006975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296988"/>
            <a:ext cx="4191000" cy="5006975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5FA7-AE5B-46A1-AB44-675D720E543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D809-BA40-4465-987C-AAB43B0AC89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B07D-C39E-4373-B519-BCF03B719BF9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/>
          <p:nvPr userDrawn="1"/>
        </p:nvGrpSpPr>
        <p:grpSpPr bwMode="auto">
          <a:xfrm>
            <a:off x="0" y="-5205413"/>
            <a:ext cx="9144000" cy="0"/>
            <a:chOff x="0" y="3976"/>
            <a:chExt cx="5760" cy="1"/>
          </a:xfrm>
        </p:grpSpPr>
        <p:sp>
          <p:nvSpPr>
            <p:cNvPr id="1031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2" name="Line 15"/>
            <p:cNvSpPr>
              <a:spLocks noChangeShapeType="1"/>
            </p:cNvSpPr>
            <p:nvPr userDrawn="1"/>
          </p:nvSpPr>
          <p:spPr bwMode="auto">
            <a:xfrm flipV="1">
              <a:off x="0" y="3976"/>
              <a:ext cx="5760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 useBgFill="1"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96988"/>
            <a:ext cx="8534400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07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1" i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FED418A-7734-444A-88B1-9238DC02EC62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228600"/>
            <a:ext cx="85613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cxnSp>
        <p:nvCxnSpPr>
          <p:cNvPr id="3" name="直接连接符 2"/>
          <p:cNvCxnSpPr/>
          <p:nvPr userDrawn="1"/>
        </p:nvCxnSpPr>
        <p:spPr bwMode="auto">
          <a:xfrm>
            <a:off x="320675" y="1047750"/>
            <a:ext cx="8561388" cy="0"/>
          </a:xfrm>
          <a:prstGeom prst="line">
            <a:avLst/>
          </a:prstGeom>
          <a:solidFill>
            <a:srgbClr val="99CC00"/>
          </a:solidFill>
          <a:ln w="603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9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9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9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90204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anose="05000000000000000000" pitchFamily="2" charset="2"/>
        <a:buChar char="v"/>
        <a:defRPr kumimoji="1"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¡"/>
        <a:defRPr kumimoji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kumimoji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intao@ihep.ac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talin/build-cepc-on-gaussino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s://gitlab.cern.ch/talin/Gaussino/-/tree/cepc-on-gaussin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github.com/key4hep/k4SimDelph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ey4hep.github.io/key4hep-doc/k4simdelphes/doc/starterkit/k4SimDelphes/Readme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ndico.ihep.ac.cn/event/1234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github.com/ihep-sft-group/CEPCSW-VXDTestbea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myliu-hub/CEPC_Track_Finding" TargetMode="External"/><Relationship Id="rId5" Type="http://schemas.openxmlformats.org/officeDocument/2006/relationships/hyperlink" Target="https://github.com/qwert2333/CEPCSW" TargetMode="External"/><Relationship Id="rId4" Type="http://schemas.openxmlformats.org/officeDocument/2006/relationships/hyperlink" Target="https://github.com/cepc/CEPCSW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cepc/CEPCSW/tree/master/Detecto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github.com/cepc/CEPCSW/tree/master/Detector/DetCRD/compac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B50DDA-5F48-21A8-5B2C-3F8891A45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r>
              <a:rPr lang="en-US" dirty="0"/>
              <a:t>Status of the simulation software in CEPCSW</a:t>
            </a:r>
            <a:endParaRPr lang="en-CN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246B5D-0C18-88C0-A5A9-581900C0B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886200"/>
            <a:ext cx="9143999" cy="1752600"/>
          </a:xfrm>
        </p:spPr>
        <p:txBody>
          <a:bodyPr/>
          <a:lstStyle/>
          <a:p>
            <a:r>
              <a:rPr lang="en-CN" dirty="0"/>
              <a:t>Tao Lin </a:t>
            </a:r>
          </a:p>
          <a:p>
            <a:r>
              <a:rPr lang="en-CN" sz="2000" dirty="0"/>
              <a:t>(on behalf of the software team)</a:t>
            </a:r>
          </a:p>
          <a:p>
            <a:r>
              <a:rPr lang="en-CN" sz="2000" dirty="0">
                <a:hlinkClick r:id="rId2"/>
              </a:rPr>
              <a:t>lintao@ihep.ac.cn</a:t>
            </a:r>
            <a:endParaRPr lang="en-CN" sz="2000" dirty="0"/>
          </a:p>
          <a:p>
            <a:r>
              <a:rPr lang="en-CN" sz="2000" dirty="0"/>
              <a:t>IHEP</a:t>
            </a:r>
          </a:p>
          <a:p>
            <a:r>
              <a:rPr lang="en-US" sz="2000" dirty="0"/>
              <a:t>CEPC workshop</a:t>
            </a:r>
          </a:p>
          <a:p>
            <a:r>
              <a:rPr lang="en-US" sz="2000" dirty="0"/>
              <a:t>27 Oct 2023, Nanjing</a:t>
            </a:r>
            <a:endParaRPr lang="en-C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89DAC-60F7-ABB6-2CC8-F79439437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381000"/>
          </a:xfrm>
        </p:spPr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6977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F2685D-7178-4F65-B309-284BB7D6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framework in CEPCSW (4)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930189-3EC0-4794-B23D-AE5EB8AA8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Physics generator interface</a:t>
            </a:r>
          </a:p>
          <a:p>
            <a:pPr lvl="1"/>
            <a:r>
              <a:rPr lang="en-US" altLang="zh-CN" sz="1600" dirty="0"/>
              <a:t>Physics generators with different formats are integrated, including </a:t>
            </a:r>
            <a:r>
              <a:rPr lang="en-US" altLang="zh-CN" sz="1600" dirty="0" err="1"/>
              <a:t>StdHep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HepEvt</a:t>
            </a:r>
            <a:r>
              <a:rPr lang="en-US" altLang="zh-CN" sz="1600" dirty="0"/>
              <a:t>, LCIO, </a:t>
            </a:r>
            <a:r>
              <a:rPr lang="en-US" altLang="zh-CN" sz="1600" dirty="0" err="1"/>
              <a:t>HepMC</a:t>
            </a:r>
            <a:r>
              <a:rPr lang="en-US" altLang="zh-CN" sz="1600" dirty="0"/>
              <a:t> formats. </a:t>
            </a:r>
          </a:p>
          <a:p>
            <a:pPr lvl="1"/>
            <a:r>
              <a:rPr lang="en-US" altLang="zh-CN" sz="1600" dirty="0"/>
              <a:t>Particle gun is supported. </a:t>
            </a:r>
          </a:p>
          <a:p>
            <a:pPr lvl="1"/>
            <a:r>
              <a:rPr lang="en-US" altLang="zh-CN" sz="1600" dirty="0"/>
              <a:t>Beam background generators, such as Guinea Pig.</a:t>
            </a:r>
          </a:p>
          <a:p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CC09D0-0CB3-458A-AEEE-F7E5B87C1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10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94781A-0A9C-461E-8622-E0BF7EE70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88" y="3709629"/>
            <a:ext cx="5636623" cy="18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2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522A5-CF4F-4A7C-9156-34C0F7BB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framework in CEPCSW (5)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DDD799-3E5C-47F4-A13C-D5F65A005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296989"/>
            <a:ext cx="8534400" cy="820800"/>
          </a:xfrm>
        </p:spPr>
        <p:txBody>
          <a:bodyPr/>
          <a:lstStyle/>
          <a:p>
            <a:r>
              <a:rPr lang="en-US" altLang="zh-CN" sz="2000" dirty="0"/>
              <a:t>Integration with Geant4 and Gaudi</a:t>
            </a:r>
          </a:p>
          <a:p>
            <a:pPr lvl="1"/>
            <a:r>
              <a:rPr lang="en-US" altLang="zh-CN" sz="1600" dirty="0"/>
              <a:t>A thin layer is developed to manage corresponding Geant4 objects. </a:t>
            </a:r>
          </a:p>
          <a:p>
            <a:pPr lvl="1"/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2EE2AA-BF75-44D6-A937-68B51F7991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11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9BA652-64CF-4D39-A2B6-78D238B64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92" y="2166206"/>
            <a:ext cx="6636177" cy="41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72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522A5-CF4F-4A7C-9156-34C0F7BB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framework in CEPCSW (6)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DDD799-3E5C-47F4-A13C-D5F65A005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296989"/>
            <a:ext cx="8534400" cy="4513502"/>
          </a:xfrm>
        </p:spPr>
        <p:txBody>
          <a:bodyPr/>
          <a:lstStyle/>
          <a:p>
            <a:r>
              <a:rPr lang="en-US" altLang="zh-CN" sz="2000" dirty="0"/>
              <a:t>Integration with Fast Simulation</a:t>
            </a:r>
          </a:p>
          <a:p>
            <a:pPr lvl="1"/>
            <a:r>
              <a:rPr lang="en-US" altLang="zh-CN" sz="1600" dirty="0"/>
              <a:t>Region based: when a particle enter a region, fast simulation will be triggered by Geant4.</a:t>
            </a:r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  <a:p>
            <a:pPr lvl="1"/>
            <a:r>
              <a:rPr lang="en-US" altLang="zh-CN" sz="1600" dirty="0"/>
              <a:t>Support ML methods via ONNX inference interface.</a:t>
            </a:r>
          </a:p>
          <a:p>
            <a:pPr lvl="2"/>
            <a:r>
              <a:rPr lang="en-US" altLang="zh-CN" sz="1600" dirty="0"/>
              <a:t>Example: Fast pulse simulation (MLP) in drift chamber done by </a:t>
            </a:r>
            <a:r>
              <a:rPr lang="en-US" altLang="zh-CN" sz="1600" dirty="0" err="1"/>
              <a:t>Wenxing</a:t>
            </a:r>
            <a:endParaRPr lang="zh-CN" altLang="en-US" sz="1600" dirty="0"/>
          </a:p>
          <a:p>
            <a:pPr lvl="1"/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2EE2AA-BF75-44D6-A937-68B51F7991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12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277709-000E-459E-AA97-4BE213B41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87" y="2375097"/>
            <a:ext cx="5394025" cy="23651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6AB94F-9EE4-488A-B715-4FB48E0D4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114" y="5636766"/>
            <a:ext cx="5485769" cy="7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8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362315-D999-4E6C-867E-2A16BBE5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AF1EB5-045E-4547-9452-1795F0F7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Simulation framework in CEPCSW</a:t>
            </a:r>
          </a:p>
          <a:p>
            <a:r>
              <a:rPr lang="en-US" altLang="zh-CN" dirty="0" err="1"/>
              <a:t>Gaussino</a:t>
            </a:r>
            <a:r>
              <a:rPr lang="en-US" altLang="zh-CN" dirty="0"/>
              <a:t>-based simulation framework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Parameterized simulation: k4SimDelphes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Summary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4D25F9-E49A-4CEC-9712-D0AF6E0A9A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516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Gaussino</a:t>
            </a:r>
            <a:r>
              <a:rPr lang="en-US" altLang="zh-CN" dirty="0"/>
              <a:t>-based simulation 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080" y="1112889"/>
            <a:ext cx="9144001" cy="5383161"/>
          </a:xfrm>
          <a:ln>
            <a:noFill/>
          </a:ln>
        </p:spPr>
        <p:txBody>
          <a:bodyPr vert="horz" wrap="square" lIns="91440" tIns="45720" rIns="91440" bIns="45720" numCol="1" anchor="t" anchorCtr="0"/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CEPC also works together with Key4hep project members and is re-implementing CEPC detector simulation with </a:t>
            </a:r>
            <a:r>
              <a:rPr lang="en-US" altLang="zh-CN" sz="2000" dirty="0" err="1">
                <a:solidFill>
                  <a:srgbClr val="000000"/>
                </a:solidFill>
                <a:latin typeface="Calibri"/>
                <a:ea typeface="微软雅黑"/>
              </a:rPr>
              <a:t>Gaussino</a:t>
            </a:r>
            <a:endParaRPr lang="en-US" altLang="zh-CN" sz="20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Evolution of the simulation framework from </a:t>
            </a:r>
            <a:r>
              <a:rPr lang="en-US" altLang="zh-CN" sz="2000" dirty="0" err="1">
                <a:solidFill>
                  <a:srgbClr val="000000"/>
                </a:solidFill>
                <a:latin typeface="Calibri"/>
                <a:ea typeface="微软雅黑"/>
              </a:rPr>
              <a:t>LHCb</a:t>
            </a:r>
            <a:endParaRPr lang="en-US" altLang="zh-CN" sz="20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微软雅黑"/>
              </a:rPr>
              <a:t>The underlying framework is moving to Gaudi Functional and Gaudi Hive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微软雅黑"/>
              </a:rPr>
              <a:t>Better support for multi-threading, machine learning, fast simulation methods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微软雅黑"/>
              </a:rPr>
              <a:t>Gauss-on-</a:t>
            </a:r>
            <a:r>
              <a:rPr lang="en-US" altLang="zh-CN" sz="1600" dirty="0" err="1">
                <a:solidFill>
                  <a:srgbClr val="000000"/>
                </a:solidFill>
                <a:latin typeface="Calibri"/>
                <a:ea typeface="微软雅黑"/>
              </a:rPr>
              <a:t>Gaussino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微软雅黑"/>
              </a:rPr>
              <a:t> is  a new version of </a:t>
            </a:r>
            <a:r>
              <a:rPr lang="en-US" altLang="zh-CN" sz="1600" dirty="0" err="1">
                <a:solidFill>
                  <a:srgbClr val="000000"/>
                </a:solidFill>
                <a:latin typeface="Calibri"/>
                <a:ea typeface="微软雅黑"/>
              </a:rPr>
              <a:t>LHCb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微软雅黑"/>
              </a:rPr>
              <a:t> simulation framework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endParaRPr lang="en-US" altLang="zh-CN" sz="16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endParaRPr lang="en-US" altLang="zh-CN" sz="16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endParaRPr lang="en-US" altLang="zh-CN" sz="16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endParaRPr lang="en-US" altLang="zh-CN" sz="16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endParaRPr lang="en-US" altLang="zh-CN" sz="16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342900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2000" dirty="0" err="1">
                <a:solidFill>
                  <a:srgbClr val="000000"/>
                </a:solidFill>
                <a:latin typeface="Calibri"/>
                <a:ea typeface="微软雅黑"/>
              </a:rPr>
              <a:t>Gaussino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 is being added to Key4hep by extracting experiment-independent parts from Gauss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14</a:t>
            </a:fld>
            <a:endParaRPr lang="en-US" altLang="zh-CN" dirty="0"/>
          </a:p>
        </p:txBody>
      </p:sp>
      <p:grpSp>
        <p:nvGrpSpPr>
          <p:cNvPr id="8" name="组合 7"/>
          <p:cNvGrpSpPr/>
          <p:nvPr/>
        </p:nvGrpSpPr>
        <p:grpSpPr>
          <a:xfrm>
            <a:off x="589787" y="3659547"/>
            <a:ext cx="7994585" cy="1986252"/>
            <a:chOff x="552450" y="4040618"/>
            <a:chExt cx="8025706" cy="217142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450" y="4040618"/>
              <a:ext cx="3276190" cy="217142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1966" y="4116809"/>
              <a:ext cx="3276190" cy="2095238"/>
            </a:xfrm>
            <a:prstGeom prst="rect">
              <a:avLst/>
            </a:prstGeom>
          </p:spPr>
        </p:pic>
        <p:sp>
          <p:nvSpPr>
            <p:cNvPr id="7" name="箭头: 右 6"/>
            <p:cNvSpPr/>
            <p:nvPr/>
          </p:nvSpPr>
          <p:spPr>
            <a:xfrm>
              <a:off x="4076099" y="4949432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FCE9-4DEB-8DCC-4517-05BBEDA3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Gaussino</a:t>
            </a:r>
            <a:r>
              <a:rPr lang="en-US" altLang="zh-CN" dirty="0"/>
              <a:t>-based simulation (2)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6D97F-CB4D-5D04-605C-3F57BE82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9020"/>
            <a:ext cx="9144000" cy="4259483"/>
          </a:xfrm>
        </p:spPr>
        <p:txBody>
          <a:bodyPr/>
          <a:lstStyle/>
          <a:p>
            <a:r>
              <a:rPr lang="en-CN" sz="2000" dirty="0">
                <a:latin typeface="Calibri" panose="020F0502020204030204" pitchFamily="34" charset="0"/>
                <a:cs typeface="Calibri" panose="020F0502020204030204" pitchFamily="34" charset="0"/>
              </a:rPr>
              <a:t>Gaussino is a thread-safe simulation framework based on Gaudi Functional and provides interfaces to Pythia and Geant4.</a:t>
            </a:r>
          </a:p>
          <a:p>
            <a:r>
              <a:rPr lang="en-CN" sz="2000" dirty="0">
                <a:latin typeface="Calibri" panose="020F0502020204030204" pitchFamily="34" charset="0"/>
                <a:cs typeface="Calibri" panose="020F0502020204030204" pitchFamily="34" charset="0"/>
              </a:rPr>
              <a:t>Modular design</a:t>
            </a:r>
          </a:p>
          <a:p>
            <a:pPr lvl="1"/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Gaudi Functional Algorithms</a:t>
            </a:r>
          </a:p>
          <a:p>
            <a:pPr lvl="1"/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Gaudi Tools</a:t>
            </a:r>
          </a:p>
          <a:p>
            <a:r>
              <a:rPr lang="en-CN" sz="2000" dirty="0">
                <a:latin typeface="Calibri" panose="020F0502020204030204" pitchFamily="34" charset="0"/>
                <a:cs typeface="Calibri" panose="020F0502020204030204" pitchFamily="34" charset="0"/>
              </a:rPr>
              <a:t>Four components</a:t>
            </a:r>
          </a:p>
          <a:p>
            <a:pPr lvl="1"/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Generation of events</a:t>
            </a:r>
          </a:p>
          <a:p>
            <a:pPr lvl="1"/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The detector simulation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eometry service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onitoring &amp; output</a:t>
            </a:r>
          </a:p>
          <a:p>
            <a:r>
              <a:rPr lang="en-CN" sz="2000" dirty="0">
                <a:latin typeface="Calibri" panose="020F0502020204030204" pitchFamily="34" charset="0"/>
                <a:cs typeface="Calibri" panose="020F0502020204030204" pitchFamily="34" charset="0"/>
              </a:rPr>
              <a:t>Easy to configure by customizing the algorithms, services and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50A56-0CF7-DC8A-D8D0-FCBA1521E6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15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2CB02-4295-9E90-037B-63556D22C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2" r="11742"/>
          <a:stretch/>
        </p:blipFill>
        <p:spPr>
          <a:xfrm>
            <a:off x="3206187" y="2140304"/>
            <a:ext cx="5855503" cy="35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36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289D-479A-C0AC-7E93-626561D0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Gaussino</a:t>
            </a:r>
            <a:r>
              <a:rPr lang="en-US" altLang="zh-CN" dirty="0"/>
              <a:t>-based simulation (3)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CFDB7-1AA3-428E-7D86-C57451DC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6" y="1180618"/>
            <a:ext cx="8832227" cy="5123345"/>
          </a:xfrm>
        </p:spPr>
        <p:txBody>
          <a:bodyPr/>
          <a:lstStyle/>
          <a:p>
            <a:r>
              <a:rPr lang="en-CN" sz="2000" dirty="0">
                <a:latin typeface="Calibri" panose="020F0502020204030204" pitchFamily="34" charset="0"/>
                <a:cs typeface="Calibri" panose="020F0502020204030204" pitchFamily="34" charset="0"/>
              </a:rPr>
              <a:t>Generation algorithms: “Generation” and “ParticleGun”</a:t>
            </a:r>
          </a:p>
          <a:p>
            <a:pPr lvl="1"/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The input is LHCb GenHeader</a:t>
            </a:r>
          </a:p>
          <a:p>
            <a:pPr lvl="1"/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The output is HepMC GenEvent</a:t>
            </a:r>
          </a:p>
          <a:p>
            <a:pPr lvl="1"/>
            <a:endParaRPr lang="en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N" sz="2000" dirty="0">
                <a:latin typeface="Calibri" panose="020F0502020204030204" pitchFamily="34" charset="0"/>
                <a:cs typeface="Calibri" panose="020F0502020204030204" pitchFamily="34" charset="0"/>
              </a:rPr>
              <a:t>The generation algorithm</a:t>
            </a:r>
          </a:p>
          <a:p>
            <a:pPr lvl="1"/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It consists of different Gen tools</a:t>
            </a:r>
          </a:p>
          <a:p>
            <a:pPr lvl="1"/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Thread safety of generators</a:t>
            </a:r>
          </a:p>
          <a:p>
            <a:r>
              <a:rPr lang="en-CN" sz="2000" dirty="0">
                <a:latin typeface="Calibri" panose="020F0502020204030204" pitchFamily="34" charset="0"/>
                <a:cs typeface="Calibri" panose="020F0502020204030204" pitchFamily="34" charset="0"/>
              </a:rPr>
              <a:t>The particle gun algorithm</a:t>
            </a:r>
          </a:p>
          <a:p>
            <a:pPr lvl="1"/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articles, Particle type, momentum, etc.</a:t>
            </a:r>
          </a:p>
          <a:p>
            <a:endParaRPr lang="en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714D4-2006-14C4-D2E5-2AA6AE74E8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16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2AB1D-103A-6109-2F7A-E3F87D713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6" y="2392551"/>
            <a:ext cx="9119564" cy="702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1A55FA-4CD8-9C94-EC71-F83828EC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7" y="3155417"/>
            <a:ext cx="7986532" cy="676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5906B7-C1C6-1BB1-15FB-CD4A8CD58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225" y="3825238"/>
            <a:ext cx="3057744" cy="297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7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289D-479A-C0AC-7E93-626561D0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Gaussino</a:t>
            </a:r>
            <a:r>
              <a:rPr lang="en-US" altLang="zh-CN" dirty="0"/>
              <a:t>-based simulation (4)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CFDB7-1AA3-428E-7D86-C57451DC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6" y="1180618"/>
            <a:ext cx="8832227" cy="2653445"/>
          </a:xfrm>
        </p:spPr>
        <p:txBody>
          <a:bodyPr/>
          <a:lstStyle/>
          <a:p>
            <a:r>
              <a:rPr lang="en-CN" sz="2000" dirty="0">
                <a:latin typeface="Calibri" panose="020F0502020204030204" pitchFamily="34" charset="0"/>
                <a:cs typeface="Calibri" panose="020F0502020204030204" pitchFamily="34" charset="0"/>
              </a:rPr>
              <a:t>Detector simulation algorithm: GiGaAlg</a:t>
            </a:r>
          </a:p>
          <a:p>
            <a:pPr lvl="1"/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The input is HepMC GenEvent</a:t>
            </a:r>
          </a:p>
          <a:p>
            <a:pPr lvl="1"/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The output is G4Event and MC truths</a:t>
            </a:r>
          </a:p>
          <a:p>
            <a:pPr marL="457200" lvl="1" indent="0">
              <a:buNone/>
            </a:pPr>
            <a:endParaRPr lang="en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N" sz="2000" dirty="0">
                <a:latin typeface="Calibri" panose="020F0502020204030204" pitchFamily="34" charset="0"/>
                <a:cs typeface="Calibri" panose="020F0502020204030204" pitchFamily="34" charset="0"/>
              </a:rPr>
              <a:t>GiGaMT (Service) is used by GiGaAlg to simulate events with Geant4.</a:t>
            </a:r>
          </a:p>
          <a:p>
            <a:pPr lvl="1"/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The major interface to Geant4, including Detector Construction, Physics List and User Actions.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714D4-2006-14C4-D2E5-2AA6AE74E8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17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917FE9-A850-12A3-293F-21FEBA53A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0" y="2341137"/>
            <a:ext cx="8995520" cy="590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7460D2-333D-ABDC-79DB-91D6450B4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0" y="3938513"/>
            <a:ext cx="8995520" cy="28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2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289D-479A-C0AC-7E93-626561D0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Gaussino</a:t>
            </a:r>
            <a:r>
              <a:rPr lang="en-US" altLang="zh-CN" dirty="0"/>
              <a:t>-based simulation (5)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CFDB7-1AA3-428E-7D86-C57451DC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6" y="1180618"/>
            <a:ext cx="8832227" cy="2653445"/>
          </a:xfrm>
        </p:spPr>
        <p:txBody>
          <a:bodyPr/>
          <a:lstStyle/>
          <a:p>
            <a:r>
              <a:rPr lang="en-CN" sz="2000" dirty="0">
                <a:latin typeface="Calibri" panose="020F0502020204030204" pitchFamily="34" charset="0"/>
                <a:cs typeface="Calibri" panose="020F0502020204030204" pitchFamily="34" charset="0"/>
              </a:rPr>
              <a:t>Multithreading with Geant4</a:t>
            </a:r>
          </a:p>
          <a:p>
            <a:pPr lvl="1"/>
            <a:r>
              <a:rPr lang="en-CN" sz="1600" dirty="0">
                <a:latin typeface="Calibri" panose="020F0502020204030204" pitchFamily="34" charset="0"/>
                <a:cs typeface="Calibri" panose="020F0502020204030204" pitchFamily="34" charset="0"/>
              </a:rPr>
              <a:t>A queue is used to communicate between Gaussino and Geant4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714D4-2006-14C4-D2E5-2AA6AE74E8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18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C2846-5C71-2D31-09E6-9554FE2F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61" y="2200685"/>
            <a:ext cx="7416478" cy="3849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D8E13-2DDF-6F41-F834-DD5A3C071A63}"/>
              </a:ext>
            </a:extLst>
          </p:cNvPr>
          <p:cNvSpPr txBox="1"/>
          <p:nvPr/>
        </p:nvSpPr>
        <p:spPr>
          <a:xfrm>
            <a:off x="967933" y="6221968"/>
            <a:ext cx="665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Sim/</a:t>
            </a:r>
            <a:r>
              <a:rPr lang="en-US" dirty="0" err="1"/>
              <a:t>GiGaMTCore</a:t>
            </a:r>
            <a:r>
              <a:rPr lang="en-US" dirty="0"/>
              <a:t>/include/</a:t>
            </a:r>
            <a:r>
              <a:rPr lang="en-US" dirty="0" err="1"/>
              <a:t>GiGaMTCoreRun</a:t>
            </a:r>
            <a:r>
              <a:rPr lang="en-US" dirty="0"/>
              <a:t>/</a:t>
            </a:r>
            <a:r>
              <a:rPr lang="en-US" dirty="0" err="1"/>
              <a:t>GiGaWorkerPilot.h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136732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Gaussino</a:t>
            </a:r>
            <a:r>
              <a:rPr lang="en-US" altLang="zh-CN" dirty="0"/>
              <a:t>-based simulation (6)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1945" y="1151255"/>
            <a:ext cx="8821420" cy="2610517"/>
          </a:xfrm>
          <a:ln>
            <a:noFill/>
          </a:ln>
        </p:spPr>
        <p:txBody>
          <a:bodyPr vert="horz" wrap="square" lIns="91440" tIns="45720" rIns="91440" bIns="45720" numCol="1" anchor="t" anchorCtr="0"/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2000" dirty="0" err="1">
                <a:solidFill>
                  <a:srgbClr val="000000"/>
                </a:solidFill>
                <a:latin typeface="Calibri"/>
                <a:ea typeface="微软雅黑"/>
              </a:rPr>
              <a:t>Gaussino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 still depends on </a:t>
            </a:r>
            <a:r>
              <a:rPr lang="en-US" altLang="zh-CN" sz="2000" dirty="0" err="1">
                <a:solidFill>
                  <a:srgbClr val="000000"/>
                </a:solidFill>
                <a:latin typeface="Calibri"/>
                <a:ea typeface="微软雅黑"/>
              </a:rPr>
              <a:t>LHCb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 software and can not be used by other experiments directly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Development of CEPC-on-</a:t>
            </a:r>
            <a:r>
              <a:rPr lang="en-US" altLang="zh-CN" sz="2000" dirty="0" err="1">
                <a:solidFill>
                  <a:srgbClr val="000000"/>
                </a:solidFill>
                <a:latin typeface="Calibri"/>
                <a:ea typeface="微软雅黑"/>
              </a:rPr>
              <a:t>Gaussino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 was planned with the following three steps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微软雅黑"/>
              </a:rPr>
              <a:t>Using the original version having the dependency on the </a:t>
            </a:r>
            <a:r>
              <a:rPr lang="en-US" altLang="zh-CN" sz="1600" dirty="0" err="1">
                <a:solidFill>
                  <a:srgbClr val="000000"/>
                </a:solidFill>
                <a:latin typeface="Calibri"/>
                <a:ea typeface="微软雅黑"/>
              </a:rPr>
              <a:t>LHCb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微软雅黑"/>
              </a:rPr>
              <a:t> software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微软雅黑"/>
              </a:rPr>
              <a:t>Creating  the modified version in which the </a:t>
            </a:r>
            <a:r>
              <a:rPr lang="en-US" altLang="zh-CN" sz="1600" dirty="0" err="1">
                <a:solidFill>
                  <a:srgbClr val="000000"/>
                </a:solidFill>
                <a:latin typeface="Calibri"/>
                <a:ea typeface="微软雅黑"/>
              </a:rPr>
              <a:t>LHCb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微软雅黑"/>
              </a:rPr>
              <a:t> dependency is removed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微软雅黑"/>
              </a:rPr>
              <a:t>Directly using the Key4hep version (not available at the moment)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19</a:t>
            </a:fld>
            <a:endParaRPr lang="en-US" altLang="zh-CN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260" y="3761772"/>
            <a:ext cx="5343916" cy="2765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362315-D999-4E6C-867E-2A16BBE5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AF1EB5-045E-4547-9452-1795F0F7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Simulation framework in CEPCSW</a:t>
            </a:r>
          </a:p>
          <a:p>
            <a:r>
              <a:rPr lang="en-US" altLang="zh-CN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Gaussino</a:t>
            </a: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-based simulation framework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Parameterized simulation: k4SimDelphes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Summary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4D25F9-E49A-4CEC-9712-D0AF6E0A9A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1226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Gaussino</a:t>
            </a:r>
            <a:r>
              <a:rPr lang="en-US" altLang="zh-CN" dirty="0"/>
              <a:t>-based simulation (7)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891219"/>
            <a:ext cx="5508894" cy="3966781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微软雅黑"/>
              </a:rPr>
              <a:t>Reuse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微软雅黑"/>
              </a:rPr>
              <a:t>GenEvent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微软雅黑"/>
              </a:rPr>
              <a:t> and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微软雅黑"/>
              </a:rPr>
              <a:t>MCEvent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微软雅黑"/>
              </a:rPr>
              <a:t> from the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微软雅黑"/>
              </a:rPr>
              <a:t>LHCb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微软雅黑"/>
              </a:rPr>
              <a:t> project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微软雅黑"/>
              </a:rPr>
              <a:t>A minimum number of packages are selected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微软雅黑"/>
              </a:rPr>
              <a:t>Non-required dependencies were removed</a:t>
            </a:r>
          </a:p>
          <a:p>
            <a:pPr indent="-285750">
              <a:lnSpc>
                <a:spcPct val="11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微软雅黑"/>
              </a:rPr>
              <a:t>Implement the simulation of CEPC vertex detector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  <a:latin typeface="Calibri"/>
                <a:ea typeface="微软雅黑"/>
              </a:rPr>
              <a:t>Use DD4hepCnvSvc as Geometry Service.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  <a:latin typeface="Calibri"/>
                <a:ea typeface="微软雅黑"/>
              </a:rPr>
              <a:t>Implement G4 Sensitive Detector and Hit object for tracker detector.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  <a:latin typeface="Calibri"/>
                <a:ea typeface="微软雅黑"/>
              </a:rPr>
              <a:t>Implement a monitor tool to save output.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endParaRPr lang="en-US" sz="1600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/>
              <a:t>20</a:t>
            </a:fld>
            <a:endParaRPr lang="en-US" altLang="zh-CN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020" y="1159919"/>
            <a:ext cx="3483980" cy="2187112"/>
          </a:xfrm>
          <a:prstGeom prst="rect">
            <a:avLst/>
          </a:prstGeom>
        </p:spPr>
      </p:pic>
      <p:sp>
        <p:nvSpPr>
          <p:cNvPr id="6" name="内容占位符 2"/>
          <p:cNvSpPr txBox="1"/>
          <p:nvPr/>
        </p:nvSpPr>
        <p:spPr bwMode="auto">
          <a:xfrm>
            <a:off x="0" y="1304823"/>
            <a:ext cx="5334620" cy="135457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000" b="0">
                <a:solidFill>
                  <a:srgbClr val="000000"/>
                </a:solidFill>
                <a:latin typeface="Calibri"/>
                <a:ea typeface="微软雅黑"/>
                <a:cs typeface="微软雅黑" charset="0"/>
              </a:defRPr>
            </a:lvl1pPr>
            <a:lvl2pPr marL="742950" lvl="1" indent="-285750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1600">
                <a:solidFill>
                  <a:srgbClr val="000000"/>
                </a:solidFill>
                <a:latin typeface="Calibri"/>
                <a:ea typeface="微软雅黑"/>
                <a:cs typeface="微软雅黑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latin typeface="微软雅黑" charset="-122"/>
                <a:ea typeface="微软雅黑" charset="-122"/>
                <a:cs typeface="微软雅黑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800">
                <a:latin typeface="微软雅黑" charset="-122"/>
                <a:ea typeface="微软雅黑" charset="-122"/>
                <a:cs typeface="微软雅黑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800">
                <a:latin typeface="微软雅黑" charset="-122"/>
                <a:ea typeface="微软雅黑" charset="-122"/>
                <a:cs typeface="微软雅黑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latin typeface="+mn-lt"/>
              </a:defRPr>
            </a:lvl9pPr>
          </a:lstStyle>
          <a:p>
            <a:r>
              <a:rPr lang="en-US" dirty="0"/>
              <a:t>CEPC-on-</a:t>
            </a:r>
            <a:r>
              <a:rPr lang="en-US" dirty="0" err="1"/>
              <a:t>Gaussino</a:t>
            </a:r>
            <a:r>
              <a:rPr lang="en-US" dirty="0"/>
              <a:t> </a:t>
            </a:r>
            <a:r>
              <a:rPr lang="en-US" altLang="zh-CN" dirty="0"/>
              <a:t>: </a:t>
            </a:r>
          </a:p>
          <a:p>
            <a:pPr lvl="1"/>
            <a:r>
              <a:rPr lang="en-US" altLang="zh-CN" dirty="0">
                <a:hlinkClick r:id="rId3"/>
              </a:rPr>
              <a:t>https://gitlab.cern.ch/talin/build-cepc-on-gaussino</a:t>
            </a:r>
            <a:endParaRPr lang="zh-CN" altLang="en-US" dirty="0"/>
          </a:p>
          <a:p>
            <a:pPr lvl="1"/>
            <a:r>
              <a:rPr lang="fr-FR" altLang="zh-CN" dirty="0">
                <a:hlinkClick r:id="rId4"/>
              </a:rPr>
              <a:t>https://gitlab.cern.ch/talin/Gaussino/-/tree/cepc-on-gaussino</a:t>
            </a:r>
            <a:endParaRPr lang="fr-FR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FC44E-3419-30D3-2918-C986227F0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894" y="3456993"/>
            <a:ext cx="3635106" cy="313430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Gaussino</a:t>
            </a:r>
            <a:r>
              <a:rPr lang="en-US" altLang="zh-CN" dirty="0"/>
              <a:t>-based simulation (8)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" y="1308049"/>
            <a:ext cx="9144001" cy="3966781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微软雅黑"/>
              </a:rPr>
              <a:t>Need to take care of the name of the sensitive detector factory. </a:t>
            </a:r>
          </a:p>
          <a:p>
            <a:pPr lvl="1" indent="-342900">
              <a:lnSpc>
                <a:spcPct val="110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  <a:latin typeface="Calibri"/>
                <a:ea typeface="微软雅黑"/>
              </a:rPr>
              <a:t>DD4hep instance needs to know the name to retrieve the DD4hep detector component. 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endParaRPr lang="en-US" sz="20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endParaRPr lang="en-US" sz="20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微软雅黑"/>
              </a:rPr>
              <a:t>CEPC-on-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微软雅黑"/>
              </a:rPr>
              <a:t>Gaussino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微软雅黑"/>
              </a:rPr>
              <a:t> is easy to use</a:t>
            </a:r>
          </a:p>
          <a:p>
            <a:pPr lvl="1" indent="-342900">
              <a:lnSpc>
                <a:spcPct val="110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  <a:latin typeface="Calibri"/>
                <a:ea typeface="微软雅黑"/>
              </a:rPr>
              <a:t>Register the sensitive detector factory and associate it with DD4hep detector name</a:t>
            </a:r>
          </a:p>
          <a:p>
            <a:pPr lvl="1" indent="-342900">
              <a:lnSpc>
                <a:spcPct val="110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  <a:latin typeface="Calibri"/>
                <a:ea typeface="微软雅黑"/>
              </a:rPr>
              <a:t>Register the monitor tool</a:t>
            </a:r>
            <a:endParaRPr lang="en-US" sz="1200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/>
              <a:t>21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43852-8A9A-892C-E086-B355E6C81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8" y="4535396"/>
            <a:ext cx="8964122" cy="2246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E25619-F226-4153-D27A-338D7675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2160773"/>
            <a:ext cx="7772400" cy="980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C4B895-4FCB-97DC-5FBD-F75D10433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673" y="4037419"/>
            <a:ext cx="2945343" cy="263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797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362315-D999-4E6C-867E-2A16BBE5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AF1EB5-045E-4547-9452-1795F0F7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Simulation framework in CEPCSW</a:t>
            </a:r>
          </a:p>
          <a:p>
            <a:r>
              <a:rPr lang="en-US" altLang="zh-CN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Gaussino</a:t>
            </a: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-based simulation framework</a:t>
            </a:r>
          </a:p>
          <a:p>
            <a:r>
              <a:rPr lang="en-US" altLang="zh-CN" dirty="0"/>
              <a:t>Parameterized simulation: k4SimDelphes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Summary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4D25F9-E49A-4CEC-9712-D0AF6E0A9A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7935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147151-29FA-4A1C-886C-E8A21D1D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k4SimDelphes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0C6621-63D1-4F9D-B0A0-B2DCE15AB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296988"/>
            <a:ext cx="8534400" cy="1709981"/>
          </a:xfrm>
        </p:spPr>
        <p:txBody>
          <a:bodyPr/>
          <a:lstStyle/>
          <a:p>
            <a:r>
              <a:rPr lang="en-US" altLang="zh-CN" sz="2000" dirty="0" err="1"/>
              <a:t>Delphes</a:t>
            </a:r>
            <a:r>
              <a:rPr lang="en-US" altLang="zh-CN" sz="2000" dirty="0"/>
              <a:t> is also integrated into Key4hep.</a:t>
            </a:r>
          </a:p>
          <a:p>
            <a:pPr lvl="1"/>
            <a:r>
              <a:rPr lang="en-US" altLang="zh-CN" sz="1600" dirty="0"/>
              <a:t>EDM4hep is one of the supported output formats. </a:t>
            </a:r>
          </a:p>
          <a:p>
            <a:pPr lvl="1"/>
            <a:r>
              <a:rPr lang="en-US" altLang="zh-CN" sz="1600" dirty="0"/>
              <a:t>k4SimDelphes offers both standalone executables and the integration with framework.</a:t>
            </a:r>
          </a:p>
          <a:p>
            <a:pPr lvl="2"/>
            <a:r>
              <a:rPr lang="en-US" altLang="zh-CN" sz="1600" dirty="0">
                <a:hlinkClick r:id="rId2"/>
              </a:rPr>
              <a:t>https://github.com/key4hep/k4SimDelphes</a:t>
            </a:r>
            <a:endParaRPr lang="en-US" altLang="zh-CN" sz="1600" dirty="0"/>
          </a:p>
          <a:p>
            <a:pPr lvl="1"/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29EE8D-0E47-4FFE-B057-1BEBEA47BD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23</a:t>
            </a:fld>
            <a:endParaRPr lang="en-US" alt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7EE9283-0E01-44AF-8800-24F353FA26DA}"/>
              </a:ext>
            </a:extLst>
          </p:cNvPr>
          <p:cNvSpPr txBox="1"/>
          <p:nvPr/>
        </p:nvSpPr>
        <p:spPr>
          <a:xfrm>
            <a:off x="1876554" y="3075022"/>
            <a:ext cx="49103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DelphesSTDHEP_EDM4HEP \</a:t>
            </a:r>
          </a:p>
          <a:p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delphes</a:t>
            </a:r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/cards/</a:t>
            </a:r>
            <a:r>
              <a:rPr lang="en-US" altLang="zh-CN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delphes_card_CEPC.tcl</a:t>
            </a:r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k4SimDelphes/edm4hep_output_config.tcl \</a:t>
            </a:r>
          </a:p>
          <a:p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delphes_output_edm4hep.root \</a:t>
            </a:r>
          </a:p>
          <a:p>
            <a:r>
              <a:rPr lang="en-US" altLang="zh-CN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z_ee.hep</a:t>
            </a:r>
            <a:endParaRPr lang="zh-CN" alt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1678CC6-2C1F-4908-AA89-98DF03D7B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" y="4282831"/>
            <a:ext cx="9144000" cy="144565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AA08CA2-5636-4790-A3B3-43330495EB6A}"/>
              </a:ext>
            </a:extLst>
          </p:cNvPr>
          <p:cNvSpPr txBox="1"/>
          <p:nvPr/>
        </p:nvSpPr>
        <p:spPr>
          <a:xfrm>
            <a:off x="138587" y="5816025"/>
            <a:ext cx="889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Also see Key4hep-doc: </a:t>
            </a:r>
          </a:p>
          <a:p>
            <a:r>
              <a:rPr lang="en-US" altLang="zh-CN" sz="1600" dirty="0">
                <a:hlinkClick r:id="rId4"/>
              </a:rPr>
              <a:t>https://key4hep.github.io/key4hep-doc/k4simdelphes/doc/starterkit/k4SimDelphes/Readme.html</a:t>
            </a:r>
            <a:r>
              <a:rPr lang="en-US" altLang="zh-CN" sz="1600" dirty="0"/>
              <a:t>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23886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362315-D999-4E6C-867E-2A16BBE5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AF1EB5-045E-4547-9452-1795F0F7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Simulation framework in CEPCSW</a:t>
            </a:r>
          </a:p>
          <a:p>
            <a:r>
              <a:rPr lang="en-US" altLang="zh-CN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Gaussino</a:t>
            </a: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-based simulation framework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Parameterized simulation: k4SimDelphes</a:t>
            </a:r>
          </a:p>
          <a:p>
            <a:r>
              <a:rPr lang="en-US" altLang="zh-CN" dirty="0"/>
              <a:t>Summary</a:t>
            </a:r>
          </a:p>
          <a:p>
            <a:pPr lvl="1"/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4D25F9-E49A-4CEC-9712-D0AF6E0A9A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3808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C33EF-21C0-F229-F297-62D8C60D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486C0-A7D2-6086-BC18-87BB1678B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CEPC simulation software is integrated with Key4hep. </a:t>
            </a:r>
          </a:p>
          <a:p>
            <a:pPr lvl="1"/>
            <a:r>
              <a:rPr lang="en-CN" dirty="0"/>
              <a:t>Adopting a common software makes it easy to share between different experiments, such as k4SimDelphes could be used. </a:t>
            </a:r>
          </a:p>
          <a:p>
            <a:r>
              <a:rPr lang="en-CN" dirty="0"/>
              <a:t>A complete simulation chain is available in CEPCSW. </a:t>
            </a:r>
          </a:p>
          <a:p>
            <a:pPr lvl="1"/>
            <a:r>
              <a:rPr lang="en-CN" dirty="0"/>
              <a:t>It is already used for detector software development. </a:t>
            </a:r>
          </a:p>
          <a:p>
            <a:r>
              <a:rPr lang="en-CN" dirty="0"/>
              <a:t>Currently migrating to Gaussino-based simulation.</a:t>
            </a:r>
          </a:p>
          <a:p>
            <a:pPr lvl="1"/>
            <a:r>
              <a:rPr lang="en-CN" dirty="0"/>
              <a:t>Reuse both GenEvent and MCEvent from LHCb and remove the dependencies. </a:t>
            </a:r>
          </a:p>
          <a:p>
            <a:pPr lvl="1"/>
            <a:r>
              <a:rPr lang="en-CN" dirty="0"/>
              <a:t>Implement the CEPC VXD detector simulation.</a:t>
            </a:r>
          </a:p>
          <a:p>
            <a:pPr lvl="1"/>
            <a:r>
              <a:rPr lang="en-CN" dirty="0"/>
              <a:t>Next step: </a:t>
            </a:r>
          </a:p>
          <a:p>
            <a:pPr lvl="2"/>
            <a:r>
              <a:rPr lang="en-US" dirty="0"/>
              <a:t>I</a:t>
            </a:r>
            <a:r>
              <a:rPr lang="en-CN" dirty="0"/>
              <a:t>ntegrate with the Gaudi functional version of k4FWCore and save the output in EDM4hep. </a:t>
            </a:r>
          </a:p>
          <a:p>
            <a:pPr lvl="2"/>
            <a:endParaRPr lang="en-CN" dirty="0"/>
          </a:p>
          <a:p>
            <a:pPr lvl="1"/>
            <a:endParaRPr lang="en-CN" dirty="0"/>
          </a:p>
          <a:p>
            <a:pPr lvl="1"/>
            <a:endParaRPr lang="en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6FB9E-5B67-D2E0-3F3F-62977BCF7E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030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CC5B20-6860-4FAA-9BEC-D54FE59C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(1)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E5715B-C38F-4E1A-A797-F72BB24D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New CEPC software (CEPCSW) prototype was proposed at the Oxford workshop in April 2019.</a:t>
            </a:r>
          </a:p>
          <a:p>
            <a:r>
              <a:rPr lang="en-US" altLang="zh-CN" sz="2000" dirty="0"/>
              <a:t>The consensus among CEPC, CLIC, FCC, ILC and other future experiments was reached at the Bologna workshop in June, 2019.</a:t>
            </a:r>
          </a:p>
          <a:p>
            <a:pPr lvl="1"/>
            <a:r>
              <a:rPr lang="en-US" altLang="zh-CN" sz="1600" dirty="0"/>
              <a:t>Develop a Common Turnkey Software Stack (Key4hep) for future collider experiments</a:t>
            </a:r>
          </a:p>
          <a:p>
            <a:pPr lvl="1"/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A25049-DAF7-4D42-BBCB-8407192A0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3</a:t>
            </a:fld>
            <a:endParaRPr lang="en-US" altLang="zh-CN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B7611A0-10FB-433D-B2FB-9A94B0907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15" y="3449789"/>
            <a:ext cx="6070170" cy="3179611"/>
          </a:xfrm>
          <a:prstGeom prst="rect">
            <a:avLst/>
          </a:prstGeom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76932C8-BB16-4113-969F-1B434A5527BE}"/>
              </a:ext>
            </a:extLst>
          </p:cNvPr>
          <p:cNvSpPr txBox="1"/>
          <p:nvPr/>
        </p:nvSpPr>
        <p:spPr>
          <a:xfrm>
            <a:off x="6151795" y="3408211"/>
            <a:ext cx="29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T.Madlener</a:t>
            </a:r>
            <a:r>
              <a:rPr lang="en-US" altLang="zh-CN" sz="1400" dirty="0"/>
              <a:t> | Key4hep &amp; EDM4hep </a:t>
            </a:r>
          </a:p>
          <a:p>
            <a:r>
              <a:rPr lang="en-US" altLang="zh-CN" sz="1400" dirty="0"/>
              <a:t>CEPC workshop, Edinburgh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8965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07499-50AD-402C-997E-AAE311A4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(2)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879B61-94CB-4E5F-A17A-B218D7EC3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296988"/>
            <a:ext cx="5226767" cy="4799011"/>
          </a:xfrm>
        </p:spPr>
        <p:txBody>
          <a:bodyPr/>
          <a:lstStyle/>
          <a:p>
            <a:r>
              <a:rPr lang="en-US" altLang="zh-CN" sz="2000" dirty="0"/>
              <a:t>As the first application based on Key4hep, following development activities had been initiated. </a:t>
            </a:r>
          </a:p>
          <a:p>
            <a:pPr lvl="1"/>
            <a:r>
              <a:rPr lang="en-US" altLang="zh-CN" sz="1600" dirty="0"/>
              <a:t>Development of k4LCIOReader: LCIO to EDM4hep converter</a:t>
            </a:r>
          </a:p>
          <a:p>
            <a:pPr lvl="1"/>
            <a:r>
              <a:rPr lang="en-US" altLang="zh-CN" sz="1600" dirty="0"/>
              <a:t>Migration of reconstruction algorithms</a:t>
            </a:r>
          </a:p>
          <a:p>
            <a:pPr lvl="1"/>
            <a:r>
              <a:rPr lang="en-US" altLang="zh-CN" sz="1600" dirty="0"/>
              <a:t>Development of simulation framework in CEPCSW</a:t>
            </a:r>
          </a:p>
          <a:p>
            <a:pPr lvl="1"/>
            <a:r>
              <a:rPr lang="en-US" altLang="zh-CN" sz="1600" dirty="0"/>
              <a:t>Validation between </a:t>
            </a:r>
            <a:r>
              <a:rPr lang="en-US" altLang="zh-CN" sz="1600" dirty="0" err="1"/>
              <a:t>iLCSoft</a:t>
            </a:r>
            <a:r>
              <a:rPr lang="en-US" altLang="zh-CN" sz="1600" dirty="0"/>
              <a:t> and CEPCSW.</a:t>
            </a:r>
          </a:p>
          <a:p>
            <a:r>
              <a:rPr lang="en-US" altLang="zh-CN" sz="2000" dirty="0"/>
              <a:t>CEPCSW Tutorial and detector study, IHEP, 17-18 Sept 2020</a:t>
            </a:r>
          </a:p>
          <a:p>
            <a:pPr lvl="1"/>
            <a:r>
              <a:rPr lang="en-US" altLang="zh-CN" sz="1600" dirty="0"/>
              <a:t>Covering underlying framework, DD4hep, detector simulation and reconstruction within CEPCSW</a:t>
            </a:r>
          </a:p>
          <a:p>
            <a:pPr lvl="1"/>
            <a:r>
              <a:rPr lang="en-US" altLang="zh-CN" sz="1600" dirty="0">
                <a:hlinkClick r:id="rId2"/>
              </a:rPr>
              <a:t>https://indico.ihep.ac.cn/event/12341/</a:t>
            </a:r>
            <a:r>
              <a:rPr lang="en-US" altLang="zh-CN" sz="1600" dirty="0"/>
              <a:t> 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AF85EE-7E4D-4467-B4DA-C42DFF5C38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4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262A754-F83E-473F-86E9-42D33E93B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371" y="1603096"/>
            <a:ext cx="2924879" cy="45770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EA9BBE-FAA7-44D2-94F3-DBA332071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250" y="1677988"/>
            <a:ext cx="1874750" cy="27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5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040EFE-20E5-4821-823E-AD8E2D07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(3)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273C6F-B285-4950-B013-41B9C909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296988"/>
            <a:ext cx="8534400" cy="1196267"/>
          </a:xfrm>
        </p:spPr>
        <p:txBody>
          <a:bodyPr/>
          <a:lstStyle/>
          <a:p>
            <a:r>
              <a:rPr lang="en-US" altLang="zh-CN" sz="2000" dirty="0"/>
              <a:t>Status</a:t>
            </a:r>
          </a:p>
          <a:p>
            <a:pPr lvl="1"/>
            <a:r>
              <a:rPr lang="en-US" altLang="zh-CN" sz="1600" dirty="0"/>
              <a:t>For detector design for CDR: code is already included in CEPCSW. </a:t>
            </a:r>
          </a:p>
          <a:p>
            <a:pPr lvl="1"/>
            <a:r>
              <a:rPr lang="en-US" altLang="zh-CN" sz="1600" dirty="0"/>
              <a:t>For 4</a:t>
            </a:r>
            <a:r>
              <a:rPr lang="en-US" altLang="zh-CN" sz="1600" baseline="30000" dirty="0"/>
              <a:t>th</a:t>
            </a:r>
            <a:r>
              <a:rPr lang="en-US" altLang="zh-CN" sz="1600" dirty="0"/>
              <a:t> concept design: some code is not merged into official CEPCSW yet.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B20134-7DE8-412B-A998-374EF4C1F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5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17612E-CCBF-4AC8-8CCA-FF8350BF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680" y="2610887"/>
            <a:ext cx="4184344" cy="256869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1955A01-46AC-4059-8CC5-BEF73E960A48}"/>
              </a:ext>
            </a:extLst>
          </p:cNvPr>
          <p:cNvSpPr txBox="1"/>
          <p:nvPr/>
        </p:nvSpPr>
        <p:spPr>
          <a:xfrm>
            <a:off x="1573213" y="5233131"/>
            <a:ext cx="384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Code frequency in official CEPCSW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D53844D-ABBE-4B4D-97DC-BA3131BC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5" y="2541607"/>
            <a:ext cx="1400000" cy="287619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8AC23FD-C9B6-4688-A6CA-B2430D852B19}"/>
              </a:ext>
            </a:extLst>
          </p:cNvPr>
          <p:cNvSpPr txBox="1"/>
          <p:nvPr/>
        </p:nvSpPr>
        <p:spPr>
          <a:xfrm>
            <a:off x="5626071" y="5278399"/>
            <a:ext cx="182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ECAL software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3908A0B-77EB-451D-A9FC-D42010AD55A7}"/>
              </a:ext>
            </a:extLst>
          </p:cNvPr>
          <p:cNvSpPr txBox="1"/>
          <p:nvPr/>
        </p:nvSpPr>
        <p:spPr>
          <a:xfrm>
            <a:off x="654355" y="5656010"/>
            <a:ext cx="74590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Official: </a:t>
            </a:r>
            <a:r>
              <a:rPr lang="en-US" altLang="zh-CN" sz="1600" dirty="0">
                <a:hlinkClick r:id="rId4"/>
              </a:rPr>
              <a:t>https://github.com/cepc/CEPCSW</a:t>
            </a:r>
            <a:r>
              <a:rPr lang="en-US" altLang="zh-CN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ECAL: </a:t>
            </a:r>
            <a:r>
              <a:rPr lang="en-US" altLang="zh-CN" sz="1600" dirty="0">
                <a:hlinkClick r:id="rId5"/>
              </a:rPr>
              <a:t>https://github.com/qwert2333/CEPCSW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Drift Chamber: </a:t>
            </a:r>
            <a:r>
              <a:rPr lang="en-US" altLang="zh-CN" sz="1600" dirty="0">
                <a:hlinkClick r:id="rId6"/>
              </a:rPr>
              <a:t>https://github.com/myliu-hub/CEPC_Track_Finding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VXD Test beam: </a:t>
            </a:r>
            <a:r>
              <a:rPr lang="en-US" altLang="zh-CN" sz="1600" dirty="0">
                <a:hlinkClick r:id="rId7"/>
              </a:rPr>
              <a:t>https://github.com/ihep-sft-group/CEPCSW-VXDTestbeam</a:t>
            </a:r>
            <a:r>
              <a:rPr lang="en-US" altLang="zh-CN" sz="1600" dirty="0"/>
              <a:t>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2218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362315-D999-4E6C-867E-2A16BBE5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AF1EB5-045E-4547-9452-1795F0F7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</a:t>
            </a:r>
          </a:p>
          <a:p>
            <a:r>
              <a:rPr lang="en-US" altLang="zh-CN" dirty="0"/>
              <a:t>Simulation framework in CEPCSW</a:t>
            </a:r>
          </a:p>
          <a:p>
            <a:r>
              <a:rPr lang="en-US" altLang="zh-CN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Gaussino</a:t>
            </a: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-based simulation framework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Parameterized simulation: k4SimDelphes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Summary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4D25F9-E49A-4CEC-9712-D0AF6E0A9A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75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577AA9-E58A-48C3-B1BD-EA6BA9E5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framework in CEPCSW (1)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2832EA-E400-408B-ABC3-0F1928C5B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Complete simulation chain with EDM4hep</a:t>
            </a:r>
          </a:p>
          <a:p>
            <a:pPr lvl="1"/>
            <a:r>
              <a:rPr lang="en-US" altLang="zh-CN" sz="1600" dirty="0"/>
              <a:t>Physics generator</a:t>
            </a:r>
          </a:p>
          <a:p>
            <a:pPr lvl="2"/>
            <a:r>
              <a:rPr lang="en-US" altLang="zh-CN" sz="1600" dirty="0" err="1"/>
              <a:t>MCParticle</a:t>
            </a:r>
            <a:endParaRPr lang="en-US" altLang="zh-CN" sz="1600" dirty="0"/>
          </a:p>
          <a:p>
            <a:pPr lvl="1"/>
            <a:r>
              <a:rPr lang="en-US" altLang="zh-CN" sz="1600" dirty="0"/>
              <a:t>Detector Simulation based on Geant4</a:t>
            </a:r>
          </a:p>
          <a:p>
            <a:pPr lvl="2"/>
            <a:r>
              <a:rPr lang="en-US" altLang="zh-CN" sz="1600" dirty="0" err="1"/>
              <a:t>MCParticle</a:t>
            </a:r>
            <a:r>
              <a:rPr lang="en-US" altLang="zh-CN" sz="1600" dirty="0"/>
              <a:t> (with secondaries), </a:t>
            </a:r>
            <a:r>
              <a:rPr lang="en-US" altLang="zh-CN" sz="1600" dirty="0" err="1"/>
              <a:t>SimTrackerHit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SimCalorimeterHits</a:t>
            </a:r>
            <a:endParaRPr lang="en-US" altLang="zh-CN" sz="1600" dirty="0"/>
          </a:p>
          <a:p>
            <a:pPr lvl="1"/>
            <a:r>
              <a:rPr lang="en-US" altLang="zh-CN" sz="1600" dirty="0"/>
              <a:t>Digitization</a:t>
            </a:r>
          </a:p>
          <a:p>
            <a:pPr lvl="2"/>
            <a:r>
              <a:rPr lang="en-US" altLang="zh-CN" sz="1600" dirty="0" err="1"/>
              <a:t>TrackerHit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CalorimeterHit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9CFEF4-CD34-4F8A-9DE2-EB6DD0032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7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4070C0-AED8-4E95-A94B-EAD94DAF2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1" y="3935445"/>
            <a:ext cx="8803140" cy="19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5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C7932D-65AA-4F24-AAB9-4F358D1E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framework in CEPCSW (2)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5E7B46-F0EF-4108-B03C-8110356E0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296988"/>
            <a:ext cx="4249737" cy="2132011"/>
          </a:xfrm>
        </p:spPr>
        <p:txBody>
          <a:bodyPr/>
          <a:lstStyle/>
          <a:p>
            <a:r>
              <a:rPr lang="en-US" altLang="zh-CN" sz="2000" dirty="0"/>
              <a:t>Geometry management with DD4hep</a:t>
            </a:r>
          </a:p>
          <a:p>
            <a:pPr lvl="1"/>
            <a:r>
              <a:rPr lang="en-US" altLang="zh-CN" sz="1600" dirty="0"/>
              <a:t>Consists of C++ constructors and XML based compact files</a:t>
            </a:r>
          </a:p>
          <a:p>
            <a:pPr lvl="1"/>
            <a:r>
              <a:rPr lang="en-US" altLang="zh-CN" sz="1600" dirty="0">
                <a:hlinkClick r:id="rId2"/>
              </a:rPr>
              <a:t>https://github.com/cepc/CEPCSW/tree/master/Detector</a:t>
            </a:r>
            <a:r>
              <a:rPr lang="en-US" altLang="zh-CN" sz="1600" dirty="0"/>
              <a:t> 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91C1F1-3821-44EC-BCBD-6B99C3ECE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8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335A60-4949-4502-ACB7-493206DFC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0976"/>
            <a:ext cx="4141177" cy="237392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E2C4ECF-A590-4676-9EC1-5345E252AAD8}"/>
              </a:ext>
            </a:extLst>
          </p:cNvPr>
          <p:cNvSpPr txBox="1"/>
          <p:nvPr/>
        </p:nvSpPr>
        <p:spPr>
          <a:xfrm>
            <a:off x="574411" y="3789459"/>
            <a:ext cx="766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 the CRD detector models, </a:t>
            </a:r>
            <a:r>
              <a:rPr lang="en-US" altLang="zh-CN"/>
              <a:t>see README </a:t>
            </a:r>
            <a:r>
              <a:rPr lang="en-US" altLang="zh-CN" dirty="0"/>
              <a:t>by </a:t>
            </a:r>
            <a:r>
              <a:rPr lang="en-US" altLang="zh-CN" dirty="0" err="1"/>
              <a:t>Chengdong</a:t>
            </a:r>
            <a:r>
              <a:rPr lang="en-US" altLang="zh-CN" dirty="0"/>
              <a:t>: </a:t>
            </a:r>
          </a:p>
          <a:p>
            <a:r>
              <a:rPr lang="en-US" altLang="zh-CN" dirty="0">
                <a:hlinkClick r:id="rId4"/>
              </a:rPr>
              <a:t>https://github.com/cepc/CEPCSW/tree/master/Detector/DetCRD/compact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5A32CC4-3E70-46D4-B258-BADA69E8C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68" y="4435790"/>
            <a:ext cx="5293425" cy="236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7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CDE7D-24C7-4C19-A3D1-2E02757E3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9" y="2271061"/>
            <a:ext cx="4013602" cy="3449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55DD466-7D22-4102-A738-5B576DE4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framework in CEPCSW (3)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AECE5B-78C8-40A0-8D87-D7899CDF6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296988"/>
            <a:ext cx="8534400" cy="802745"/>
          </a:xfrm>
        </p:spPr>
        <p:txBody>
          <a:bodyPr/>
          <a:lstStyle/>
          <a:p>
            <a:r>
              <a:rPr lang="en-US" altLang="zh-CN" sz="2000" dirty="0"/>
              <a:t>Non-uniform magnetic fields</a:t>
            </a:r>
          </a:p>
          <a:p>
            <a:pPr lvl="1"/>
            <a:r>
              <a:rPr lang="en-US" altLang="zh-CN" sz="1600" dirty="0"/>
              <a:t>The Br/</a:t>
            </a:r>
            <a:r>
              <a:rPr lang="en-US" altLang="zh-CN" sz="1600" dirty="0" err="1"/>
              <a:t>Bz</a:t>
            </a:r>
            <a:r>
              <a:rPr lang="en-US" altLang="zh-CN" sz="1600" dirty="0"/>
              <a:t> csv files are provided by magnetic group. 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005388-6429-45D9-A3F7-4F3D235D94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9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F27BE9E-1DF2-4B8C-8ACA-A5C1305BB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08" y="2745782"/>
            <a:ext cx="4308143" cy="330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FE64838-F57F-4305-83E7-B34BCA8C9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415" y="2343219"/>
            <a:ext cx="5981360" cy="33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46288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华文彩云" panose="02010800040101010101" pitchFamily="2" charset="-122"/>
          </a:defRPr>
        </a:defPPr>
      </a:lstStyle>
    </a:spDef>
    <a:lnDef>
      <a:spPr bwMode="auto">
        <a:solidFill>
          <a:srgbClr val="99CC00"/>
        </a:solidFill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模板.pptx" id="{393D3A49-6123-45AE-B568-83A59B9B5872}" vid="{3FC26E92-D10D-48D5-8192-E1C4FF3DF5D0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4520</TotalTime>
  <Words>1263</Words>
  <Application>Microsoft Macintosh PowerPoint</Application>
  <PresentationFormat>On-screen Show (4:3)</PresentationFormat>
  <Paragraphs>222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微软雅黑</vt:lpstr>
      <vt:lpstr>Arial</vt:lpstr>
      <vt:lpstr>Calibri</vt:lpstr>
      <vt:lpstr>Courier New</vt:lpstr>
      <vt:lpstr>Times New Roman</vt:lpstr>
      <vt:lpstr>Wingdings</vt:lpstr>
      <vt:lpstr>Modèle par défaut</vt:lpstr>
      <vt:lpstr>Status of the simulation software in CEPCSW</vt:lpstr>
      <vt:lpstr>Outline</vt:lpstr>
      <vt:lpstr>Introduction (1)</vt:lpstr>
      <vt:lpstr>Introduction (2)</vt:lpstr>
      <vt:lpstr>Introduction (3)</vt:lpstr>
      <vt:lpstr>Outline</vt:lpstr>
      <vt:lpstr>Simulation framework in CEPCSW (1)</vt:lpstr>
      <vt:lpstr>Simulation framework in CEPCSW (2)</vt:lpstr>
      <vt:lpstr>Simulation framework in CEPCSW (3)</vt:lpstr>
      <vt:lpstr>Simulation framework in CEPCSW (4)</vt:lpstr>
      <vt:lpstr>Simulation framework in CEPCSW (5)</vt:lpstr>
      <vt:lpstr>Simulation framework in CEPCSW (6)</vt:lpstr>
      <vt:lpstr>Outline</vt:lpstr>
      <vt:lpstr>Gaussino-based simulation (1)</vt:lpstr>
      <vt:lpstr>Gaussino-based simulation (2)</vt:lpstr>
      <vt:lpstr>Gaussino-based simulation (3)</vt:lpstr>
      <vt:lpstr>Gaussino-based simulation (4)</vt:lpstr>
      <vt:lpstr>Gaussino-based simulation (5)</vt:lpstr>
      <vt:lpstr>Gaussino-based simulation (6)</vt:lpstr>
      <vt:lpstr>Gaussino-based simulation (7)</vt:lpstr>
      <vt:lpstr>Gaussino-based simulation (8)</vt:lpstr>
      <vt:lpstr>Outline</vt:lpstr>
      <vt:lpstr>k4SimDelphes</vt:lpstr>
      <vt:lpstr>Outline</vt:lpstr>
      <vt:lpstr>Summary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Simulation Software</dc:title>
  <dc:creator>webuser</dc:creator>
  <cp:lastModifiedBy>Tao Lin</cp:lastModifiedBy>
  <cp:revision>5</cp:revision>
  <cp:lastPrinted>2022-07-14T02:11:20Z</cp:lastPrinted>
  <dcterms:created xsi:type="dcterms:W3CDTF">2023-08-27T08:35:51Z</dcterms:created>
  <dcterms:modified xsi:type="dcterms:W3CDTF">2023-10-26T17:56:11Z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R.D.Schaffer@cern.ch</vt:lpwstr>
  </property>
  <property fmtid="{D5CDD505-2E9C-101B-9397-08002B2CF9AE}" pid="8" name="HomePage">
    <vt:lpwstr>http://home.cern.ch/~schaffer/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C:\TEMP\schaffer-slides</vt:lpwstr>
  </property>
  <property fmtid="{D5CDD505-2E9C-101B-9397-08002B2CF9AE}" pid="22" name="KSOProductBuildVer">
    <vt:lpwstr>2052-3.1.1.4956</vt:lpwstr>
  </property>
</Properties>
</file>