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26" autoAdjust="0"/>
    <p:restoredTop sz="93932" autoAdjust="0"/>
  </p:normalViewPr>
  <p:slideViewPr>
    <p:cSldViewPr snapToGrid="0">
      <p:cViewPr>
        <p:scale>
          <a:sx n="33" d="100"/>
          <a:sy n="33" d="100"/>
        </p:scale>
        <p:origin x="1334" y="-46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15"/>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4"/>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0,'0'1,"0"1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5"/>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1,'0'1,"0"1,0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6"/>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7"/>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8"/>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9"/>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0"/>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1,'0'1,"0"2,0-1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1"/>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2"/>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3"/>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16"/>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4"/>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4 0,'0'1,"0"2,0 1,0 1,0 1,-1 1,-1 1,1-1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5"/>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6"/>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3 0,'-1'0,"0"0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7"/>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6 0,'-3'0,"0"0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8"/>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0,'0'3,"0"0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39"/>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0,'1'1,"1"1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0"/>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1"/>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2"/>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3"/>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17"/>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4"/>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5"/>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3,'0'-1,"0"-1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6"/>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7"/>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8"/>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49"/>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0"/>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1"/>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2"/>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3 1,'0'1,"0"2,0 1,-1 2,0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3"/>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1,'0'2,"0"1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18"/>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0,'0'1,"1"2,0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4"/>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5"/>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6"/>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7"/>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8"/>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59"/>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0"/>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1"/>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2"/>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1,'0'1,"0"0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3"/>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19"/>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0,'0'1,"1"2,0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4"/>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5"/>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6"/>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7"/>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8"/>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69"/>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4 0,'-2'0,"1"0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70"/>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71"/>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0"/>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1"/>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2"/>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07:11.523"/>
    </inkml:context>
    <inkml:brush xml:id="br0">
      <inkml:brushProperty name="width" value="0.025" units="cm"/>
      <inkml:brushProperty name="height" value="0.15" units="cm"/>
      <inkml:brushProperty name="color" value="#333333"/>
      <inkml:brushProperty name="ignorePressure" value="1"/>
      <inkml:brushProperty name="inkEffects" value="pencil"/>
    </inkml:brush>
  </inkml:definitions>
  <inkml:trace contextRef="#ctx0" brushRef="#br0">0 0,'0'1,"0"2,0 1,0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130498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25524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243846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390052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273263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189635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编辑母版文本样式</a:t>
            </a:r>
          </a:p>
        </p:txBody>
      </p:sp>
      <p:sp>
        <p:nvSpPr>
          <p:cNvPr id="4" name="Content Placeholder 3"/>
          <p:cNvSpPr>
            <a:spLocks noGrp="1"/>
          </p:cNvSpPr>
          <p:nvPr>
            <p:ph sz="half" idx="2"/>
          </p:nvPr>
        </p:nvSpPr>
        <p:spPr>
          <a:xfrm>
            <a:off x="2085368" y="15635264"/>
            <a:ext cx="12807832" cy="2299711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编辑母版文本样式</a:t>
            </a:r>
          </a:p>
        </p:txBody>
      </p:sp>
      <p:sp>
        <p:nvSpPr>
          <p:cNvPr id="6" name="Content Placeholder 5"/>
          <p:cNvSpPr>
            <a:spLocks noGrp="1"/>
          </p:cNvSpPr>
          <p:nvPr>
            <p:ph sz="quarter" idx="4"/>
          </p:nvPr>
        </p:nvSpPr>
        <p:spPr>
          <a:xfrm>
            <a:off x="15326828" y="15635264"/>
            <a:ext cx="12870909" cy="2299711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286159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138648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230062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编辑母版文本样式</a:t>
            </a:r>
          </a:p>
        </p:txBody>
      </p:sp>
      <p:sp>
        <p:nvSpPr>
          <p:cNvPr id="5" name="Date Placeholder 4"/>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77715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编辑母版文本样式</a:t>
            </a:r>
          </a:p>
        </p:txBody>
      </p:sp>
      <p:sp>
        <p:nvSpPr>
          <p:cNvPr id="5" name="Date Placeholder 4"/>
          <p:cNvSpPr>
            <a:spLocks noGrp="1"/>
          </p:cNvSpPr>
          <p:nvPr>
            <p:ph type="dt" sz="half" idx="10"/>
          </p:nvPr>
        </p:nvSpPr>
        <p:spPr/>
        <p:txBody>
          <a:bodyPr/>
          <a:lstStyle/>
          <a:p>
            <a:fld id="{87B40C59-2C32-4329-831C-BA762088C4B9}" type="datetimeFigureOut">
              <a:rPr lang="zh-CN" altLang="en-US" smtClean="0"/>
              <a:t>2023/10/20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237317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7B40C59-2C32-4329-831C-BA762088C4B9}" type="datetimeFigureOut">
              <a:rPr lang="zh-CN" altLang="en-US" smtClean="0"/>
              <a:t>2023/10/20</a:t>
            </a:fld>
            <a:endParaRPr lang="zh-CN"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1C4FE7C-40FA-4F8D-9E4C-28121327143E}" type="slidenum">
              <a:rPr lang="zh-CN" altLang="en-US" smtClean="0"/>
              <a:t>‹#›</a:t>
            </a:fld>
            <a:endParaRPr lang="zh-CN" altLang="en-US"/>
          </a:p>
        </p:txBody>
      </p:sp>
    </p:spTree>
    <p:extLst>
      <p:ext uri="{BB962C8B-B14F-4D97-AF65-F5344CB8AC3E}">
        <p14:creationId xmlns:p14="http://schemas.microsoft.com/office/powerpoint/2010/main" val="3518018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customXml" Target="../ink/ink1.xml"/><Relationship Id="rId117" Type="http://schemas.openxmlformats.org/officeDocument/2006/relationships/customXml" Target="../ink/ink53.xml"/><Relationship Id="rId21" Type="http://schemas.openxmlformats.org/officeDocument/2006/relationships/image" Target="../media/image20.jpeg"/><Relationship Id="rId42" Type="http://schemas.openxmlformats.org/officeDocument/2006/relationships/image" Target="../media/image19.png"/><Relationship Id="rId47" Type="http://schemas.openxmlformats.org/officeDocument/2006/relationships/image" Target="../media/image21.png"/><Relationship Id="rId63" Type="http://schemas.openxmlformats.org/officeDocument/2006/relationships/image" Target="../media/image29.png"/><Relationship Id="rId68" Type="http://schemas.openxmlformats.org/officeDocument/2006/relationships/image" Target="../media/image31.png"/><Relationship Id="rId84" Type="http://schemas.openxmlformats.org/officeDocument/2006/relationships/customXml" Target="../ink/ink33.xml"/><Relationship Id="rId89" Type="http://schemas.openxmlformats.org/officeDocument/2006/relationships/image" Target="../media/image39.png"/><Relationship Id="rId112" Type="http://schemas.openxmlformats.org/officeDocument/2006/relationships/image" Target="../media/image49.png"/><Relationship Id="rId133" Type="http://schemas.openxmlformats.org/officeDocument/2006/relationships/image" Target="../media/image62.png"/><Relationship Id="rId16" Type="http://schemas.openxmlformats.org/officeDocument/2006/relationships/image" Target="../media/image15.png"/><Relationship Id="rId107" Type="http://schemas.openxmlformats.org/officeDocument/2006/relationships/customXml" Target="../ink/ink47.xml"/><Relationship Id="rId11" Type="http://schemas.openxmlformats.org/officeDocument/2006/relationships/image" Target="../media/image10.png"/><Relationship Id="rId32" Type="http://schemas.openxmlformats.org/officeDocument/2006/relationships/image" Target="../media/image140.png"/><Relationship Id="rId37" Type="http://schemas.openxmlformats.org/officeDocument/2006/relationships/customXml" Target="../ink/ink7.xml"/><Relationship Id="rId53" Type="http://schemas.openxmlformats.org/officeDocument/2006/relationships/image" Target="../media/image24.png"/><Relationship Id="rId58" Type="http://schemas.openxmlformats.org/officeDocument/2006/relationships/customXml" Target="../ink/ink18.xml"/><Relationship Id="rId74" Type="http://schemas.openxmlformats.org/officeDocument/2006/relationships/image" Target="../media/image34.png"/><Relationship Id="rId79" Type="http://schemas.openxmlformats.org/officeDocument/2006/relationships/customXml" Target="../ink/ink30.xml"/><Relationship Id="rId102" Type="http://schemas.openxmlformats.org/officeDocument/2006/relationships/customXml" Target="../ink/ink44.xml"/><Relationship Id="rId123" Type="http://schemas.openxmlformats.org/officeDocument/2006/relationships/image" Target="../media/image53.png"/><Relationship Id="rId128" Type="http://schemas.openxmlformats.org/officeDocument/2006/relationships/image" Target="../media/image57.png"/><Relationship Id="rId5" Type="http://schemas.openxmlformats.org/officeDocument/2006/relationships/image" Target="../media/image4.png"/><Relationship Id="rId90" Type="http://schemas.openxmlformats.org/officeDocument/2006/relationships/customXml" Target="../ink/ink37.xml"/><Relationship Id="rId95" Type="http://schemas.openxmlformats.org/officeDocument/2006/relationships/customXml" Target="../ink/ink40.xml"/><Relationship Id="rId14" Type="http://schemas.openxmlformats.org/officeDocument/2006/relationships/image" Target="../media/image13.png"/><Relationship Id="rId22" Type="http://schemas.openxmlformats.org/officeDocument/2006/relationships/image" Target="../media/image21.tiff"/><Relationship Id="rId27" Type="http://schemas.openxmlformats.org/officeDocument/2006/relationships/image" Target="../media/image120.png"/><Relationship Id="rId30" Type="http://schemas.openxmlformats.org/officeDocument/2006/relationships/customXml" Target="../ink/ink3.xml"/><Relationship Id="rId35" Type="http://schemas.openxmlformats.org/officeDocument/2006/relationships/customXml" Target="../ink/ink6.xml"/><Relationship Id="rId43" Type="http://schemas.openxmlformats.org/officeDocument/2006/relationships/customXml" Target="../ink/ink10.xml"/><Relationship Id="rId48" Type="http://schemas.openxmlformats.org/officeDocument/2006/relationships/customXml" Target="../ink/ink13.xml"/><Relationship Id="rId56" Type="http://schemas.openxmlformats.org/officeDocument/2006/relationships/customXml" Target="../ink/ink17.xml"/><Relationship Id="rId64" Type="http://schemas.openxmlformats.org/officeDocument/2006/relationships/customXml" Target="../ink/ink21.xml"/><Relationship Id="rId69" Type="http://schemas.openxmlformats.org/officeDocument/2006/relationships/customXml" Target="../ink/ink24.xml"/><Relationship Id="rId77" Type="http://schemas.openxmlformats.org/officeDocument/2006/relationships/customXml" Target="../ink/ink28.xml"/><Relationship Id="rId100" Type="http://schemas.openxmlformats.org/officeDocument/2006/relationships/customXml" Target="../ink/ink43.xml"/><Relationship Id="rId105" Type="http://schemas.openxmlformats.org/officeDocument/2006/relationships/customXml" Target="../ink/ink46.xml"/><Relationship Id="rId113" Type="http://schemas.openxmlformats.org/officeDocument/2006/relationships/customXml" Target="../ink/ink50.xml"/><Relationship Id="rId118" Type="http://schemas.openxmlformats.org/officeDocument/2006/relationships/image" Target="../media/image51.png"/><Relationship Id="rId126" Type="http://schemas.openxmlformats.org/officeDocument/2006/relationships/image" Target="../media/image55.png"/><Relationship Id="rId134" Type="http://schemas.openxmlformats.org/officeDocument/2006/relationships/image" Target="../media/image63.png"/><Relationship Id="rId8" Type="http://schemas.openxmlformats.org/officeDocument/2006/relationships/image" Target="../media/image7.png"/><Relationship Id="rId51" Type="http://schemas.openxmlformats.org/officeDocument/2006/relationships/image" Target="../media/image23.png"/><Relationship Id="rId72" Type="http://schemas.openxmlformats.org/officeDocument/2006/relationships/image" Target="../media/image33.png"/><Relationship Id="rId80" Type="http://schemas.openxmlformats.org/officeDocument/2006/relationships/customXml" Target="../ink/ink31.xml"/><Relationship Id="rId85" Type="http://schemas.openxmlformats.org/officeDocument/2006/relationships/image" Target="../media/image38.png"/><Relationship Id="rId93" Type="http://schemas.openxmlformats.org/officeDocument/2006/relationships/customXml" Target="../ink/ink39.xml"/><Relationship Id="rId98" Type="http://schemas.openxmlformats.org/officeDocument/2006/relationships/image" Target="../media/image43.png"/><Relationship Id="rId121" Type="http://schemas.openxmlformats.org/officeDocument/2006/relationships/image" Target="../media/image52.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tiff"/><Relationship Id="rId25" Type="http://schemas.openxmlformats.org/officeDocument/2006/relationships/image" Target="../media/image24.TIF"/><Relationship Id="rId33" Type="http://schemas.openxmlformats.org/officeDocument/2006/relationships/customXml" Target="../ink/ink5.xml"/><Relationship Id="rId38" Type="http://schemas.openxmlformats.org/officeDocument/2006/relationships/image" Target="../media/image17.png"/><Relationship Id="rId46" Type="http://schemas.openxmlformats.org/officeDocument/2006/relationships/customXml" Target="../ink/ink12.xml"/><Relationship Id="rId59" Type="http://schemas.openxmlformats.org/officeDocument/2006/relationships/image" Target="../media/image27.png"/><Relationship Id="rId67" Type="http://schemas.openxmlformats.org/officeDocument/2006/relationships/customXml" Target="../ink/ink23.xml"/><Relationship Id="rId103" Type="http://schemas.openxmlformats.org/officeDocument/2006/relationships/image" Target="../media/image45.png"/><Relationship Id="rId108" Type="http://schemas.openxmlformats.org/officeDocument/2006/relationships/image" Target="../media/image47.png"/><Relationship Id="rId116" Type="http://schemas.openxmlformats.org/officeDocument/2006/relationships/customXml" Target="../ink/ink52.xml"/><Relationship Id="rId124" Type="http://schemas.openxmlformats.org/officeDocument/2006/relationships/customXml" Target="../ink/ink57.xml"/><Relationship Id="rId129" Type="http://schemas.openxmlformats.org/officeDocument/2006/relationships/image" Target="../media/image58.png"/><Relationship Id="rId20" Type="http://schemas.openxmlformats.org/officeDocument/2006/relationships/image" Target="../media/image19.jpeg"/><Relationship Id="rId41" Type="http://schemas.openxmlformats.org/officeDocument/2006/relationships/customXml" Target="../ink/ink9.xml"/><Relationship Id="rId54" Type="http://schemas.openxmlformats.org/officeDocument/2006/relationships/customXml" Target="../ink/ink16.xml"/><Relationship Id="rId62" Type="http://schemas.openxmlformats.org/officeDocument/2006/relationships/customXml" Target="../ink/ink20.xml"/><Relationship Id="rId70" Type="http://schemas.openxmlformats.org/officeDocument/2006/relationships/image" Target="../media/image32.png"/><Relationship Id="rId75" Type="http://schemas.openxmlformats.org/officeDocument/2006/relationships/customXml" Target="../ink/ink27.xml"/><Relationship Id="rId83" Type="http://schemas.openxmlformats.org/officeDocument/2006/relationships/image" Target="../media/image37.png"/><Relationship Id="rId88" Type="http://schemas.openxmlformats.org/officeDocument/2006/relationships/customXml" Target="../ink/ink36.xml"/><Relationship Id="rId91" Type="http://schemas.openxmlformats.org/officeDocument/2006/relationships/customXml" Target="../ink/ink38.xml"/><Relationship Id="rId96" Type="http://schemas.openxmlformats.org/officeDocument/2006/relationships/image" Target="../media/image42.png"/><Relationship Id="rId111" Type="http://schemas.openxmlformats.org/officeDocument/2006/relationships/customXml" Target="../ink/ink49.xml"/><Relationship Id="rId13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customXml" Target="../ink/ink2.xml"/><Relationship Id="rId36" Type="http://schemas.openxmlformats.org/officeDocument/2006/relationships/image" Target="../media/image16.png"/><Relationship Id="rId49" Type="http://schemas.openxmlformats.org/officeDocument/2006/relationships/image" Target="../media/image22.png"/><Relationship Id="rId57" Type="http://schemas.openxmlformats.org/officeDocument/2006/relationships/image" Target="../media/image26.png"/><Relationship Id="rId106" Type="http://schemas.openxmlformats.org/officeDocument/2006/relationships/image" Target="../media/image46.png"/><Relationship Id="rId114" Type="http://schemas.openxmlformats.org/officeDocument/2006/relationships/customXml" Target="../ink/ink51.xml"/><Relationship Id="rId119" Type="http://schemas.openxmlformats.org/officeDocument/2006/relationships/customXml" Target="../ink/ink54.xml"/><Relationship Id="rId127" Type="http://schemas.openxmlformats.org/officeDocument/2006/relationships/image" Target="../media/image56.png"/><Relationship Id="rId10" Type="http://schemas.openxmlformats.org/officeDocument/2006/relationships/image" Target="../media/image9.png"/><Relationship Id="rId31" Type="http://schemas.openxmlformats.org/officeDocument/2006/relationships/customXml" Target="../ink/ink4.xml"/><Relationship Id="rId44" Type="http://schemas.openxmlformats.org/officeDocument/2006/relationships/customXml" Target="../ink/ink11.xml"/><Relationship Id="rId52" Type="http://schemas.openxmlformats.org/officeDocument/2006/relationships/customXml" Target="../ink/ink15.xml"/><Relationship Id="rId60" Type="http://schemas.openxmlformats.org/officeDocument/2006/relationships/customXml" Target="../ink/ink19.xml"/><Relationship Id="rId65" Type="http://schemas.openxmlformats.org/officeDocument/2006/relationships/customXml" Target="../ink/ink22.xml"/><Relationship Id="rId73" Type="http://schemas.openxmlformats.org/officeDocument/2006/relationships/customXml" Target="../ink/ink26.xml"/><Relationship Id="rId78" Type="http://schemas.openxmlformats.org/officeDocument/2006/relationships/customXml" Target="../ink/ink29.xml"/><Relationship Id="rId81" Type="http://schemas.openxmlformats.org/officeDocument/2006/relationships/image" Target="../media/image36.png"/><Relationship Id="rId86" Type="http://schemas.openxmlformats.org/officeDocument/2006/relationships/customXml" Target="../ink/ink34.xml"/><Relationship Id="rId94" Type="http://schemas.openxmlformats.org/officeDocument/2006/relationships/image" Target="../media/image41.png"/><Relationship Id="rId99" Type="http://schemas.openxmlformats.org/officeDocument/2006/relationships/customXml" Target="../ink/ink42.xml"/><Relationship Id="rId101" Type="http://schemas.openxmlformats.org/officeDocument/2006/relationships/image" Target="../media/image44.png"/><Relationship Id="rId122" Type="http://schemas.openxmlformats.org/officeDocument/2006/relationships/customXml" Target="../ink/ink56.xml"/><Relationship Id="rId130" Type="http://schemas.openxmlformats.org/officeDocument/2006/relationships/image" Target="../media/image59.png"/><Relationship Id="rId135"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jpeg"/><Relationship Id="rId39" Type="http://schemas.openxmlformats.org/officeDocument/2006/relationships/customXml" Target="../ink/ink8.xml"/><Relationship Id="rId109" Type="http://schemas.openxmlformats.org/officeDocument/2006/relationships/customXml" Target="../ink/ink48.xml"/><Relationship Id="rId34" Type="http://schemas.openxmlformats.org/officeDocument/2006/relationships/image" Target="../media/image150.png"/><Relationship Id="rId50" Type="http://schemas.openxmlformats.org/officeDocument/2006/relationships/customXml" Target="../ink/ink14.xml"/><Relationship Id="rId55" Type="http://schemas.openxmlformats.org/officeDocument/2006/relationships/image" Target="../media/image25.png"/><Relationship Id="rId76" Type="http://schemas.openxmlformats.org/officeDocument/2006/relationships/image" Target="../media/image35.png"/><Relationship Id="rId97" Type="http://schemas.openxmlformats.org/officeDocument/2006/relationships/customXml" Target="../ink/ink41.xml"/><Relationship Id="rId104" Type="http://schemas.openxmlformats.org/officeDocument/2006/relationships/customXml" Target="../ink/ink45.xml"/><Relationship Id="rId120" Type="http://schemas.openxmlformats.org/officeDocument/2006/relationships/customXml" Target="../ink/ink55.xml"/><Relationship Id="rId125" Type="http://schemas.openxmlformats.org/officeDocument/2006/relationships/image" Target="../media/image54.png"/><Relationship Id="rId7" Type="http://schemas.openxmlformats.org/officeDocument/2006/relationships/image" Target="../media/image6.png"/><Relationship Id="rId71" Type="http://schemas.openxmlformats.org/officeDocument/2006/relationships/customXml" Target="../ink/ink25.xml"/><Relationship Id="rId92" Type="http://schemas.openxmlformats.org/officeDocument/2006/relationships/image" Target="../media/image40.png"/><Relationship Id="rId2" Type="http://schemas.openxmlformats.org/officeDocument/2006/relationships/image" Target="../media/image1.png"/><Relationship Id="rId29" Type="http://schemas.openxmlformats.org/officeDocument/2006/relationships/image" Target="../media/image130.png"/><Relationship Id="rId24" Type="http://schemas.openxmlformats.org/officeDocument/2006/relationships/image" Target="../media/image23.jpeg"/><Relationship Id="rId40" Type="http://schemas.openxmlformats.org/officeDocument/2006/relationships/image" Target="../media/image18.png"/><Relationship Id="rId45" Type="http://schemas.openxmlformats.org/officeDocument/2006/relationships/image" Target="../media/image20.png"/><Relationship Id="rId66" Type="http://schemas.openxmlformats.org/officeDocument/2006/relationships/image" Target="../media/image30.png"/><Relationship Id="rId87" Type="http://schemas.openxmlformats.org/officeDocument/2006/relationships/customXml" Target="../ink/ink35.xml"/><Relationship Id="rId110" Type="http://schemas.openxmlformats.org/officeDocument/2006/relationships/image" Target="../media/image48.png"/><Relationship Id="rId115" Type="http://schemas.openxmlformats.org/officeDocument/2006/relationships/image" Target="../media/image50.png"/><Relationship Id="rId131" Type="http://schemas.openxmlformats.org/officeDocument/2006/relationships/image" Target="../media/image60.png"/><Relationship Id="rId61" Type="http://schemas.openxmlformats.org/officeDocument/2006/relationships/image" Target="../media/image28.png"/><Relationship Id="rId82" Type="http://schemas.openxmlformats.org/officeDocument/2006/relationships/customXml" Target="../ink/ink32.xml"/><Relationship Id="rId19"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矩形 262">
            <a:extLst>
              <a:ext uri="{FF2B5EF4-FFF2-40B4-BE49-F238E27FC236}">
                <a16:creationId xmlns:a16="http://schemas.microsoft.com/office/drawing/2014/main" id="{3114FF79-20E7-4AE0-ADA8-6295CC3EB21A}"/>
              </a:ext>
            </a:extLst>
          </p:cNvPr>
          <p:cNvSpPr/>
          <p:nvPr/>
        </p:nvSpPr>
        <p:spPr>
          <a:xfrm>
            <a:off x="-28306" y="15189"/>
            <a:ext cx="30303519" cy="4331394"/>
          </a:xfrm>
          <a:prstGeom prst="rect">
            <a:avLst/>
          </a:prstGeom>
          <a:solidFill>
            <a:srgbClr val="1E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F1C5203-427E-45BF-A079-D91C445D1E28}"/>
              </a:ext>
            </a:extLst>
          </p:cNvPr>
          <p:cNvSpPr/>
          <p:nvPr/>
        </p:nvSpPr>
        <p:spPr>
          <a:xfrm>
            <a:off x="-1" y="41172547"/>
            <a:ext cx="30275213" cy="1631216"/>
          </a:xfrm>
          <a:prstGeom prst="rect">
            <a:avLst/>
          </a:prstGeom>
          <a:solidFill>
            <a:srgbClr val="1E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endParaRPr>
          </a:p>
        </p:txBody>
      </p:sp>
      <p:sp>
        <p:nvSpPr>
          <p:cNvPr id="4" name="矩形 3">
            <a:extLst>
              <a:ext uri="{FF2B5EF4-FFF2-40B4-BE49-F238E27FC236}">
                <a16:creationId xmlns:a16="http://schemas.microsoft.com/office/drawing/2014/main" id="{771B4BBF-61E7-49FE-A00A-C5C5D9F01085}"/>
              </a:ext>
            </a:extLst>
          </p:cNvPr>
          <p:cNvSpPr/>
          <p:nvPr/>
        </p:nvSpPr>
        <p:spPr>
          <a:xfrm>
            <a:off x="693068" y="823331"/>
            <a:ext cx="21751739" cy="1502976"/>
          </a:xfrm>
          <a:prstGeom prst="rect">
            <a:avLst/>
          </a:prstGeom>
        </p:spPr>
        <p:txBody>
          <a:bodyPr wrap="square">
            <a:spAutoFit/>
          </a:bodyPr>
          <a:lstStyle/>
          <a:p>
            <a:pPr>
              <a:lnSpc>
                <a:spcPts val="11020"/>
              </a:lnSpc>
            </a:pPr>
            <a:r>
              <a:rPr lang="en-US" altLang="zh-CN" sz="9600" b="1" dirty="0">
                <a:solidFill>
                  <a:schemeClr val="bg1"/>
                </a:solidFill>
                <a:latin typeface="Times New Roman" panose="02020603050405020304" pitchFamily="18" charset="0"/>
                <a:cs typeface="Times New Roman" panose="02020603050405020304" pitchFamily="18" charset="0"/>
              </a:rPr>
              <a:t>Surface defect detection of silicon sensors</a:t>
            </a:r>
            <a:endParaRPr lang="zh-CN" altLang="en-US" sz="9600" b="1" dirty="0">
              <a:solidFill>
                <a:schemeClr val="bg1"/>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AC871007-4E76-4A8F-83AF-66D705568A48}"/>
              </a:ext>
            </a:extLst>
          </p:cNvPr>
          <p:cNvSpPr/>
          <p:nvPr/>
        </p:nvSpPr>
        <p:spPr>
          <a:xfrm>
            <a:off x="1142105" y="4360983"/>
            <a:ext cx="5802786" cy="1107996"/>
          </a:xfrm>
          <a:prstGeom prst="rect">
            <a:avLst/>
          </a:prstGeom>
        </p:spPr>
        <p:txBody>
          <a:bodyPr wrap="square">
            <a:spAutoFit/>
          </a:bodyPr>
          <a:lstStyle/>
          <a:p>
            <a:r>
              <a:rPr lang="en-US" altLang="zh-CN" sz="6600" b="1" dirty="0">
                <a:solidFill>
                  <a:schemeClr val="accent1"/>
                </a:solidFill>
                <a:latin typeface="Times New Roman" panose="02020603050405020304" pitchFamily="18" charset="0"/>
                <a:cs typeface="Times New Roman" panose="02020603050405020304" pitchFamily="18" charset="0"/>
              </a:rPr>
              <a:t>Introduction</a:t>
            </a:r>
          </a:p>
        </p:txBody>
      </p:sp>
      <p:sp>
        <p:nvSpPr>
          <p:cNvPr id="6" name="内容占位符 2">
            <a:extLst>
              <a:ext uri="{FF2B5EF4-FFF2-40B4-BE49-F238E27FC236}">
                <a16:creationId xmlns:a16="http://schemas.microsoft.com/office/drawing/2014/main" id="{E26887F9-73A2-48B4-ACC3-5BA05CA5E5E0}"/>
              </a:ext>
            </a:extLst>
          </p:cNvPr>
          <p:cNvSpPr txBox="1">
            <a:spLocks/>
          </p:cNvSpPr>
          <p:nvPr/>
        </p:nvSpPr>
        <p:spPr>
          <a:xfrm>
            <a:off x="1145824" y="5515049"/>
            <a:ext cx="28619533" cy="2838589"/>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lnSpc>
                <a:spcPts val="3800"/>
              </a:lnSpc>
              <a:spcBef>
                <a:spcPts val="1000"/>
              </a:spcBef>
            </a:pPr>
            <a:r>
              <a:rPr lang="en-US" altLang="zh-CN" sz="3600" dirty="0"/>
              <a:t>The AMS experiment is a dark matter and antimatter searching experiment mounted  on the International Space Station. AMS experiment will be upgraded in 2024 with a new layer of silicon detector layer (L0 detector) which contains ~ </a:t>
            </a:r>
            <a:r>
              <a:rPr lang="en-US" altLang="zh-CN" sz="3600" b="1" dirty="0"/>
              <a:t>1000 </a:t>
            </a:r>
            <a:r>
              <a:rPr lang="en-US" altLang="zh-CN" sz="3600" dirty="0"/>
              <a:t>silicon micro-strip sensors. The CMS experiment is a general purpose particle detector at LHC, CMS experiment will be upgraded with a new end-cap high granularity calorimeter (</a:t>
            </a:r>
            <a:r>
              <a:rPr lang="en-US" altLang="zh-CN" sz="3600" dirty="0" err="1"/>
              <a:t>HGCal</a:t>
            </a:r>
            <a:r>
              <a:rPr lang="en-US" altLang="zh-CN" sz="3600" dirty="0"/>
              <a:t>), which contains ~ </a:t>
            </a:r>
            <a:r>
              <a:rPr lang="en-US" altLang="zh-CN" sz="3600" b="1" dirty="0"/>
              <a:t>27,000</a:t>
            </a:r>
            <a:r>
              <a:rPr lang="en-US" altLang="zh-CN" sz="3600" dirty="0"/>
              <a:t> silicon sensors and will be installed in the next long shut-down of LHC. Silicon sensors in both detectors need to be checked before installation.</a:t>
            </a:r>
          </a:p>
          <a:p>
            <a:pPr algn="l">
              <a:lnSpc>
                <a:spcPts val="3800"/>
              </a:lnSpc>
              <a:spcBef>
                <a:spcPts val="1000"/>
              </a:spcBef>
            </a:pPr>
            <a:r>
              <a:rPr lang="en-US" altLang="zh-CN" sz="3600" dirty="0"/>
              <a:t>These large-scale applications bring about a challenge during the construction process of semiconductor detectors</a:t>
            </a:r>
            <a:r>
              <a:rPr lang="en-US" altLang="zh-CN" sz="4000" dirty="0"/>
              <a:t>: </a:t>
            </a:r>
            <a:r>
              <a:rPr lang="en-US" altLang="zh-CN" sz="4800" b="1" dirty="0">
                <a:solidFill>
                  <a:srgbClr val="FF0000"/>
                </a:solidFill>
              </a:rPr>
              <a:t>surface quality inspection.</a:t>
            </a:r>
            <a:endParaRPr lang="zh-CN" altLang="en-US" sz="3600" b="1" dirty="0">
              <a:solidFill>
                <a:srgbClr val="FF0000"/>
              </a:solidFill>
            </a:endParaRPr>
          </a:p>
        </p:txBody>
      </p:sp>
      <p:sp>
        <p:nvSpPr>
          <p:cNvPr id="7" name="内容占位符 2">
            <a:extLst>
              <a:ext uri="{FF2B5EF4-FFF2-40B4-BE49-F238E27FC236}">
                <a16:creationId xmlns:a16="http://schemas.microsoft.com/office/drawing/2014/main" id="{365FA639-D264-4978-8A78-4FBE9F7A0196}"/>
              </a:ext>
            </a:extLst>
          </p:cNvPr>
          <p:cNvSpPr txBox="1">
            <a:spLocks/>
          </p:cNvSpPr>
          <p:nvPr/>
        </p:nvSpPr>
        <p:spPr>
          <a:xfrm>
            <a:off x="1138140" y="8320539"/>
            <a:ext cx="28606375" cy="9478274"/>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lnSpc>
                <a:spcPts val="3800"/>
              </a:lnSpc>
              <a:spcBef>
                <a:spcPts val="1000"/>
              </a:spcBef>
            </a:pPr>
            <a:r>
              <a:rPr lang="en-US" altLang="zh-CN" sz="4400" b="1" dirty="0"/>
              <a:t>Why</a:t>
            </a:r>
            <a:r>
              <a:rPr lang="en-US" altLang="zh-CN" sz="3600" dirty="0"/>
              <a:t> is surface quality inspection necessary?</a:t>
            </a:r>
          </a:p>
          <a:p>
            <a:pPr algn="l">
              <a:lnSpc>
                <a:spcPts val="3800"/>
              </a:lnSpc>
              <a:spcBef>
                <a:spcPts val="1000"/>
              </a:spcBef>
            </a:pPr>
            <a:r>
              <a:rPr lang="en-US" altLang="zh-CN" sz="3600" dirty="0"/>
              <a:t>Surface damage  </a:t>
            </a:r>
            <a:r>
              <a:rPr lang="zh-CN" altLang="en-US" sz="3600" dirty="0"/>
              <a:t>→</a:t>
            </a:r>
            <a:r>
              <a:rPr lang="en-US" altLang="zh-CN" sz="3600" dirty="0"/>
              <a:t> inadequate detector performance.</a:t>
            </a:r>
          </a:p>
          <a:p>
            <a:pPr algn="l">
              <a:lnSpc>
                <a:spcPts val="3800"/>
              </a:lnSpc>
              <a:spcBef>
                <a:spcPts val="1000"/>
              </a:spcBef>
            </a:pPr>
            <a:r>
              <a:rPr lang="en-US" altLang="zh-CN" sz="4400" b="1" dirty="0"/>
              <a:t>Why</a:t>
            </a:r>
            <a:r>
              <a:rPr lang="en-US" altLang="zh-CN" sz="3600" dirty="0"/>
              <a:t> is surface quality inspection a problem in large-scale production processes?</a:t>
            </a:r>
          </a:p>
          <a:p>
            <a:pPr algn="l">
              <a:lnSpc>
                <a:spcPts val="3800"/>
              </a:lnSpc>
              <a:spcBef>
                <a:spcPts val="1000"/>
              </a:spcBef>
            </a:pPr>
            <a:r>
              <a:rPr lang="en-US" altLang="zh-CN" sz="3600" dirty="0"/>
              <a:t>The need to visually inspect the damage </a:t>
            </a:r>
            <a:r>
              <a:rPr lang="zh-CN" altLang="en-US" sz="3600" dirty="0"/>
              <a:t>→</a:t>
            </a:r>
            <a:r>
              <a:rPr lang="en-US" altLang="zh-CN" sz="3600" dirty="0"/>
              <a:t> a large number of images to be analyzed.</a:t>
            </a:r>
          </a:p>
          <a:p>
            <a:pPr algn="l">
              <a:lnSpc>
                <a:spcPts val="3800"/>
              </a:lnSpc>
              <a:spcBef>
                <a:spcPts val="1000"/>
              </a:spcBef>
            </a:pPr>
            <a:r>
              <a:rPr lang="en-US" altLang="zh-CN" sz="4400" b="1" dirty="0"/>
              <a:t>How</a:t>
            </a:r>
            <a:r>
              <a:rPr lang="en-US" altLang="zh-CN" sz="3600" dirty="0"/>
              <a:t> to solve this problem?</a:t>
            </a:r>
          </a:p>
          <a:p>
            <a:pPr algn="l">
              <a:lnSpc>
                <a:spcPts val="3800"/>
              </a:lnSpc>
              <a:spcBef>
                <a:spcPts val="1000"/>
              </a:spcBef>
            </a:pPr>
            <a:r>
              <a:rPr lang="en-US" altLang="zh-CN" sz="4400" b="1" dirty="0">
                <a:solidFill>
                  <a:srgbClr val="FF0000"/>
                </a:solidFill>
              </a:rPr>
              <a:t>Automatically identifying defects </a:t>
            </a:r>
            <a:r>
              <a:rPr lang="en-US" altLang="zh-CN" sz="3600" dirty="0"/>
              <a:t>on sensors through machine vision methods.</a:t>
            </a:r>
          </a:p>
        </p:txBody>
      </p:sp>
      <p:pic>
        <p:nvPicPr>
          <p:cNvPr id="8" name="图片 7">
            <a:extLst>
              <a:ext uri="{FF2B5EF4-FFF2-40B4-BE49-F238E27FC236}">
                <a16:creationId xmlns:a16="http://schemas.microsoft.com/office/drawing/2014/main" id="{431E1298-8525-4833-A23F-F3565CC998F5}"/>
              </a:ext>
            </a:extLst>
          </p:cNvPr>
          <p:cNvPicPr>
            <a:picLocks noChangeAspect="1"/>
          </p:cNvPicPr>
          <p:nvPr/>
        </p:nvPicPr>
        <p:blipFill rotWithShape="1">
          <a:blip r:embed="rId2"/>
          <a:srcRect l="2723" t="52075" r="80004" b="31059"/>
          <a:stretch/>
        </p:blipFill>
        <p:spPr>
          <a:xfrm>
            <a:off x="21005366" y="8319919"/>
            <a:ext cx="5928245" cy="1742874"/>
          </a:xfrm>
          <a:prstGeom prst="rect">
            <a:avLst/>
          </a:prstGeom>
        </p:spPr>
      </p:pic>
      <p:pic>
        <p:nvPicPr>
          <p:cNvPr id="9" name="图片 8">
            <a:extLst>
              <a:ext uri="{FF2B5EF4-FFF2-40B4-BE49-F238E27FC236}">
                <a16:creationId xmlns:a16="http://schemas.microsoft.com/office/drawing/2014/main" id="{E3C9F071-8BC7-45E6-A18F-93607BE0A826}"/>
              </a:ext>
            </a:extLst>
          </p:cNvPr>
          <p:cNvPicPr>
            <a:picLocks noChangeAspect="1"/>
          </p:cNvPicPr>
          <p:nvPr/>
        </p:nvPicPr>
        <p:blipFill>
          <a:blip r:embed="rId3"/>
          <a:stretch>
            <a:fillRect/>
          </a:stretch>
        </p:blipFill>
        <p:spPr>
          <a:xfrm>
            <a:off x="20996634" y="10288352"/>
            <a:ext cx="5936977" cy="1811345"/>
          </a:xfrm>
          <a:prstGeom prst="rect">
            <a:avLst/>
          </a:prstGeom>
        </p:spPr>
      </p:pic>
      <p:sp>
        <p:nvSpPr>
          <p:cNvPr id="11" name="矩形 10">
            <a:extLst>
              <a:ext uri="{FF2B5EF4-FFF2-40B4-BE49-F238E27FC236}">
                <a16:creationId xmlns:a16="http://schemas.microsoft.com/office/drawing/2014/main" id="{C82D2CD2-0B85-424C-B4B6-43637759D9B0}"/>
              </a:ext>
            </a:extLst>
          </p:cNvPr>
          <p:cNvSpPr/>
          <p:nvPr/>
        </p:nvSpPr>
        <p:spPr>
          <a:xfrm>
            <a:off x="23767663" y="10603345"/>
            <a:ext cx="1766914" cy="10755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441"/>
          </a:p>
        </p:txBody>
      </p:sp>
      <p:sp>
        <p:nvSpPr>
          <p:cNvPr id="41" name="标题 1">
            <a:extLst>
              <a:ext uri="{FF2B5EF4-FFF2-40B4-BE49-F238E27FC236}">
                <a16:creationId xmlns:a16="http://schemas.microsoft.com/office/drawing/2014/main" id="{1DE734C1-55BC-4274-8A44-9981080CBF9C}"/>
              </a:ext>
            </a:extLst>
          </p:cNvPr>
          <p:cNvSpPr txBox="1">
            <a:spLocks/>
          </p:cNvSpPr>
          <p:nvPr/>
        </p:nvSpPr>
        <p:spPr>
          <a:xfrm>
            <a:off x="15926406" y="19666529"/>
            <a:ext cx="5078960" cy="1107996"/>
          </a:xfrm>
          <a:prstGeom prst="rect">
            <a:avLst/>
          </a:prstGeom>
        </p:spPr>
        <p:txBody>
          <a:bodyPr vert="horz" lIns="91440" tIns="45720" rIns="91440" bIns="45720" rtlCol="0" anchor="b">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pPr algn="l"/>
            <a:r>
              <a:rPr lang="en-US" altLang="zh-CN" sz="5400" b="1" dirty="0">
                <a:latin typeface="+mn-lt"/>
              </a:rPr>
              <a:t>CMS </a:t>
            </a:r>
            <a:r>
              <a:rPr lang="en-US" altLang="zh-CN" sz="5400" b="1" dirty="0" err="1">
                <a:latin typeface="+mn-lt"/>
              </a:rPr>
              <a:t>HGCal</a:t>
            </a:r>
            <a:r>
              <a:rPr lang="en-US" altLang="zh-CN" sz="5400" b="1" dirty="0">
                <a:latin typeface="+mn-lt"/>
              </a:rPr>
              <a:t>:</a:t>
            </a:r>
            <a:endParaRPr lang="zh-CN" altLang="en-US" sz="5400" b="1" dirty="0">
              <a:latin typeface="+mn-lt"/>
            </a:endParaRPr>
          </a:p>
        </p:txBody>
      </p:sp>
      <p:sp>
        <p:nvSpPr>
          <p:cNvPr id="42" name="内容占位符 2">
            <a:extLst>
              <a:ext uri="{FF2B5EF4-FFF2-40B4-BE49-F238E27FC236}">
                <a16:creationId xmlns:a16="http://schemas.microsoft.com/office/drawing/2014/main" id="{46EB7F02-DF56-4AD8-A5A6-1B8994941C9F}"/>
              </a:ext>
            </a:extLst>
          </p:cNvPr>
          <p:cNvSpPr txBox="1">
            <a:spLocks/>
          </p:cNvSpPr>
          <p:nvPr/>
        </p:nvSpPr>
        <p:spPr>
          <a:xfrm>
            <a:off x="15926407" y="20743524"/>
            <a:ext cx="13335903" cy="1922164"/>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lnSpc>
                <a:spcPts val="3700"/>
              </a:lnSpc>
              <a:spcBef>
                <a:spcPts val="1000"/>
              </a:spcBef>
            </a:pPr>
            <a:r>
              <a:rPr lang="en-US" altLang="zh-CN" sz="4400" b="1" dirty="0"/>
              <a:t>What</a:t>
            </a:r>
            <a:r>
              <a:rPr lang="en-US" altLang="zh-CN" sz="3600" dirty="0"/>
              <a:t> is the new problem?</a:t>
            </a:r>
          </a:p>
          <a:p>
            <a:pPr marL="0" lvl="2" algn="l">
              <a:lnSpc>
                <a:spcPts val="3700"/>
              </a:lnSpc>
              <a:spcBef>
                <a:spcPts val="1000"/>
              </a:spcBef>
            </a:pPr>
            <a:r>
              <a:rPr lang="en-US" altLang="zh-CN" sz="4400" b="1" dirty="0">
                <a:solidFill>
                  <a:srgbClr val="FF0000"/>
                </a:solidFill>
              </a:rPr>
              <a:t>Noise handling</a:t>
            </a:r>
            <a:r>
              <a:rPr lang="en-US" altLang="zh-CN" sz="3600" dirty="0"/>
              <a:t>. Due to severe noise and shallow traces, traditional methods of noise processing have become ineffective.</a:t>
            </a:r>
            <a:endParaRPr lang="zh-CN" altLang="en-US" sz="3600" dirty="0"/>
          </a:p>
        </p:txBody>
      </p:sp>
      <p:graphicFrame>
        <p:nvGraphicFramePr>
          <p:cNvPr id="43" name="表格 42">
            <a:extLst>
              <a:ext uri="{FF2B5EF4-FFF2-40B4-BE49-F238E27FC236}">
                <a16:creationId xmlns:a16="http://schemas.microsoft.com/office/drawing/2014/main" id="{8C191A67-AFE9-49C3-A9D1-F6EED3C8A7FF}"/>
              </a:ext>
            </a:extLst>
          </p:cNvPr>
          <p:cNvGraphicFramePr>
            <a:graphicFrameLocks noGrp="1"/>
          </p:cNvGraphicFramePr>
          <p:nvPr>
            <p:extLst>
              <p:ext uri="{D42A27DB-BD31-4B8C-83A1-F6EECF244321}">
                <p14:modId xmlns:p14="http://schemas.microsoft.com/office/powerpoint/2010/main" val="2656956886"/>
              </p:ext>
            </p:extLst>
          </p:nvPr>
        </p:nvGraphicFramePr>
        <p:xfrm>
          <a:off x="16047080" y="22386347"/>
          <a:ext cx="12566630" cy="4732166"/>
        </p:xfrm>
        <a:graphic>
          <a:graphicData uri="http://schemas.openxmlformats.org/drawingml/2006/table">
            <a:tbl>
              <a:tblPr firstRow="1" bandRow="1">
                <a:tableStyleId>{5C22544A-7EE6-4342-B048-85BDC9FD1C3A}</a:tableStyleId>
              </a:tblPr>
              <a:tblGrid>
                <a:gridCol w="2534474">
                  <a:extLst>
                    <a:ext uri="{9D8B030D-6E8A-4147-A177-3AD203B41FA5}">
                      <a16:colId xmlns:a16="http://schemas.microsoft.com/office/drawing/2014/main" val="1775063406"/>
                    </a:ext>
                  </a:extLst>
                </a:gridCol>
                <a:gridCol w="3277437">
                  <a:extLst>
                    <a:ext uri="{9D8B030D-6E8A-4147-A177-3AD203B41FA5}">
                      <a16:colId xmlns:a16="http://schemas.microsoft.com/office/drawing/2014/main" val="868746791"/>
                    </a:ext>
                  </a:extLst>
                </a:gridCol>
                <a:gridCol w="3257455">
                  <a:extLst>
                    <a:ext uri="{9D8B030D-6E8A-4147-A177-3AD203B41FA5}">
                      <a16:colId xmlns:a16="http://schemas.microsoft.com/office/drawing/2014/main" val="1045605283"/>
                    </a:ext>
                  </a:extLst>
                </a:gridCol>
                <a:gridCol w="3497264">
                  <a:extLst>
                    <a:ext uri="{9D8B030D-6E8A-4147-A177-3AD203B41FA5}">
                      <a16:colId xmlns:a16="http://schemas.microsoft.com/office/drawing/2014/main" val="1419916576"/>
                    </a:ext>
                  </a:extLst>
                </a:gridCol>
              </a:tblGrid>
              <a:tr h="0">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3600" kern="1200" dirty="0">
                          <a:solidFill>
                            <a:schemeClr val="tx1"/>
                          </a:solidFill>
                          <a:latin typeface="+mn-lt"/>
                          <a:ea typeface="+mn-ea"/>
                          <a:cs typeface="+mn-cs"/>
                        </a:rPr>
                        <a:t>color</a:t>
                      </a: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3600" kern="1200" dirty="0">
                          <a:solidFill>
                            <a:schemeClr val="tx1"/>
                          </a:solidFill>
                          <a:latin typeface="+mn-lt"/>
                          <a:ea typeface="+mn-ea"/>
                          <a:cs typeface="+mn-cs"/>
                        </a:rPr>
                        <a:t>gray</a:t>
                      </a: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3600" kern="1200" dirty="0">
                          <a:solidFill>
                            <a:schemeClr val="tx1"/>
                          </a:solidFill>
                          <a:latin typeface="+mn-lt"/>
                          <a:ea typeface="+mn-ea"/>
                          <a:cs typeface="+mn-cs"/>
                        </a:rPr>
                        <a:t>binary</a:t>
                      </a: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29062"/>
                  </a:ext>
                </a:extLst>
              </a:tr>
              <a:tr h="2019504">
                <a:tc>
                  <a:txBody>
                    <a:bodyPr/>
                    <a:lstStyle/>
                    <a:p>
                      <a:pPr algn="ctr"/>
                      <a:r>
                        <a:rPr lang="en-US" altLang="zh-CN" sz="3600" kern="1200" dirty="0">
                          <a:solidFill>
                            <a:schemeClr val="tx1"/>
                          </a:solidFill>
                          <a:latin typeface="+mn-lt"/>
                          <a:ea typeface="+mn-ea"/>
                          <a:cs typeface="+mn-cs"/>
                        </a:rPr>
                        <a:t>scratches</a:t>
                      </a: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657145"/>
                  </a:ext>
                </a:extLst>
              </a:tr>
              <a:tr h="2072578">
                <a:tc>
                  <a:txBody>
                    <a:bodyPr/>
                    <a:lstStyle/>
                    <a:p>
                      <a:pPr algn="ctr"/>
                      <a:r>
                        <a:rPr lang="en-US" altLang="zh-CN" sz="3600" kern="1200" dirty="0">
                          <a:solidFill>
                            <a:schemeClr val="tx1"/>
                          </a:solidFill>
                          <a:latin typeface="+mn-lt"/>
                          <a:ea typeface="+mn-ea"/>
                          <a:cs typeface="+mn-cs"/>
                        </a:rPr>
                        <a:t>noise points</a:t>
                      </a: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3600" kern="1200" dirty="0">
                        <a:solidFill>
                          <a:schemeClr val="tx1"/>
                        </a:solidFill>
                        <a:latin typeface="+mn-lt"/>
                        <a:ea typeface="+mn-ea"/>
                        <a:cs typeface="+mn-cs"/>
                      </a:endParaRPr>
                    </a:p>
                  </a:txBody>
                  <a:tcPr marL="91439" marR="9143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860595"/>
                  </a:ext>
                </a:extLst>
              </a:tr>
            </a:tbl>
          </a:graphicData>
        </a:graphic>
      </p:graphicFrame>
      <p:grpSp>
        <p:nvGrpSpPr>
          <p:cNvPr id="44" name="组合 43">
            <a:extLst>
              <a:ext uri="{FF2B5EF4-FFF2-40B4-BE49-F238E27FC236}">
                <a16:creationId xmlns:a16="http://schemas.microsoft.com/office/drawing/2014/main" id="{C3B1A791-DF85-46F6-8BED-17D43CC5FEEC}"/>
              </a:ext>
            </a:extLst>
          </p:cNvPr>
          <p:cNvGrpSpPr/>
          <p:nvPr/>
        </p:nvGrpSpPr>
        <p:grpSpPr>
          <a:xfrm>
            <a:off x="18743229" y="23211144"/>
            <a:ext cx="9511994" cy="3652679"/>
            <a:chOff x="4189266" y="4691231"/>
            <a:chExt cx="4756821" cy="1759567"/>
          </a:xfrm>
        </p:grpSpPr>
        <p:pic>
          <p:nvPicPr>
            <p:cNvPr id="45" name="图片 44">
              <a:extLst>
                <a:ext uri="{FF2B5EF4-FFF2-40B4-BE49-F238E27FC236}">
                  <a16:creationId xmlns:a16="http://schemas.microsoft.com/office/drawing/2014/main" id="{58812664-B3F6-4909-BE2C-AF0E9AFB7E5E}"/>
                </a:ext>
              </a:extLst>
            </p:cNvPr>
            <p:cNvPicPr>
              <a:picLocks noChangeAspect="1"/>
            </p:cNvPicPr>
            <p:nvPr/>
          </p:nvPicPr>
          <p:blipFill>
            <a:blip r:embed="rId4"/>
            <a:stretch>
              <a:fillRect/>
            </a:stretch>
          </p:blipFill>
          <p:spPr>
            <a:xfrm>
              <a:off x="4195498" y="4691231"/>
              <a:ext cx="1424167" cy="813030"/>
            </a:xfrm>
            <a:prstGeom prst="rect">
              <a:avLst/>
            </a:prstGeom>
          </p:spPr>
        </p:pic>
        <p:pic>
          <p:nvPicPr>
            <p:cNvPr id="46" name="图片 45">
              <a:extLst>
                <a:ext uri="{FF2B5EF4-FFF2-40B4-BE49-F238E27FC236}">
                  <a16:creationId xmlns:a16="http://schemas.microsoft.com/office/drawing/2014/main" id="{34D71DA0-533D-4BB1-A31C-B84E9C791DE1}"/>
                </a:ext>
              </a:extLst>
            </p:cNvPr>
            <p:cNvPicPr>
              <a:picLocks noChangeAspect="1"/>
            </p:cNvPicPr>
            <p:nvPr/>
          </p:nvPicPr>
          <p:blipFill>
            <a:blip r:embed="rId5"/>
            <a:stretch>
              <a:fillRect/>
            </a:stretch>
          </p:blipFill>
          <p:spPr>
            <a:xfrm>
              <a:off x="5858708" y="4699988"/>
              <a:ext cx="1427258" cy="813030"/>
            </a:xfrm>
            <a:prstGeom prst="rect">
              <a:avLst/>
            </a:prstGeom>
          </p:spPr>
        </p:pic>
        <p:pic>
          <p:nvPicPr>
            <p:cNvPr id="47" name="图片 46">
              <a:extLst>
                <a:ext uri="{FF2B5EF4-FFF2-40B4-BE49-F238E27FC236}">
                  <a16:creationId xmlns:a16="http://schemas.microsoft.com/office/drawing/2014/main" id="{FB2D80CD-47D8-4D93-AC8C-CEE9F40E26C5}"/>
                </a:ext>
              </a:extLst>
            </p:cNvPr>
            <p:cNvPicPr>
              <a:picLocks noChangeAspect="1"/>
            </p:cNvPicPr>
            <p:nvPr/>
          </p:nvPicPr>
          <p:blipFill>
            <a:blip r:embed="rId6"/>
            <a:stretch>
              <a:fillRect/>
            </a:stretch>
          </p:blipFill>
          <p:spPr>
            <a:xfrm>
              <a:off x="5858708" y="5615385"/>
              <a:ext cx="1424167" cy="813419"/>
            </a:xfrm>
            <a:prstGeom prst="rect">
              <a:avLst/>
            </a:prstGeom>
          </p:spPr>
        </p:pic>
        <p:pic>
          <p:nvPicPr>
            <p:cNvPr id="48" name="图片 47">
              <a:extLst>
                <a:ext uri="{FF2B5EF4-FFF2-40B4-BE49-F238E27FC236}">
                  <a16:creationId xmlns:a16="http://schemas.microsoft.com/office/drawing/2014/main" id="{FAECA483-8564-4AA7-81B7-09AC68B2FD9B}"/>
                </a:ext>
              </a:extLst>
            </p:cNvPr>
            <p:cNvPicPr>
              <a:picLocks noChangeAspect="1"/>
            </p:cNvPicPr>
            <p:nvPr/>
          </p:nvPicPr>
          <p:blipFill>
            <a:blip r:embed="rId7"/>
            <a:stretch>
              <a:fillRect/>
            </a:stretch>
          </p:blipFill>
          <p:spPr>
            <a:xfrm>
              <a:off x="7495418" y="4699988"/>
              <a:ext cx="1427258" cy="815381"/>
            </a:xfrm>
            <a:prstGeom prst="rect">
              <a:avLst/>
            </a:prstGeom>
          </p:spPr>
        </p:pic>
        <p:pic>
          <p:nvPicPr>
            <p:cNvPr id="49" name="图片 48">
              <a:extLst>
                <a:ext uri="{FF2B5EF4-FFF2-40B4-BE49-F238E27FC236}">
                  <a16:creationId xmlns:a16="http://schemas.microsoft.com/office/drawing/2014/main" id="{81F6D859-5813-46EE-A1E9-FB4F33B6B237}"/>
                </a:ext>
              </a:extLst>
            </p:cNvPr>
            <p:cNvPicPr>
              <a:picLocks noChangeAspect="1"/>
            </p:cNvPicPr>
            <p:nvPr/>
          </p:nvPicPr>
          <p:blipFill>
            <a:blip r:embed="rId8"/>
            <a:stretch>
              <a:fillRect/>
            </a:stretch>
          </p:blipFill>
          <p:spPr>
            <a:xfrm>
              <a:off x="7521919" y="5640097"/>
              <a:ext cx="1424168" cy="810701"/>
            </a:xfrm>
            <a:prstGeom prst="rect">
              <a:avLst/>
            </a:prstGeom>
          </p:spPr>
        </p:pic>
        <p:pic>
          <p:nvPicPr>
            <p:cNvPr id="50" name="图片 49">
              <a:extLst>
                <a:ext uri="{FF2B5EF4-FFF2-40B4-BE49-F238E27FC236}">
                  <a16:creationId xmlns:a16="http://schemas.microsoft.com/office/drawing/2014/main" id="{063F6FD4-206F-4FE5-917C-6070789DDCD3}"/>
                </a:ext>
              </a:extLst>
            </p:cNvPr>
            <p:cNvPicPr>
              <a:picLocks noChangeAspect="1"/>
            </p:cNvPicPr>
            <p:nvPr/>
          </p:nvPicPr>
          <p:blipFill>
            <a:blip r:embed="rId9"/>
            <a:stretch>
              <a:fillRect/>
            </a:stretch>
          </p:blipFill>
          <p:spPr>
            <a:xfrm>
              <a:off x="4189266" y="5640097"/>
              <a:ext cx="1424537" cy="810701"/>
            </a:xfrm>
            <a:prstGeom prst="rect">
              <a:avLst/>
            </a:prstGeom>
          </p:spPr>
        </p:pic>
      </p:grpSp>
      <p:sp>
        <p:nvSpPr>
          <p:cNvPr id="51" name="文本框 50">
            <a:extLst>
              <a:ext uri="{FF2B5EF4-FFF2-40B4-BE49-F238E27FC236}">
                <a16:creationId xmlns:a16="http://schemas.microsoft.com/office/drawing/2014/main" id="{A5EB66F1-8450-40CC-9514-3FFFA01EFE2A}"/>
              </a:ext>
            </a:extLst>
          </p:cNvPr>
          <p:cNvSpPr txBox="1"/>
          <p:nvPr/>
        </p:nvSpPr>
        <p:spPr>
          <a:xfrm>
            <a:off x="1142079" y="12213496"/>
            <a:ext cx="11781423" cy="1107996"/>
          </a:xfrm>
          <a:prstGeom prst="rect">
            <a:avLst/>
          </a:prstGeom>
          <a:noFill/>
        </p:spPr>
        <p:txBody>
          <a:bodyPr wrap="square" rtlCol="0">
            <a:spAutoFit/>
          </a:bodyPr>
          <a:lstStyle/>
          <a:p>
            <a:r>
              <a:rPr lang="en-US" altLang="zh-CN" sz="6600" b="1" dirty="0">
                <a:solidFill>
                  <a:schemeClr val="accent1"/>
                </a:solidFill>
                <a:latin typeface="Times New Roman" panose="02020603050405020304" pitchFamily="18" charset="0"/>
                <a:cs typeface="Times New Roman" panose="02020603050405020304" pitchFamily="18" charset="0"/>
              </a:rPr>
              <a:t>Methodology and Approach</a:t>
            </a:r>
          </a:p>
        </p:txBody>
      </p:sp>
      <p:sp>
        <p:nvSpPr>
          <p:cNvPr id="52" name="内容占位符 2">
            <a:extLst>
              <a:ext uri="{FF2B5EF4-FFF2-40B4-BE49-F238E27FC236}">
                <a16:creationId xmlns:a16="http://schemas.microsoft.com/office/drawing/2014/main" id="{86A482E4-C5AD-4F40-A7B0-1C094D46480E}"/>
              </a:ext>
            </a:extLst>
          </p:cNvPr>
          <p:cNvSpPr txBox="1">
            <a:spLocks/>
          </p:cNvSpPr>
          <p:nvPr/>
        </p:nvSpPr>
        <p:spPr>
          <a:xfrm>
            <a:off x="16005178" y="29980734"/>
            <a:ext cx="6824344" cy="974413"/>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lnSpc>
                <a:spcPts val="3700"/>
              </a:lnSpc>
              <a:spcBef>
                <a:spcPts val="1000"/>
              </a:spcBef>
            </a:pPr>
            <a:r>
              <a:rPr lang="en-US" altLang="zh-CN" sz="3200" dirty="0"/>
              <a:t>What is the </a:t>
            </a:r>
            <a:r>
              <a:rPr lang="en-US" altLang="zh-CN" sz="4000" b="1" dirty="0"/>
              <a:t>final result </a:t>
            </a:r>
            <a:r>
              <a:rPr lang="en-US" altLang="zh-CN" sz="3200" dirty="0"/>
              <a:t>obtained?</a:t>
            </a:r>
          </a:p>
        </p:txBody>
      </p:sp>
      <p:sp>
        <p:nvSpPr>
          <p:cNvPr id="58" name="文本框 57">
            <a:extLst>
              <a:ext uri="{FF2B5EF4-FFF2-40B4-BE49-F238E27FC236}">
                <a16:creationId xmlns:a16="http://schemas.microsoft.com/office/drawing/2014/main" id="{895A9DB7-33E4-429F-A442-E9EA4A38BEE0}"/>
              </a:ext>
            </a:extLst>
          </p:cNvPr>
          <p:cNvSpPr txBox="1"/>
          <p:nvPr/>
        </p:nvSpPr>
        <p:spPr>
          <a:xfrm>
            <a:off x="23177459" y="33315254"/>
            <a:ext cx="5859850" cy="2554545"/>
          </a:xfrm>
          <a:prstGeom prst="rect">
            <a:avLst/>
          </a:prstGeom>
          <a:noFill/>
        </p:spPr>
        <p:txBody>
          <a:bodyPr wrap="square" rtlCol="0">
            <a:spAutoFit/>
          </a:bodyPr>
          <a:lstStyle/>
          <a:p>
            <a:r>
              <a:rPr lang="en-US" altLang="zh-CN" sz="3200" dirty="0"/>
              <a:t>The blue color represents the result after the first screening.</a:t>
            </a:r>
          </a:p>
          <a:p>
            <a:endParaRPr lang="en-US" altLang="zh-CN" sz="3200" dirty="0"/>
          </a:p>
          <a:p>
            <a:r>
              <a:rPr lang="en-US" altLang="zh-CN" sz="3200" dirty="0"/>
              <a:t>The red color represents the result after the second screening.</a:t>
            </a:r>
            <a:endParaRPr lang="zh-CN" altLang="en-US" sz="3200" dirty="0"/>
          </a:p>
        </p:txBody>
      </p:sp>
      <p:pic>
        <p:nvPicPr>
          <p:cNvPr id="55" name="图片 54">
            <a:extLst>
              <a:ext uri="{FF2B5EF4-FFF2-40B4-BE49-F238E27FC236}">
                <a16:creationId xmlns:a16="http://schemas.microsoft.com/office/drawing/2014/main" id="{C67D26CF-4B10-4DA4-B61E-FC1329B0A1C6}"/>
              </a:ext>
            </a:extLst>
          </p:cNvPr>
          <p:cNvPicPr>
            <a:picLocks noChangeAspect="1"/>
          </p:cNvPicPr>
          <p:nvPr/>
        </p:nvPicPr>
        <p:blipFill>
          <a:blip r:embed="rId10"/>
          <a:stretch>
            <a:fillRect/>
          </a:stretch>
        </p:blipFill>
        <p:spPr>
          <a:xfrm>
            <a:off x="23308108" y="30564614"/>
            <a:ext cx="2686024" cy="2489228"/>
          </a:xfrm>
          <a:prstGeom prst="rect">
            <a:avLst/>
          </a:prstGeom>
        </p:spPr>
      </p:pic>
      <p:pic>
        <p:nvPicPr>
          <p:cNvPr id="59" name="图片 58">
            <a:extLst>
              <a:ext uri="{FF2B5EF4-FFF2-40B4-BE49-F238E27FC236}">
                <a16:creationId xmlns:a16="http://schemas.microsoft.com/office/drawing/2014/main" id="{5DD2056A-B378-4A6A-AAC3-3982B2DCC498}"/>
              </a:ext>
            </a:extLst>
          </p:cNvPr>
          <p:cNvPicPr>
            <a:picLocks noChangeAspect="1"/>
          </p:cNvPicPr>
          <p:nvPr/>
        </p:nvPicPr>
        <p:blipFill rotWithShape="1">
          <a:blip r:embed="rId11"/>
          <a:srcRect l="27112" t="1519" r="6649" b="19728"/>
          <a:stretch/>
        </p:blipFill>
        <p:spPr>
          <a:xfrm>
            <a:off x="16022559" y="30592621"/>
            <a:ext cx="2809588" cy="2494788"/>
          </a:xfrm>
          <a:prstGeom prst="rect">
            <a:avLst/>
          </a:prstGeom>
        </p:spPr>
      </p:pic>
      <p:pic>
        <p:nvPicPr>
          <p:cNvPr id="60" name="图片 59">
            <a:extLst>
              <a:ext uri="{FF2B5EF4-FFF2-40B4-BE49-F238E27FC236}">
                <a16:creationId xmlns:a16="http://schemas.microsoft.com/office/drawing/2014/main" id="{871EF9DD-5CF6-4243-BEBA-57D8305F254F}"/>
              </a:ext>
            </a:extLst>
          </p:cNvPr>
          <p:cNvPicPr>
            <a:picLocks noChangeAspect="1"/>
          </p:cNvPicPr>
          <p:nvPr/>
        </p:nvPicPr>
        <p:blipFill>
          <a:blip r:embed="rId12"/>
          <a:stretch>
            <a:fillRect/>
          </a:stretch>
        </p:blipFill>
        <p:spPr>
          <a:xfrm>
            <a:off x="19492837" y="30559054"/>
            <a:ext cx="3007593" cy="2494788"/>
          </a:xfrm>
          <a:prstGeom prst="rect">
            <a:avLst/>
          </a:prstGeom>
        </p:spPr>
      </p:pic>
      <p:pic>
        <p:nvPicPr>
          <p:cNvPr id="61" name="图片 60">
            <a:extLst>
              <a:ext uri="{FF2B5EF4-FFF2-40B4-BE49-F238E27FC236}">
                <a16:creationId xmlns:a16="http://schemas.microsoft.com/office/drawing/2014/main" id="{803AFD1D-E516-4797-9797-9DF41F36A1B8}"/>
              </a:ext>
            </a:extLst>
          </p:cNvPr>
          <p:cNvPicPr>
            <a:picLocks noChangeAspect="1"/>
          </p:cNvPicPr>
          <p:nvPr/>
        </p:nvPicPr>
        <p:blipFill>
          <a:blip r:embed="rId13"/>
          <a:stretch>
            <a:fillRect/>
          </a:stretch>
        </p:blipFill>
        <p:spPr>
          <a:xfrm>
            <a:off x="16022559" y="33306205"/>
            <a:ext cx="2782251" cy="2660563"/>
          </a:xfrm>
          <a:prstGeom prst="rect">
            <a:avLst/>
          </a:prstGeom>
        </p:spPr>
      </p:pic>
      <p:pic>
        <p:nvPicPr>
          <p:cNvPr id="62" name="图片 61">
            <a:extLst>
              <a:ext uri="{FF2B5EF4-FFF2-40B4-BE49-F238E27FC236}">
                <a16:creationId xmlns:a16="http://schemas.microsoft.com/office/drawing/2014/main" id="{CD4C9C46-C118-4197-BDC3-46DB77CD90CA}"/>
              </a:ext>
            </a:extLst>
          </p:cNvPr>
          <p:cNvPicPr>
            <a:picLocks noChangeAspect="1"/>
          </p:cNvPicPr>
          <p:nvPr/>
        </p:nvPicPr>
        <p:blipFill>
          <a:blip r:embed="rId14"/>
          <a:stretch>
            <a:fillRect/>
          </a:stretch>
        </p:blipFill>
        <p:spPr>
          <a:xfrm>
            <a:off x="19501570" y="33306205"/>
            <a:ext cx="3007592" cy="2660563"/>
          </a:xfrm>
          <a:prstGeom prst="rect">
            <a:avLst/>
          </a:prstGeom>
        </p:spPr>
      </p:pic>
      <p:sp>
        <p:nvSpPr>
          <p:cNvPr id="64" name="矩形 63">
            <a:extLst>
              <a:ext uri="{FF2B5EF4-FFF2-40B4-BE49-F238E27FC236}">
                <a16:creationId xmlns:a16="http://schemas.microsoft.com/office/drawing/2014/main" id="{A946C78F-1232-427F-A83A-8139068D9B44}"/>
              </a:ext>
            </a:extLst>
          </p:cNvPr>
          <p:cNvSpPr/>
          <p:nvPr/>
        </p:nvSpPr>
        <p:spPr>
          <a:xfrm>
            <a:off x="1138139" y="36195489"/>
            <a:ext cx="8681351" cy="1107996"/>
          </a:xfrm>
          <a:prstGeom prst="rect">
            <a:avLst/>
          </a:prstGeom>
        </p:spPr>
        <p:txBody>
          <a:bodyPr wrap="none">
            <a:spAutoFit/>
          </a:bodyPr>
          <a:lstStyle/>
          <a:p>
            <a:r>
              <a:rPr lang="en-US" altLang="zh-CN" sz="6600" b="1" dirty="0">
                <a:solidFill>
                  <a:schemeClr val="accent1"/>
                </a:solidFill>
                <a:latin typeface="Times New Roman" panose="02020603050405020304" pitchFamily="18" charset="0"/>
                <a:cs typeface="Times New Roman" panose="02020603050405020304" pitchFamily="18" charset="0"/>
              </a:rPr>
              <a:t>Summary and Prospect</a:t>
            </a:r>
          </a:p>
        </p:txBody>
      </p:sp>
      <p:sp>
        <p:nvSpPr>
          <p:cNvPr id="65" name="文本框 64">
            <a:extLst>
              <a:ext uri="{FF2B5EF4-FFF2-40B4-BE49-F238E27FC236}">
                <a16:creationId xmlns:a16="http://schemas.microsoft.com/office/drawing/2014/main" id="{E808F716-85D2-43DA-AC23-E7BF47464EF3}"/>
              </a:ext>
            </a:extLst>
          </p:cNvPr>
          <p:cNvSpPr txBox="1"/>
          <p:nvPr/>
        </p:nvSpPr>
        <p:spPr>
          <a:xfrm>
            <a:off x="1138140" y="36949651"/>
            <a:ext cx="28136777" cy="22544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3200" dirty="0"/>
              <a:t>Summary:</a:t>
            </a:r>
          </a:p>
          <a:p>
            <a:pPr>
              <a:lnSpc>
                <a:spcPts val="3700"/>
              </a:lnSpc>
            </a:pPr>
            <a:r>
              <a:rPr lang="en-US" altLang="zh-CN" sz="3200" dirty="0"/>
              <a:t>Our work aims to achieve recognition of surface defects on detectors through machine vision, in order to free up previous human investment in this area. Through the development of machine vision programs, it is now possible to achieve defect detection for AMS and CMS, and it also has good applicability for defect identification on other detectors(such as CEPE).</a:t>
            </a:r>
            <a:endParaRPr lang="zh-CN" altLang="en-US" sz="3200" dirty="0"/>
          </a:p>
        </p:txBody>
      </p:sp>
      <p:sp>
        <p:nvSpPr>
          <p:cNvPr id="66" name="文本框 65">
            <a:extLst>
              <a:ext uri="{FF2B5EF4-FFF2-40B4-BE49-F238E27FC236}">
                <a16:creationId xmlns:a16="http://schemas.microsoft.com/office/drawing/2014/main" id="{D60349D3-C43C-408A-912E-F1AB23C5355C}"/>
              </a:ext>
            </a:extLst>
          </p:cNvPr>
          <p:cNvSpPr txBox="1"/>
          <p:nvPr/>
        </p:nvSpPr>
        <p:spPr>
          <a:xfrm>
            <a:off x="1069202" y="39049065"/>
            <a:ext cx="27828111" cy="1990288"/>
          </a:xfrm>
          <a:prstGeom prst="rect">
            <a:avLst/>
          </a:prstGeom>
          <a:noFill/>
        </p:spPr>
        <p:txBody>
          <a:bodyPr wrap="square">
            <a:spAutoFit/>
          </a:bodyPr>
          <a:lstStyle/>
          <a:p>
            <a:pPr marL="342900" indent="-342900">
              <a:lnSpc>
                <a:spcPts val="3700"/>
              </a:lnSpc>
              <a:buFont typeface="Arial" panose="020B0604020202020204" pitchFamily="34" charset="0"/>
              <a:buChar char="•"/>
            </a:pPr>
            <a:r>
              <a:rPr lang="en-US" altLang="zh-CN" sz="3200" dirty="0"/>
              <a:t>Prospect:</a:t>
            </a:r>
          </a:p>
          <a:p>
            <a:pPr>
              <a:lnSpc>
                <a:spcPts val="3700"/>
              </a:lnSpc>
            </a:pPr>
            <a:r>
              <a:rPr lang="en-US" altLang="zh-CN" sz="3200" dirty="0"/>
              <a:t>In the future, machine learning will be introduced to achieve more intelligent and versatile visual detection, while also incorporating detection of more complex areas (containing characters or irregular graphic areas) that cannot be recognized at present. We will also try to develop a fault monitoring program for detector processing and operation in the future.</a:t>
            </a:r>
            <a:endParaRPr lang="zh-CN" altLang="en-US" sz="3200" dirty="0"/>
          </a:p>
        </p:txBody>
      </p:sp>
      <p:sp>
        <p:nvSpPr>
          <p:cNvPr id="68" name="文本框 67">
            <a:extLst>
              <a:ext uri="{FF2B5EF4-FFF2-40B4-BE49-F238E27FC236}">
                <a16:creationId xmlns:a16="http://schemas.microsoft.com/office/drawing/2014/main" id="{55E498E0-50FB-4151-BAF0-6FF9F8B01E2A}"/>
              </a:ext>
            </a:extLst>
          </p:cNvPr>
          <p:cNvSpPr txBox="1"/>
          <p:nvPr/>
        </p:nvSpPr>
        <p:spPr>
          <a:xfrm>
            <a:off x="1138139" y="41189397"/>
            <a:ext cx="8630399" cy="1631216"/>
          </a:xfrm>
          <a:prstGeom prst="rect">
            <a:avLst/>
          </a:prstGeom>
          <a:noFill/>
        </p:spPr>
        <p:txBody>
          <a:bodyPr wrap="square" rtlCol="0">
            <a:spAutoFit/>
          </a:bodyPr>
          <a:lstStyle/>
          <a:p>
            <a:r>
              <a:rPr lang="en-US" altLang="zh-CN" sz="3600" dirty="0">
                <a:solidFill>
                  <a:schemeClr val="bg1"/>
                </a:solidFill>
              </a:rPr>
              <a:t>Contact:</a:t>
            </a:r>
          </a:p>
          <a:p>
            <a:r>
              <a:rPr lang="en-US" altLang="zh-CN" sz="3200" dirty="0">
                <a:solidFill>
                  <a:schemeClr val="bg1"/>
                </a:solidFill>
              </a:rPr>
              <a:t>202100101139@mail.sdu.edu.cn		</a:t>
            </a:r>
          </a:p>
          <a:p>
            <a:r>
              <a:rPr lang="en-US" altLang="zh-CN" sz="3200" u="sng" dirty="0">
                <a:solidFill>
                  <a:schemeClr val="bg1"/>
                </a:solidFill>
              </a:rPr>
              <a:t>liuhb1121@mails.jlu.edu.cn</a:t>
            </a:r>
            <a:endParaRPr lang="zh-CN" altLang="en-US" sz="3200" u="sng" dirty="0">
              <a:solidFill>
                <a:schemeClr val="bg1"/>
              </a:solidFill>
            </a:endParaRPr>
          </a:p>
        </p:txBody>
      </p:sp>
      <p:sp>
        <p:nvSpPr>
          <p:cNvPr id="69" name="矩形 68">
            <a:extLst>
              <a:ext uri="{FF2B5EF4-FFF2-40B4-BE49-F238E27FC236}">
                <a16:creationId xmlns:a16="http://schemas.microsoft.com/office/drawing/2014/main" id="{10382223-E583-43B5-9AB5-6B4BFADAE964}"/>
              </a:ext>
            </a:extLst>
          </p:cNvPr>
          <p:cNvSpPr/>
          <p:nvPr/>
        </p:nvSpPr>
        <p:spPr>
          <a:xfrm>
            <a:off x="15926407" y="27435035"/>
            <a:ext cx="12573103" cy="2468048"/>
          </a:xfrm>
          <a:prstGeom prst="rect">
            <a:avLst/>
          </a:prstGeom>
        </p:spPr>
        <p:txBody>
          <a:bodyPr wrap="square">
            <a:spAutoFit/>
          </a:bodyPr>
          <a:lstStyle/>
          <a:p>
            <a:pPr>
              <a:lnSpc>
                <a:spcPts val="3700"/>
              </a:lnSpc>
            </a:pPr>
            <a:r>
              <a:rPr lang="en-US" altLang="zh-CN" sz="4400" b="1" dirty="0"/>
              <a:t>How</a:t>
            </a:r>
            <a:r>
              <a:rPr lang="en-US" altLang="zh-CN" sz="3600" dirty="0"/>
              <a:t> to solve the problem?</a:t>
            </a:r>
          </a:p>
          <a:p>
            <a:pPr>
              <a:lnSpc>
                <a:spcPts val="3700"/>
              </a:lnSpc>
            </a:pPr>
            <a:r>
              <a:rPr lang="en-US" altLang="zh-CN" sz="3600" dirty="0"/>
              <a:t>The "</a:t>
            </a:r>
            <a:r>
              <a:rPr lang="en-US" altLang="zh-CN" sz="4400" b="1" dirty="0">
                <a:solidFill>
                  <a:srgbClr val="FF0000"/>
                </a:solidFill>
              </a:rPr>
              <a:t>two-step screening </a:t>
            </a:r>
            <a:r>
              <a:rPr lang="en-US" altLang="zh-CN" sz="3600" dirty="0"/>
              <a:t>" method is used. The first judgment is performed to eliminate some noise and determine the region for the second judgment. The second judgment employs multiple criteria to differentiate between noise and traces.</a:t>
            </a:r>
            <a:endParaRPr lang="zh-CN" altLang="en-US" sz="3600" dirty="0"/>
          </a:p>
        </p:txBody>
      </p:sp>
      <p:sp>
        <p:nvSpPr>
          <p:cNvPr id="70" name="标题 1">
            <a:extLst>
              <a:ext uri="{FF2B5EF4-FFF2-40B4-BE49-F238E27FC236}">
                <a16:creationId xmlns:a16="http://schemas.microsoft.com/office/drawing/2014/main" id="{0D869C90-6EC5-4990-85A3-AB17345561D6}"/>
              </a:ext>
            </a:extLst>
          </p:cNvPr>
          <p:cNvSpPr txBox="1">
            <a:spLocks/>
          </p:cNvSpPr>
          <p:nvPr/>
        </p:nvSpPr>
        <p:spPr>
          <a:xfrm>
            <a:off x="1069201" y="13136401"/>
            <a:ext cx="7203188" cy="1026381"/>
          </a:xfrm>
          <a:prstGeom prst="rect">
            <a:avLst/>
          </a:prstGeom>
        </p:spPr>
        <p:txBody>
          <a:bodyPr vert="horz" lIns="91440" tIns="45720" rIns="91440" bIns="45720" rtlCol="0" anchor="b">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pPr algn="l"/>
            <a:r>
              <a:rPr lang="en-US" altLang="zh-CN" sz="5400" b="1" dirty="0">
                <a:latin typeface="+mn-lt"/>
              </a:rPr>
              <a:t>AMS L0 detector:</a:t>
            </a:r>
            <a:endParaRPr lang="zh-CN" altLang="en-US" sz="5400" b="1" dirty="0">
              <a:latin typeface="+mn-lt"/>
            </a:endParaRPr>
          </a:p>
        </p:txBody>
      </p:sp>
      <p:sp>
        <p:nvSpPr>
          <p:cNvPr id="71" name="文本框 70">
            <a:extLst>
              <a:ext uri="{FF2B5EF4-FFF2-40B4-BE49-F238E27FC236}">
                <a16:creationId xmlns:a16="http://schemas.microsoft.com/office/drawing/2014/main" id="{0F8E5D60-F757-490E-8736-7AD6DEAE90A6}"/>
              </a:ext>
            </a:extLst>
          </p:cNvPr>
          <p:cNvSpPr txBox="1"/>
          <p:nvPr/>
        </p:nvSpPr>
        <p:spPr>
          <a:xfrm>
            <a:off x="1142066" y="14867745"/>
            <a:ext cx="13558646" cy="1554336"/>
          </a:xfrm>
          <a:prstGeom prst="rect">
            <a:avLst/>
          </a:prstGeom>
          <a:noFill/>
        </p:spPr>
        <p:txBody>
          <a:bodyPr wrap="square" rtlCol="0">
            <a:spAutoFit/>
          </a:bodyPr>
          <a:lstStyle/>
          <a:p>
            <a:pPr>
              <a:lnSpc>
                <a:spcPts val="3800"/>
              </a:lnSpc>
            </a:pPr>
            <a:r>
              <a:rPr lang="en-US" altLang="zh-CN" sz="3600" dirty="0"/>
              <a:t>Automated capturing of SSD surface photos is performed on the Mitutoyo QV-X606 device. Each SSD scan takes ~ 1 hour (&gt;4k photos)  and is automatically completed overnight.</a:t>
            </a:r>
            <a:endParaRPr lang="zh-CN" altLang="en-US" sz="3600" dirty="0"/>
          </a:p>
        </p:txBody>
      </p:sp>
      <p:pic>
        <p:nvPicPr>
          <p:cNvPr id="73" name="图片 72">
            <a:extLst>
              <a:ext uri="{FF2B5EF4-FFF2-40B4-BE49-F238E27FC236}">
                <a16:creationId xmlns:a16="http://schemas.microsoft.com/office/drawing/2014/main" id="{8DC9FBAB-2794-43F6-891B-58A39914D95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2064" y="16524469"/>
            <a:ext cx="3025058" cy="4039341"/>
          </a:xfrm>
          <a:prstGeom prst="rect">
            <a:avLst/>
          </a:prstGeom>
        </p:spPr>
      </p:pic>
      <p:pic>
        <p:nvPicPr>
          <p:cNvPr id="76" name="图片 75">
            <a:extLst>
              <a:ext uri="{FF2B5EF4-FFF2-40B4-BE49-F238E27FC236}">
                <a16:creationId xmlns:a16="http://schemas.microsoft.com/office/drawing/2014/main" id="{84EAD136-21CC-4170-8F2E-6E6F058194AC}"/>
              </a:ext>
            </a:extLst>
          </p:cNvPr>
          <p:cNvPicPr>
            <a:picLocks noChangeAspect="1"/>
          </p:cNvPicPr>
          <p:nvPr/>
        </p:nvPicPr>
        <p:blipFill>
          <a:blip r:embed="rId16"/>
          <a:stretch>
            <a:fillRect/>
          </a:stretch>
        </p:blipFill>
        <p:spPr>
          <a:xfrm>
            <a:off x="5247331" y="16927902"/>
            <a:ext cx="3025058" cy="2426069"/>
          </a:xfrm>
          <a:prstGeom prst="rect">
            <a:avLst/>
          </a:prstGeom>
        </p:spPr>
      </p:pic>
      <p:cxnSp>
        <p:nvCxnSpPr>
          <p:cNvPr id="79" name="直接箭头连接符 78">
            <a:extLst>
              <a:ext uri="{FF2B5EF4-FFF2-40B4-BE49-F238E27FC236}">
                <a16:creationId xmlns:a16="http://schemas.microsoft.com/office/drawing/2014/main" id="{6F22505B-246F-4D3B-9413-50D250FC45ED}"/>
              </a:ext>
            </a:extLst>
          </p:cNvPr>
          <p:cNvCxnSpPr>
            <a:cxnSpLocks/>
          </p:cNvCxnSpPr>
          <p:nvPr/>
        </p:nvCxnSpPr>
        <p:spPr>
          <a:xfrm flipV="1">
            <a:off x="2871196" y="18146192"/>
            <a:ext cx="2293731" cy="1014843"/>
          </a:xfrm>
          <a:prstGeom prst="straightConnector1">
            <a:avLst/>
          </a:prstGeom>
          <a:ln w="38100">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sp>
        <p:nvSpPr>
          <p:cNvPr id="82" name="矩形 81">
            <a:extLst>
              <a:ext uri="{FF2B5EF4-FFF2-40B4-BE49-F238E27FC236}">
                <a16:creationId xmlns:a16="http://schemas.microsoft.com/office/drawing/2014/main" id="{21D3A8E0-616F-482C-8806-7CD3CBC0D331}"/>
              </a:ext>
            </a:extLst>
          </p:cNvPr>
          <p:cNvSpPr/>
          <p:nvPr/>
        </p:nvSpPr>
        <p:spPr>
          <a:xfrm>
            <a:off x="8435348" y="16868919"/>
            <a:ext cx="6009360" cy="2062103"/>
          </a:xfrm>
          <a:prstGeom prst="rect">
            <a:avLst/>
          </a:prstGeom>
        </p:spPr>
        <p:txBody>
          <a:bodyPr wrap="square">
            <a:spAutoFit/>
          </a:bodyPr>
          <a:lstStyle/>
          <a:p>
            <a:r>
              <a:rPr lang="en-US" altLang="zh-CN" sz="3200" dirty="0">
                <a:latin typeface="Noto Sans SC"/>
              </a:rPr>
              <a:t>Each SSD photo will be divided into 9 categories, and a more detailed defect detection will be performed on each category.</a:t>
            </a:r>
            <a:endParaRPr lang="zh-CN" altLang="en-US" sz="3200" dirty="0"/>
          </a:p>
        </p:txBody>
      </p:sp>
      <p:sp>
        <p:nvSpPr>
          <p:cNvPr id="85" name="文本框 84">
            <a:extLst>
              <a:ext uri="{FF2B5EF4-FFF2-40B4-BE49-F238E27FC236}">
                <a16:creationId xmlns:a16="http://schemas.microsoft.com/office/drawing/2014/main" id="{C23BE8BD-DC65-4CA5-8452-A01B1A1C8656}"/>
              </a:ext>
            </a:extLst>
          </p:cNvPr>
          <p:cNvSpPr txBox="1"/>
          <p:nvPr/>
        </p:nvSpPr>
        <p:spPr>
          <a:xfrm>
            <a:off x="1138140" y="20797466"/>
            <a:ext cx="12863468" cy="769441"/>
          </a:xfrm>
          <a:prstGeom prst="rect">
            <a:avLst/>
          </a:prstGeom>
          <a:noFill/>
        </p:spPr>
        <p:txBody>
          <a:bodyPr wrap="square" rtlCol="0">
            <a:spAutoFit/>
          </a:bodyPr>
          <a:lstStyle/>
          <a:p>
            <a:r>
              <a:rPr lang="en-US" altLang="zh-CN" sz="4000" b="1" dirty="0"/>
              <a:t>The Second Step:</a:t>
            </a:r>
            <a:r>
              <a:rPr lang="en-US" altLang="zh-CN" dirty="0"/>
              <a:t> </a:t>
            </a:r>
            <a:r>
              <a:rPr lang="en-US" altLang="zh-CN" sz="3600" dirty="0"/>
              <a:t>Classification(</a:t>
            </a:r>
            <a:r>
              <a:rPr lang="en-US" altLang="zh-CN" sz="4400" b="1" dirty="0">
                <a:solidFill>
                  <a:srgbClr val="FF0000"/>
                </a:solidFill>
              </a:rPr>
              <a:t>standard mapping method</a:t>
            </a:r>
            <a:r>
              <a:rPr lang="en-US" altLang="zh-CN" sz="3600" dirty="0"/>
              <a:t>)</a:t>
            </a:r>
          </a:p>
        </p:txBody>
      </p:sp>
      <p:sp>
        <p:nvSpPr>
          <p:cNvPr id="86" name="矩形 85">
            <a:extLst>
              <a:ext uri="{FF2B5EF4-FFF2-40B4-BE49-F238E27FC236}">
                <a16:creationId xmlns:a16="http://schemas.microsoft.com/office/drawing/2014/main" id="{0EE6EECC-45EB-4E5F-A651-02FCCFC5620E}"/>
              </a:ext>
            </a:extLst>
          </p:cNvPr>
          <p:cNvSpPr/>
          <p:nvPr/>
        </p:nvSpPr>
        <p:spPr>
          <a:xfrm>
            <a:off x="1142065" y="14125359"/>
            <a:ext cx="12284348" cy="707886"/>
          </a:xfrm>
          <a:prstGeom prst="rect">
            <a:avLst/>
          </a:prstGeom>
        </p:spPr>
        <p:txBody>
          <a:bodyPr wrap="square">
            <a:spAutoFit/>
          </a:bodyPr>
          <a:lstStyle/>
          <a:p>
            <a:r>
              <a:rPr lang="en-US" altLang="zh-CN" sz="4000" b="1" dirty="0"/>
              <a:t>The First Step:</a:t>
            </a:r>
            <a:r>
              <a:rPr lang="en-US" altLang="zh-CN" sz="3600" dirty="0"/>
              <a:t> Taking photos</a:t>
            </a:r>
          </a:p>
        </p:txBody>
      </p:sp>
      <p:sp>
        <p:nvSpPr>
          <p:cNvPr id="87" name="矩形 86">
            <a:extLst>
              <a:ext uri="{FF2B5EF4-FFF2-40B4-BE49-F238E27FC236}">
                <a16:creationId xmlns:a16="http://schemas.microsoft.com/office/drawing/2014/main" id="{9BCDC1B1-9226-4527-8F6C-AFD6852E0E96}"/>
              </a:ext>
            </a:extLst>
          </p:cNvPr>
          <p:cNvSpPr/>
          <p:nvPr/>
        </p:nvSpPr>
        <p:spPr>
          <a:xfrm>
            <a:off x="1138140" y="21589849"/>
            <a:ext cx="13302643" cy="1200329"/>
          </a:xfrm>
          <a:prstGeom prst="rect">
            <a:avLst/>
          </a:prstGeom>
        </p:spPr>
        <p:txBody>
          <a:bodyPr wrap="square">
            <a:spAutoFit/>
          </a:bodyPr>
          <a:lstStyle/>
          <a:p>
            <a:r>
              <a:rPr lang="en-US" altLang="zh-CN" sz="3600" dirty="0"/>
              <a:t>Select one image as the standard image for each category and subtract it from the image to be processed for classification.</a:t>
            </a:r>
            <a:endParaRPr lang="zh-CN" altLang="en-US" sz="3600" dirty="0"/>
          </a:p>
        </p:txBody>
      </p:sp>
      <p:sp>
        <p:nvSpPr>
          <p:cNvPr id="88" name="文本框 87">
            <a:extLst>
              <a:ext uri="{FF2B5EF4-FFF2-40B4-BE49-F238E27FC236}">
                <a16:creationId xmlns:a16="http://schemas.microsoft.com/office/drawing/2014/main" id="{6016806D-B837-454F-A48A-93E7DAE19C3F}"/>
              </a:ext>
            </a:extLst>
          </p:cNvPr>
          <p:cNvSpPr txBox="1"/>
          <p:nvPr/>
        </p:nvSpPr>
        <p:spPr>
          <a:xfrm>
            <a:off x="2144145" y="22917418"/>
            <a:ext cx="1655871" cy="707886"/>
          </a:xfrm>
          <a:prstGeom prst="rect">
            <a:avLst/>
          </a:prstGeom>
          <a:noFill/>
        </p:spPr>
        <p:txBody>
          <a:bodyPr wrap="square">
            <a:spAutoFit/>
          </a:bodyPr>
          <a:lstStyle/>
          <a:p>
            <a:r>
              <a:rPr lang="zh-CN" altLang="en-US" sz="2000" dirty="0"/>
              <a:t>standard </a:t>
            </a:r>
            <a:r>
              <a:rPr lang="en-US" altLang="zh-CN" sz="2000" dirty="0"/>
              <a:t>image</a:t>
            </a:r>
            <a:endParaRPr lang="zh-CN" altLang="en-US" sz="2000" dirty="0"/>
          </a:p>
        </p:txBody>
      </p:sp>
      <p:pic>
        <p:nvPicPr>
          <p:cNvPr id="89" name="图片 88">
            <a:extLst>
              <a:ext uri="{FF2B5EF4-FFF2-40B4-BE49-F238E27FC236}">
                <a16:creationId xmlns:a16="http://schemas.microsoft.com/office/drawing/2014/main" id="{0FE44019-3F00-4333-AF35-4118E6A15A8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86671" y="23346182"/>
            <a:ext cx="1782101" cy="1336576"/>
          </a:xfrm>
          <a:prstGeom prst="rect">
            <a:avLst/>
          </a:prstGeom>
        </p:spPr>
      </p:pic>
      <p:pic>
        <p:nvPicPr>
          <p:cNvPr id="90" name="图片 89">
            <a:extLst>
              <a:ext uri="{FF2B5EF4-FFF2-40B4-BE49-F238E27FC236}">
                <a16:creationId xmlns:a16="http://schemas.microsoft.com/office/drawing/2014/main" id="{AA3FA37D-4B14-4BA8-8105-85C467FF776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73872" y="25464002"/>
            <a:ext cx="1787741" cy="1336576"/>
          </a:xfrm>
          <a:prstGeom prst="rect">
            <a:avLst/>
          </a:prstGeom>
        </p:spPr>
      </p:pic>
      <p:pic>
        <p:nvPicPr>
          <p:cNvPr id="91" name="图片 90">
            <a:extLst>
              <a:ext uri="{FF2B5EF4-FFF2-40B4-BE49-F238E27FC236}">
                <a16:creationId xmlns:a16="http://schemas.microsoft.com/office/drawing/2014/main" id="{71803611-AF8F-4B24-871C-17BA5CF0C62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71038" y="23346182"/>
            <a:ext cx="1782101" cy="1336576"/>
          </a:xfrm>
          <a:prstGeom prst="rect">
            <a:avLst/>
          </a:prstGeom>
        </p:spPr>
      </p:pic>
      <p:pic>
        <p:nvPicPr>
          <p:cNvPr id="92" name="图片 91">
            <a:extLst>
              <a:ext uri="{FF2B5EF4-FFF2-40B4-BE49-F238E27FC236}">
                <a16:creationId xmlns:a16="http://schemas.microsoft.com/office/drawing/2014/main" id="{CA7664A5-4BD1-4518-B4A6-0FB45549886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75725" y="23352700"/>
            <a:ext cx="1782101" cy="1332359"/>
          </a:xfrm>
          <a:prstGeom prst="rect">
            <a:avLst/>
          </a:prstGeom>
        </p:spPr>
      </p:pic>
      <p:pic>
        <p:nvPicPr>
          <p:cNvPr id="93" name="图片 92">
            <a:extLst>
              <a:ext uri="{FF2B5EF4-FFF2-40B4-BE49-F238E27FC236}">
                <a16:creationId xmlns:a16="http://schemas.microsoft.com/office/drawing/2014/main" id="{6DB3F2E2-DA3D-4C67-AB5A-6D2E94A30A1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45980" y="25468219"/>
            <a:ext cx="1782100" cy="1332359"/>
          </a:xfrm>
          <a:prstGeom prst="rect">
            <a:avLst/>
          </a:prstGeom>
        </p:spPr>
      </p:pic>
      <p:pic>
        <p:nvPicPr>
          <p:cNvPr id="94" name="图片 93">
            <a:extLst>
              <a:ext uri="{FF2B5EF4-FFF2-40B4-BE49-F238E27FC236}">
                <a16:creationId xmlns:a16="http://schemas.microsoft.com/office/drawing/2014/main" id="{8792B23E-B0F5-4947-87C5-0F5F05365CB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963877" y="25464001"/>
            <a:ext cx="1782103" cy="1336577"/>
          </a:xfrm>
          <a:prstGeom prst="rect">
            <a:avLst/>
          </a:prstGeom>
        </p:spPr>
      </p:pic>
      <p:pic>
        <p:nvPicPr>
          <p:cNvPr id="95" name="图片 94">
            <a:extLst>
              <a:ext uri="{FF2B5EF4-FFF2-40B4-BE49-F238E27FC236}">
                <a16:creationId xmlns:a16="http://schemas.microsoft.com/office/drawing/2014/main" id="{E56ACD9F-7CB3-43A7-B110-A196CD4C64C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62968" y="25444427"/>
            <a:ext cx="1782103" cy="1332361"/>
          </a:xfrm>
          <a:prstGeom prst="rect">
            <a:avLst/>
          </a:prstGeom>
        </p:spPr>
      </p:pic>
      <p:pic>
        <p:nvPicPr>
          <p:cNvPr id="96" name="图片 95">
            <a:extLst>
              <a:ext uri="{FF2B5EF4-FFF2-40B4-BE49-F238E27FC236}">
                <a16:creationId xmlns:a16="http://schemas.microsoft.com/office/drawing/2014/main" id="{4002DB29-392F-41C9-8490-97B7623F017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915496" y="23346182"/>
            <a:ext cx="1728526" cy="1336576"/>
          </a:xfrm>
          <a:prstGeom prst="rect">
            <a:avLst/>
          </a:prstGeom>
        </p:spPr>
      </p:pic>
      <p:sp>
        <p:nvSpPr>
          <p:cNvPr id="97" name="文本框 96">
            <a:extLst>
              <a:ext uri="{FF2B5EF4-FFF2-40B4-BE49-F238E27FC236}">
                <a16:creationId xmlns:a16="http://schemas.microsoft.com/office/drawing/2014/main" id="{A86AF6E6-E8EE-48C4-AD16-307629B6941D}"/>
              </a:ext>
            </a:extLst>
          </p:cNvPr>
          <p:cNvSpPr txBox="1"/>
          <p:nvPr/>
        </p:nvSpPr>
        <p:spPr>
          <a:xfrm>
            <a:off x="6128457" y="22914120"/>
            <a:ext cx="1829549" cy="400110"/>
          </a:xfrm>
          <a:prstGeom prst="rect">
            <a:avLst/>
          </a:prstGeom>
          <a:noFill/>
        </p:spPr>
        <p:txBody>
          <a:bodyPr wrap="square">
            <a:spAutoFit/>
          </a:bodyPr>
          <a:lstStyle/>
          <a:p>
            <a:r>
              <a:rPr lang="zh-CN" altLang="en-US" sz="2000" dirty="0"/>
              <a:t>Test image</a:t>
            </a:r>
          </a:p>
        </p:txBody>
      </p:sp>
      <p:sp>
        <p:nvSpPr>
          <p:cNvPr id="99" name="文本框 98">
            <a:extLst>
              <a:ext uri="{FF2B5EF4-FFF2-40B4-BE49-F238E27FC236}">
                <a16:creationId xmlns:a16="http://schemas.microsoft.com/office/drawing/2014/main" id="{963FE7A9-80F2-4A96-8DD6-DEABC85FBAF7}"/>
              </a:ext>
            </a:extLst>
          </p:cNvPr>
          <p:cNvSpPr txBox="1"/>
          <p:nvPr/>
        </p:nvSpPr>
        <p:spPr>
          <a:xfrm>
            <a:off x="1003910" y="24863928"/>
            <a:ext cx="2280470" cy="400110"/>
          </a:xfrm>
          <a:prstGeom prst="rect">
            <a:avLst/>
          </a:prstGeom>
          <a:noFill/>
        </p:spPr>
        <p:txBody>
          <a:bodyPr wrap="square" rtlCol="0">
            <a:spAutoFit/>
          </a:bodyPr>
          <a:lstStyle/>
          <a:p>
            <a:r>
              <a:rPr lang="en-US" altLang="zh-CN" sz="2000" dirty="0"/>
              <a:t>Gauss fit threshold</a:t>
            </a:r>
            <a:r>
              <a:rPr lang="en-US" altLang="zh-CN" sz="1600" dirty="0"/>
              <a:t> </a:t>
            </a:r>
            <a:endParaRPr lang="zh-CN" altLang="en-US" sz="1600" dirty="0"/>
          </a:p>
        </p:txBody>
      </p:sp>
      <p:sp>
        <p:nvSpPr>
          <p:cNvPr id="103" name="减号 102">
            <a:extLst>
              <a:ext uri="{FF2B5EF4-FFF2-40B4-BE49-F238E27FC236}">
                <a16:creationId xmlns:a16="http://schemas.microsoft.com/office/drawing/2014/main" id="{F459A1A1-32C8-4739-8E25-0A0C1FDBC14D}"/>
              </a:ext>
            </a:extLst>
          </p:cNvPr>
          <p:cNvSpPr/>
          <p:nvPr/>
        </p:nvSpPr>
        <p:spPr>
          <a:xfrm>
            <a:off x="3963333" y="23557270"/>
            <a:ext cx="914400" cy="914400"/>
          </a:xfrm>
          <a:prstGeom prst="mathMinus">
            <a:avLst>
              <a:gd name="adj1" fmla="val 125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减号 103">
            <a:extLst>
              <a:ext uri="{FF2B5EF4-FFF2-40B4-BE49-F238E27FC236}">
                <a16:creationId xmlns:a16="http://schemas.microsoft.com/office/drawing/2014/main" id="{CEA6B0E5-49AE-4D1D-B488-88F067BA5459}"/>
              </a:ext>
            </a:extLst>
          </p:cNvPr>
          <p:cNvSpPr/>
          <p:nvPr/>
        </p:nvSpPr>
        <p:spPr>
          <a:xfrm>
            <a:off x="3927366" y="25672711"/>
            <a:ext cx="914400" cy="914400"/>
          </a:xfrm>
          <a:prstGeom prst="mathMinus">
            <a:avLst>
              <a:gd name="adj1" fmla="val 125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号 104">
            <a:extLst>
              <a:ext uri="{FF2B5EF4-FFF2-40B4-BE49-F238E27FC236}">
                <a16:creationId xmlns:a16="http://schemas.microsoft.com/office/drawing/2014/main" id="{E7A2D3FE-3EDB-4074-9BE4-8CA7BAD64BBA}"/>
              </a:ext>
            </a:extLst>
          </p:cNvPr>
          <p:cNvSpPr/>
          <p:nvPr/>
        </p:nvSpPr>
        <p:spPr>
          <a:xfrm>
            <a:off x="8791681" y="23584892"/>
            <a:ext cx="914400" cy="914400"/>
          </a:xfrm>
          <a:prstGeom prst="mathEqual">
            <a:avLst>
              <a:gd name="adj1" fmla="val 12511"/>
              <a:gd name="adj2" fmla="val 117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等号 105">
            <a:extLst>
              <a:ext uri="{FF2B5EF4-FFF2-40B4-BE49-F238E27FC236}">
                <a16:creationId xmlns:a16="http://schemas.microsoft.com/office/drawing/2014/main" id="{193028CB-EE2C-4907-83A9-274B554FE13A}"/>
              </a:ext>
            </a:extLst>
          </p:cNvPr>
          <p:cNvSpPr/>
          <p:nvPr/>
        </p:nvSpPr>
        <p:spPr>
          <a:xfrm>
            <a:off x="8738324" y="25603542"/>
            <a:ext cx="914400" cy="914400"/>
          </a:xfrm>
          <a:prstGeom prst="mathEqual">
            <a:avLst>
              <a:gd name="adj1" fmla="val 12511"/>
              <a:gd name="adj2" fmla="val 117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文本框 108">
            <a:extLst>
              <a:ext uri="{FF2B5EF4-FFF2-40B4-BE49-F238E27FC236}">
                <a16:creationId xmlns:a16="http://schemas.microsoft.com/office/drawing/2014/main" id="{7CFA2E5D-F28F-45A5-BC5C-6C76B1591386}"/>
              </a:ext>
            </a:extLst>
          </p:cNvPr>
          <p:cNvSpPr txBox="1"/>
          <p:nvPr/>
        </p:nvSpPr>
        <p:spPr>
          <a:xfrm>
            <a:off x="10322559" y="22914120"/>
            <a:ext cx="914400" cy="400110"/>
          </a:xfrm>
          <a:prstGeom prst="rect">
            <a:avLst/>
          </a:prstGeom>
          <a:noFill/>
        </p:spPr>
        <p:txBody>
          <a:bodyPr wrap="square">
            <a:spAutoFit/>
          </a:bodyPr>
          <a:lstStyle/>
          <a:p>
            <a:r>
              <a:rPr lang="en-US" altLang="zh-CN" sz="2000" dirty="0"/>
              <a:t>R</a:t>
            </a:r>
            <a:r>
              <a:rPr lang="zh-CN" altLang="en-US" sz="2000" dirty="0"/>
              <a:t>esult</a:t>
            </a:r>
          </a:p>
        </p:txBody>
      </p:sp>
      <p:cxnSp>
        <p:nvCxnSpPr>
          <p:cNvPr id="132" name="直接箭头连接符 131">
            <a:extLst>
              <a:ext uri="{FF2B5EF4-FFF2-40B4-BE49-F238E27FC236}">
                <a16:creationId xmlns:a16="http://schemas.microsoft.com/office/drawing/2014/main" id="{8AA4A615-A3FD-428F-83FC-8ED76D3347F6}"/>
              </a:ext>
            </a:extLst>
          </p:cNvPr>
          <p:cNvCxnSpPr>
            <a:cxnSpLocks/>
          </p:cNvCxnSpPr>
          <p:nvPr/>
        </p:nvCxnSpPr>
        <p:spPr>
          <a:xfrm>
            <a:off x="3138375" y="24806134"/>
            <a:ext cx="0" cy="573823"/>
          </a:xfrm>
          <a:prstGeom prst="straightConnector1">
            <a:avLst/>
          </a:prstGeom>
          <a:ln w="38100">
            <a:solidFill>
              <a:schemeClr val="accent1"/>
            </a:solidFill>
            <a:prstDash val="solid"/>
            <a:tailEnd type="triangle"/>
          </a:ln>
        </p:spPr>
        <p:style>
          <a:lnRef idx="1">
            <a:schemeClr val="dk1"/>
          </a:lnRef>
          <a:fillRef idx="0">
            <a:schemeClr val="dk1"/>
          </a:fillRef>
          <a:effectRef idx="0">
            <a:schemeClr val="dk1"/>
          </a:effectRef>
          <a:fontRef idx="minor">
            <a:schemeClr val="tx1"/>
          </a:fontRef>
        </p:style>
      </p:cxnSp>
      <p:sp>
        <p:nvSpPr>
          <p:cNvPr id="135" name="矩形 134">
            <a:extLst>
              <a:ext uri="{FF2B5EF4-FFF2-40B4-BE49-F238E27FC236}">
                <a16:creationId xmlns:a16="http://schemas.microsoft.com/office/drawing/2014/main" id="{CAD6452F-B87D-4191-9CB0-4A2636A7C590}"/>
              </a:ext>
            </a:extLst>
          </p:cNvPr>
          <p:cNvSpPr/>
          <p:nvPr/>
        </p:nvSpPr>
        <p:spPr>
          <a:xfrm>
            <a:off x="1145824" y="27063818"/>
            <a:ext cx="6561155" cy="707886"/>
          </a:xfrm>
          <a:prstGeom prst="rect">
            <a:avLst/>
          </a:prstGeom>
        </p:spPr>
        <p:txBody>
          <a:bodyPr wrap="none">
            <a:spAutoFit/>
          </a:bodyPr>
          <a:lstStyle/>
          <a:p>
            <a:r>
              <a:rPr lang="en-US" altLang="zh-CN" sz="4000" b="1" dirty="0"/>
              <a:t>The Third Step:</a:t>
            </a:r>
            <a:r>
              <a:rPr lang="en-US" altLang="zh-CN" dirty="0"/>
              <a:t> </a:t>
            </a:r>
            <a:r>
              <a:rPr lang="en-US" altLang="zh-CN" sz="3600" dirty="0"/>
              <a:t>Defect detection</a:t>
            </a:r>
          </a:p>
        </p:txBody>
      </p:sp>
      <p:sp>
        <p:nvSpPr>
          <p:cNvPr id="136" name="文本框 135">
            <a:extLst>
              <a:ext uri="{FF2B5EF4-FFF2-40B4-BE49-F238E27FC236}">
                <a16:creationId xmlns:a16="http://schemas.microsoft.com/office/drawing/2014/main" id="{7882B14E-B480-4D9A-8222-02EF99824456}"/>
              </a:ext>
            </a:extLst>
          </p:cNvPr>
          <p:cNvSpPr txBox="1"/>
          <p:nvPr/>
        </p:nvSpPr>
        <p:spPr>
          <a:xfrm>
            <a:off x="1142064" y="27781958"/>
            <a:ext cx="13682079" cy="2985433"/>
          </a:xfrm>
          <a:prstGeom prst="rect">
            <a:avLst/>
          </a:prstGeom>
          <a:noFill/>
        </p:spPr>
        <p:txBody>
          <a:bodyPr wrap="square" rtlCol="0">
            <a:spAutoFit/>
          </a:bodyPr>
          <a:lstStyle/>
          <a:p>
            <a:r>
              <a:rPr lang="en-US" altLang="zh-CN" sz="3600" dirty="0"/>
              <a:t>The original OpenCV functions have low accuracy in defect recognition, so we propose a highly accurate </a:t>
            </a:r>
            <a:r>
              <a:rPr lang="en-US" altLang="zh-CN" sz="4400" dirty="0"/>
              <a:t>"</a:t>
            </a:r>
            <a:r>
              <a:rPr lang="en-US" altLang="zh-CN" sz="4000" b="1" dirty="0">
                <a:solidFill>
                  <a:srgbClr val="FF0000"/>
                </a:solidFill>
              </a:rPr>
              <a:t>strip-by-strip recognition</a:t>
            </a:r>
            <a:r>
              <a:rPr lang="en-US" altLang="zh-CN" sz="4000" b="1" dirty="0"/>
              <a:t> </a:t>
            </a:r>
            <a:r>
              <a:rPr lang="en-US" altLang="zh-CN" sz="4000" b="1" dirty="0">
                <a:solidFill>
                  <a:srgbClr val="FF0000"/>
                </a:solidFill>
              </a:rPr>
              <a:t>method</a:t>
            </a:r>
            <a:r>
              <a:rPr lang="en-US" altLang="zh-CN" sz="3600" b="1" dirty="0"/>
              <a:t>"</a:t>
            </a:r>
            <a:r>
              <a:rPr lang="en-US" altLang="zh-CN" sz="3600" dirty="0"/>
              <a:t>.</a:t>
            </a:r>
          </a:p>
          <a:p>
            <a:r>
              <a:rPr lang="en-US" altLang="zh-CN" sz="3600" dirty="0"/>
              <a:t>But high-precision recognition also represents more influencing factors, such as the influence of lighting during photography, regional background grayscale and fine noise.</a:t>
            </a:r>
            <a:endParaRPr lang="zh-CN" altLang="en-US" sz="3600" dirty="0"/>
          </a:p>
        </p:txBody>
      </p:sp>
      <p:sp>
        <p:nvSpPr>
          <p:cNvPr id="137" name="文本框 136">
            <a:extLst>
              <a:ext uri="{FF2B5EF4-FFF2-40B4-BE49-F238E27FC236}">
                <a16:creationId xmlns:a16="http://schemas.microsoft.com/office/drawing/2014/main" id="{79795A40-C826-40DD-A1E7-CFBC4312B7DC}"/>
              </a:ext>
            </a:extLst>
          </p:cNvPr>
          <p:cNvSpPr txBox="1"/>
          <p:nvPr/>
        </p:nvSpPr>
        <p:spPr>
          <a:xfrm>
            <a:off x="2171764" y="33781284"/>
            <a:ext cx="2651468" cy="338554"/>
          </a:xfrm>
          <a:prstGeom prst="rect">
            <a:avLst/>
          </a:prstGeom>
          <a:noFill/>
        </p:spPr>
        <p:txBody>
          <a:bodyPr wrap="square">
            <a:spAutoFit/>
          </a:bodyPr>
          <a:lstStyle/>
          <a:p>
            <a:r>
              <a:rPr lang="en-US" altLang="zh-CN" sz="1600" b="1" dirty="0"/>
              <a:t>lighting during photography</a:t>
            </a:r>
            <a:endParaRPr lang="zh-CN" altLang="en-US" sz="1600" dirty="0"/>
          </a:p>
        </p:txBody>
      </p:sp>
      <p:graphicFrame>
        <p:nvGraphicFramePr>
          <p:cNvPr id="138" name="表格 137">
            <a:extLst>
              <a:ext uri="{FF2B5EF4-FFF2-40B4-BE49-F238E27FC236}">
                <a16:creationId xmlns:a16="http://schemas.microsoft.com/office/drawing/2014/main" id="{49D189B7-E391-497D-842F-08600FCFFF45}"/>
              </a:ext>
            </a:extLst>
          </p:cNvPr>
          <p:cNvGraphicFramePr>
            <a:graphicFrameLocks noGrp="1"/>
          </p:cNvGraphicFramePr>
          <p:nvPr>
            <p:extLst>
              <p:ext uri="{D42A27DB-BD31-4B8C-83A1-F6EECF244321}">
                <p14:modId xmlns:p14="http://schemas.microsoft.com/office/powerpoint/2010/main" val="1044876087"/>
              </p:ext>
            </p:extLst>
          </p:nvPr>
        </p:nvGraphicFramePr>
        <p:xfrm>
          <a:off x="3157482" y="30689848"/>
          <a:ext cx="1842780" cy="3011805"/>
        </p:xfrm>
        <a:graphic>
          <a:graphicData uri="http://schemas.openxmlformats.org/drawingml/2006/table">
            <a:tbl>
              <a:tblPr>
                <a:tableStyleId>{5C22544A-7EE6-4342-B048-85BDC9FD1C3A}</a:tableStyleId>
              </a:tblPr>
              <a:tblGrid>
                <a:gridCol w="307130">
                  <a:extLst>
                    <a:ext uri="{9D8B030D-6E8A-4147-A177-3AD203B41FA5}">
                      <a16:colId xmlns:a16="http://schemas.microsoft.com/office/drawing/2014/main" val="3421338957"/>
                    </a:ext>
                  </a:extLst>
                </a:gridCol>
                <a:gridCol w="307130">
                  <a:extLst>
                    <a:ext uri="{9D8B030D-6E8A-4147-A177-3AD203B41FA5}">
                      <a16:colId xmlns:a16="http://schemas.microsoft.com/office/drawing/2014/main" val="1153023773"/>
                    </a:ext>
                  </a:extLst>
                </a:gridCol>
                <a:gridCol w="307130">
                  <a:extLst>
                    <a:ext uri="{9D8B030D-6E8A-4147-A177-3AD203B41FA5}">
                      <a16:colId xmlns:a16="http://schemas.microsoft.com/office/drawing/2014/main" val="3440614730"/>
                    </a:ext>
                  </a:extLst>
                </a:gridCol>
                <a:gridCol w="307130">
                  <a:extLst>
                    <a:ext uri="{9D8B030D-6E8A-4147-A177-3AD203B41FA5}">
                      <a16:colId xmlns:a16="http://schemas.microsoft.com/office/drawing/2014/main" val="582782837"/>
                    </a:ext>
                  </a:extLst>
                </a:gridCol>
                <a:gridCol w="307130">
                  <a:extLst>
                    <a:ext uri="{9D8B030D-6E8A-4147-A177-3AD203B41FA5}">
                      <a16:colId xmlns:a16="http://schemas.microsoft.com/office/drawing/2014/main" val="1431612509"/>
                    </a:ext>
                  </a:extLst>
                </a:gridCol>
                <a:gridCol w="307130">
                  <a:extLst>
                    <a:ext uri="{9D8B030D-6E8A-4147-A177-3AD203B41FA5}">
                      <a16:colId xmlns:a16="http://schemas.microsoft.com/office/drawing/2014/main" val="1485136258"/>
                    </a:ext>
                  </a:extLst>
                </a:gridCol>
              </a:tblGrid>
              <a:tr h="175015">
                <a:tc>
                  <a:txBody>
                    <a:bodyPr/>
                    <a:lstStyle/>
                    <a:p>
                      <a:pPr algn="r" fontAlgn="ctr"/>
                      <a:r>
                        <a:rPr lang="en-US" altLang="zh-CN" sz="1100" u="none" strike="noStrike" dirty="0">
                          <a:effectLst/>
                        </a:rPr>
                        <a:t>70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70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70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70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70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70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556863547"/>
                  </a:ext>
                </a:extLst>
              </a:tr>
              <a:tr h="175015">
                <a:tc>
                  <a:txBody>
                    <a:bodyPr/>
                    <a:lstStyle/>
                    <a:p>
                      <a:pPr algn="r" fontAlgn="ctr"/>
                      <a:r>
                        <a:rPr lang="en-US" altLang="zh-CN" sz="1100" u="none" strike="noStrike" dirty="0">
                          <a:effectLst/>
                        </a:rPr>
                        <a:t>68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390457195"/>
                  </a:ext>
                </a:extLst>
              </a:tr>
              <a:tr h="175015">
                <a:tc>
                  <a:txBody>
                    <a:bodyPr/>
                    <a:lstStyle/>
                    <a:p>
                      <a:pPr algn="r" fontAlgn="ctr"/>
                      <a:r>
                        <a:rPr lang="en-US" altLang="zh-CN" sz="1100" u="none" strike="noStrike" dirty="0">
                          <a:effectLst/>
                        </a:rPr>
                        <a:t>66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359395073"/>
                  </a:ext>
                </a:extLst>
              </a:tr>
              <a:tr h="175015">
                <a:tc>
                  <a:txBody>
                    <a:bodyPr/>
                    <a:lstStyle/>
                    <a:p>
                      <a:pPr algn="r" fontAlgn="ctr"/>
                      <a:r>
                        <a:rPr lang="en-US" altLang="zh-CN" sz="1100" u="none" strike="noStrike" dirty="0">
                          <a:effectLst/>
                        </a:rPr>
                        <a:t>64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951532630"/>
                  </a:ext>
                </a:extLst>
              </a:tr>
              <a:tr h="175015">
                <a:tc>
                  <a:txBody>
                    <a:bodyPr/>
                    <a:lstStyle/>
                    <a:p>
                      <a:pPr algn="r" fontAlgn="ctr"/>
                      <a:r>
                        <a:rPr lang="en-US" altLang="zh-CN" sz="1100" u="none" strike="noStrike" dirty="0">
                          <a:effectLst/>
                        </a:rPr>
                        <a:t>62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817703989"/>
                  </a:ext>
                </a:extLst>
              </a:tr>
              <a:tr h="175015">
                <a:tc>
                  <a:txBody>
                    <a:bodyPr/>
                    <a:lstStyle/>
                    <a:p>
                      <a:pPr algn="r" fontAlgn="ctr"/>
                      <a:r>
                        <a:rPr lang="en-US" altLang="zh-CN" sz="1100" u="none" strike="noStrike" dirty="0">
                          <a:effectLst/>
                        </a:rPr>
                        <a:t>60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191399660"/>
                  </a:ext>
                </a:extLst>
              </a:tr>
              <a:tr h="175015">
                <a:tc>
                  <a:txBody>
                    <a:bodyPr/>
                    <a:lstStyle/>
                    <a:p>
                      <a:pPr algn="r" fontAlgn="ctr"/>
                      <a:r>
                        <a:rPr lang="en-US" altLang="zh-CN" sz="1100" u="none" strike="noStrike" dirty="0">
                          <a:effectLst/>
                        </a:rPr>
                        <a:t>58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58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331837491"/>
                  </a:ext>
                </a:extLst>
              </a:tr>
              <a:tr h="175015">
                <a:tc>
                  <a:txBody>
                    <a:bodyPr/>
                    <a:lstStyle/>
                    <a:p>
                      <a:pPr algn="r" fontAlgn="ctr"/>
                      <a:r>
                        <a:rPr lang="en-US" altLang="zh-CN" sz="1100" u="none" strike="noStrike" dirty="0">
                          <a:effectLst/>
                        </a:rPr>
                        <a:t>56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56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56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541320494"/>
                  </a:ext>
                </a:extLst>
              </a:tr>
              <a:tr h="175015">
                <a:tc>
                  <a:txBody>
                    <a:bodyPr/>
                    <a:lstStyle/>
                    <a:p>
                      <a:pPr algn="r" fontAlgn="ctr"/>
                      <a:r>
                        <a:rPr lang="en-US" altLang="zh-CN" sz="1100" u="none" strike="noStrike" dirty="0">
                          <a:effectLst/>
                        </a:rPr>
                        <a:t>54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54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1948376"/>
                  </a:ext>
                </a:extLst>
              </a:tr>
              <a:tr h="175015">
                <a:tc>
                  <a:txBody>
                    <a:bodyPr/>
                    <a:lstStyle/>
                    <a:p>
                      <a:pPr algn="r" fontAlgn="ctr"/>
                      <a:r>
                        <a:rPr lang="en-US" altLang="zh-CN" sz="1100" u="none" strike="noStrike" dirty="0">
                          <a:effectLst/>
                        </a:rPr>
                        <a:t>52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52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773033094"/>
                  </a:ext>
                </a:extLst>
              </a:tr>
              <a:tr h="175015">
                <a:tc>
                  <a:txBody>
                    <a:bodyPr/>
                    <a:lstStyle/>
                    <a:p>
                      <a:pPr algn="r" fontAlgn="ctr"/>
                      <a:r>
                        <a:rPr lang="en-US" altLang="zh-CN" sz="1100" u="none" strike="noStrike" dirty="0">
                          <a:effectLst/>
                        </a:rPr>
                        <a:t>50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50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50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23076709"/>
                  </a:ext>
                </a:extLst>
              </a:tr>
              <a:tr h="175015">
                <a:tc>
                  <a:txBody>
                    <a:bodyPr/>
                    <a:lstStyle/>
                    <a:p>
                      <a:pPr algn="r" fontAlgn="ctr"/>
                      <a:r>
                        <a:rPr lang="en-US" altLang="zh-CN" sz="1100" u="none" strike="noStrike">
                          <a:effectLst/>
                        </a:rPr>
                        <a:t>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48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843176876"/>
                  </a:ext>
                </a:extLst>
              </a:tr>
              <a:tr h="175015">
                <a:tc>
                  <a:txBody>
                    <a:bodyPr/>
                    <a:lstStyle/>
                    <a:p>
                      <a:pPr algn="r" fontAlgn="ctr"/>
                      <a:r>
                        <a:rPr lang="en-US" altLang="zh-CN" sz="1100" u="none" strike="noStrike" dirty="0">
                          <a:effectLst/>
                        </a:rPr>
                        <a:t>46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46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059600064"/>
                  </a:ext>
                </a:extLst>
              </a:tr>
              <a:tr h="175015">
                <a:tc>
                  <a:txBody>
                    <a:bodyPr/>
                    <a:lstStyle/>
                    <a:p>
                      <a:pPr algn="r" fontAlgn="ctr"/>
                      <a:r>
                        <a:rPr lang="en-US" altLang="zh-CN" sz="1100" u="none" strike="noStrike" dirty="0">
                          <a:effectLst/>
                        </a:rPr>
                        <a:t>44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770328588"/>
                  </a:ext>
                </a:extLst>
              </a:tr>
              <a:tr h="175015">
                <a:tc>
                  <a:txBody>
                    <a:bodyPr/>
                    <a:lstStyle/>
                    <a:p>
                      <a:pPr algn="r" fontAlgn="ctr"/>
                      <a:r>
                        <a:rPr lang="en-US" altLang="zh-CN" sz="1100" u="none" strike="noStrike" dirty="0">
                          <a:effectLst/>
                        </a:rPr>
                        <a:t>42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42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71123548"/>
                  </a:ext>
                </a:extLst>
              </a:tr>
              <a:tr h="175015">
                <a:tc>
                  <a:txBody>
                    <a:bodyPr/>
                    <a:lstStyle/>
                    <a:p>
                      <a:pPr algn="r" fontAlgn="ctr"/>
                      <a:r>
                        <a:rPr lang="en-US" altLang="zh-CN" sz="1100" u="none" strike="noStrike" dirty="0">
                          <a:effectLst/>
                        </a:rPr>
                        <a:t>40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40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40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41672565"/>
                  </a:ext>
                </a:extLst>
              </a:tr>
              <a:tr h="175015">
                <a:tc>
                  <a:txBody>
                    <a:bodyPr/>
                    <a:lstStyle/>
                    <a:p>
                      <a:pPr algn="r" fontAlgn="ctr"/>
                      <a:r>
                        <a:rPr lang="en-US" altLang="zh-CN" sz="1100" u="none" strike="noStrike" dirty="0">
                          <a:effectLst/>
                        </a:rPr>
                        <a:t>38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38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38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38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a:effectLst/>
                        </a:rPr>
                        <a:t>38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100" u="none" strike="noStrike" dirty="0">
                          <a:effectLst/>
                        </a:rPr>
                        <a:t>38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426541882"/>
                  </a:ext>
                </a:extLst>
              </a:tr>
            </a:tbl>
          </a:graphicData>
        </a:graphic>
      </p:graphicFrame>
      <p:pic>
        <p:nvPicPr>
          <p:cNvPr id="139" name="图片 138">
            <a:extLst>
              <a:ext uri="{FF2B5EF4-FFF2-40B4-BE49-F238E27FC236}">
                <a16:creationId xmlns:a16="http://schemas.microsoft.com/office/drawing/2014/main" id="{BD230BF7-A0B5-4276-A7BC-6A30D6646C27}"/>
              </a:ext>
            </a:extLst>
          </p:cNvPr>
          <p:cNvPicPr>
            <a:picLocks noChangeAspect="1"/>
          </p:cNvPicPr>
          <p:nvPr/>
        </p:nvPicPr>
        <p:blipFill rotWithShape="1">
          <a:blip r:embed="rId25">
            <a:extLst>
              <a:ext uri="{28A0092B-C50C-407E-A947-70E740481C1C}">
                <a14:useLocalDpi xmlns:a14="http://schemas.microsoft.com/office/drawing/2010/main" val="0"/>
              </a:ext>
            </a:extLst>
          </a:blip>
          <a:srcRect r="63159"/>
          <a:stretch/>
        </p:blipFill>
        <p:spPr>
          <a:xfrm>
            <a:off x="1695979" y="30689848"/>
            <a:ext cx="1461503" cy="3011804"/>
          </a:xfrm>
          <a:prstGeom prst="rect">
            <a:avLst/>
          </a:prstGeom>
        </p:spPr>
      </p:pic>
      <p:sp>
        <p:nvSpPr>
          <p:cNvPr id="140" name="矩形 139">
            <a:extLst>
              <a:ext uri="{FF2B5EF4-FFF2-40B4-BE49-F238E27FC236}">
                <a16:creationId xmlns:a16="http://schemas.microsoft.com/office/drawing/2014/main" id="{A6AD7119-A735-4A2E-BF3B-3317040A1AFF}"/>
              </a:ext>
            </a:extLst>
          </p:cNvPr>
          <p:cNvSpPr/>
          <p:nvPr/>
        </p:nvSpPr>
        <p:spPr>
          <a:xfrm>
            <a:off x="2718457" y="30689847"/>
            <a:ext cx="192947" cy="3011806"/>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6CA0DEF4-0620-4622-93F4-F7D955DEEBB0}"/>
              </a:ext>
            </a:extLst>
          </p:cNvPr>
          <p:cNvSpPr/>
          <p:nvPr/>
        </p:nvSpPr>
        <p:spPr>
          <a:xfrm>
            <a:off x="1695979" y="30689845"/>
            <a:ext cx="3304283" cy="301180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2" name="直接箭头连接符 141">
            <a:extLst>
              <a:ext uri="{FF2B5EF4-FFF2-40B4-BE49-F238E27FC236}">
                <a16:creationId xmlns:a16="http://schemas.microsoft.com/office/drawing/2014/main" id="{4711B93A-BECF-4102-B5C5-9537D49F8BD9}"/>
              </a:ext>
            </a:extLst>
          </p:cNvPr>
          <p:cNvCxnSpPr>
            <a:stCxn id="140" idx="3"/>
            <a:endCxn id="139" idx="3"/>
          </p:cNvCxnSpPr>
          <p:nvPr/>
        </p:nvCxnSpPr>
        <p:spPr>
          <a:xfrm>
            <a:off x="2911404" y="32195750"/>
            <a:ext cx="2460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3" name="文本框 142">
            <a:extLst>
              <a:ext uri="{FF2B5EF4-FFF2-40B4-BE49-F238E27FC236}">
                <a16:creationId xmlns:a16="http://schemas.microsoft.com/office/drawing/2014/main" id="{4247FC4A-91CD-4832-9103-9A01106C9533}"/>
              </a:ext>
            </a:extLst>
          </p:cNvPr>
          <p:cNvSpPr txBox="1"/>
          <p:nvPr/>
        </p:nvSpPr>
        <p:spPr>
          <a:xfrm>
            <a:off x="5950836" y="33781284"/>
            <a:ext cx="3287389" cy="338554"/>
          </a:xfrm>
          <a:prstGeom prst="rect">
            <a:avLst/>
          </a:prstGeom>
          <a:noFill/>
        </p:spPr>
        <p:txBody>
          <a:bodyPr wrap="square">
            <a:spAutoFit/>
          </a:bodyPr>
          <a:lstStyle/>
          <a:p>
            <a:r>
              <a:rPr lang="en-US" altLang="zh-CN" sz="1600" b="1" dirty="0"/>
              <a:t>regional background grayscale</a:t>
            </a:r>
            <a:endParaRPr lang="zh-CN" altLang="en-US" sz="1600" dirty="0"/>
          </a:p>
        </p:txBody>
      </p:sp>
      <p:pic>
        <p:nvPicPr>
          <p:cNvPr id="144" name="图片 143">
            <a:extLst>
              <a:ext uri="{FF2B5EF4-FFF2-40B4-BE49-F238E27FC236}">
                <a16:creationId xmlns:a16="http://schemas.microsoft.com/office/drawing/2014/main" id="{8957CFC5-9667-481A-A522-1DBDBF3AF9E1}"/>
              </a:ext>
            </a:extLst>
          </p:cNvPr>
          <p:cNvPicPr>
            <a:picLocks noChangeAspect="1"/>
          </p:cNvPicPr>
          <p:nvPr/>
        </p:nvPicPr>
        <p:blipFill rotWithShape="1">
          <a:blip r:embed="rId25">
            <a:extLst>
              <a:ext uri="{28A0092B-C50C-407E-A947-70E740481C1C}">
                <a14:useLocalDpi xmlns:a14="http://schemas.microsoft.com/office/drawing/2010/main" val="0"/>
              </a:ext>
            </a:extLst>
          </a:blip>
          <a:srcRect r="23507"/>
          <a:stretch/>
        </p:blipFill>
        <p:spPr>
          <a:xfrm>
            <a:off x="5701651" y="30673789"/>
            <a:ext cx="3088128" cy="3027863"/>
          </a:xfrm>
          <a:prstGeom prst="rect">
            <a:avLst/>
          </a:prstGeom>
        </p:spPr>
      </p:pic>
      <p:cxnSp>
        <p:nvCxnSpPr>
          <p:cNvPr id="145" name="直接箭头连接符 144">
            <a:extLst>
              <a:ext uri="{FF2B5EF4-FFF2-40B4-BE49-F238E27FC236}">
                <a16:creationId xmlns:a16="http://schemas.microsoft.com/office/drawing/2014/main" id="{38EF670F-9F2C-4019-A414-225949878B00}"/>
              </a:ext>
            </a:extLst>
          </p:cNvPr>
          <p:cNvCxnSpPr/>
          <p:nvPr/>
        </p:nvCxnSpPr>
        <p:spPr>
          <a:xfrm>
            <a:off x="6247915" y="31120211"/>
            <a:ext cx="67671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FD7C348C-B06A-40C2-A822-76232B5AB8DE}"/>
              </a:ext>
            </a:extLst>
          </p:cNvPr>
          <p:cNvCxnSpPr/>
          <p:nvPr/>
        </p:nvCxnSpPr>
        <p:spPr>
          <a:xfrm>
            <a:off x="7524439" y="31138387"/>
            <a:ext cx="67671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7" name="表格 146">
            <a:extLst>
              <a:ext uri="{FF2B5EF4-FFF2-40B4-BE49-F238E27FC236}">
                <a16:creationId xmlns:a16="http://schemas.microsoft.com/office/drawing/2014/main" id="{114DEB0C-0156-49A2-8450-F4154400C65A}"/>
              </a:ext>
            </a:extLst>
          </p:cNvPr>
          <p:cNvGraphicFramePr>
            <a:graphicFrameLocks noGrp="1"/>
          </p:cNvGraphicFramePr>
          <p:nvPr>
            <p:extLst>
              <p:ext uri="{D42A27DB-BD31-4B8C-83A1-F6EECF244321}">
                <p14:modId xmlns:p14="http://schemas.microsoft.com/office/powerpoint/2010/main" val="2532181963"/>
              </p:ext>
            </p:extLst>
          </p:nvPr>
        </p:nvGraphicFramePr>
        <p:xfrm>
          <a:off x="6924836" y="30681817"/>
          <a:ext cx="320879" cy="3027870"/>
        </p:xfrm>
        <a:graphic>
          <a:graphicData uri="http://schemas.openxmlformats.org/drawingml/2006/table">
            <a:tbl>
              <a:tblPr>
                <a:tableStyleId>{5C22544A-7EE6-4342-B048-85BDC9FD1C3A}</a:tableStyleId>
              </a:tblPr>
              <a:tblGrid>
                <a:gridCol w="320879">
                  <a:extLst>
                    <a:ext uri="{9D8B030D-6E8A-4147-A177-3AD203B41FA5}">
                      <a16:colId xmlns:a16="http://schemas.microsoft.com/office/drawing/2014/main" val="1497987628"/>
                    </a:ext>
                  </a:extLst>
                </a:gridCol>
              </a:tblGrid>
              <a:tr h="178110">
                <a:tc>
                  <a:txBody>
                    <a:bodyPr/>
                    <a:lstStyle/>
                    <a:p>
                      <a:pPr algn="r" fontAlgn="ctr"/>
                      <a:r>
                        <a:rPr lang="en-US" altLang="zh-CN" sz="1100" u="none" strike="noStrike">
                          <a:effectLst/>
                        </a:rPr>
                        <a:t>199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104432756"/>
                  </a:ext>
                </a:extLst>
              </a:tr>
              <a:tr h="178110">
                <a:tc>
                  <a:txBody>
                    <a:bodyPr/>
                    <a:lstStyle/>
                    <a:p>
                      <a:pPr algn="r" fontAlgn="ctr"/>
                      <a:r>
                        <a:rPr lang="en-US" altLang="zh-CN" sz="1100" u="none" strike="noStrike">
                          <a:effectLst/>
                        </a:rPr>
                        <a:t>198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991026798"/>
                  </a:ext>
                </a:extLst>
              </a:tr>
              <a:tr h="178110">
                <a:tc>
                  <a:txBody>
                    <a:bodyPr/>
                    <a:lstStyle/>
                    <a:p>
                      <a:pPr algn="r" fontAlgn="ctr"/>
                      <a:r>
                        <a:rPr lang="en-US" altLang="zh-CN" sz="1100" u="none" strike="noStrike">
                          <a:effectLst/>
                        </a:rPr>
                        <a:t>197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815007029"/>
                  </a:ext>
                </a:extLst>
              </a:tr>
              <a:tr h="178110">
                <a:tc>
                  <a:txBody>
                    <a:bodyPr/>
                    <a:lstStyle/>
                    <a:p>
                      <a:pPr algn="r" fontAlgn="ctr"/>
                      <a:r>
                        <a:rPr lang="en-US" altLang="zh-CN" sz="1100" u="none" strike="noStrike">
                          <a:effectLst/>
                        </a:rPr>
                        <a:t>196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797283726"/>
                  </a:ext>
                </a:extLst>
              </a:tr>
              <a:tr h="178110">
                <a:tc>
                  <a:txBody>
                    <a:bodyPr/>
                    <a:lstStyle/>
                    <a:p>
                      <a:pPr algn="r" fontAlgn="ctr"/>
                      <a:r>
                        <a:rPr lang="en-US" altLang="zh-CN" sz="1100" u="none" strike="noStrike" dirty="0">
                          <a:effectLst/>
                        </a:rPr>
                        <a:t>195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082581401"/>
                  </a:ext>
                </a:extLst>
              </a:tr>
              <a:tr h="178110">
                <a:tc>
                  <a:txBody>
                    <a:bodyPr/>
                    <a:lstStyle/>
                    <a:p>
                      <a:pPr algn="r" fontAlgn="ctr"/>
                      <a:r>
                        <a:rPr lang="en-US" altLang="zh-CN" sz="1100" u="none" strike="noStrike">
                          <a:effectLst/>
                        </a:rPr>
                        <a:t>194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88571369"/>
                  </a:ext>
                </a:extLst>
              </a:tr>
              <a:tr h="178110">
                <a:tc>
                  <a:txBody>
                    <a:bodyPr/>
                    <a:lstStyle/>
                    <a:p>
                      <a:pPr algn="r" fontAlgn="ctr"/>
                      <a:r>
                        <a:rPr lang="en-US" altLang="zh-CN" sz="1100" u="none" strike="noStrike" dirty="0">
                          <a:effectLst/>
                        </a:rPr>
                        <a:t>193</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425023640"/>
                  </a:ext>
                </a:extLst>
              </a:tr>
              <a:tr h="178110">
                <a:tc>
                  <a:txBody>
                    <a:bodyPr/>
                    <a:lstStyle/>
                    <a:p>
                      <a:pPr algn="r" fontAlgn="ctr"/>
                      <a:r>
                        <a:rPr lang="en-US" altLang="zh-CN" sz="1100" u="none" strike="noStrike" dirty="0">
                          <a:effectLst/>
                        </a:rPr>
                        <a:t>192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86935498"/>
                  </a:ext>
                </a:extLst>
              </a:tr>
              <a:tr h="178110">
                <a:tc>
                  <a:txBody>
                    <a:bodyPr/>
                    <a:lstStyle/>
                    <a:p>
                      <a:pPr algn="r" fontAlgn="ctr"/>
                      <a:r>
                        <a:rPr lang="en-US" altLang="zh-CN" sz="1100" u="none" strike="noStrike">
                          <a:effectLst/>
                        </a:rPr>
                        <a:t>191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397856166"/>
                  </a:ext>
                </a:extLst>
              </a:tr>
              <a:tr h="178110">
                <a:tc>
                  <a:txBody>
                    <a:bodyPr/>
                    <a:lstStyle/>
                    <a:p>
                      <a:pPr algn="r" fontAlgn="ctr"/>
                      <a:r>
                        <a:rPr lang="en-US" altLang="zh-CN" sz="1100" u="none" strike="noStrike">
                          <a:effectLst/>
                        </a:rPr>
                        <a:t>190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791189947"/>
                  </a:ext>
                </a:extLst>
              </a:tr>
              <a:tr h="178110">
                <a:tc>
                  <a:txBody>
                    <a:bodyPr/>
                    <a:lstStyle/>
                    <a:p>
                      <a:pPr algn="r" fontAlgn="ctr"/>
                      <a:r>
                        <a:rPr lang="en-US" altLang="zh-CN" sz="1100" u="none" strike="noStrike">
                          <a:effectLst/>
                        </a:rPr>
                        <a:t>189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139408144"/>
                  </a:ext>
                </a:extLst>
              </a:tr>
              <a:tr h="178110">
                <a:tc>
                  <a:txBody>
                    <a:bodyPr/>
                    <a:lstStyle/>
                    <a:p>
                      <a:pPr algn="r" fontAlgn="ctr"/>
                      <a:r>
                        <a:rPr lang="en-US" altLang="zh-CN" sz="1100" u="none" strike="noStrike">
                          <a:effectLst/>
                        </a:rPr>
                        <a:t>188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899155338"/>
                  </a:ext>
                </a:extLst>
              </a:tr>
              <a:tr h="178110">
                <a:tc>
                  <a:txBody>
                    <a:bodyPr/>
                    <a:lstStyle/>
                    <a:p>
                      <a:pPr algn="r" fontAlgn="ctr"/>
                      <a:r>
                        <a:rPr lang="en-US" altLang="zh-CN" sz="1100" u="none" strike="noStrike" dirty="0">
                          <a:effectLst/>
                        </a:rPr>
                        <a:t>187</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5425329"/>
                  </a:ext>
                </a:extLst>
              </a:tr>
              <a:tr h="178110">
                <a:tc>
                  <a:txBody>
                    <a:bodyPr/>
                    <a:lstStyle/>
                    <a:p>
                      <a:pPr algn="r" fontAlgn="ctr"/>
                      <a:r>
                        <a:rPr lang="en-US" altLang="zh-CN" sz="1100" u="none" strike="noStrike">
                          <a:effectLst/>
                        </a:rPr>
                        <a:t>194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97014387"/>
                  </a:ext>
                </a:extLst>
              </a:tr>
              <a:tr h="178110">
                <a:tc>
                  <a:txBody>
                    <a:bodyPr/>
                    <a:lstStyle/>
                    <a:p>
                      <a:pPr algn="r" fontAlgn="ctr"/>
                      <a:r>
                        <a:rPr lang="en-US" altLang="zh-CN" sz="1100" u="none" strike="noStrike">
                          <a:effectLst/>
                        </a:rPr>
                        <a:t>192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255533371"/>
                  </a:ext>
                </a:extLst>
              </a:tr>
              <a:tr h="178110">
                <a:tc>
                  <a:txBody>
                    <a:bodyPr/>
                    <a:lstStyle/>
                    <a:p>
                      <a:pPr algn="r" fontAlgn="ctr"/>
                      <a:r>
                        <a:rPr lang="en-US" altLang="zh-CN" sz="1100" u="none" strike="noStrike">
                          <a:effectLst/>
                        </a:rPr>
                        <a:t>184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623739763"/>
                  </a:ext>
                </a:extLst>
              </a:tr>
              <a:tr h="178110">
                <a:tc>
                  <a:txBody>
                    <a:bodyPr/>
                    <a:lstStyle/>
                    <a:p>
                      <a:pPr algn="r" fontAlgn="ctr"/>
                      <a:r>
                        <a:rPr lang="en-US" altLang="zh-CN" sz="1100" u="none" strike="noStrike" dirty="0">
                          <a:effectLst/>
                        </a:rPr>
                        <a:t>183</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886328016"/>
                  </a:ext>
                </a:extLst>
              </a:tr>
            </a:tbl>
          </a:graphicData>
        </a:graphic>
      </p:graphicFrame>
      <p:graphicFrame>
        <p:nvGraphicFramePr>
          <p:cNvPr id="148" name="表格 147">
            <a:extLst>
              <a:ext uri="{FF2B5EF4-FFF2-40B4-BE49-F238E27FC236}">
                <a16:creationId xmlns:a16="http://schemas.microsoft.com/office/drawing/2014/main" id="{C88742D5-C811-49CD-A53C-A9112FEA97A0}"/>
              </a:ext>
            </a:extLst>
          </p:cNvPr>
          <p:cNvGraphicFramePr>
            <a:graphicFrameLocks noGrp="1"/>
          </p:cNvGraphicFramePr>
          <p:nvPr>
            <p:extLst>
              <p:ext uri="{D42A27DB-BD31-4B8C-83A1-F6EECF244321}">
                <p14:modId xmlns:p14="http://schemas.microsoft.com/office/powerpoint/2010/main" val="3877456450"/>
              </p:ext>
            </p:extLst>
          </p:nvPr>
        </p:nvGraphicFramePr>
        <p:xfrm>
          <a:off x="8201152" y="30681817"/>
          <a:ext cx="267748" cy="3011805"/>
        </p:xfrm>
        <a:graphic>
          <a:graphicData uri="http://schemas.openxmlformats.org/drawingml/2006/table">
            <a:tbl>
              <a:tblPr>
                <a:tableStyleId>{5C22544A-7EE6-4342-B048-85BDC9FD1C3A}</a:tableStyleId>
              </a:tblPr>
              <a:tblGrid>
                <a:gridCol w="267748">
                  <a:extLst>
                    <a:ext uri="{9D8B030D-6E8A-4147-A177-3AD203B41FA5}">
                      <a16:colId xmlns:a16="http://schemas.microsoft.com/office/drawing/2014/main" val="4124727731"/>
                    </a:ext>
                  </a:extLst>
                </a:gridCol>
              </a:tblGrid>
              <a:tr h="176693">
                <a:tc>
                  <a:txBody>
                    <a:bodyPr/>
                    <a:lstStyle/>
                    <a:p>
                      <a:pPr algn="r" fontAlgn="ctr"/>
                      <a:r>
                        <a:rPr lang="en-US" altLang="zh-CN" sz="1100" u="none" strike="noStrike">
                          <a:effectLst/>
                        </a:rPr>
                        <a:t>70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556888155"/>
                  </a:ext>
                </a:extLst>
              </a:tr>
              <a:tr h="176693">
                <a:tc>
                  <a:txBody>
                    <a:bodyPr/>
                    <a:lstStyle/>
                    <a:p>
                      <a:pPr algn="r" fontAlgn="ctr"/>
                      <a:r>
                        <a:rPr lang="en-US" altLang="zh-CN" sz="1100" u="none" strike="noStrike">
                          <a:effectLst/>
                        </a:rPr>
                        <a:t>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741027015"/>
                  </a:ext>
                </a:extLst>
              </a:tr>
              <a:tr h="176693">
                <a:tc>
                  <a:txBody>
                    <a:bodyPr/>
                    <a:lstStyle/>
                    <a:p>
                      <a:pPr algn="r" fontAlgn="ctr"/>
                      <a:r>
                        <a:rPr lang="en-US" altLang="zh-CN" sz="1100" u="none" strike="noStrike">
                          <a:effectLst/>
                        </a:rPr>
                        <a:t>66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872453798"/>
                  </a:ext>
                </a:extLst>
              </a:tr>
              <a:tr h="176693">
                <a:tc>
                  <a:txBody>
                    <a:bodyPr/>
                    <a:lstStyle/>
                    <a:p>
                      <a:pPr algn="r" fontAlgn="ctr"/>
                      <a:r>
                        <a:rPr lang="en-US" altLang="zh-CN" sz="1100" u="none" strike="noStrike">
                          <a:effectLst/>
                        </a:rPr>
                        <a:t>64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741328988"/>
                  </a:ext>
                </a:extLst>
              </a:tr>
              <a:tr h="176693">
                <a:tc>
                  <a:txBody>
                    <a:bodyPr/>
                    <a:lstStyle/>
                    <a:p>
                      <a:pPr algn="r" fontAlgn="ctr"/>
                      <a:r>
                        <a:rPr lang="en-US" altLang="zh-CN" sz="1100" u="none" strike="noStrike">
                          <a:effectLst/>
                        </a:rPr>
                        <a:t>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661314104"/>
                  </a:ext>
                </a:extLst>
              </a:tr>
              <a:tr h="176693">
                <a:tc>
                  <a:txBody>
                    <a:bodyPr/>
                    <a:lstStyle/>
                    <a:p>
                      <a:pPr algn="r" fontAlgn="ctr"/>
                      <a:r>
                        <a:rPr lang="en-US" altLang="zh-CN" sz="1100" u="none" strike="noStrike">
                          <a:effectLst/>
                        </a:rPr>
                        <a:t>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689711647"/>
                  </a:ext>
                </a:extLst>
              </a:tr>
              <a:tr h="176693">
                <a:tc>
                  <a:txBody>
                    <a:bodyPr/>
                    <a:lstStyle/>
                    <a:p>
                      <a:pPr algn="r" fontAlgn="ctr"/>
                      <a:r>
                        <a:rPr lang="en-US" altLang="zh-CN" sz="1100" u="none" strike="noStrike">
                          <a:effectLst/>
                        </a:rPr>
                        <a:t>58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114449929"/>
                  </a:ext>
                </a:extLst>
              </a:tr>
              <a:tr h="176693">
                <a:tc>
                  <a:txBody>
                    <a:bodyPr/>
                    <a:lstStyle/>
                    <a:p>
                      <a:pPr algn="r" fontAlgn="ctr"/>
                      <a:r>
                        <a:rPr lang="en-US" altLang="zh-CN" sz="1100" u="none" strike="noStrike">
                          <a:effectLst/>
                        </a:rPr>
                        <a:t>56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910002356"/>
                  </a:ext>
                </a:extLst>
              </a:tr>
              <a:tr h="176693">
                <a:tc>
                  <a:txBody>
                    <a:bodyPr/>
                    <a:lstStyle/>
                    <a:p>
                      <a:pPr algn="r" fontAlgn="ctr"/>
                      <a:r>
                        <a:rPr lang="en-US" altLang="zh-CN" sz="1100" u="none" strike="noStrike">
                          <a:effectLst/>
                        </a:rPr>
                        <a:t>54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572332768"/>
                  </a:ext>
                </a:extLst>
              </a:tr>
              <a:tr h="176693">
                <a:tc>
                  <a:txBody>
                    <a:bodyPr/>
                    <a:lstStyle/>
                    <a:p>
                      <a:pPr algn="r" fontAlgn="ctr"/>
                      <a:r>
                        <a:rPr lang="en-US" altLang="zh-CN" sz="1100" u="none" strike="noStrike">
                          <a:effectLst/>
                        </a:rPr>
                        <a:t>52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03323143"/>
                  </a:ext>
                </a:extLst>
              </a:tr>
              <a:tr h="176693">
                <a:tc>
                  <a:txBody>
                    <a:bodyPr/>
                    <a:lstStyle/>
                    <a:p>
                      <a:pPr algn="r" fontAlgn="ctr"/>
                      <a:r>
                        <a:rPr lang="en-US" altLang="zh-CN" sz="1100" u="none" strike="noStrike">
                          <a:effectLst/>
                        </a:rPr>
                        <a:t>50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490876238"/>
                  </a:ext>
                </a:extLst>
              </a:tr>
              <a:tr h="176693">
                <a:tc>
                  <a:txBody>
                    <a:bodyPr/>
                    <a:lstStyle/>
                    <a:p>
                      <a:pPr algn="r" fontAlgn="ctr"/>
                      <a:r>
                        <a:rPr lang="en-US" altLang="zh-CN" sz="1100" u="none" strike="noStrike">
                          <a:effectLst/>
                        </a:rPr>
                        <a:t>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8506094"/>
                  </a:ext>
                </a:extLst>
              </a:tr>
              <a:tr h="176693">
                <a:tc>
                  <a:txBody>
                    <a:bodyPr/>
                    <a:lstStyle/>
                    <a:p>
                      <a:pPr algn="r" fontAlgn="ctr"/>
                      <a:r>
                        <a:rPr lang="en-US" altLang="zh-CN" sz="1100" u="none" strike="noStrike">
                          <a:effectLst/>
                        </a:rPr>
                        <a:t>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893241973"/>
                  </a:ext>
                </a:extLst>
              </a:tr>
              <a:tr h="176693">
                <a:tc>
                  <a:txBody>
                    <a:bodyPr/>
                    <a:lstStyle/>
                    <a:p>
                      <a:pPr algn="r" fontAlgn="ctr"/>
                      <a:r>
                        <a:rPr lang="en-US" altLang="zh-CN" sz="1100" u="none" strike="noStrike">
                          <a:effectLst/>
                        </a:rPr>
                        <a:t>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74033304"/>
                  </a:ext>
                </a:extLst>
              </a:tr>
              <a:tr h="176693">
                <a:tc>
                  <a:txBody>
                    <a:bodyPr/>
                    <a:lstStyle/>
                    <a:p>
                      <a:pPr algn="r" fontAlgn="ctr"/>
                      <a:r>
                        <a:rPr lang="en-US" altLang="zh-CN" sz="1100" u="none" strike="noStrike">
                          <a:effectLst/>
                        </a:rPr>
                        <a:t>42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310099820"/>
                  </a:ext>
                </a:extLst>
              </a:tr>
              <a:tr h="176693">
                <a:tc>
                  <a:txBody>
                    <a:bodyPr/>
                    <a:lstStyle/>
                    <a:p>
                      <a:pPr algn="r" fontAlgn="ctr"/>
                      <a:r>
                        <a:rPr lang="en-US" altLang="zh-CN" sz="1100" u="none" strike="noStrike">
                          <a:effectLst/>
                        </a:rPr>
                        <a:t>40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319764669"/>
                  </a:ext>
                </a:extLst>
              </a:tr>
              <a:tr h="176693">
                <a:tc>
                  <a:txBody>
                    <a:bodyPr/>
                    <a:lstStyle/>
                    <a:p>
                      <a:pPr algn="r" fontAlgn="ctr"/>
                      <a:r>
                        <a:rPr lang="en-US" altLang="zh-CN" sz="1100" u="none" strike="noStrike" dirty="0">
                          <a:effectLst/>
                        </a:rPr>
                        <a:t>38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301421532"/>
                  </a:ext>
                </a:extLst>
              </a:tr>
            </a:tbl>
          </a:graphicData>
        </a:graphic>
      </p:graphicFrame>
      <p:sp>
        <p:nvSpPr>
          <p:cNvPr id="149" name="矩形 148">
            <a:extLst>
              <a:ext uri="{FF2B5EF4-FFF2-40B4-BE49-F238E27FC236}">
                <a16:creationId xmlns:a16="http://schemas.microsoft.com/office/drawing/2014/main" id="{D1C2E1DA-7F61-4B65-BA9B-1267B7C4B375}"/>
              </a:ext>
            </a:extLst>
          </p:cNvPr>
          <p:cNvSpPr/>
          <p:nvPr/>
        </p:nvSpPr>
        <p:spPr>
          <a:xfrm>
            <a:off x="5701652" y="30681817"/>
            <a:ext cx="3088128" cy="301180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0" name="图片 149">
            <a:extLst>
              <a:ext uri="{FF2B5EF4-FFF2-40B4-BE49-F238E27FC236}">
                <a16:creationId xmlns:a16="http://schemas.microsoft.com/office/drawing/2014/main" id="{181593E8-A2C1-4297-9266-792D04E528B3}"/>
              </a:ext>
            </a:extLst>
          </p:cNvPr>
          <p:cNvPicPr>
            <a:picLocks noChangeAspect="1"/>
          </p:cNvPicPr>
          <p:nvPr/>
        </p:nvPicPr>
        <p:blipFill rotWithShape="1">
          <a:blip r:embed="rId25">
            <a:extLst>
              <a:ext uri="{28A0092B-C50C-407E-A947-70E740481C1C}">
                <a14:useLocalDpi xmlns:a14="http://schemas.microsoft.com/office/drawing/2010/main" val="0"/>
              </a:ext>
            </a:extLst>
          </a:blip>
          <a:srcRect r="29974"/>
          <a:stretch/>
        </p:blipFill>
        <p:spPr>
          <a:xfrm>
            <a:off x="9870760" y="30686626"/>
            <a:ext cx="2804579" cy="3003777"/>
          </a:xfrm>
          <a:prstGeom prst="rect">
            <a:avLst/>
          </a:prstGeom>
          <a:ln>
            <a:solidFill>
              <a:schemeClr val="accent1"/>
            </a:solidFill>
          </a:ln>
        </p:spPr>
      </p:pic>
      <p:cxnSp>
        <p:nvCxnSpPr>
          <p:cNvPr id="151" name="直接箭头连接符 150">
            <a:extLst>
              <a:ext uri="{FF2B5EF4-FFF2-40B4-BE49-F238E27FC236}">
                <a16:creationId xmlns:a16="http://schemas.microsoft.com/office/drawing/2014/main" id="{BFF1F85E-5E22-481E-ACE2-663ABF089D7F}"/>
              </a:ext>
            </a:extLst>
          </p:cNvPr>
          <p:cNvCxnSpPr>
            <a:cxnSpLocks/>
          </p:cNvCxnSpPr>
          <p:nvPr/>
        </p:nvCxnSpPr>
        <p:spPr>
          <a:xfrm flipV="1">
            <a:off x="10785999" y="31871641"/>
            <a:ext cx="318781" cy="22799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2" name="图片 151">
            <a:extLst>
              <a:ext uri="{FF2B5EF4-FFF2-40B4-BE49-F238E27FC236}">
                <a16:creationId xmlns:a16="http://schemas.microsoft.com/office/drawing/2014/main" id="{68458BDB-160F-464C-B3E4-648B7A43964D}"/>
              </a:ext>
            </a:extLst>
          </p:cNvPr>
          <p:cNvPicPr>
            <a:picLocks noChangeAspect="1"/>
          </p:cNvPicPr>
          <p:nvPr/>
        </p:nvPicPr>
        <p:blipFill rotWithShape="1">
          <a:blip r:embed="rId25">
            <a:extLst>
              <a:ext uri="{28A0092B-C50C-407E-A947-70E740481C1C}">
                <a14:useLocalDpi xmlns:a14="http://schemas.microsoft.com/office/drawing/2010/main" val="0"/>
              </a:ext>
            </a:extLst>
          </a:blip>
          <a:srcRect l="32986" t="24610" r="58756" b="64552"/>
          <a:stretch/>
        </p:blipFill>
        <p:spPr>
          <a:xfrm>
            <a:off x="11115965" y="31125021"/>
            <a:ext cx="868820" cy="855249"/>
          </a:xfrm>
          <a:prstGeom prst="rect">
            <a:avLst/>
          </a:prstGeom>
        </p:spPr>
      </p:pic>
      <p:sp>
        <p:nvSpPr>
          <p:cNvPr id="153" name="矩形 152">
            <a:extLst>
              <a:ext uri="{FF2B5EF4-FFF2-40B4-BE49-F238E27FC236}">
                <a16:creationId xmlns:a16="http://schemas.microsoft.com/office/drawing/2014/main" id="{AFC131D1-CB41-4539-876A-4B18CCAA4CD0}"/>
              </a:ext>
            </a:extLst>
          </p:cNvPr>
          <p:cNvSpPr/>
          <p:nvPr/>
        </p:nvSpPr>
        <p:spPr>
          <a:xfrm>
            <a:off x="10456033" y="31985640"/>
            <a:ext cx="318781" cy="31286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60E6913E-CEEB-4FF7-A594-E92BC807D99A}"/>
              </a:ext>
            </a:extLst>
          </p:cNvPr>
          <p:cNvSpPr/>
          <p:nvPr/>
        </p:nvSpPr>
        <p:spPr>
          <a:xfrm>
            <a:off x="11104780" y="31143197"/>
            <a:ext cx="880005" cy="83707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5" name="组合 154">
            <a:extLst>
              <a:ext uri="{FF2B5EF4-FFF2-40B4-BE49-F238E27FC236}">
                <a16:creationId xmlns:a16="http://schemas.microsoft.com/office/drawing/2014/main" id="{CDA4E424-A19A-40E1-80DD-953FBDC5B7E0}"/>
              </a:ext>
            </a:extLst>
          </p:cNvPr>
          <p:cNvGrpSpPr/>
          <p:nvPr/>
        </p:nvGrpSpPr>
        <p:grpSpPr>
          <a:xfrm>
            <a:off x="11523733" y="31497130"/>
            <a:ext cx="10800" cy="62280"/>
            <a:chOff x="10494131" y="3366979"/>
            <a:chExt cx="10800" cy="6228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56" name="墨迹 155">
                  <a:extLst>
                    <a:ext uri="{FF2B5EF4-FFF2-40B4-BE49-F238E27FC236}">
                      <a16:creationId xmlns:a16="http://schemas.microsoft.com/office/drawing/2014/main" id="{2E75FD95-03D1-47EC-9253-7313B59FC8A5}"/>
                    </a:ext>
                  </a:extLst>
                </p14:cNvPr>
                <p14:cNvContentPartPr/>
                <p14:nvPr/>
              </p14:nvContentPartPr>
              <p14:xfrm>
                <a:off x="10496291" y="3378859"/>
                <a:ext cx="360" cy="360"/>
              </p14:xfrm>
            </p:contentPart>
          </mc:Choice>
          <mc:Fallback xmlns="">
            <p:pic>
              <p:nvPicPr>
                <p:cNvPr id="71" name="墨迹 70">
                  <a:extLst>
                    <a:ext uri="{FF2B5EF4-FFF2-40B4-BE49-F238E27FC236}">
                      <a16:creationId xmlns:a16="http://schemas.microsoft.com/office/drawing/2014/main" id="{02021228-84AB-8B57-A638-17DA6BFCB957}"/>
                    </a:ext>
                  </a:extLst>
                </p:cNvPr>
                <p:cNvPicPr/>
                <p:nvPr/>
              </p:nvPicPr>
              <p:blipFill>
                <a:blip r:embed="rId27"/>
                <a:stretch>
                  <a:fillRect/>
                </a:stretch>
              </p:blipFill>
              <p:spPr>
                <a:xfrm>
                  <a:off x="10491971" y="335185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157" name="墨迹 156">
                  <a:extLst>
                    <a:ext uri="{FF2B5EF4-FFF2-40B4-BE49-F238E27FC236}">
                      <a16:creationId xmlns:a16="http://schemas.microsoft.com/office/drawing/2014/main" id="{BAD89D45-D09B-4377-BB18-7E56CF59BEF8}"/>
                    </a:ext>
                  </a:extLst>
                </p14:cNvPr>
                <p14:cNvContentPartPr/>
                <p14:nvPr/>
              </p14:nvContentPartPr>
              <p14:xfrm>
                <a:off x="10496291" y="3381019"/>
                <a:ext cx="360" cy="360"/>
              </p14:xfrm>
            </p:contentPart>
          </mc:Choice>
          <mc:Fallback xmlns="">
            <p:pic>
              <p:nvPicPr>
                <p:cNvPr id="72" name="墨迹 71">
                  <a:extLst>
                    <a:ext uri="{FF2B5EF4-FFF2-40B4-BE49-F238E27FC236}">
                      <a16:creationId xmlns:a16="http://schemas.microsoft.com/office/drawing/2014/main" id="{EA3DF8DC-7BF9-8974-3CA4-D2744F7F60F1}"/>
                    </a:ext>
                  </a:extLst>
                </p:cNvPr>
                <p:cNvPicPr/>
                <p:nvPr/>
              </p:nvPicPr>
              <p:blipFill>
                <a:blip r:embed="rId29"/>
                <a:stretch>
                  <a:fillRect/>
                </a:stretch>
              </p:blipFill>
              <p:spPr>
                <a:xfrm>
                  <a:off x="10491971" y="33543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158" name="墨迹 157">
                  <a:extLst>
                    <a:ext uri="{FF2B5EF4-FFF2-40B4-BE49-F238E27FC236}">
                      <a16:creationId xmlns:a16="http://schemas.microsoft.com/office/drawing/2014/main" id="{1417A1C6-508B-4BFD-80BA-C73A042B4BC5}"/>
                    </a:ext>
                  </a:extLst>
                </p14:cNvPr>
                <p14:cNvContentPartPr/>
                <p14:nvPr/>
              </p14:nvContentPartPr>
              <p14:xfrm>
                <a:off x="10496291" y="3381019"/>
                <a:ext cx="360" cy="360"/>
              </p14:xfrm>
            </p:contentPart>
          </mc:Choice>
          <mc:Fallback xmlns="">
            <p:pic>
              <p:nvPicPr>
                <p:cNvPr id="73" name="墨迹 72">
                  <a:extLst>
                    <a:ext uri="{FF2B5EF4-FFF2-40B4-BE49-F238E27FC236}">
                      <a16:creationId xmlns:a16="http://schemas.microsoft.com/office/drawing/2014/main" id="{F09AF8C4-ABB1-03C5-A568-2677A320A025}"/>
                    </a:ext>
                  </a:extLst>
                </p:cNvPr>
                <p:cNvPicPr/>
                <p:nvPr/>
              </p:nvPicPr>
              <p:blipFill>
                <a:blip r:embed="rId29"/>
                <a:stretch>
                  <a:fillRect/>
                </a:stretch>
              </p:blipFill>
              <p:spPr>
                <a:xfrm>
                  <a:off x="10491971" y="33543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59" name="墨迹 158">
                  <a:extLst>
                    <a:ext uri="{FF2B5EF4-FFF2-40B4-BE49-F238E27FC236}">
                      <a16:creationId xmlns:a16="http://schemas.microsoft.com/office/drawing/2014/main" id="{5DEE85B0-E7C5-4F1C-BCAF-836FD1856D32}"/>
                    </a:ext>
                  </a:extLst>
                </p14:cNvPr>
                <p14:cNvContentPartPr/>
                <p14:nvPr/>
              </p14:nvContentPartPr>
              <p14:xfrm>
                <a:off x="10500971" y="3390739"/>
                <a:ext cx="1440" cy="2880"/>
              </p14:xfrm>
            </p:contentPart>
          </mc:Choice>
          <mc:Fallback xmlns="">
            <p:pic>
              <p:nvPicPr>
                <p:cNvPr id="74" name="墨迹 73">
                  <a:extLst>
                    <a:ext uri="{FF2B5EF4-FFF2-40B4-BE49-F238E27FC236}">
                      <a16:creationId xmlns:a16="http://schemas.microsoft.com/office/drawing/2014/main" id="{9DC9E6F5-C82E-0363-CFFA-A04CF2CDC9E5}"/>
                    </a:ext>
                  </a:extLst>
                </p:cNvPr>
                <p:cNvPicPr/>
                <p:nvPr/>
              </p:nvPicPr>
              <p:blipFill>
                <a:blip r:embed="rId32"/>
                <a:stretch>
                  <a:fillRect/>
                </a:stretch>
              </p:blipFill>
              <p:spPr>
                <a:xfrm>
                  <a:off x="10496651" y="3363739"/>
                  <a:ext cx="10080" cy="5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160" name="墨迹 159">
                  <a:extLst>
                    <a:ext uri="{FF2B5EF4-FFF2-40B4-BE49-F238E27FC236}">
                      <a16:creationId xmlns:a16="http://schemas.microsoft.com/office/drawing/2014/main" id="{263D402A-53AC-4C20-9F91-76A160274EB0}"/>
                    </a:ext>
                  </a:extLst>
                </p14:cNvPr>
                <p14:cNvContentPartPr/>
                <p14:nvPr/>
              </p14:nvContentPartPr>
              <p14:xfrm>
                <a:off x="10503491" y="3402619"/>
                <a:ext cx="1440" cy="2880"/>
              </p14:xfrm>
            </p:contentPart>
          </mc:Choice>
          <mc:Fallback xmlns="">
            <p:pic>
              <p:nvPicPr>
                <p:cNvPr id="75" name="墨迹 74">
                  <a:extLst>
                    <a:ext uri="{FF2B5EF4-FFF2-40B4-BE49-F238E27FC236}">
                      <a16:creationId xmlns:a16="http://schemas.microsoft.com/office/drawing/2014/main" id="{CA669AF1-B05D-C7CB-D57D-00F9685E2E2B}"/>
                    </a:ext>
                  </a:extLst>
                </p:cNvPr>
                <p:cNvPicPr/>
                <p:nvPr/>
              </p:nvPicPr>
              <p:blipFill>
                <a:blip r:embed="rId34"/>
                <a:stretch>
                  <a:fillRect/>
                </a:stretch>
              </p:blipFill>
              <p:spPr>
                <a:xfrm>
                  <a:off x="10499171" y="3375619"/>
                  <a:ext cx="10080" cy="5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161" name="墨迹 160">
                  <a:extLst>
                    <a:ext uri="{FF2B5EF4-FFF2-40B4-BE49-F238E27FC236}">
                      <a16:creationId xmlns:a16="http://schemas.microsoft.com/office/drawing/2014/main" id="{581A88A3-45B7-4EA8-ACB2-E2431AD1149F}"/>
                    </a:ext>
                  </a:extLst>
                </p14:cNvPr>
                <p14:cNvContentPartPr/>
                <p14:nvPr/>
              </p14:nvContentPartPr>
              <p14:xfrm>
                <a:off x="10498811" y="3388219"/>
                <a:ext cx="360" cy="360"/>
              </p14:xfrm>
            </p:contentPart>
          </mc:Choice>
          <mc:Fallback xmlns="">
            <p:pic>
              <p:nvPicPr>
                <p:cNvPr id="76" name="墨迹 75">
                  <a:extLst>
                    <a:ext uri="{FF2B5EF4-FFF2-40B4-BE49-F238E27FC236}">
                      <a16:creationId xmlns:a16="http://schemas.microsoft.com/office/drawing/2014/main" id="{D603294F-205B-2DAF-4AE3-9FE5FBE68929}"/>
                    </a:ext>
                  </a:extLst>
                </p:cNvPr>
                <p:cNvPicPr/>
                <p:nvPr/>
              </p:nvPicPr>
              <p:blipFill>
                <a:blip r:embed="rId36"/>
                <a:stretch>
                  <a:fillRect/>
                </a:stretch>
              </p:blipFill>
              <p:spPr>
                <a:xfrm>
                  <a:off x="10494491" y="33615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162" name="墨迹 161">
                  <a:extLst>
                    <a:ext uri="{FF2B5EF4-FFF2-40B4-BE49-F238E27FC236}">
                      <a16:creationId xmlns:a16="http://schemas.microsoft.com/office/drawing/2014/main" id="{7020D45F-D984-4479-BB10-70B770DE505F}"/>
                    </a:ext>
                  </a:extLst>
                </p14:cNvPr>
                <p14:cNvContentPartPr/>
                <p14:nvPr/>
              </p14:nvContentPartPr>
              <p14:xfrm>
                <a:off x="10494131" y="3371659"/>
                <a:ext cx="360" cy="360"/>
              </p14:xfrm>
            </p:contentPart>
          </mc:Choice>
          <mc:Fallback xmlns="">
            <p:pic>
              <p:nvPicPr>
                <p:cNvPr id="77" name="墨迹 76">
                  <a:extLst>
                    <a:ext uri="{FF2B5EF4-FFF2-40B4-BE49-F238E27FC236}">
                      <a16:creationId xmlns:a16="http://schemas.microsoft.com/office/drawing/2014/main" id="{EAE1C64F-3891-1DCA-4682-9B36205D8524}"/>
                    </a:ext>
                  </a:extLst>
                </p:cNvPr>
                <p:cNvPicPr/>
                <p:nvPr/>
              </p:nvPicPr>
              <p:blipFill>
                <a:blip r:embed="rId38"/>
                <a:stretch>
                  <a:fillRect/>
                </a:stretch>
              </p:blipFill>
              <p:spPr>
                <a:xfrm>
                  <a:off x="10489811" y="334501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163" name="墨迹 162">
                  <a:extLst>
                    <a:ext uri="{FF2B5EF4-FFF2-40B4-BE49-F238E27FC236}">
                      <a16:creationId xmlns:a16="http://schemas.microsoft.com/office/drawing/2014/main" id="{C59F646C-1B8C-440F-8C45-CA56B77566FF}"/>
                    </a:ext>
                  </a:extLst>
                </p14:cNvPr>
                <p14:cNvContentPartPr/>
                <p14:nvPr/>
              </p14:nvContentPartPr>
              <p14:xfrm>
                <a:off x="10496291" y="3369139"/>
                <a:ext cx="360" cy="360"/>
              </p14:xfrm>
            </p:contentPart>
          </mc:Choice>
          <mc:Fallback xmlns="">
            <p:pic>
              <p:nvPicPr>
                <p:cNvPr id="78" name="墨迹 77">
                  <a:extLst>
                    <a:ext uri="{FF2B5EF4-FFF2-40B4-BE49-F238E27FC236}">
                      <a16:creationId xmlns:a16="http://schemas.microsoft.com/office/drawing/2014/main" id="{90360572-40EE-F9D0-CD81-4E423C2F4CCC}"/>
                    </a:ext>
                  </a:extLst>
                </p:cNvPr>
                <p:cNvPicPr/>
                <p:nvPr/>
              </p:nvPicPr>
              <p:blipFill>
                <a:blip r:embed="rId40"/>
                <a:stretch>
                  <a:fillRect/>
                </a:stretch>
              </p:blipFill>
              <p:spPr>
                <a:xfrm>
                  <a:off x="10491971" y="334249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164" name="墨迹 163">
                  <a:extLst>
                    <a:ext uri="{FF2B5EF4-FFF2-40B4-BE49-F238E27FC236}">
                      <a16:creationId xmlns:a16="http://schemas.microsoft.com/office/drawing/2014/main" id="{B6731EE6-A27F-4617-A89B-3302A8BF4071}"/>
                    </a:ext>
                  </a:extLst>
                </p14:cNvPr>
                <p14:cNvContentPartPr/>
                <p14:nvPr/>
              </p14:nvContentPartPr>
              <p14:xfrm>
                <a:off x="10498811" y="3366979"/>
                <a:ext cx="360" cy="4680"/>
              </p14:xfrm>
            </p:contentPart>
          </mc:Choice>
          <mc:Fallback xmlns="">
            <p:pic>
              <p:nvPicPr>
                <p:cNvPr id="79" name="墨迹 78">
                  <a:extLst>
                    <a:ext uri="{FF2B5EF4-FFF2-40B4-BE49-F238E27FC236}">
                      <a16:creationId xmlns:a16="http://schemas.microsoft.com/office/drawing/2014/main" id="{B5378ACD-9B28-445D-585E-C534C08EA338}"/>
                    </a:ext>
                  </a:extLst>
                </p:cNvPr>
                <p:cNvPicPr/>
                <p:nvPr/>
              </p:nvPicPr>
              <p:blipFill>
                <a:blip r:embed="rId42"/>
                <a:stretch>
                  <a:fillRect/>
                </a:stretch>
              </p:blipFill>
              <p:spPr>
                <a:xfrm>
                  <a:off x="10494491" y="3339979"/>
                  <a:ext cx="9000" cy="58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165" name="墨迹 164">
                  <a:extLst>
                    <a:ext uri="{FF2B5EF4-FFF2-40B4-BE49-F238E27FC236}">
                      <a16:creationId xmlns:a16="http://schemas.microsoft.com/office/drawing/2014/main" id="{7357E456-6E1E-4652-93ED-10FAFEA57591}"/>
                    </a:ext>
                  </a:extLst>
                </p14:cNvPr>
                <p14:cNvContentPartPr/>
                <p14:nvPr/>
              </p14:nvContentPartPr>
              <p14:xfrm>
                <a:off x="10498811" y="3386059"/>
                <a:ext cx="360" cy="1440"/>
              </p14:xfrm>
            </p:contentPart>
          </mc:Choice>
          <mc:Fallback xmlns="">
            <p:pic>
              <p:nvPicPr>
                <p:cNvPr id="80" name="墨迹 79">
                  <a:extLst>
                    <a:ext uri="{FF2B5EF4-FFF2-40B4-BE49-F238E27FC236}">
                      <a16:creationId xmlns:a16="http://schemas.microsoft.com/office/drawing/2014/main" id="{2D399B78-77A0-DDAB-20A8-2B431A2FE565}"/>
                    </a:ext>
                  </a:extLst>
                </p:cNvPr>
                <p:cNvPicPr/>
                <p:nvPr/>
              </p:nvPicPr>
              <p:blipFill>
                <a:blip r:embed="rId42"/>
                <a:stretch>
                  <a:fillRect/>
                </a:stretch>
              </p:blipFill>
              <p:spPr>
                <a:xfrm>
                  <a:off x="10494491" y="3359059"/>
                  <a:ext cx="900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166" name="墨迹 165">
                  <a:extLst>
                    <a:ext uri="{FF2B5EF4-FFF2-40B4-BE49-F238E27FC236}">
                      <a16:creationId xmlns:a16="http://schemas.microsoft.com/office/drawing/2014/main" id="{2BE00185-A754-49A5-817E-EB864ACF6E21}"/>
                    </a:ext>
                  </a:extLst>
                </p14:cNvPr>
                <p14:cNvContentPartPr/>
                <p14:nvPr/>
              </p14:nvContentPartPr>
              <p14:xfrm>
                <a:off x="10503491" y="3426379"/>
                <a:ext cx="360" cy="2880"/>
              </p14:xfrm>
            </p:contentPart>
          </mc:Choice>
          <mc:Fallback xmlns="">
            <p:pic>
              <p:nvPicPr>
                <p:cNvPr id="81" name="墨迹 80">
                  <a:extLst>
                    <a:ext uri="{FF2B5EF4-FFF2-40B4-BE49-F238E27FC236}">
                      <a16:creationId xmlns:a16="http://schemas.microsoft.com/office/drawing/2014/main" id="{F11C93AE-1EE6-B343-2D0B-34ECF93E3289}"/>
                    </a:ext>
                  </a:extLst>
                </p:cNvPr>
                <p:cNvPicPr/>
                <p:nvPr/>
              </p:nvPicPr>
              <p:blipFill>
                <a:blip r:embed="rId45"/>
                <a:stretch>
                  <a:fillRect/>
                </a:stretch>
              </p:blipFill>
              <p:spPr>
                <a:xfrm>
                  <a:off x="10499171" y="3399739"/>
                  <a:ext cx="9000" cy="5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167" name="墨迹 166">
                  <a:extLst>
                    <a:ext uri="{FF2B5EF4-FFF2-40B4-BE49-F238E27FC236}">
                      <a16:creationId xmlns:a16="http://schemas.microsoft.com/office/drawing/2014/main" id="{45A82F49-AB79-466F-9510-6B1BEE81AF4B}"/>
                    </a:ext>
                  </a:extLst>
                </p14:cNvPr>
                <p14:cNvContentPartPr/>
                <p14:nvPr/>
              </p14:nvContentPartPr>
              <p14:xfrm>
                <a:off x="10500971" y="3369443"/>
                <a:ext cx="360" cy="360"/>
              </p14:xfrm>
            </p:contentPart>
          </mc:Choice>
          <mc:Fallback xmlns="">
            <p:pic>
              <p:nvPicPr>
                <p:cNvPr id="87" name="墨迹 86">
                  <a:extLst>
                    <a:ext uri="{FF2B5EF4-FFF2-40B4-BE49-F238E27FC236}">
                      <a16:creationId xmlns:a16="http://schemas.microsoft.com/office/drawing/2014/main" id="{E7902681-241C-3038-4034-52B43C2640FD}"/>
                    </a:ext>
                  </a:extLst>
                </p:cNvPr>
                <p:cNvPicPr/>
                <p:nvPr/>
              </p:nvPicPr>
              <p:blipFill>
                <a:blip r:embed="rId47"/>
                <a:stretch>
                  <a:fillRect/>
                </a:stretch>
              </p:blipFill>
              <p:spPr>
                <a:xfrm>
                  <a:off x="10496651" y="33424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168" name="墨迹 167">
                  <a:extLst>
                    <a:ext uri="{FF2B5EF4-FFF2-40B4-BE49-F238E27FC236}">
                      <a16:creationId xmlns:a16="http://schemas.microsoft.com/office/drawing/2014/main" id="{26D825BD-1112-4D69-9D19-C01EAB0C4CAE}"/>
                    </a:ext>
                  </a:extLst>
                </p14:cNvPr>
                <p14:cNvContentPartPr/>
                <p14:nvPr/>
              </p14:nvContentPartPr>
              <p14:xfrm>
                <a:off x="10500971" y="3381323"/>
                <a:ext cx="360" cy="360"/>
              </p14:xfrm>
            </p:contentPart>
          </mc:Choice>
          <mc:Fallback xmlns="">
            <p:pic>
              <p:nvPicPr>
                <p:cNvPr id="88" name="墨迹 87">
                  <a:extLst>
                    <a:ext uri="{FF2B5EF4-FFF2-40B4-BE49-F238E27FC236}">
                      <a16:creationId xmlns:a16="http://schemas.microsoft.com/office/drawing/2014/main" id="{E2571056-7122-F460-4BC6-8EF2AD4D57B0}"/>
                    </a:ext>
                  </a:extLst>
                </p:cNvPr>
                <p:cNvPicPr/>
                <p:nvPr/>
              </p:nvPicPr>
              <p:blipFill>
                <a:blip r:embed="rId49"/>
                <a:stretch>
                  <a:fillRect/>
                </a:stretch>
              </p:blipFill>
              <p:spPr>
                <a:xfrm>
                  <a:off x="10496651" y="335432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169" name="墨迹 168">
                  <a:extLst>
                    <a:ext uri="{FF2B5EF4-FFF2-40B4-BE49-F238E27FC236}">
                      <a16:creationId xmlns:a16="http://schemas.microsoft.com/office/drawing/2014/main" id="{96880260-1545-479C-A52F-60368E225644}"/>
                    </a:ext>
                  </a:extLst>
                </p14:cNvPr>
                <p14:cNvContentPartPr/>
                <p14:nvPr/>
              </p14:nvContentPartPr>
              <p14:xfrm>
                <a:off x="10500971" y="3383483"/>
                <a:ext cx="360" cy="360"/>
              </p14:xfrm>
            </p:contentPart>
          </mc:Choice>
          <mc:Fallback xmlns="">
            <p:pic>
              <p:nvPicPr>
                <p:cNvPr id="89" name="墨迹 88">
                  <a:extLst>
                    <a:ext uri="{FF2B5EF4-FFF2-40B4-BE49-F238E27FC236}">
                      <a16:creationId xmlns:a16="http://schemas.microsoft.com/office/drawing/2014/main" id="{28275419-D51B-A342-1EE1-BF5A0AFD4F43}"/>
                    </a:ext>
                  </a:extLst>
                </p:cNvPr>
                <p:cNvPicPr/>
                <p:nvPr/>
              </p:nvPicPr>
              <p:blipFill>
                <a:blip r:embed="rId51"/>
                <a:stretch>
                  <a:fillRect/>
                </a:stretch>
              </p:blipFill>
              <p:spPr>
                <a:xfrm>
                  <a:off x="10496651" y="33568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170" name="墨迹 169">
                  <a:extLst>
                    <a:ext uri="{FF2B5EF4-FFF2-40B4-BE49-F238E27FC236}">
                      <a16:creationId xmlns:a16="http://schemas.microsoft.com/office/drawing/2014/main" id="{42457A4D-AC73-49EF-8F3C-E59CB5628CA7}"/>
                    </a:ext>
                  </a:extLst>
                </p14:cNvPr>
                <p14:cNvContentPartPr/>
                <p14:nvPr/>
              </p14:nvContentPartPr>
              <p14:xfrm>
                <a:off x="10494131" y="3369443"/>
                <a:ext cx="360" cy="360"/>
              </p14:xfrm>
            </p:contentPart>
          </mc:Choice>
          <mc:Fallback xmlns="">
            <p:pic>
              <p:nvPicPr>
                <p:cNvPr id="91" name="墨迹 90">
                  <a:extLst>
                    <a:ext uri="{FF2B5EF4-FFF2-40B4-BE49-F238E27FC236}">
                      <a16:creationId xmlns:a16="http://schemas.microsoft.com/office/drawing/2014/main" id="{FAEC34F2-C3BF-C5D7-8864-A9FD01953966}"/>
                    </a:ext>
                  </a:extLst>
                </p:cNvPr>
                <p:cNvPicPr/>
                <p:nvPr/>
              </p:nvPicPr>
              <p:blipFill>
                <a:blip r:embed="rId53"/>
                <a:stretch>
                  <a:fillRect/>
                </a:stretch>
              </p:blipFill>
              <p:spPr>
                <a:xfrm>
                  <a:off x="10489811" y="33424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171" name="墨迹 170">
                  <a:extLst>
                    <a:ext uri="{FF2B5EF4-FFF2-40B4-BE49-F238E27FC236}">
                      <a16:creationId xmlns:a16="http://schemas.microsoft.com/office/drawing/2014/main" id="{68230309-A55F-448A-AC91-89EC1E8EE289}"/>
                    </a:ext>
                  </a:extLst>
                </p14:cNvPr>
                <p14:cNvContentPartPr/>
                <p14:nvPr/>
              </p14:nvContentPartPr>
              <p14:xfrm>
                <a:off x="10494131" y="3376283"/>
                <a:ext cx="360" cy="2880"/>
              </p14:xfrm>
            </p:contentPart>
          </mc:Choice>
          <mc:Fallback xmlns="">
            <p:pic>
              <p:nvPicPr>
                <p:cNvPr id="92" name="墨迹 91">
                  <a:extLst>
                    <a:ext uri="{FF2B5EF4-FFF2-40B4-BE49-F238E27FC236}">
                      <a16:creationId xmlns:a16="http://schemas.microsoft.com/office/drawing/2014/main" id="{93B5CD43-1378-0D8A-902B-2878A485554B}"/>
                    </a:ext>
                  </a:extLst>
                </p:cNvPr>
                <p:cNvPicPr/>
                <p:nvPr/>
              </p:nvPicPr>
              <p:blipFill>
                <a:blip r:embed="rId55"/>
                <a:stretch>
                  <a:fillRect/>
                </a:stretch>
              </p:blipFill>
              <p:spPr>
                <a:xfrm>
                  <a:off x="10489811" y="3349643"/>
                  <a:ext cx="9000" cy="5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172" name="墨迹 171">
                  <a:extLst>
                    <a:ext uri="{FF2B5EF4-FFF2-40B4-BE49-F238E27FC236}">
                      <a16:creationId xmlns:a16="http://schemas.microsoft.com/office/drawing/2014/main" id="{EC64853B-C9F2-4947-A220-6A110ADC4484}"/>
                    </a:ext>
                  </a:extLst>
                </p14:cNvPr>
                <p14:cNvContentPartPr/>
                <p14:nvPr/>
              </p14:nvContentPartPr>
              <p14:xfrm>
                <a:off x="10494131" y="3383483"/>
                <a:ext cx="360" cy="360"/>
              </p14:xfrm>
            </p:contentPart>
          </mc:Choice>
          <mc:Fallback xmlns="">
            <p:pic>
              <p:nvPicPr>
                <p:cNvPr id="93" name="墨迹 92">
                  <a:extLst>
                    <a:ext uri="{FF2B5EF4-FFF2-40B4-BE49-F238E27FC236}">
                      <a16:creationId xmlns:a16="http://schemas.microsoft.com/office/drawing/2014/main" id="{BFC94C5E-7816-5F59-CE12-F13C36778A83}"/>
                    </a:ext>
                  </a:extLst>
                </p:cNvPr>
                <p:cNvPicPr/>
                <p:nvPr/>
              </p:nvPicPr>
              <p:blipFill>
                <a:blip r:embed="rId57"/>
                <a:stretch>
                  <a:fillRect/>
                </a:stretch>
              </p:blipFill>
              <p:spPr>
                <a:xfrm>
                  <a:off x="10489811" y="3356843"/>
                  <a:ext cx="9000" cy="54000"/>
                </a:xfrm>
                <a:prstGeom prst="rect">
                  <a:avLst/>
                </a:prstGeom>
              </p:spPr>
            </p:pic>
          </mc:Fallback>
        </mc:AlternateContent>
      </p:grpSp>
      <p:grpSp>
        <p:nvGrpSpPr>
          <p:cNvPr id="173" name="组合 172">
            <a:extLst>
              <a:ext uri="{FF2B5EF4-FFF2-40B4-BE49-F238E27FC236}">
                <a16:creationId xmlns:a16="http://schemas.microsoft.com/office/drawing/2014/main" id="{97D91D4D-1767-4792-8DE5-B23E53CAB9CF}"/>
              </a:ext>
            </a:extLst>
          </p:cNvPr>
          <p:cNvGrpSpPr/>
          <p:nvPr/>
        </p:nvGrpSpPr>
        <p:grpSpPr>
          <a:xfrm>
            <a:off x="11521213" y="31320730"/>
            <a:ext cx="14760" cy="43200"/>
            <a:chOff x="10491611" y="3190579"/>
            <a:chExt cx="14760" cy="4320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174" name="墨迹 173">
                  <a:extLst>
                    <a:ext uri="{FF2B5EF4-FFF2-40B4-BE49-F238E27FC236}">
                      <a16:creationId xmlns:a16="http://schemas.microsoft.com/office/drawing/2014/main" id="{CBBBBC10-FE30-4547-8BE3-1C041FD43F7C}"/>
                    </a:ext>
                  </a:extLst>
                </p14:cNvPr>
                <p14:cNvContentPartPr/>
                <p14:nvPr/>
              </p14:nvContentPartPr>
              <p14:xfrm>
                <a:off x="10503491" y="3190579"/>
                <a:ext cx="360" cy="360"/>
              </p14:xfrm>
            </p:contentPart>
          </mc:Choice>
          <mc:Fallback xmlns="">
            <p:pic>
              <p:nvPicPr>
                <p:cNvPr id="42" name="墨迹 41">
                  <a:extLst>
                    <a:ext uri="{FF2B5EF4-FFF2-40B4-BE49-F238E27FC236}">
                      <a16:creationId xmlns:a16="http://schemas.microsoft.com/office/drawing/2014/main" id="{4DF00ED9-F310-C167-BC31-85A79CFFF580}"/>
                    </a:ext>
                  </a:extLst>
                </p:cNvPr>
                <p:cNvPicPr/>
                <p:nvPr/>
              </p:nvPicPr>
              <p:blipFill>
                <a:blip r:embed="rId59"/>
                <a:stretch>
                  <a:fillRect/>
                </a:stretch>
              </p:blipFill>
              <p:spPr>
                <a:xfrm>
                  <a:off x="10499171" y="316393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175" name="墨迹 174">
                  <a:extLst>
                    <a:ext uri="{FF2B5EF4-FFF2-40B4-BE49-F238E27FC236}">
                      <a16:creationId xmlns:a16="http://schemas.microsoft.com/office/drawing/2014/main" id="{6A0BB773-CC2A-430D-92F6-749DA17C618D}"/>
                    </a:ext>
                  </a:extLst>
                </p14:cNvPr>
                <p14:cNvContentPartPr/>
                <p14:nvPr/>
              </p14:nvContentPartPr>
              <p14:xfrm>
                <a:off x="10498811" y="3221539"/>
                <a:ext cx="360" cy="360"/>
              </p14:xfrm>
            </p:contentPart>
          </mc:Choice>
          <mc:Fallback xmlns="">
            <p:pic>
              <p:nvPicPr>
                <p:cNvPr id="43" name="墨迹 42">
                  <a:extLst>
                    <a:ext uri="{FF2B5EF4-FFF2-40B4-BE49-F238E27FC236}">
                      <a16:creationId xmlns:a16="http://schemas.microsoft.com/office/drawing/2014/main" id="{80C9691C-44B1-12E1-E597-2BAC9444C755}"/>
                    </a:ext>
                  </a:extLst>
                </p:cNvPr>
                <p:cNvPicPr/>
                <p:nvPr/>
              </p:nvPicPr>
              <p:blipFill>
                <a:blip r:embed="rId61"/>
                <a:stretch>
                  <a:fillRect/>
                </a:stretch>
              </p:blipFill>
              <p:spPr>
                <a:xfrm>
                  <a:off x="10494491" y="319489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176" name="墨迹 175">
                  <a:extLst>
                    <a:ext uri="{FF2B5EF4-FFF2-40B4-BE49-F238E27FC236}">
                      <a16:creationId xmlns:a16="http://schemas.microsoft.com/office/drawing/2014/main" id="{6ABAB00A-03FE-420E-A23F-74C3D735A33A}"/>
                    </a:ext>
                  </a:extLst>
                </p14:cNvPr>
                <p14:cNvContentPartPr/>
                <p14:nvPr/>
              </p14:nvContentPartPr>
              <p14:xfrm>
                <a:off x="10504571" y="3212179"/>
                <a:ext cx="1800" cy="15120"/>
              </p14:xfrm>
            </p:contentPart>
          </mc:Choice>
          <mc:Fallback xmlns="">
            <p:pic>
              <p:nvPicPr>
                <p:cNvPr id="45" name="墨迹 44">
                  <a:extLst>
                    <a:ext uri="{FF2B5EF4-FFF2-40B4-BE49-F238E27FC236}">
                      <a16:creationId xmlns:a16="http://schemas.microsoft.com/office/drawing/2014/main" id="{7F2E0304-EFD0-B5CA-7381-139C03B9E3B6}"/>
                    </a:ext>
                  </a:extLst>
                </p:cNvPr>
                <p:cNvPicPr/>
                <p:nvPr/>
              </p:nvPicPr>
              <p:blipFill>
                <a:blip r:embed="rId63"/>
                <a:stretch>
                  <a:fillRect/>
                </a:stretch>
              </p:blipFill>
              <p:spPr>
                <a:xfrm>
                  <a:off x="10500251" y="3185179"/>
                  <a:ext cx="10440" cy="6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
              <p14:nvContentPartPr>
                <p14:cNvPr id="177" name="墨迹 176">
                  <a:extLst>
                    <a:ext uri="{FF2B5EF4-FFF2-40B4-BE49-F238E27FC236}">
                      <a16:creationId xmlns:a16="http://schemas.microsoft.com/office/drawing/2014/main" id="{E838644F-6FEB-4244-9EE1-F95AD4B9AF7F}"/>
                    </a:ext>
                  </a:extLst>
                </p14:cNvPr>
                <p14:cNvContentPartPr/>
                <p14:nvPr/>
              </p14:nvContentPartPr>
              <p14:xfrm>
                <a:off x="10498811" y="3224059"/>
                <a:ext cx="360" cy="360"/>
              </p14:xfrm>
            </p:contentPart>
          </mc:Choice>
          <mc:Fallback xmlns="">
            <p:pic>
              <p:nvPicPr>
                <p:cNvPr id="46" name="墨迹 45">
                  <a:extLst>
                    <a:ext uri="{FF2B5EF4-FFF2-40B4-BE49-F238E27FC236}">
                      <a16:creationId xmlns:a16="http://schemas.microsoft.com/office/drawing/2014/main" id="{EBB8E50C-AC2B-3DE1-3A81-9D81CE0040F6}"/>
                    </a:ext>
                  </a:extLst>
                </p:cNvPr>
                <p:cNvPicPr/>
                <p:nvPr/>
              </p:nvPicPr>
              <p:blipFill>
                <a:blip r:embed="rId42"/>
                <a:stretch>
                  <a:fillRect/>
                </a:stretch>
              </p:blipFill>
              <p:spPr>
                <a:xfrm>
                  <a:off x="10494491" y="319705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178" name="墨迹 177">
                  <a:extLst>
                    <a:ext uri="{FF2B5EF4-FFF2-40B4-BE49-F238E27FC236}">
                      <a16:creationId xmlns:a16="http://schemas.microsoft.com/office/drawing/2014/main" id="{AD9321FF-C81E-4146-BD8B-637EC80BBF91}"/>
                    </a:ext>
                  </a:extLst>
                </p14:cNvPr>
                <p14:cNvContentPartPr/>
                <p14:nvPr/>
              </p14:nvContentPartPr>
              <p14:xfrm>
                <a:off x="10497731" y="3224059"/>
                <a:ext cx="1440" cy="360"/>
              </p14:xfrm>
            </p:contentPart>
          </mc:Choice>
          <mc:Fallback xmlns="">
            <p:pic>
              <p:nvPicPr>
                <p:cNvPr id="47" name="墨迹 46">
                  <a:extLst>
                    <a:ext uri="{FF2B5EF4-FFF2-40B4-BE49-F238E27FC236}">
                      <a16:creationId xmlns:a16="http://schemas.microsoft.com/office/drawing/2014/main" id="{BF95AF0F-A027-D876-9C16-A7CC3219937A}"/>
                    </a:ext>
                  </a:extLst>
                </p:cNvPr>
                <p:cNvPicPr/>
                <p:nvPr/>
              </p:nvPicPr>
              <p:blipFill>
                <a:blip r:embed="rId66"/>
                <a:stretch>
                  <a:fillRect/>
                </a:stretch>
              </p:blipFill>
              <p:spPr>
                <a:xfrm>
                  <a:off x="10493411" y="3197059"/>
                  <a:ext cx="1008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179" name="墨迹 178">
                  <a:extLst>
                    <a:ext uri="{FF2B5EF4-FFF2-40B4-BE49-F238E27FC236}">
                      <a16:creationId xmlns:a16="http://schemas.microsoft.com/office/drawing/2014/main" id="{3857F9D2-DF75-400D-A1AF-90DB343CB270}"/>
                    </a:ext>
                  </a:extLst>
                </p14:cNvPr>
                <p14:cNvContentPartPr/>
                <p14:nvPr/>
              </p14:nvContentPartPr>
              <p14:xfrm>
                <a:off x="10494491" y="3224059"/>
                <a:ext cx="2160" cy="360"/>
              </p14:xfrm>
            </p:contentPart>
          </mc:Choice>
          <mc:Fallback xmlns="">
            <p:pic>
              <p:nvPicPr>
                <p:cNvPr id="48" name="墨迹 47">
                  <a:extLst>
                    <a:ext uri="{FF2B5EF4-FFF2-40B4-BE49-F238E27FC236}">
                      <a16:creationId xmlns:a16="http://schemas.microsoft.com/office/drawing/2014/main" id="{768D49C4-CDCE-ADD5-2F49-82DB14C774D2}"/>
                    </a:ext>
                  </a:extLst>
                </p:cNvPr>
                <p:cNvPicPr/>
                <p:nvPr/>
              </p:nvPicPr>
              <p:blipFill>
                <a:blip r:embed="rId68"/>
                <a:stretch>
                  <a:fillRect/>
                </a:stretch>
              </p:blipFill>
              <p:spPr>
                <a:xfrm>
                  <a:off x="10490171" y="3197059"/>
                  <a:ext cx="108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180" name="墨迹 179">
                  <a:extLst>
                    <a:ext uri="{FF2B5EF4-FFF2-40B4-BE49-F238E27FC236}">
                      <a16:creationId xmlns:a16="http://schemas.microsoft.com/office/drawing/2014/main" id="{C0FF3B3C-A12B-4B8F-92C6-068ABAF71A43}"/>
                    </a:ext>
                  </a:extLst>
                </p14:cNvPr>
                <p14:cNvContentPartPr/>
                <p14:nvPr/>
              </p14:nvContentPartPr>
              <p14:xfrm>
                <a:off x="10491611" y="3224059"/>
                <a:ext cx="360" cy="2160"/>
              </p14:xfrm>
            </p:contentPart>
          </mc:Choice>
          <mc:Fallback xmlns="">
            <p:pic>
              <p:nvPicPr>
                <p:cNvPr id="49" name="墨迹 48">
                  <a:extLst>
                    <a:ext uri="{FF2B5EF4-FFF2-40B4-BE49-F238E27FC236}">
                      <a16:creationId xmlns:a16="http://schemas.microsoft.com/office/drawing/2014/main" id="{E9736FCF-BE5A-7543-C76E-D90A0985F7E8}"/>
                    </a:ext>
                  </a:extLst>
                </p:cNvPr>
                <p:cNvPicPr/>
                <p:nvPr/>
              </p:nvPicPr>
              <p:blipFill>
                <a:blip r:embed="rId70"/>
                <a:stretch>
                  <a:fillRect/>
                </a:stretch>
              </p:blipFill>
              <p:spPr>
                <a:xfrm>
                  <a:off x="10487291" y="3197059"/>
                  <a:ext cx="9000" cy="5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181" name="墨迹 180">
                  <a:extLst>
                    <a:ext uri="{FF2B5EF4-FFF2-40B4-BE49-F238E27FC236}">
                      <a16:creationId xmlns:a16="http://schemas.microsoft.com/office/drawing/2014/main" id="{94B2945E-9D52-4CD0-9A1F-498FDC21CC47}"/>
                    </a:ext>
                  </a:extLst>
                </p14:cNvPr>
                <p14:cNvContentPartPr/>
                <p14:nvPr/>
              </p14:nvContentPartPr>
              <p14:xfrm>
                <a:off x="10491611" y="3231259"/>
                <a:ext cx="1440" cy="1440"/>
              </p14:xfrm>
            </p:contentPart>
          </mc:Choice>
          <mc:Fallback xmlns="">
            <p:pic>
              <p:nvPicPr>
                <p:cNvPr id="50" name="墨迹 49">
                  <a:extLst>
                    <a:ext uri="{FF2B5EF4-FFF2-40B4-BE49-F238E27FC236}">
                      <a16:creationId xmlns:a16="http://schemas.microsoft.com/office/drawing/2014/main" id="{FBCD7222-1539-E2A4-B99E-AE594E9AD005}"/>
                    </a:ext>
                  </a:extLst>
                </p:cNvPr>
                <p:cNvPicPr/>
                <p:nvPr/>
              </p:nvPicPr>
              <p:blipFill>
                <a:blip r:embed="rId72"/>
                <a:stretch>
                  <a:fillRect/>
                </a:stretch>
              </p:blipFill>
              <p:spPr>
                <a:xfrm>
                  <a:off x="10487291" y="3204259"/>
                  <a:ext cx="1008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182" name="墨迹 181">
                  <a:extLst>
                    <a:ext uri="{FF2B5EF4-FFF2-40B4-BE49-F238E27FC236}">
                      <a16:creationId xmlns:a16="http://schemas.microsoft.com/office/drawing/2014/main" id="{C2C2193C-FCFA-482C-9682-586CFBF2E3F5}"/>
                    </a:ext>
                  </a:extLst>
                </p14:cNvPr>
                <p14:cNvContentPartPr/>
                <p14:nvPr/>
              </p14:nvContentPartPr>
              <p14:xfrm>
                <a:off x="10496291" y="3233419"/>
                <a:ext cx="360" cy="360"/>
              </p14:xfrm>
            </p:contentPart>
          </mc:Choice>
          <mc:Fallback xmlns="">
            <p:pic>
              <p:nvPicPr>
                <p:cNvPr id="51" name="墨迹 50">
                  <a:extLst>
                    <a:ext uri="{FF2B5EF4-FFF2-40B4-BE49-F238E27FC236}">
                      <a16:creationId xmlns:a16="http://schemas.microsoft.com/office/drawing/2014/main" id="{9BDEDC6C-3B39-8500-DD3F-EBF3BC732470}"/>
                    </a:ext>
                  </a:extLst>
                </p:cNvPr>
                <p:cNvPicPr/>
                <p:nvPr/>
              </p:nvPicPr>
              <p:blipFill>
                <a:blip r:embed="rId74"/>
                <a:stretch>
                  <a:fillRect/>
                </a:stretch>
              </p:blipFill>
              <p:spPr>
                <a:xfrm>
                  <a:off x="10491971" y="32067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183" name="墨迹 182">
                  <a:extLst>
                    <a:ext uri="{FF2B5EF4-FFF2-40B4-BE49-F238E27FC236}">
                      <a16:creationId xmlns:a16="http://schemas.microsoft.com/office/drawing/2014/main" id="{E10F7E5A-3306-4CCF-BC53-AF782DC06921}"/>
                    </a:ext>
                  </a:extLst>
                </p14:cNvPr>
                <p14:cNvContentPartPr/>
                <p14:nvPr/>
              </p14:nvContentPartPr>
              <p14:xfrm>
                <a:off x="10498811" y="3233419"/>
                <a:ext cx="360" cy="360"/>
              </p14:xfrm>
            </p:contentPart>
          </mc:Choice>
          <mc:Fallback xmlns="">
            <p:pic>
              <p:nvPicPr>
                <p:cNvPr id="52" name="墨迹 51">
                  <a:extLst>
                    <a:ext uri="{FF2B5EF4-FFF2-40B4-BE49-F238E27FC236}">
                      <a16:creationId xmlns:a16="http://schemas.microsoft.com/office/drawing/2014/main" id="{5AE2CA46-5D96-2E61-FD08-861E10E1278A}"/>
                    </a:ext>
                  </a:extLst>
                </p:cNvPr>
                <p:cNvPicPr/>
                <p:nvPr/>
              </p:nvPicPr>
              <p:blipFill>
                <a:blip r:embed="rId76"/>
                <a:stretch>
                  <a:fillRect/>
                </a:stretch>
              </p:blipFill>
              <p:spPr>
                <a:xfrm>
                  <a:off x="10494491" y="32067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7">
              <p14:nvContentPartPr>
                <p14:cNvPr id="184" name="墨迹 183">
                  <a:extLst>
                    <a:ext uri="{FF2B5EF4-FFF2-40B4-BE49-F238E27FC236}">
                      <a16:creationId xmlns:a16="http://schemas.microsoft.com/office/drawing/2014/main" id="{05C6DE0B-BC60-4E20-A08F-B164CC0E93BD}"/>
                    </a:ext>
                  </a:extLst>
                </p14:cNvPr>
                <p14:cNvContentPartPr/>
                <p14:nvPr/>
              </p14:nvContentPartPr>
              <p14:xfrm>
                <a:off x="10498811" y="3233419"/>
                <a:ext cx="360" cy="360"/>
              </p14:xfrm>
            </p:contentPart>
          </mc:Choice>
          <mc:Fallback xmlns="">
            <p:pic>
              <p:nvPicPr>
                <p:cNvPr id="53" name="墨迹 52">
                  <a:extLst>
                    <a:ext uri="{FF2B5EF4-FFF2-40B4-BE49-F238E27FC236}">
                      <a16:creationId xmlns:a16="http://schemas.microsoft.com/office/drawing/2014/main" id="{9091BF26-75D6-4173-0AA4-5E7E11E21712}"/>
                    </a:ext>
                  </a:extLst>
                </p:cNvPr>
                <p:cNvPicPr/>
                <p:nvPr/>
              </p:nvPicPr>
              <p:blipFill>
                <a:blip r:embed="rId76"/>
                <a:stretch>
                  <a:fillRect/>
                </a:stretch>
              </p:blipFill>
              <p:spPr>
                <a:xfrm>
                  <a:off x="10494491" y="32067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8">
              <p14:nvContentPartPr>
                <p14:cNvPr id="185" name="墨迹 184">
                  <a:extLst>
                    <a:ext uri="{FF2B5EF4-FFF2-40B4-BE49-F238E27FC236}">
                      <a16:creationId xmlns:a16="http://schemas.microsoft.com/office/drawing/2014/main" id="{FA0EA131-204A-4ECA-99AE-99CE2931ACD9}"/>
                    </a:ext>
                  </a:extLst>
                </p14:cNvPr>
                <p14:cNvContentPartPr/>
                <p14:nvPr/>
              </p14:nvContentPartPr>
              <p14:xfrm>
                <a:off x="10498811" y="3233419"/>
                <a:ext cx="360" cy="360"/>
              </p14:xfrm>
            </p:contentPart>
          </mc:Choice>
          <mc:Fallback xmlns="">
            <p:pic>
              <p:nvPicPr>
                <p:cNvPr id="54" name="墨迹 53">
                  <a:extLst>
                    <a:ext uri="{FF2B5EF4-FFF2-40B4-BE49-F238E27FC236}">
                      <a16:creationId xmlns:a16="http://schemas.microsoft.com/office/drawing/2014/main" id="{61AA7A86-F8EB-F730-BFC8-E24D1F544D63}"/>
                    </a:ext>
                  </a:extLst>
                </p:cNvPr>
                <p:cNvPicPr/>
                <p:nvPr/>
              </p:nvPicPr>
              <p:blipFill>
                <a:blip r:embed="rId76"/>
                <a:stretch>
                  <a:fillRect/>
                </a:stretch>
              </p:blipFill>
              <p:spPr>
                <a:xfrm>
                  <a:off x="10494491" y="32067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9">
              <p14:nvContentPartPr>
                <p14:cNvPr id="186" name="墨迹 185">
                  <a:extLst>
                    <a:ext uri="{FF2B5EF4-FFF2-40B4-BE49-F238E27FC236}">
                      <a16:creationId xmlns:a16="http://schemas.microsoft.com/office/drawing/2014/main" id="{E7EA9DEC-8320-4871-8EDA-637AC708B833}"/>
                    </a:ext>
                  </a:extLst>
                </p14:cNvPr>
                <p14:cNvContentPartPr/>
                <p14:nvPr/>
              </p14:nvContentPartPr>
              <p14:xfrm>
                <a:off x="10498811" y="3231259"/>
                <a:ext cx="360" cy="360"/>
              </p14:xfrm>
            </p:contentPart>
          </mc:Choice>
          <mc:Fallback xmlns="">
            <p:pic>
              <p:nvPicPr>
                <p:cNvPr id="56" name="墨迹 55">
                  <a:extLst>
                    <a:ext uri="{FF2B5EF4-FFF2-40B4-BE49-F238E27FC236}">
                      <a16:creationId xmlns:a16="http://schemas.microsoft.com/office/drawing/2014/main" id="{E0820892-1275-5C62-DA1C-740CCCE33EEF}"/>
                    </a:ext>
                  </a:extLst>
                </p:cNvPr>
                <p:cNvPicPr/>
                <p:nvPr/>
              </p:nvPicPr>
              <p:blipFill>
                <a:blip r:embed="rId61"/>
                <a:stretch>
                  <a:fillRect/>
                </a:stretch>
              </p:blipFill>
              <p:spPr>
                <a:xfrm>
                  <a:off x="10494491" y="320425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187" name="墨迹 186">
                  <a:extLst>
                    <a:ext uri="{FF2B5EF4-FFF2-40B4-BE49-F238E27FC236}">
                      <a16:creationId xmlns:a16="http://schemas.microsoft.com/office/drawing/2014/main" id="{B042A33A-FD53-4EC6-98B9-3E6EE59AB4FE}"/>
                    </a:ext>
                  </a:extLst>
                </p14:cNvPr>
                <p14:cNvContentPartPr/>
                <p14:nvPr/>
              </p14:nvContentPartPr>
              <p14:xfrm>
                <a:off x="10498811" y="3230179"/>
                <a:ext cx="360" cy="1440"/>
              </p14:xfrm>
            </p:contentPart>
          </mc:Choice>
          <mc:Fallback xmlns="">
            <p:pic>
              <p:nvPicPr>
                <p:cNvPr id="57" name="墨迹 56">
                  <a:extLst>
                    <a:ext uri="{FF2B5EF4-FFF2-40B4-BE49-F238E27FC236}">
                      <a16:creationId xmlns:a16="http://schemas.microsoft.com/office/drawing/2014/main" id="{00ED783D-255C-2148-0021-2C6F2D2ED3B7}"/>
                    </a:ext>
                  </a:extLst>
                </p:cNvPr>
                <p:cNvPicPr/>
                <p:nvPr/>
              </p:nvPicPr>
              <p:blipFill>
                <a:blip r:embed="rId81"/>
                <a:stretch>
                  <a:fillRect/>
                </a:stretch>
              </p:blipFill>
              <p:spPr>
                <a:xfrm>
                  <a:off x="10494491" y="3203179"/>
                  <a:ext cx="900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188" name="墨迹 187">
                  <a:extLst>
                    <a:ext uri="{FF2B5EF4-FFF2-40B4-BE49-F238E27FC236}">
                      <a16:creationId xmlns:a16="http://schemas.microsoft.com/office/drawing/2014/main" id="{F7B86C98-3D0E-43ED-B756-05FC4CF2E492}"/>
                    </a:ext>
                  </a:extLst>
                </p14:cNvPr>
                <p14:cNvContentPartPr/>
                <p14:nvPr/>
              </p14:nvContentPartPr>
              <p14:xfrm>
                <a:off x="10500971" y="3228739"/>
                <a:ext cx="360" cy="360"/>
              </p14:xfrm>
            </p:contentPart>
          </mc:Choice>
          <mc:Fallback xmlns="">
            <p:pic>
              <p:nvPicPr>
                <p:cNvPr id="58" name="墨迹 57">
                  <a:extLst>
                    <a:ext uri="{FF2B5EF4-FFF2-40B4-BE49-F238E27FC236}">
                      <a16:creationId xmlns:a16="http://schemas.microsoft.com/office/drawing/2014/main" id="{5745EEEE-DE37-8A47-58A1-FDD0BBEABFC1}"/>
                    </a:ext>
                  </a:extLst>
                </p:cNvPr>
                <p:cNvPicPr/>
                <p:nvPr/>
              </p:nvPicPr>
              <p:blipFill>
                <a:blip r:embed="rId83"/>
                <a:stretch>
                  <a:fillRect/>
                </a:stretch>
              </p:blipFill>
              <p:spPr>
                <a:xfrm>
                  <a:off x="10496651" y="320209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189" name="墨迹 188">
                  <a:extLst>
                    <a:ext uri="{FF2B5EF4-FFF2-40B4-BE49-F238E27FC236}">
                      <a16:creationId xmlns:a16="http://schemas.microsoft.com/office/drawing/2014/main" id="{8395BD7D-2AC0-4E62-B94B-19AD478D6DE5}"/>
                    </a:ext>
                  </a:extLst>
                </p14:cNvPr>
                <p14:cNvContentPartPr/>
                <p14:nvPr/>
              </p14:nvContentPartPr>
              <p14:xfrm>
                <a:off x="10496291" y="3228683"/>
                <a:ext cx="360" cy="360"/>
              </p14:xfrm>
            </p:contentPart>
          </mc:Choice>
          <mc:Fallback xmlns="">
            <p:pic>
              <p:nvPicPr>
                <p:cNvPr id="94" name="墨迹 93">
                  <a:extLst>
                    <a:ext uri="{FF2B5EF4-FFF2-40B4-BE49-F238E27FC236}">
                      <a16:creationId xmlns:a16="http://schemas.microsoft.com/office/drawing/2014/main" id="{7494B99F-3920-533C-53EC-B71AFFDDEA4F}"/>
                    </a:ext>
                  </a:extLst>
                </p:cNvPr>
                <p:cNvPicPr/>
                <p:nvPr/>
              </p:nvPicPr>
              <p:blipFill>
                <a:blip r:embed="rId85"/>
                <a:stretch>
                  <a:fillRect/>
                </a:stretch>
              </p:blipFill>
              <p:spPr>
                <a:xfrm>
                  <a:off x="10491971" y="32020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6">
              <p14:nvContentPartPr>
                <p14:cNvPr id="190" name="墨迹 189">
                  <a:extLst>
                    <a:ext uri="{FF2B5EF4-FFF2-40B4-BE49-F238E27FC236}">
                      <a16:creationId xmlns:a16="http://schemas.microsoft.com/office/drawing/2014/main" id="{617F51F5-4925-4F94-87F8-5C6F3EE4C0E2}"/>
                    </a:ext>
                  </a:extLst>
                </p14:cNvPr>
                <p14:cNvContentPartPr/>
                <p14:nvPr/>
              </p14:nvContentPartPr>
              <p14:xfrm>
                <a:off x="10496291" y="3228683"/>
                <a:ext cx="360" cy="360"/>
              </p14:xfrm>
            </p:contentPart>
          </mc:Choice>
          <mc:Fallback xmlns="">
            <p:pic>
              <p:nvPicPr>
                <p:cNvPr id="95" name="墨迹 94">
                  <a:extLst>
                    <a:ext uri="{FF2B5EF4-FFF2-40B4-BE49-F238E27FC236}">
                      <a16:creationId xmlns:a16="http://schemas.microsoft.com/office/drawing/2014/main" id="{5B8264AB-20FF-1EA8-50FF-61F73565B905}"/>
                    </a:ext>
                  </a:extLst>
                </p:cNvPr>
                <p:cNvPicPr/>
                <p:nvPr/>
              </p:nvPicPr>
              <p:blipFill>
                <a:blip r:embed="rId85"/>
                <a:stretch>
                  <a:fillRect/>
                </a:stretch>
              </p:blipFill>
              <p:spPr>
                <a:xfrm>
                  <a:off x="10491971" y="32020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7">
              <p14:nvContentPartPr>
                <p14:cNvPr id="191" name="墨迹 190">
                  <a:extLst>
                    <a:ext uri="{FF2B5EF4-FFF2-40B4-BE49-F238E27FC236}">
                      <a16:creationId xmlns:a16="http://schemas.microsoft.com/office/drawing/2014/main" id="{BE91851C-C686-4A21-9B83-2F9A3E5ABF68}"/>
                    </a:ext>
                  </a:extLst>
                </p14:cNvPr>
                <p14:cNvContentPartPr/>
                <p14:nvPr/>
              </p14:nvContentPartPr>
              <p14:xfrm>
                <a:off x="10496291" y="3228683"/>
                <a:ext cx="360" cy="360"/>
              </p14:xfrm>
            </p:contentPart>
          </mc:Choice>
          <mc:Fallback xmlns="">
            <p:pic>
              <p:nvPicPr>
                <p:cNvPr id="96" name="墨迹 95">
                  <a:extLst>
                    <a:ext uri="{FF2B5EF4-FFF2-40B4-BE49-F238E27FC236}">
                      <a16:creationId xmlns:a16="http://schemas.microsoft.com/office/drawing/2014/main" id="{6BDA74D3-2D0C-3F20-AD2D-37A88AF414F2}"/>
                    </a:ext>
                  </a:extLst>
                </p:cNvPr>
                <p:cNvPicPr/>
                <p:nvPr/>
              </p:nvPicPr>
              <p:blipFill>
                <a:blip r:embed="rId85"/>
                <a:stretch>
                  <a:fillRect/>
                </a:stretch>
              </p:blipFill>
              <p:spPr>
                <a:xfrm>
                  <a:off x="10491971" y="32020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8">
              <p14:nvContentPartPr>
                <p14:cNvPr id="192" name="墨迹 191">
                  <a:extLst>
                    <a:ext uri="{FF2B5EF4-FFF2-40B4-BE49-F238E27FC236}">
                      <a16:creationId xmlns:a16="http://schemas.microsoft.com/office/drawing/2014/main" id="{78701162-BA12-465A-8FB1-10808DA136AC}"/>
                    </a:ext>
                  </a:extLst>
                </p14:cNvPr>
                <p14:cNvContentPartPr/>
                <p14:nvPr/>
              </p14:nvContentPartPr>
              <p14:xfrm>
                <a:off x="10491611" y="3226523"/>
                <a:ext cx="360" cy="360"/>
              </p14:xfrm>
            </p:contentPart>
          </mc:Choice>
          <mc:Fallback xmlns="">
            <p:pic>
              <p:nvPicPr>
                <p:cNvPr id="97" name="墨迹 96">
                  <a:extLst>
                    <a:ext uri="{FF2B5EF4-FFF2-40B4-BE49-F238E27FC236}">
                      <a16:creationId xmlns:a16="http://schemas.microsoft.com/office/drawing/2014/main" id="{E034A9C5-2C90-E4D8-414C-5E2F604589F2}"/>
                    </a:ext>
                  </a:extLst>
                </p:cNvPr>
                <p:cNvPicPr/>
                <p:nvPr/>
              </p:nvPicPr>
              <p:blipFill>
                <a:blip r:embed="rId89"/>
                <a:stretch>
                  <a:fillRect/>
                </a:stretch>
              </p:blipFill>
              <p:spPr>
                <a:xfrm>
                  <a:off x="10487291" y="3199523"/>
                  <a:ext cx="9000" cy="54000"/>
                </a:xfrm>
                <a:prstGeom prst="rect">
                  <a:avLst/>
                </a:prstGeom>
              </p:spPr>
            </p:pic>
          </mc:Fallback>
        </mc:AlternateContent>
      </p:grpSp>
      <p:grpSp>
        <p:nvGrpSpPr>
          <p:cNvPr id="193" name="组合 192">
            <a:extLst>
              <a:ext uri="{FF2B5EF4-FFF2-40B4-BE49-F238E27FC236}">
                <a16:creationId xmlns:a16="http://schemas.microsoft.com/office/drawing/2014/main" id="{7909BB7E-DCFB-4AA2-BB5C-2B8670AF85E8}"/>
              </a:ext>
            </a:extLst>
          </p:cNvPr>
          <p:cNvGrpSpPr/>
          <p:nvPr/>
        </p:nvGrpSpPr>
        <p:grpSpPr>
          <a:xfrm>
            <a:off x="11521213" y="31654090"/>
            <a:ext cx="12240" cy="33840"/>
            <a:chOff x="10491611" y="3523939"/>
            <a:chExt cx="12240" cy="33840"/>
          </a:xfrm>
        </p:grpSpPr>
        <mc:AlternateContent xmlns:mc="http://schemas.openxmlformats.org/markup-compatibility/2006" xmlns:p14="http://schemas.microsoft.com/office/powerpoint/2010/main" xmlns:aink="http://schemas.microsoft.com/office/drawing/2016/ink">
          <mc:Choice Requires="p14 aink">
            <p:contentPart p14:bwMode="auto" r:id="rId90">
              <p14:nvContentPartPr>
                <p14:cNvPr id="194" name="墨迹 193">
                  <a:extLst>
                    <a:ext uri="{FF2B5EF4-FFF2-40B4-BE49-F238E27FC236}">
                      <a16:creationId xmlns:a16="http://schemas.microsoft.com/office/drawing/2014/main" id="{076FBA2E-6D4E-4FAB-826A-E371E74B8579}"/>
                    </a:ext>
                  </a:extLst>
                </p14:cNvPr>
                <p14:cNvContentPartPr/>
                <p14:nvPr/>
              </p14:nvContentPartPr>
              <p14:xfrm>
                <a:off x="10500971" y="3523939"/>
                <a:ext cx="360" cy="360"/>
              </p14:xfrm>
            </p:contentPart>
          </mc:Choice>
          <mc:Fallback xmlns="">
            <p:pic>
              <p:nvPicPr>
                <p:cNvPr id="60" name="墨迹 59">
                  <a:extLst>
                    <a:ext uri="{FF2B5EF4-FFF2-40B4-BE49-F238E27FC236}">
                      <a16:creationId xmlns:a16="http://schemas.microsoft.com/office/drawing/2014/main" id="{1BD901D8-D515-58FD-35AF-8C9687B46180}"/>
                    </a:ext>
                  </a:extLst>
                </p:cNvPr>
                <p:cNvPicPr/>
                <p:nvPr/>
              </p:nvPicPr>
              <p:blipFill>
                <a:blip r:embed="rId83"/>
                <a:stretch>
                  <a:fillRect/>
                </a:stretch>
              </p:blipFill>
              <p:spPr>
                <a:xfrm>
                  <a:off x="10496651" y="349729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1">
              <p14:nvContentPartPr>
                <p14:cNvPr id="195" name="墨迹 194">
                  <a:extLst>
                    <a:ext uri="{FF2B5EF4-FFF2-40B4-BE49-F238E27FC236}">
                      <a16:creationId xmlns:a16="http://schemas.microsoft.com/office/drawing/2014/main" id="{CDCA2EB9-03C8-4384-96B2-94DE5914F611}"/>
                    </a:ext>
                  </a:extLst>
                </p14:cNvPr>
                <p14:cNvContentPartPr/>
                <p14:nvPr/>
              </p14:nvContentPartPr>
              <p14:xfrm>
                <a:off x="10497731" y="3535819"/>
                <a:ext cx="1440" cy="7920"/>
              </p14:xfrm>
            </p:contentPart>
          </mc:Choice>
          <mc:Fallback xmlns="">
            <p:pic>
              <p:nvPicPr>
                <p:cNvPr id="61" name="墨迹 60">
                  <a:extLst>
                    <a:ext uri="{FF2B5EF4-FFF2-40B4-BE49-F238E27FC236}">
                      <a16:creationId xmlns:a16="http://schemas.microsoft.com/office/drawing/2014/main" id="{2C292EB3-731A-EAC9-64D8-F50D1B50597E}"/>
                    </a:ext>
                  </a:extLst>
                </p:cNvPr>
                <p:cNvPicPr/>
                <p:nvPr/>
              </p:nvPicPr>
              <p:blipFill>
                <a:blip r:embed="rId92"/>
                <a:stretch>
                  <a:fillRect/>
                </a:stretch>
              </p:blipFill>
              <p:spPr>
                <a:xfrm>
                  <a:off x="10493411" y="3509179"/>
                  <a:ext cx="10080" cy="61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3">
              <p14:nvContentPartPr>
                <p14:cNvPr id="196" name="墨迹 195">
                  <a:extLst>
                    <a:ext uri="{FF2B5EF4-FFF2-40B4-BE49-F238E27FC236}">
                      <a16:creationId xmlns:a16="http://schemas.microsoft.com/office/drawing/2014/main" id="{F1C7B1E8-60B4-479B-8A15-DD5A1AE4C69A}"/>
                    </a:ext>
                  </a:extLst>
                </p14:cNvPr>
                <p14:cNvContentPartPr/>
                <p14:nvPr/>
              </p14:nvContentPartPr>
              <p14:xfrm>
                <a:off x="10496291" y="3550219"/>
                <a:ext cx="360" cy="2160"/>
              </p14:xfrm>
            </p:contentPart>
          </mc:Choice>
          <mc:Fallback xmlns="">
            <p:pic>
              <p:nvPicPr>
                <p:cNvPr id="62" name="墨迹 61">
                  <a:extLst>
                    <a:ext uri="{FF2B5EF4-FFF2-40B4-BE49-F238E27FC236}">
                      <a16:creationId xmlns:a16="http://schemas.microsoft.com/office/drawing/2014/main" id="{2833D28D-A227-0EDA-6853-1E635E133E33}"/>
                    </a:ext>
                  </a:extLst>
                </p:cNvPr>
                <p:cNvPicPr/>
                <p:nvPr/>
              </p:nvPicPr>
              <p:blipFill>
                <a:blip r:embed="rId94"/>
                <a:stretch>
                  <a:fillRect/>
                </a:stretch>
              </p:blipFill>
              <p:spPr>
                <a:xfrm>
                  <a:off x="10491971" y="3523579"/>
                  <a:ext cx="9000" cy="5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5">
              <p14:nvContentPartPr>
                <p14:cNvPr id="197" name="墨迹 196">
                  <a:extLst>
                    <a:ext uri="{FF2B5EF4-FFF2-40B4-BE49-F238E27FC236}">
                      <a16:creationId xmlns:a16="http://schemas.microsoft.com/office/drawing/2014/main" id="{392851E5-42F5-47F9-AD5C-DAC827FAAAE0}"/>
                    </a:ext>
                  </a:extLst>
                </p14:cNvPr>
                <p14:cNvContentPartPr/>
                <p14:nvPr/>
              </p14:nvContentPartPr>
              <p14:xfrm>
                <a:off x="10500971" y="3550219"/>
                <a:ext cx="360" cy="360"/>
              </p14:xfrm>
            </p:contentPart>
          </mc:Choice>
          <mc:Fallback xmlns="">
            <p:pic>
              <p:nvPicPr>
                <p:cNvPr id="63" name="墨迹 62">
                  <a:extLst>
                    <a:ext uri="{FF2B5EF4-FFF2-40B4-BE49-F238E27FC236}">
                      <a16:creationId xmlns:a16="http://schemas.microsoft.com/office/drawing/2014/main" id="{AE7045CE-C4DE-5B90-3C2B-B6225FDD7C0D}"/>
                    </a:ext>
                  </a:extLst>
                </p:cNvPr>
                <p:cNvPicPr/>
                <p:nvPr/>
              </p:nvPicPr>
              <p:blipFill>
                <a:blip r:embed="rId96"/>
                <a:stretch>
                  <a:fillRect/>
                </a:stretch>
              </p:blipFill>
              <p:spPr>
                <a:xfrm>
                  <a:off x="10496651" y="35235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7">
              <p14:nvContentPartPr>
                <p14:cNvPr id="198" name="墨迹 197">
                  <a:extLst>
                    <a:ext uri="{FF2B5EF4-FFF2-40B4-BE49-F238E27FC236}">
                      <a16:creationId xmlns:a16="http://schemas.microsoft.com/office/drawing/2014/main" id="{DE6EF4FD-1BCA-470F-9F6F-C130C6031639}"/>
                    </a:ext>
                  </a:extLst>
                </p14:cNvPr>
                <p14:cNvContentPartPr/>
                <p14:nvPr/>
              </p14:nvContentPartPr>
              <p14:xfrm>
                <a:off x="10498811" y="3531139"/>
                <a:ext cx="360" cy="360"/>
              </p14:xfrm>
            </p:contentPart>
          </mc:Choice>
          <mc:Fallback xmlns="">
            <p:pic>
              <p:nvPicPr>
                <p:cNvPr id="64" name="墨迹 63">
                  <a:extLst>
                    <a:ext uri="{FF2B5EF4-FFF2-40B4-BE49-F238E27FC236}">
                      <a16:creationId xmlns:a16="http://schemas.microsoft.com/office/drawing/2014/main" id="{811BF623-DF50-A454-D5A7-072BCFA18B41}"/>
                    </a:ext>
                  </a:extLst>
                </p:cNvPr>
                <p:cNvPicPr/>
                <p:nvPr/>
              </p:nvPicPr>
              <p:blipFill>
                <a:blip r:embed="rId98"/>
                <a:stretch>
                  <a:fillRect/>
                </a:stretch>
              </p:blipFill>
              <p:spPr>
                <a:xfrm>
                  <a:off x="10494491" y="350449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9">
              <p14:nvContentPartPr>
                <p14:cNvPr id="199" name="墨迹 198">
                  <a:extLst>
                    <a:ext uri="{FF2B5EF4-FFF2-40B4-BE49-F238E27FC236}">
                      <a16:creationId xmlns:a16="http://schemas.microsoft.com/office/drawing/2014/main" id="{63D0A69D-B8E1-4EC1-BE51-0FC3B21C4753}"/>
                    </a:ext>
                  </a:extLst>
                </p14:cNvPr>
                <p14:cNvContentPartPr/>
                <p14:nvPr/>
              </p14:nvContentPartPr>
              <p14:xfrm>
                <a:off x="10496291" y="3543019"/>
                <a:ext cx="360" cy="1440"/>
              </p14:xfrm>
            </p:contentPart>
          </mc:Choice>
          <mc:Fallback xmlns="">
            <p:pic>
              <p:nvPicPr>
                <p:cNvPr id="65" name="墨迹 64">
                  <a:extLst>
                    <a:ext uri="{FF2B5EF4-FFF2-40B4-BE49-F238E27FC236}">
                      <a16:creationId xmlns:a16="http://schemas.microsoft.com/office/drawing/2014/main" id="{380FE0BC-4611-180A-3C80-A5157EAF7961}"/>
                    </a:ext>
                  </a:extLst>
                </p:cNvPr>
                <p:cNvPicPr/>
                <p:nvPr/>
              </p:nvPicPr>
              <p:blipFill>
                <a:blip r:embed="rId29"/>
                <a:stretch>
                  <a:fillRect/>
                </a:stretch>
              </p:blipFill>
              <p:spPr>
                <a:xfrm>
                  <a:off x="10491971" y="3516379"/>
                  <a:ext cx="900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0">
              <p14:nvContentPartPr>
                <p14:cNvPr id="200" name="墨迹 199">
                  <a:extLst>
                    <a:ext uri="{FF2B5EF4-FFF2-40B4-BE49-F238E27FC236}">
                      <a16:creationId xmlns:a16="http://schemas.microsoft.com/office/drawing/2014/main" id="{4A8C97A6-F82F-4153-A10C-85DD623222B1}"/>
                    </a:ext>
                  </a:extLst>
                </p14:cNvPr>
                <p14:cNvContentPartPr/>
                <p14:nvPr/>
              </p14:nvContentPartPr>
              <p14:xfrm>
                <a:off x="10496291" y="3545539"/>
                <a:ext cx="360" cy="360"/>
              </p14:xfrm>
            </p:contentPart>
          </mc:Choice>
          <mc:Fallback xmlns="">
            <p:pic>
              <p:nvPicPr>
                <p:cNvPr id="66" name="墨迹 65">
                  <a:extLst>
                    <a:ext uri="{FF2B5EF4-FFF2-40B4-BE49-F238E27FC236}">
                      <a16:creationId xmlns:a16="http://schemas.microsoft.com/office/drawing/2014/main" id="{EC2ED2DF-27E9-0617-AAC2-83A287B24AF3}"/>
                    </a:ext>
                  </a:extLst>
                </p:cNvPr>
                <p:cNvPicPr/>
                <p:nvPr/>
              </p:nvPicPr>
              <p:blipFill>
                <a:blip r:embed="rId101"/>
                <a:stretch>
                  <a:fillRect/>
                </a:stretch>
              </p:blipFill>
              <p:spPr>
                <a:xfrm>
                  <a:off x="10491971" y="351853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2">
              <p14:nvContentPartPr>
                <p14:cNvPr id="201" name="墨迹 200">
                  <a:extLst>
                    <a:ext uri="{FF2B5EF4-FFF2-40B4-BE49-F238E27FC236}">
                      <a16:creationId xmlns:a16="http://schemas.microsoft.com/office/drawing/2014/main" id="{BC3744A3-2A3D-4B51-A598-5A15C7C8682D}"/>
                    </a:ext>
                  </a:extLst>
                </p14:cNvPr>
                <p14:cNvContentPartPr/>
                <p14:nvPr/>
              </p14:nvContentPartPr>
              <p14:xfrm>
                <a:off x="10496291" y="3547699"/>
                <a:ext cx="360" cy="1440"/>
              </p14:xfrm>
            </p:contentPart>
          </mc:Choice>
          <mc:Fallback xmlns="">
            <p:pic>
              <p:nvPicPr>
                <p:cNvPr id="67" name="墨迹 66">
                  <a:extLst>
                    <a:ext uri="{FF2B5EF4-FFF2-40B4-BE49-F238E27FC236}">
                      <a16:creationId xmlns:a16="http://schemas.microsoft.com/office/drawing/2014/main" id="{0A80D6A5-9CFD-CD89-87C4-25F21C7D5B51}"/>
                    </a:ext>
                  </a:extLst>
                </p:cNvPr>
                <p:cNvPicPr/>
                <p:nvPr/>
              </p:nvPicPr>
              <p:blipFill>
                <a:blip r:embed="rId103"/>
                <a:stretch>
                  <a:fillRect/>
                </a:stretch>
              </p:blipFill>
              <p:spPr>
                <a:xfrm>
                  <a:off x="10491971" y="3521059"/>
                  <a:ext cx="900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4">
              <p14:nvContentPartPr>
                <p14:cNvPr id="202" name="墨迹 201">
                  <a:extLst>
                    <a:ext uri="{FF2B5EF4-FFF2-40B4-BE49-F238E27FC236}">
                      <a16:creationId xmlns:a16="http://schemas.microsoft.com/office/drawing/2014/main" id="{BD3B4D07-4C82-497C-A4D1-0D3B422E284E}"/>
                    </a:ext>
                  </a:extLst>
                </p14:cNvPr>
                <p14:cNvContentPartPr/>
                <p14:nvPr/>
              </p14:nvContentPartPr>
              <p14:xfrm>
                <a:off x="10496291" y="3550219"/>
                <a:ext cx="360" cy="360"/>
              </p14:xfrm>
            </p:contentPart>
          </mc:Choice>
          <mc:Fallback xmlns="">
            <p:pic>
              <p:nvPicPr>
                <p:cNvPr id="68" name="墨迹 67">
                  <a:extLst>
                    <a:ext uri="{FF2B5EF4-FFF2-40B4-BE49-F238E27FC236}">
                      <a16:creationId xmlns:a16="http://schemas.microsoft.com/office/drawing/2014/main" id="{C35AA415-5F0D-7CD5-3A80-26C8FB0BF2BB}"/>
                    </a:ext>
                  </a:extLst>
                </p:cNvPr>
                <p:cNvPicPr/>
                <p:nvPr/>
              </p:nvPicPr>
              <p:blipFill>
                <a:blip r:embed="rId94"/>
                <a:stretch>
                  <a:fillRect/>
                </a:stretch>
              </p:blipFill>
              <p:spPr>
                <a:xfrm>
                  <a:off x="10491971" y="352357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5">
              <p14:nvContentPartPr>
                <p14:cNvPr id="203" name="墨迹 202">
                  <a:extLst>
                    <a:ext uri="{FF2B5EF4-FFF2-40B4-BE49-F238E27FC236}">
                      <a16:creationId xmlns:a16="http://schemas.microsoft.com/office/drawing/2014/main" id="{B799E75E-9A40-456C-ABC3-420D49E93FF7}"/>
                    </a:ext>
                  </a:extLst>
                </p14:cNvPr>
                <p14:cNvContentPartPr/>
                <p14:nvPr/>
              </p14:nvContentPartPr>
              <p14:xfrm>
                <a:off x="10498811" y="3552739"/>
                <a:ext cx="360" cy="360"/>
              </p14:xfrm>
            </p:contentPart>
          </mc:Choice>
          <mc:Fallback xmlns="">
            <p:pic>
              <p:nvPicPr>
                <p:cNvPr id="69" name="墨迹 68">
                  <a:extLst>
                    <a:ext uri="{FF2B5EF4-FFF2-40B4-BE49-F238E27FC236}">
                      <a16:creationId xmlns:a16="http://schemas.microsoft.com/office/drawing/2014/main" id="{E151D586-6F90-533B-C174-B9A9E4ED5702}"/>
                    </a:ext>
                  </a:extLst>
                </p:cNvPr>
                <p:cNvPicPr/>
                <p:nvPr/>
              </p:nvPicPr>
              <p:blipFill>
                <a:blip r:embed="rId106"/>
                <a:stretch>
                  <a:fillRect/>
                </a:stretch>
              </p:blipFill>
              <p:spPr>
                <a:xfrm>
                  <a:off x="10494491" y="352573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7">
              <p14:nvContentPartPr>
                <p14:cNvPr id="204" name="墨迹 203">
                  <a:extLst>
                    <a:ext uri="{FF2B5EF4-FFF2-40B4-BE49-F238E27FC236}">
                      <a16:creationId xmlns:a16="http://schemas.microsoft.com/office/drawing/2014/main" id="{2990EA53-D44B-4408-8FEB-0FD228FDE9FF}"/>
                    </a:ext>
                  </a:extLst>
                </p14:cNvPr>
                <p14:cNvContentPartPr/>
                <p14:nvPr/>
              </p14:nvContentPartPr>
              <p14:xfrm>
                <a:off x="10503491" y="3554899"/>
                <a:ext cx="360" cy="360"/>
              </p14:xfrm>
            </p:contentPart>
          </mc:Choice>
          <mc:Fallback xmlns="">
            <p:pic>
              <p:nvPicPr>
                <p:cNvPr id="83" name="墨迹 82">
                  <a:extLst>
                    <a:ext uri="{FF2B5EF4-FFF2-40B4-BE49-F238E27FC236}">
                      <a16:creationId xmlns:a16="http://schemas.microsoft.com/office/drawing/2014/main" id="{25464877-5774-DBA8-1790-38AB5C22FAB3}"/>
                    </a:ext>
                  </a:extLst>
                </p:cNvPr>
                <p:cNvPicPr/>
                <p:nvPr/>
              </p:nvPicPr>
              <p:blipFill>
                <a:blip r:embed="rId108"/>
                <a:stretch>
                  <a:fillRect/>
                </a:stretch>
              </p:blipFill>
              <p:spPr>
                <a:xfrm>
                  <a:off x="10499171" y="352825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9">
              <p14:nvContentPartPr>
                <p14:cNvPr id="205" name="墨迹 204">
                  <a:extLst>
                    <a:ext uri="{FF2B5EF4-FFF2-40B4-BE49-F238E27FC236}">
                      <a16:creationId xmlns:a16="http://schemas.microsoft.com/office/drawing/2014/main" id="{205A59A8-D9FF-4E63-853A-897B5C32C5C5}"/>
                    </a:ext>
                  </a:extLst>
                </p14:cNvPr>
                <p14:cNvContentPartPr/>
                <p14:nvPr/>
              </p14:nvContentPartPr>
              <p14:xfrm>
                <a:off x="10500971" y="3554899"/>
                <a:ext cx="360" cy="1440"/>
              </p14:xfrm>
            </p:contentPart>
          </mc:Choice>
          <mc:Fallback xmlns="">
            <p:pic>
              <p:nvPicPr>
                <p:cNvPr id="84" name="墨迹 83">
                  <a:extLst>
                    <a:ext uri="{FF2B5EF4-FFF2-40B4-BE49-F238E27FC236}">
                      <a16:creationId xmlns:a16="http://schemas.microsoft.com/office/drawing/2014/main" id="{24796980-D2D7-B546-FF1A-652C51B78C55}"/>
                    </a:ext>
                  </a:extLst>
                </p:cNvPr>
                <p:cNvPicPr/>
                <p:nvPr/>
              </p:nvPicPr>
              <p:blipFill>
                <a:blip r:embed="rId110"/>
                <a:stretch>
                  <a:fillRect/>
                </a:stretch>
              </p:blipFill>
              <p:spPr>
                <a:xfrm>
                  <a:off x="10496651" y="3528259"/>
                  <a:ext cx="900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1">
              <p14:nvContentPartPr>
                <p14:cNvPr id="206" name="墨迹 205">
                  <a:extLst>
                    <a:ext uri="{FF2B5EF4-FFF2-40B4-BE49-F238E27FC236}">
                      <a16:creationId xmlns:a16="http://schemas.microsoft.com/office/drawing/2014/main" id="{7F9FA2C4-4383-480C-8F94-293E65AE0A14}"/>
                    </a:ext>
                  </a:extLst>
                </p14:cNvPr>
                <p14:cNvContentPartPr/>
                <p14:nvPr/>
              </p14:nvContentPartPr>
              <p14:xfrm>
                <a:off x="10500971" y="3557419"/>
                <a:ext cx="360" cy="360"/>
              </p14:xfrm>
            </p:contentPart>
          </mc:Choice>
          <mc:Fallback xmlns="">
            <p:pic>
              <p:nvPicPr>
                <p:cNvPr id="85" name="墨迹 84">
                  <a:extLst>
                    <a:ext uri="{FF2B5EF4-FFF2-40B4-BE49-F238E27FC236}">
                      <a16:creationId xmlns:a16="http://schemas.microsoft.com/office/drawing/2014/main" id="{A083E963-87A1-071D-439F-E21B697B4BA8}"/>
                    </a:ext>
                  </a:extLst>
                </p:cNvPr>
                <p:cNvPicPr/>
                <p:nvPr/>
              </p:nvPicPr>
              <p:blipFill>
                <a:blip r:embed="rId112"/>
                <a:stretch>
                  <a:fillRect/>
                </a:stretch>
              </p:blipFill>
              <p:spPr>
                <a:xfrm>
                  <a:off x="10496651" y="3530419"/>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3">
              <p14:nvContentPartPr>
                <p14:cNvPr id="207" name="墨迹 206">
                  <a:extLst>
                    <a:ext uri="{FF2B5EF4-FFF2-40B4-BE49-F238E27FC236}">
                      <a16:creationId xmlns:a16="http://schemas.microsoft.com/office/drawing/2014/main" id="{97ADB76C-04CE-4C13-B513-C1547D7EA907}"/>
                    </a:ext>
                  </a:extLst>
                </p14:cNvPr>
                <p14:cNvContentPartPr/>
                <p14:nvPr/>
              </p14:nvContentPartPr>
              <p14:xfrm>
                <a:off x="10498811" y="3538283"/>
                <a:ext cx="360" cy="360"/>
              </p14:xfrm>
            </p:contentPart>
          </mc:Choice>
          <mc:Fallback xmlns="">
            <p:pic>
              <p:nvPicPr>
                <p:cNvPr id="98" name="墨迹 97">
                  <a:extLst>
                    <a:ext uri="{FF2B5EF4-FFF2-40B4-BE49-F238E27FC236}">
                      <a16:creationId xmlns:a16="http://schemas.microsoft.com/office/drawing/2014/main" id="{11A832CC-0AB6-F9EF-24D2-35503E5B691F}"/>
                    </a:ext>
                  </a:extLst>
                </p:cNvPr>
                <p:cNvPicPr/>
                <p:nvPr/>
              </p:nvPicPr>
              <p:blipFill>
                <a:blip r:embed="rId42"/>
                <a:stretch>
                  <a:fillRect/>
                </a:stretch>
              </p:blipFill>
              <p:spPr>
                <a:xfrm>
                  <a:off x="10494491" y="351164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4">
              <p14:nvContentPartPr>
                <p14:cNvPr id="208" name="墨迹 207">
                  <a:extLst>
                    <a:ext uri="{FF2B5EF4-FFF2-40B4-BE49-F238E27FC236}">
                      <a16:creationId xmlns:a16="http://schemas.microsoft.com/office/drawing/2014/main" id="{B9053742-5310-467D-8C40-0271ADA4E0F8}"/>
                    </a:ext>
                  </a:extLst>
                </p14:cNvPr>
                <p14:cNvContentPartPr/>
                <p14:nvPr/>
              </p14:nvContentPartPr>
              <p14:xfrm>
                <a:off x="10498811" y="3540803"/>
                <a:ext cx="360" cy="360"/>
              </p14:xfrm>
            </p:contentPart>
          </mc:Choice>
          <mc:Fallback xmlns="">
            <p:pic>
              <p:nvPicPr>
                <p:cNvPr id="99" name="墨迹 98">
                  <a:extLst>
                    <a:ext uri="{FF2B5EF4-FFF2-40B4-BE49-F238E27FC236}">
                      <a16:creationId xmlns:a16="http://schemas.microsoft.com/office/drawing/2014/main" id="{C60F71F2-DDB2-7C99-7A06-BBE4F49E7E2D}"/>
                    </a:ext>
                  </a:extLst>
                </p:cNvPr>
                <p:cNvPicPr/>
                <p:nvPr/>
              </p:nvPicPr>
              <p:blipFill>
                <a:blip r:embed="rId115"/>
                <a:stretch>
                  <a:fillRect/>
                </a:stretch>
              </p:blipFill>
              <p:spPr>
                <a:xfrm>
                  <a:off x="10494491" y="351380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6">
              <p14:nvContentPartPr>
                <p14:cNvPr id="209" name="墨迹 208">
                  <a:extLst>
                    <a:ext uri="{FF2B5EF4-FFF2-40B4-BE49-F238E27FC236}">
                      <a16:creationId xmlns:a16="http://schemas.microsoft.com/office/drawing/2014/main" id="{7E59CF03-9BD0-4596-9729-54EB4E434F53}"/>
                    </a:ext>
                  </a:extLst>
                </p14:cNvPr>
                <p14:cNvContentPartPr/>
                <p14:nvPr/>
              </p14:nvContentPartPr>
              <p14:xfrm>
                <a:off x="10498811" y="3528923"/>
                <a:ext cx="360" cy="360"/>
              </p14:xfrm>
            </p:contentPart>
          </mc:Choice>
          <mc:Fallback xmlns="">
            <p:pic>
              <p:nvPicPr>
                <p:cNvPr id="100" name="墨迹 99">
                  <a:extLst>
                    <a:ext uri="{FF2B5EF4-FFF2-40B4-BE49-F238E27FC236}">
                      <a16:creationId xmlns:a16="http://schemas.microsoft.com/office/drawing/2014/main" id="{9A45C8C3-8565-C503-0976-565273830FE7}"/>
                    </a:ext>
                  </a:extLst>
                </p:cNvPr>
                <p:cNvPicPr/>
                <p:nvPr/>
              </p:nvPicPr>
              <p:blipFill>
                <a:blip r:embed="rId42"/>
                <a:stretch>
                  <a:fillRect/>
                </a:stretch>
              </p:blipFill>
              <p:spPr>
                <a:xfrm>
                  <a:off x="10494491" y="350192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7">
              <p14:nvContentPartPr>
                <p14:cNvPr id="210" name="墨迹 209">
                  <a:extLst>
                    <a:ext uri="{FF2B5EF4-FFF2-40B4-BE49-F238E27FC236}">
                      <a16:creationId xmlns:a16="http://schemas.microsoft.com/office/drawing/2014/main" id="{88149C28-DA46-4553-9128-BE32CB938641}"/>
                    </a:ext>
                  </a:extLst>
                </p14:cNvPr>
                <p14:cNvContentPartPr/>
                <p14:nvPr/>
              </p14:nvContentPartPr>
              <p14:xfrm>
                <a:off x="10498811" y="3542963"/>
                <a:ext cx="360" cy="1440"/>
              </p14:xfrm>
            </p:contentPart>
          </mc:Choice>
          <mc:Fallback xmlns="">
            <p:pic>
              <p:nvPicPr>
                <p:cNvPr id="101" name="墨迹 100">
                  <a:extLst>
                    <a:ext uri="{FF2B5EF4-FFF2-40B4-BE49-F238E27FC236}">
                      <a16:creationId xmlns:a16="http://schemas.microsoft.com/office/drawing/2014/main" id="{C6B870EC-381F-04D4-F94B-4B793F3A23CA}"/>
                    </a:ext>
                  </a:extLst>
                </p:cNvPr>
                <p:cNvPicPr/>
                <p:nvPr/>
              </p:nvPicPr>
              <p:blipFill>
                <a:blip r:embed="rId118"/>
                <a:stretch>
                  <a:fillRect/>
                </a:stretch>
              </p:blipFill>
              <p:spPr>
                <a:xfrm>
                  <a:off x="10494491" y="3516323"/>
                  <a:ext cx="9000" cy="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9">
              <p14:nvContentPartPr>
                <p14:cNvPr id="211" name="墨迹 210">
                  <a:extLst>
                    <a:ext uri="{FF2B5EF4-FFF2-40B4-BE49-F238E27FC236}">
                      <a16:creationId xmlns:a16="http://schemas.microsoft.com/office/drawing/2014/main" id="{92F1028B-C464-4CF0-8FD6-6DEDFCDB2DDF}"/>
                    </a:ext>
                  </a:extLst>
                </p14:cNvPr>
                <p14:cNvContentPartPr/>
                <p14:nvPr/>
              </p14:nvContentPartPr>
              <p14:xfrm>
                <a:off x="10500971" y="3550163"/>
                <a:ext cx="360" cy="360"/>
              </p14:xfrm>
            </p:contentPart>
          </mc:Choice>
          <mc:Fallback xmlns="">
            <p:pic>
              <p:nvPicPr>
                <p:cNvPr id="105" name="墨迹 104">
                  <a:extLst>
                    <a:ext uri="{FF2B5EF4-FFF2-40B4-BE49-F238E27FC236}">
                      <a16:creationId xmlns:a16="http://schemas.microsoft.com/office/drawing/2014/main" id="{8AFC7B6F-537C-F4C9-6AFB-81172DFFC4ED}"/>
                    </a:ext>
                  </a:extLst>
                </p:cNvPr>
                <p:cNvPicPr/>
                <p:nvPr/>
              </p:nvPicPr>
              <p:blipFill>
                <a:blip r:embed="rId47"/>
                <a:stretch>
                  <a:fillRect/>
                </a:stretch>
              </p:blipFill>
              <p:spPr>
                <a:xfrm>
                  <a:off x="10496651" y="352352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0">
              <p14:nvContentPartPr>
                <p14:cNvPr id="212" name="墨迹 211">
                  <a:extLst>
                    <a:ext uri="{FF2B5EF4-FFF2-40B4-BE49-F238E27FC236}">
                      <a16:creationId xmlns:a16="http://schemas.microsoft.com/office/drawing/2014/main" id="{112B8A24-731C-451F-A928-570B4C765D9A}"/>
                    </a:ext>
                  </a:extLst>
                </p14:cNvPr>
                <p14:cNvContentPartPr/>
                <p14:nvPr/>
              </p14:nvContentPartPr>
              <p14:xfrm>
                <a:off x="10495211" y="3528923"/>
                <a:ext cx="1440" cy="360"/>
              </p14:xfrm>
            </p:contentPart>
          </mc:Choice>
          <mc:Fallback xmlns="">
            <p:pic>
              <p:nvPicPr>
                <p:cNvPr id="106" name="墨迹 105">
                  <a:extLst>
                    <a:ext uri="{FF2B5EF4-FFF2-40B4-BE49-F238E27FC236}">
                      <a16:creationId xmlns:a16="http://schemas.microsoft.com/office/drawing/2014/main" id="{4848401A-312A-F5A2-792C-9E3236119524}"/>
                    </a:ext>
                  </a:extLst>
                </p:cNvPr>
                <p:cNvPicPr/>
                <p:nvPr/>
              </p:nvPicPr>
              <p:blipFill>
                <a:blip r:embed="rId121"/>
                <a:stretch>
                  <a:fillRect/>
                </a:stretch>
              </p:blipFill>
              <p:spPr>
                <a:xfrm>
                  <a:off x="10490891" y="3501923"/>
                  <a:ext cx="1008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2">
              <p14:nvContentPartPr>
                <p14:cNvPr id="213" name="墨迹 212">
                  <a:extLst>
                    <a:ext uri="{FF2B5EF4-FFF2-40B4-BE49-F238E27FC236}">
                      <a16:creationId xmlns:a16="http://schemas.microsoft.com/office/drawing/2014/main" id="{ED96DBE6-B37F-4C96-B61C-1CC8C0A55925}"/>
                    </a:ext>
                  </a:extLst>
                </p14:cNvPr>
                <p14:cNvContentPartPr/>
                <p14:nvPr/>
              </p14:nvContentPartPr>
              <p14:xfrm>
                <a:off x="10491611" y="3533603"/>
                <a:ext cx="360" cy="360"/>
              </p14:xfrm>
            </p:contentPart>
          </mc:Choice>
          <mc:Fallback xmlns="">
            <p:pic>
              <p:nvPicPr>
                <p:cNvPr id="108" name="墨迹 107">
                  <a:extLst>
                    <a:ext uri="{FF2B5EF4-FFF2-40B4-BE49-F238E27FC236}">
                      <a16:creationId xmlns:a16="http://schemas.microsoft.com/office/drawing/2014/main" id="{4E000916-FE2A-8659-C90F-C35F800C8BD1}"/>
                    </a:ext>
                  </a:extLst>
                </p:cNvPr>
                <p:cNvPicPr/>
                <p:nvPr/>
              </p:nvPicPr>
              <p:blipFill>
                <a:blip r:embed="rId123"/>
                <a:stretch>
                  <a:fillRect/>
                </a:stretch>
              </p:blipFill>
              <p:spPr>
                <a:xfrm>
                  <a:off x="10487291" y="3506603"/>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4">
              <p14:nvContentPartPr>
                <p14:cNvPr id="214" name="墨迹 213">
                  <a:extLst>
                    <a:ext uri="{FF2B5EF4-FFF2-40B4-BE49-F238E27FC236}">
                      <a16:creationId xmlns:a16="http://schemas.microsoft.com/office/drawing/2014/main" id="{1B6FF023-DABA-4329-ACFA-22D98340A50D}"/>
                    </a:ext>
                  </a:extLst>
                </p14:cNvPr>
                <p14:cNvContentPartPr/>
                <p14:nvPr/>
              </p14:nvContentPartPr>
              <p14:xfrm>
                <a:off x="10494131" y="3536123"/>
                <a:ext cx="360" cy="360"/>
              </p14:xfrm>
            </p:contentPart>
          </mc:Choice>
          <mc:Fallback xmlns="">
            <p:pic>
              <p:nvPicPr>
                <p:cNvPr id="110" name="墨迹 109">
                  <a:extLst>
                    <a:ext uri="{FF2B5EF4-FFF2-40B4-BE49-F238E27FC236}">
                      <a16:creationId xmlns:a16="http://schemas.microsoft.com/office/drawing/2014/main" id="{6256F75F-D707-B286-CF55-5FA525011295}"/>
                    </a:ext>
                  </a:extLst>
                </p:cNvPr>
                <p:cNvPicPr/>
                <p:nvPr/>
              </p:nvPicPr>
              <p:blipFill>
                <a:blip r:embed="rId125"/>
                <a:stretch>
                  <a:fillRect/>
                </a:stretch>
              </p:blipFill>
              <p:spPr>
                <a:xfrm>
                  <a:off x="10489811" y="3509123"/>
                  <a:ext cx="9000" cy="54000"/>
                </a:xfrm>
                <a:prstGeom prst="rect">
                  <a:avLst/>
                </a:prstGeom>
              </p:spPr>
            </p:pic>
          </mc:Fallback>
        </mc:AlternateContent>
      </p:grpSp>
      <p:sp>
        <p:nvSpPr>
          <p:cNvPr id="215" name="椭圆 214">
            <a:extLst>
              <a:ext uri="{FF2B5EF4-FFF2-40B4-BE49-F238E27FC236}">
                <a16:creationId xmlns:a16="http://schemas.microsoft.com/office/drawing/2014/main" id="{D00A8D82-3B11-4049-B760-AF13FF477E86}"/>
              </a:ext>
            </a:extLst>
          </p:cNvPr>
          <p:cNvSpPr/>
          <p:nvPr/>
        </p:nvSpPr>
        <p:spPr>
          <a:xfrm>
            <a:off x="11457258" y="31261971"/>
            <a:ext cx="195603" cy="42055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CD591EA6-E1F7-4581-93F0-E3B57BE6C2C1}"/>
              </a:ext>
            </a:extLst>
          </p:cNvPr>
          <p:cNvSpPr/>
          <p:nvPr/>
        </p:nvSpPr>
        <p:spPr>
          <a:xfrm>
            <a:off x="9885156" y="30699062"/>
            <a:ext cx="2804579" cy="301180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文本框 216">
            <a:extLst>
              <a:ext uri="{FF2B5EF4-FFF2-40B4-BE49-F238E27FC236}">
                <a16:creationId xmlns:a16="http://schemas.microsoft.com/office/drawing/2014/main" id="{B82ED8A0-35F8-4385-9283-A216B87A4A1D}"/>
              </a:ext>
            </a:extLst>
          </p:cNvPr>
          <p:cNvSpPr txBox="1"/>
          <p:nvPr/>
        </p:nvSpPr>
        <p:spPr>
          <a:xfrm>
            <a:off x="10118923" y="33780673"/>
            <a:ext cx="2804579" cy="338554"/>
          </a:xfrm>
          <a:prstGeom prst="rect">
            <a:avLst/>
          </a:prstGeom>
          <a:noFill/>
          <a:ln>
            <a:noFill/>
          </a:ln>
        </p:spPr>
        <p:txBody>
          <a:bodyPr wrap="square">
            <a:spAutoFit/>
          </a:bodyPr>
          <a:lstStyle/>
          <a:p>
            <a:r>
              <a:rPr lang="en-US" altLang="zh-CN" sz="1600" b="1" dirty="0"/>
              <a:t>the influence of fine noise</a:t>
            </a:r>
            <a:endParaRPr lang="zh-CN" altLang="en-US" sz="1600" dirty="0"/>
          </a:p>
        </p:txBody>
      </p:sp>
      <p:sp>
        <p:nvSpPr>
          <p:cNvPr id="218" name="文本框 217">
            <a:extLst>
              <a:ext uri="{FF2B5EF4-FFF2-40B4-BE49-F238E27FC236}">
                <a16:creationId xmlns:a16="http://schemas.microsoft.com/office/drawing/2014/main" id="{CCFB377E-679B-4320-BA76-8A9DBB8423F0}"/>
              </a:ext>
            </a:extLst>
          </p:cNvPr>
          <p:cNvSpPr txBox="1"/>
          <p:nvPr/>
        </p:nvSpPr>
        <p:spPr>
          <a:xfrm>
            <a:off x="1147048" y="34136780"/>
            <a:ext cx="13293735" cy="1554336"/>
          </a:xfrm>
          <a:prstGeom prst="rect">
            <a:avLst/>
          </a:prstGeom>
          <a:noFill/>
        </p:spPr>
        <p:txBody>
          <a:bodyPr wrap="square" rtlCol="0">
            <a:spAutoFit/>
          </a:bodyPr>
          <a:lstStyle/>
          <a:p>
            <a:pPr>
              <a:lnSpc>
                <a:spcPts val="3800"/>
              </a:lnSpc>
            </a:pPr>
            <a:r>
              <a:rPr lang="en-US" altLang="zh-CN" sz="3600" dirty="0"/>
              <a:t>The above influencing factors can all lead to inaccurate threshold results.</a:t>
            </a:r>
          </a:p>
          <a:p>
            <a:pPr>
              <a:lnSpc>
                <a:spcPts val="3800"/>
              </a:lnSpc>
            </a:pPr>
            <a:r>
              <a:rPr lang="en-US" altLang="zh-CN" sz="3600" dirty="0"/>
              <a:t>Using different methods for different situations can yield good results.</a:t>
            </a:r>
            <a:endParaRPr lang="zh-CN" altLang="en-US" sz="3600"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375E43B-007C-4288-A5AE-1064B5EC3786}"/>
                  </a:ext>
                </a:extLst>
              </p:cNvPr>
              <p:cNvSpPr txBox="1"/>
              <p:nvPr/>
            </p:nvSpPr>
            <p:spPr>
              <a:xfrm>
                <a:off x="643930" y="3087335"/>
                <a:ext cx="19005510" cy="523220"/>
              </a:xfrm>
              <a:prstGeom prst="rect">
                <a:avLst/>
              </a:prstGeom>
              <a:noFill/>
            </p:spPr>
            <p:txBody>
              <a:bodyPr wrap="square" rtlCol="0">
                <a:spAutoFit/>
              </a:bodyPr>
              <a:lstStyle/>
              <a:p>
                <a14:m>
                  <m:oMath xmlns:m="http://schemas.openxmlformats.org/officeDocument/2006/math">
                    <m:sSup>
                      <m:sSupPr>
                        <m:ctrlPr>
                          <a:rPr lang="en-US" altLang="zh-CN" sz="2800" i="1" dirty="0" smtClean="0">
                            <a:solidFill>
                              <a:schemeClr val="bg1"/>
                            </a:solidFill>
                            <a:latin typeface="Cambria Math" panose="02040503050406030204" pitchFamily="18" charset="0"/>
                          </a:rPr>
                        </m:ctrlPr>
                      </m:sSupPr>
                      <m:e>
                        <m:r>
                          <m:rPr>
                            <m:sty m:val="p"/>
                          </m:rPr>
                          <a:rPr lang="en-US" altLang="zh-CN" sz="2800" dirty="0">
                            <a:solidFill>
                              <a:schemeClr val="bg1"/>
                            </a:solidFill>
                            <a:latin typeface="Cambria Math" panose="02040503050406030204" pitchFamily="18" charset="0"/>
                          </a:rPr>
                          <m:t>Shengbo</m:t>
                        </m:r>
                        <m:r>
                          <a:rPr lang="en-US" altLang="zh-CN" sz="2800" dirty="0">
                            <a:solidFill>
                              <a:schemeClr val="bg1"/>
                            </a:solidFill>
                            <a:latin typeface="Cambria Math" panose="02040503050406030204" pitchFamily="18" charset="0"/>
                          </a:rPr>
                          <m:t> </m:t>
                        </m:r>
                        <m:r>
                          <m:rPr>
                            <m:sty m:val="p"/>
                          </m:rPr>
                          <a:rPr lang="en-US" altLang="zh-CN" sz="2800" dirty="0">
                            <a:solidFill>
                              <a:schemeClr val="bg1"/>
                            </a:solidFill>
                            <a:latin typeface="Cambria Math" panose="02040503050406030204" pitchFamily="18" charset="0"/>
                          </a:rPr>
                          <m:t>Cao</m:t>
                        </m:r>
                        <m:r>
                          <a:rPr lang="en-US" altLang="zh-CN" sz="2800" dirty="0">
                            <a:solidFill>
                              <a:schemeClr val="bg1"/>
                            </a:solidFill>
                            <a:latin typeface="Cambria Math" panose="02040503050406030204" pitchFamily="18" charset="0"/>
                          </a:rPr>
                          <m:t>(</m:t>
                        </m:r>
                        <m:r>
                          <a:rPr lang="zh-CN" altLang="en-US" sz="2800" dirty="0">
                            <a:solidFill>
                              <a:schemeClr val="bg1"/>
                            </a:solidFill>
                            <a:latin typeface="Cambria Math" panose="02040503050406030204" pitchFamily="18" charset="0"/>
                          </a:rPr>
                          <m:t>曹圣博</m:t>
                        </m:r>
                        <m:r>
                          <a:rPr lang="en-US" altLang="zh-CN" sz="2800" dirty="0">
                            <a:solidFill>
                              <a:schemeClr val="bg1"/>
                            </a:solidFill>
                            <a:latin typeface="Cambria Math" panose="02040503050406030204" pitchFamily="18" charset="0"/>
                          </a:rPr>
                          <m:t>)</m:t>
                        </m:r>
                      </m:e>
                      <m:sup>
                        <m:r>
                          <a:rPr lang="en-US" altLang="zh-CN" sz="2800" b="0" i="0" dirty="0" smtClean="0">
                            <a:solidFill>
                              <a:schemeClr val="bg1"/>
                            </a:solidFill>
                            <a:latin typeface="Cambria Math" panose="02040503050406030204" pitchFamily="18" charset="0"/>
                          </a:rPr>
                          <m:t>1</m:t>
                        </m:r>
                      </m:sup>
                    </m:sSup>
                    <m:r>
                      <m:rPr>
                        <m:nor/>
                      </m:rPr>
                      <a:rPr lang="zh-CN" altLang="en-US" sz="2800" dirty="0">
                        <a:solidFill>
                          <a:schemeClr val="bg1"/>
                        </a:solidFill>
                      </a:rPr>
                      <m:t>，</m:t>
                    </m:r>
                    <m:sSup>
                      <m:sSupPr>
                        <m:ctrlPr>
                          <a:rPr lang="en-US" altLang="zh-CN" sz="2800" i="1" smtClean="0">
                            <a:solidFill>
                              <a:schemeClr val="bg1"/>
                            </a:solidFill>
                            <a:latin typeface="Cambria Math" panose="02040503050406030204" pitchFamily="18" charset="0"/>
                          </a:rPr>
                        </m:ctrlPr>
                      </m:sSupPr>
                      <m:e>
                        <m:r>
                          <m:rPr>
                            <m:nor/>
                          </m:rPr>
                          <a:rPr lang="en-US" altLang="zh-CN" sz="2800" dirty="0">
                            <a:solidFill>
                              <a:schemeClr val="bg1"/>
                            </a:solidFill>
                          </a:rPr>
                          <m:t>Changcheng</m:t>
                        </m:r>
                        <m:r>
                          <m:rPr>
                            <m:nor/>
                          </m:rPr>
                          <a:rPr lang="en-US" altLang="zh-CN" sz="2800" dirty="0">
                            <a:solidFill>
                              <a:schemeClr val="bg1"/>
                            </a:solidFill>
                          </a:rPr>
                          <m:t> </m:t>
                        </m:r>
                        <m:r>
                          <m:rPr>
                            <m:nor/>
                          </m:rPr>
                          <a:rPr lang="en-US" altLang="zh-CN" sz="2800" dirty="0">
                            <a:solidFill>
                              <a:schemeClr val="bg1"/>
                            </a:solidFill>
                          </a:rPr>
                          <m:t>Liu</m:t>
                        </m:r>
                        <m:r>
                          <m:rPr>
                            <m:nor/>
                          </m:rPr>
                          <a:rPr lang="en-US" altLang="zh-CN" sz="2800" dirty="0">
                            <a:solidFill>
                              <a:schemeClr val="bg1"/>
                            </a:solidFill>
                          </a:rPr>
                          <m:t>(</m:t>
                        </m:r>
                        <m:r>
                          <m:rPr>
                            <m:nor/>
                          </m:rPr>
                          <a:rPr lang="zh-CN" altLang="en-US" sz="2800" dirty="0">
                            <a:solidFill>
                              <a:schemeClr val="bg1"/>
                            </a:solidFill>
                          </a:rPr>
                          <m:t>刘长城</m:t>
                        </m:r>
                        <m:r>
                          <m:rPr>
                            <m:nor/>
                          </m:rPr>
                          <a:rPr lang="en-US" altLang="zh-CN" sz="2800" dirty="0">
                            <a:solidFill>
                              <a:schemeClr val="bg1"/>
                            </a:solidFill>
                          </a:rPr>
                          <m:t>)</m:t>
                        </m:r>
                      </m:e>
                      <m:sup>
                        <m:r>
                          <a:rPr lang="en-US" altLang="zh-CN" sz="2800" b="0" i="1" dirty="0" smtClean="0">
                            <a:solidFill>
                              <a:schemeClr val="bg1"/>
                            </a:solidFill>
                            <a:latin typeface="Cambria Math" panose="02040503050406030204" pitchFamily="18" charset="0"/>
                          </a:rPr>
                          <m:t>2</m:t>
                        </m:r>
                      </m:sup>
                    </m:sSup>
                  </m:oMath>
                </a14:m>
                <a:r>
                  <a:rPr lang="zh-CN" altLang="en-US" sz="2800" dirty="0">
                    <a:solidFill>
                      <a:schemeClr val="bg1"/>
                    </a:solidFill>
                  </a:rPr>
                  <a:t>，</a:t>
                </a:r>
                <a:r>
                  <a:rPr lang="en-US" altLang="zh-CN" sz="2800" dirty="0">
                    <a:solidFill>
                      <a:schemeClr val="bg1"/>
                    </a:solidFill>
                  </a:rPr>
                  <a:t> </a:t>
                </a:r>
                <a14:m>
                  <m:oMath xmlns:m="http://schemas.openxmlformats.org/officeDocument/2006/math">
                    <m:sSup>
                      <m:sSupPr>
                        <m:ctrlPr>
                          <a:rPr lang="en-US" altLang="zh-CN" sz="2800" i="1" u="sng">
                            <a:solidFill>
                              <a:schemeClr val="bg1"/>
                            </a:solidFill>
                            <a:latin typeface="Cambria Math" panose="02040503050406030204" pitchFamily="18" charset="0"/>
                          </a:rPr>
                        </m:ctrlPr>
                      </m:sSupPr>
                      <m:e>
                        <m:r>
                          <m:rPr>
                            <m:sty m:val="p"/>
                          </m:rPr>
                          <a:rPr lang="en-US" altLang="zh-CN" sz="2800" i="1" u="sng" smtClean="0">
                            <a:solidFill>
                              <a:schemeClr val="bg1"/>
                            </a:solidFill>
                            <a:latin typeface="Cambria Math" panose="02040503050406030204" pitchFamily="18" charset="0"/>
                          </a:rPr>
                          <m:t>Hanbing</m:t>
                        </m:r>
                        <m:r>
                          <m:rPr>
                            <m:nor/>
                          </m:rPr>
                          <a:rPr lang="en-US" altLang="zh-CN" sz="2800" u="sng" dirty="0">
                            <a:solidFill>
                              <a:schemeClr val="bg1"/>
                            </a:solidFill>
                          </a:rPr>
                          <m:t> </m:t>
                        </m:r>
                        <m:r>
                          <m:rPr>
                            <m:nor/>
                          </m:rPr>
                          <a:rPr lang="en-US" altLang="zh-CN" sz="2800" u="sng" dirty="0">
                            <a:solidFill>
                              <a:schemeClr val="bg1"/>
                            </a:solidFill>
                          </a:rPr>
                          <m:t>Liu</m:t>
                        </m:r>
                        <m:r>
                          <m:rPr>
                            <m:nor/>
                          </m:rPr>
                          <a:rPr lang="en-US" altLang="zh-CN" sz="2800" u="sng" dirty="0">
                            <a:solidFill>
                              <a:schemeClr val="bg1"/>
                            </a:solidFill>
                          </a:rPr>
                          <m:t>(</m:t>
                        </m:r>
                        <m:r>
                          <m:rPr>
                            <m:nor/>
                          </m:rPr>
                          <a:rPr lang="zh-CN" altLang="en-US" sz="2800" u="sng" dirty="0">
                            <a:solidFill>
                              <a:schemeClr val="bg1"/>
                            </a:solidFill>
                          </a:rPr>
                          <m:t>刘</m:t>
                        </m:r>
                        <m:r>
                          <a:rPr lang="zh-CN" altLang="en-US" sz="2800" i="1" u="sng" dirty="0">
                            <a:solidFill>
                              <a:schemeClr val="bg1"/>
                            </a:solidFill>
                            <a:latin typeface="Cambria Math" panose="02040503050406030204" pitchFamily="18" charset="0"/>
                          </a:rPr>
                          <m:t>涵兵</m:t>
                        </m:r>
                        <m:r>
                          <m:rPr>
                            <m:nor/>
                          </m:rPr>
                          <a:rPr lang="en-US" altLang="zh-CN" sz="2800" u="sng" dirty="0">
                            <a:solidFill>
                              <a:schemeClr val="bg1"/>
                            </a:solidFill>
                          </a:rPr>
                          <m:t>)</m:t>
                        </m:r>
                      </m:e>
                      <m:sup>
                        <m:r>
                          <a:rPr lang="en-US" altLang="zh-CN" sz="2800" b="0" i="1" u="sng" dirty="0" smtClean="0">
                            <a:solidFill>
                              <a:schemeClr val="bg1"/>
                            </a:solidFill>
                            <a:latin typeface="Cambria Math" panose="02040503050406030204" pitchFamily="18" charset="0"/>
                          </a:rPr>
                          <m:t>3</m:t>
                        </m:r>
                      </m:sup>
                    </m:sSup>
                  </m:oMath>
                </a14:m>
                <a:r>
                  <a:rPr lang="zh-CN" altLang="en-US" sz="2800" dirty="0">
                    <a:solidFill>
                      <a:schemeClr val="bg1"/>
                    </a:solidFill>
                  </a:rPr>
                  <a:t>，</a:t>
                </a:r>
                <a14:m>
                  <m:oMath xmlns:m="http://schemas.openxmlformats.org/officeDocument/2006/math">
                    <m:sSup>
                      <m:sSupPr>
                        <m:ctrlPr>
                          <a:rPr lang="en-US" altLang="zh-CN" sz="2800" i="1" dirty="0" smtClean="0">
                            <a:solidFill>
                              <a:schemeClr val="bg1"/>
                            </a:solidFill>
                            <a:latin typeface="Cambria Math" panose="02040503050406030204" pitchFamily="18" charset="0"/>
                          </a:rPr>
                        </m:ctrlPr>
                      </m:sSupPr>
                      <m:e>
                        <m:r>
                          <m:rPr>
                            <m:nor/>
                          </m:rPr>
                          <a:rPr lang="en-US" altLang="zh-CN" sz="2800" dirty="0">
                            <a:solidFill>
                              <a:schemeClr val="bg1"/>
                            </a:solidFill>
                          </a:rPr>
                          <m:t>Xuhao</m:t>
                        </m:r>
                        <m:r>
                          <m:rPr>
                            <m:nor/>
                          </m:rPr>
                          <a:rPr lang="en-US" altLang="zh-CN" sz="2800" dirty="0">
                            <a:solidFill>
                              <a:schemeClr val="bg1"/>
                            </a:solidFill>
                          </a:rPr>
                          <m:t> </m:t>
                        </m:r>
                        <m:r>
                          <m:rPr>
                            <m:nor/>
                          </m:rPr>
                          <a:rPr lang="en-US" altLang="zh-CN" sz="2800" dirty="0">
                            <a:solidFill>
                              <a:schemeClr val="bg1"/>
                            </a:solidFill>
                          </a:rPr>
                          <m:t>Yuan</m:t>
                        </m:r>
                        <m:r>
                          <m:rPr>
                            <m:nor/>
                          </m:rPr>
                          <a:rPr lang="en-US" altLang="zh-CN" sz="2800" dirty="0">
                            <a:solidFill>
                              <a:schemeClr val="bg1"/>
                            </a:solidFill>
                          </a:rPr>
                          <m:t>(</m:t>
                        </m:r>
                        <m:r>
                          <m:rPr>
                            <m:nor/>
                          </m:rPr>
                          <a:rPr lang="zh-CN" altLang="en-US" sz="2800" dirty="0">
                            <a:solidFill>
                              <a:schemeClr val="bg1"/>
                            </a:solidFill>
                          </a:rPr>
                          <m:t>袁煦昊</m:t>
                        </m:r>
                        <m:r>
                          <m:rPr>
                            <m:nor/>
                          </m:rPr>
                          <a:rPr lang="en-US" altLang="zh-CN" sz="2800" dirty="0">
                            <a:solidFill>
                              <a:schemeClr val="bg1"/>
                            </a:solidFill>
                          </a:rPr>
                          <m:t>)</m:t>
                        </m:r>
                      </m:e>
                      <m:sup>
                        <m:r>
                          <a:rPr lang="en-US" altLang="zh-CN" sz="2800" b="0" i="1" dirty="0" smtClean="0">
                            <a:solidFill>
                              <a:schemeClr val="bg1"/>
                            </a:solidFill>
                            <a:latin typeface="Cambria Math" panose="02040503050406030204" pitchFamily="18" charset="0"/>
                          </a:rPr>
                          <m:t>4</m:t>
                        </m:r>
                      </m:sup>
                    </m:sSup>
                    <m:r>
                      <m:rPr>
                        <m:nor/>
                      </m:rPr>
                      <a:rPr lang="zh-CN" altLang="en-US" sz="2800" dirty="0">
                        <a:solidFill>
                          <a:schemeClr val="bg1"/>
                        </a:solidFill>
                      </a:rPr>
                      <m:t>，</m:t>
                    </m:r>
                    <m:sSup>
                      <m:sSupPr>
                        <m:ctrlPr>
                          <a:rPr lang="en-US" altLang="zh-CN" sz="2800" i="1" dirty="0">
                            <a:solidFill>
                              <a:schemeClr val="bg1"/>
                            </a:solidFill>
                            <a:latin typeface="Cambria Math" panose="02040503050406030204" pitchFamily="18" charset="0"/>
                          </a:rPr>
                        </m:ctrlPr>
                      </m:sSupPr>
                      <m:e>
                        <m:r>
                          <m:rPr>
                            <m:sty m:val="p"/>
                          </m:rPr>
                          <a:rPr lang="en-US" altLang="zh-CN" sz="2800" i="1" dirty="0" smtClean="0">
                            <a:solidFill>
                              <a:schemeClr val="bg1"/>
                            </a:solidFill>
                            <a:latin typeface="Cambria Math" panose="02040503050406030204" pitchFamily="18" charset="0"/>
                          </a:rPr>
                          <m:t>Lusen</m:t>
                        </m:r>
                        <m:r>
                          <a:rPr lang="en-US" altLang="zh-CN" sz="2800" b="0" i="0" dirty="0" smtClean="0">
                            <a:solidFill>
                              <a:schemeClr val="bg1"/>
                            </a:solidFill>
                            <a:latin typeface="Cambria Math" panose="02040503050406030204" pitchFamily="18" charset="0"/>
                          </a:rPr>
                          <m:t> </m:t>
                        </m:r>
                        <m:r>
                          <m:rPr>
                            <m:sty m:val="p"/>
                          </m:rPr>
                          <a:rPr lang="en-US" altLang="zh-CN" sz="2800" b="0" i="0" dirty="0" smtClean="0">
                            <a:solidFill>
                              <a:schemeClr val="bg1"/>
                            </a:solidFill>
                            <a:latin typeface="Cambria Math" panose="02040503050406030204" pitchFamily="18" charset="0"/>
                          </a:rPr>
                          <m:t>Zhang</m:t>
                        </m:r>
                        <m:r>
                          <a:rPr lang="en-US" altLang="zh-CN" sz="2800" dirty="0">
                            <a:solidFill>
                              <a:schemeClr val="bg1"/>
                            </a:solidFill>
                            <a:latin typeface="Cambria Math" panose="02040503050406030204" pitchFamily="18" charset="0"/>
                          </a:rPr>
                          <m:t>(</m:t>
                        </m:r>
                        <m:r>
                          <a:rPr lang="zh-CN" altLang="en-US" sz="2800" i="1" dirty="0" smtClean="0">
                            <a:solidFill>
                              <a:schemeClr val="bg1"/>
                            </a:solidFill>
                            <a:latin typeface="Cambria Math" panose="02040503050406030204" pitchFamily="18" charset="0"/>
                          </a:rPr>
                          <m:t>张鲁森</m:t>
                        </m:r>
                        <m:r>
                          <a:rPr lang="en-US" altLang="zh-CN" sz="2800" dirty="0">
                            <a:solidFill>
                              <a:schemeClr val="bg1"/>
                            </a:solidFill>
                            <a:latin typeface="Cambria Math" panose="02040503050406030204" pitchFamily="18" charset="0"/>
                          </a:rPr>
                          <m:t>)</m:t>
                        </m:r>
                      </m:e>
                      <m:sup>
                        <m:r>
                          <a:rPr lang="en-US" altLang="zh-CN" sz="2800" b="0" i="0" dirty="0" smtClean="0">
                            <a:solidFill>
                              <a:schemeClr val="bg1"/>
                            </a:solidFill>
                            <a:latin typeface="Cambria Math" panose="02040503050406030204" pitchFamily="18" charset="0"/>
                          </a:rPr>
                          <m:t>4</m:t>
                        </m:r>
                      </m:sup>
                    </m:sSup>
                  </m:oMath>
                </a14:m>
                <a:r>
                  <a:rPr lang="en-US" altLang="zh-CN" sz="2800" dirty="0">
                    <a:solidFill>
                      <a:schemeClr val="bg1"/>
                    </a:solidFill>
                  </a:rPr>
                  <a:t> </a:t>
                </a:r>
                <a:endParaRPr lang="zh-CN" altLang="en-US" sz="2800" dirty="0">
                  <a:solidFill>
                    <a:schemeClr val="bg1"/>
                  </a:solidFill>
                </a:endParaRPr>
              </a:p>
            </p:txBody>
          </p:sp>
        </mc:Choice>
        <mc:Fallback xmlns="">
          <p:sp>
            <p:nvSpPr>
              <p:cNvPr id="13" name="文本框 12">
                <a:extLst>
                  <a:ext uri="{FF2B5EF4-FFF2-40B4-BE49-F238E27FC236}">
                    <a16:creationId xmlns:a16="http://schemas.microsoft.com/office/drawing/2014/main" id="{5375E43B-007C-4288-A5AE-1064B5EC3786}"/>
                  </a:ext>
                </a:extLst>
              </p:cNvPr>
              <p:cNvSpPr txBox="1">
                <a:spLocks noRot="1" noChangeAspect="1" noMove="1" noResize="1" noEditPoints="1" noAdjustHandles="1" noChangeArrowheads="1" noChangeShapeType="1" noTextEdit="1"/>
              </p:cNvSpPr>
              <p:nvPr/>
            </p:nvSpPr>
            <p:spPr>
              <a:xfrm>
                <a:off x="643930" y="3087335"/>
                <a:ext cx="19005510" cy="523220"/>
              </a:xfrm>
              <a:prstGeom prst="rect">
                <a:avLst/>
              </a:prstGeom>
              <a:blipFill>
                <a:blip r:embed="rId126"/>
                <a:stretch>
                  <a:fillRect t="-11628" b="-31395"/>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4B78C3CC-7790-4597-95DE-D485DCF9BA1E}"/>
              </a:ext>
            </a:extLst>
          </p:cNvPr>
          <p:cNvSpPr txBox="1"/>
          <p:nvPr/>
        </p:nvSpPr>
        <p:spPr>
          <a:xfrm>
            <a:off x="693068" y="3670011"/>
            <a:ext cx="18596812" cy="400110"/>
          </a:xfrm>
          <a:prstGeom prst="rect">
            <a:avLst/>
          </a:prstGeom>
          <a:noFill/>
        </p:spPr>
        <p:txBody>
          <a:bodyPr wrap="square" rtlCol="0">
            <a:spAutoFit/>
          </a:bodyPr>
          <a:lstStyle/>
          <a:p>
            <a:r>
              <a:rPr lang="en-US" altLang="zh-CN" sz="2000" dirty="0">
                <a:solidFill>
                  <a:schemeClr val="bg1"/>
                </a:solidFill>
              </a:rPr>
              <a:t>1,3. Jilin University		2. Shandong University		4. Institute of High Energy			5. Hunan University</a:t>
            </a:r>
            <a:r>
              <a:rPr lang="zh-CN" altLang="en-US" sz="2000" dirty="0">
                <a:solidFill>
                  <a:schemeClr val="bg1"/>
                </a:solidFill>
              </a:rPr>
              <a:t> </a:t>
            </a:r>
          </a:p>
        </p:txBody>
      </p:sp>
      <p:pic>
        <p:nvPicPr>
          <p:cNvPr id="15" name="图片 14">
            <a:extLst>
              <a:ext uri="{FF2B5EF4-FFF2-40B4-BE49-F238E27FC236}">
                <a16:creationId xmlns:a16="http://schemas.microsoft.com/office/drawing/2014/main" id="{2EFFD727-5A9A-49EA-8C27-B9B65E854CDE}"/>
              </a:ext>
            </a:extLst>
          </p:cNvPr>
          <p:cNvPicPr>
            <a:picLocks noChangeAspect="1"/>
          </p:cNvPicPr>
          <p:nvPr/>
        </p:nvPicPr>
        <p:blipFill>
          <a:blip r:embed="rId127"/>
          <a:stretch>
            <a:fillRect/>
          </a:stretch>
        </p:blipFill>
        <p:spPr>
          <a:xfrm>
            <a:off x="27316482" y="297058"/>
            <a:ext cx="2607923" cy="1899738"/>
          </a:xfrm>
          <a:prstGeom prst="rect">
            <a:avLst/>
          </a:prstGeom>
        </p:spPr>
      </p:pic>
      <p:sp>
        <p:nvSpPr>
          <p:cNvPr id="16" name="文本框 15">
            <a:extLst>
              <a:ext uri="{FF2B5EF4-FFF2-40B4-BE49-F238E27FC236}">
                <a16:creationId xmlns:a16="http://schemas.microsoft.com/office/drawing/2014/main" id="{745AECCB-3A9B-44F7-8281-96F655CBFCE5}"/>
              </a:ext>
            </a:extLst>
          </p:cNvPr>
          <p:cNvSpPr txBox="1"/>
          <p:nvPr/>
        </p:nvSpPr>
        <p:spPr>
          <a:xfrm>
            <a:off x="22133664" y="41352333"/>
            <a:ext cx="8301104" cy="1384995"/>
          </a:xfrm>
          <a:prstGeom prst="rect">
            <a:avLst/>
          </a:prstGeom>
          <a:noFill/>
        </p:spPr>
        <p:txBody>
          <a:bodyPr wrap="square" rtlCol="0">
            <a:spAutoFit/>
          </a:bodyPr>
          <a:lstStyle/>
          <a:p>
            <a:r>
              <a:rPr lang="en-US" altLang="zh-CN" sz="2800" b="1" dirty="0">
                <a:solidFill>
                  <a:schemeClr val="bg1"/>
                </a:solidFill>
              </a:rPr>
              <a:t>The 2023 International Workshop on the High Energy Circular Electron Positron Collider</a:t>
            </a:r>
          </a:p>
          <a:p>
            <a:r>
              <a:rPr lang="en-US" altLang="zh-CN" sz="2800" b="1" dirty="0">
                <a:solidFill>
                  <a:schemeClr val="bg1"/>
                </a:solidFill>
              </a:rPr>
              <a:t>23-27, October 2023</a:t>
            </a:r>
            <a:endParaRPr lang="zh-CN" altLang="en-US" sz="3600" b="1" dirty="0">
              <a:solidFill>
                <a:schemeClr val="bg1"/>
              </a:solidFill>
            </a:endParaRPr>
          </a:p>
        </p:txBody>
      </p:sp>
      <p:cxnSp>
        <p:nvCxnSpPr>
          <p:cNvPr id="3" name="直接连接符 2">
            <a:extLst>
              <a:ext uri="{FF2B5EF4-FFF2-40B4-BE49-F238E27FC236}">
                <a16:creationId xmlns:a16="http://schemas.microsoft.com/office/drawing/2014/main" id="{0C3958AE-E0C9-4164-AE80-1F6DE971D0C8}"/>
              </a:ext>
            </a:extLst>
          </p:cNvPr>
          <p:cNvCxnSpPr>
            <a:cxnSpLocks/>
          </p:cNvCxnSpPr>
          <p:nvPr/>
        </p:nvCxnSpPr>
        <p:spPr>
          <a:xfrm flipV="1">
            <a:off x="693068" y="12144558"/>
            <a:ext cx="28953398" cy="689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6" name="直接连接符 225">
            <a:extLst>
              <a:ext uri="{FF2B5EF4-FFF2-40B4-BE49-F238E27FC236}">
                <a16:creationId xmlns:a16="http://schemas.microsoft.com/office/drawing/2014/main" id="{D816B3DE-18E2-4A78-9F10-28E19C69B91A}"/>
              </a:ext>
            </a:extLst>
          </p:cNvPr>
          <p:cNvCxnSpPr>
            <a:cxnSpLocks/>
          </p:cNvCxnSpPr>
          <p:nvPr/>
        </p:nvCxnSpPr>
        <p:spPr>
          <a:xfrm flipV="1">
            <a:off x="660906" y="36261588"/>
            <a:ext cx="28953398" cy="68939"/>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575D89AC-1267-4C95-8982-91EB0AB13EDB}"/>
              </a:ext>
            </a:extLst>
          </p:cNvPr>
          <p:cNvPicPr>
            <a:picLocks noChangeAspect="1"/>
          </p:cNvPicPr>
          <p:nvPr/>
        </p:nvPicPr>
        <p:blipFill>
          <a:blip r:embed="rId128"/>
          <a:stretch>
            <a:fillRect/>
          </a:stretch>
        </p:blipFill>
        <p:spPr>
          <a:xfrm>
            <a:off x="25354388" y="292981"/>
            <a:ext cx="1962094" cy="1903814"/>
          </a:xfrm>
          <a:prstGeom prst="rect">
            <a:avLst/>
          </a:prstGeom>
        </p:spPr>
      </p:pic>
      <p:pic>
        <p:nvPicPr>
          <p:cNvPr id="12" name="图片 11">
            <a:extLst>
              <a:ext uri="{FF2B5EF4-FFF2-40B4-BE49-F238E27FC236}">
                <a16:creationId xmlns:a16="http://schemas.microsoft.com/office/drawing/2014/main" id="{FE52C286-EA9B-4635-A4C7-BA33B5FE8C1E}"/>
              </a:ext>
            </a:extLst>
          </p:cNvPr>
          <p:cNvPicPr>
            <a:picLocks noChangeAspect="1"/>
          </p:cNvPicPr>
          <p:nvPr/>
        </p:nvPicPr>
        <p:blipFill>
          <a:blip r:embed="rId129"/>
          <a:stretch>
            <a:fillRect/>
          </a:stretch>
        </p:blipFill>
        <p:spPr>
          <a:xfrm>
            <a:off x="25349557" y="2150848"/>
            <a:ext cx="1906637" cy="1899738"/>
          </a:xfrm>
          <a:prstGeom prst="rect">
            <a:avLst/>
          </a:prstGeom>
        </p:spPr>
      </p:pic>
      <p:pic>
        <p:nvPicPr>
          <p:cNvPr id="17" name="图片 16">
            <a:extLst>
              <a:ext uri="{FF2B5EF4-FFF2-40B4-BE49-F238E27FC236}">
                <a16:creationId xmlns:a16="http://schemas.microsoft.com/office/drawing/2014/main" id="{F18A76A3-BF0D-4C10-B82B-6E7F3E771EAF}"/>
              </a:ext>
            </a:extLst>
          </p:cNvPr>
          <p:cNvPicPr>
            <a:picLocks noChangeAspect="1"/>
          </p:cNvPicPr>
          <p:nvPr/>
        </p:nvPicPr>
        <p:blipFill>
          <a:blip r:embed="rId130"/>
          <a:stretch>
            <a:fillRect/>
          </a:stretch>
        </p:blipFill>
        <p:spPr>
          <a:xfrm>
            <a:off x="27229185" y="2152351"/>
            <a:ext cx="2049391" cy="1886623"/>
          </a:xfrm>
          <a:prstGeom prst="rect">
            <a:avLst/>
          </a:prstGeom>
        </p:spPr>
      </p:pic>
      <p:sp>
        <p:nvSpPr>
          <p:cNvPr id="18" name="椭圆 17">
            <a:extLst>
              <a:ext uri="{FF2B5EF4-FFF2-40B4-BE49-F238E27FC236}">
                <a16:creationId xmlns:a16="http://schemas.microsoft.com/office/drawing/2014/main" id="{B46FFF5A-B85D-4956-BBD8-971C25F4EB3F}"/>
              </a:ext>
            </a:extLst>
          </p:cNvPr>
          <p:cNvSpPr/>
          <p:nvPr/>
        </p:nvSpPr>
        <p:spPr>
          <a:xfrm>
            <a:off x="23345168" y="8800765"/>
            <a:ext cx="844989" cy="8671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内容占位符 2">
            <a:extLst>
              <a:ext uri="{FF2B5EF4-FFF2-40B4-BE49-F238E27FC236}">
                <a16:creationId xmlns:a16="http://schemas.microsoft.com/office/drawing/2014/main" id="{E35B46F7-98DF-48B5-A727-FEB1D92348FD}"/>
              </a:ext>
            </a:extLst>
          </p:cNvPr>
          <p:cNvSpPr txBox="1">
            <a:spLocks/>
          </p:cNvSpPr>
          <p:nvPr/>
        </p:nvSpPr>
        <p:spPr>
          <a:xfrm>
            <a:off x="15926406" y="12605767"/>
            <a:ext cx="6824344" cy="974413"/>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lnSpc>
                <a:spcPts val="3700"/>
              </a:lnSpc>
              <a:spcBef>
                <a:spcPts val="1000"/>
              </a:spcBef>
            </a:pPr>
            <a:r>
              <a:rPr lang="en-US" altLang="zh-CN" sz="3200" dirty="0"/>
              <a:t>What is the </a:t>
            </a:r>
            <a:r>
              <a:rPr lang="en-US" altLang="zh-CN" sz="4000" b="1" dirty="0"/>
              <a:t>final result </a:t>
            </a:r>
            <a:r>
              <a:rPr lang="en-US" altLang="zh-CN" sz="3200" dirty="0"/>
              <a:t>obtained?</a:t>
            </a:r>
          </a:p>
        </p:txBody>
      </p:sp>
      <p:pic>
        <p:nvPicPr>
          <p:cNvPr id="21" name="图片 20">
            <a:extLst>
              <a:ext uri="{FF2B5EF4-FFF2-40B4-BE49-F238E27FC236}">
                <a16:creationId xmlns:a16="http://schemas.microsoft.com/office/drawing/2014/main" id="{16833DCD-EF57-4FF0-A824-8097709BE150}"/>
              </a:ext>
            </a:extLst>
          </p:cNvPr>
          <p:cNvPicPr>
            <a:picLocks noChangeAspect="1"/>
          </p:cNvPicPr>
          <p:nvPr/>
        </p:nvPicPr>
        <p:blipFill rotWithShape="1">
          <a:blip r:embed="rId131"/>
          <a:srcRect l="87425" t="65923" b="7733"/>
          <a:stretch/>
        </p:blipFill>
        <p:spPr>
          <a:xfrm>
            <a:off x="16005178" y="13466975"/>
            <a:ext cx="1647559" cy="2560867"/>
          </a:xfrm>
          <a:prstGeom prst="rect">
            <a:avLst/>
          </a:prstGeom>
        </p:spPr>
      </p:pic>
      <p:pic>
        <p:nvPicPr>
          <p:cNvPr id="22" name="图片 21">
            <a:extLst>
              <a:ext uri="{FF2B5EF4-FFF2-40B4-BE49-F238E27FC236}">
                <a16:creationId xmlns:a16="http://schemas.microsoft.com/office/drawing/2014/main" id="{3EB1102B-B4B8-414B-8821-CC992E5A7270}"/>
              </a:ext>
            </a:extLst>
          </p:cNvPr>
          <p:cNvPicPr>
            <a:picLocks noChangeAspect="1"/>
          </p:cNvPicPr>
          <p:nvPr/>
        </p:nvPicPr>
        <p:blipFill rotWithShape="1">
          <a:blip r:embed="rId132"/>
          <a:srcRect l="4503" t="8072" r="61539" b="67387"/>
          <a:stretch/>
        </p:blipFill>
        <p:spPr>
          <a:xfrm>
            <a:off x="18097809" y="13932638"/>
            <a:ext cx="3823686" cy="2065980"/>
          </a:xfrm>
          <a:prstGeom prst="rect">
            <a:avLst/>
          </a:prstGeom>
        </p:spPr>
      </p:pic>
      <p:pic>
        <p:nvPicPr>
          <p:cNvPr id="23" name="图片 22">
            <a:extLst>
              <a:ext uri="{FF2B5EF4-FFF2-40B4-BE49-F238E27FC236}">
                <a16:creationId xmlns:a16="http://schemas.microsoft.com/office/drawing/2014/main" id="{C2641F1D-435C-4D2B-B74A-90A463914EAC}"/>
              </a:ext>
            </a:extLst>
          </p:cNvPr>
          <p:cNvPicPr>
            <a:picLocks noChangeAspect="1"/>
          </p:cNvPicPr>
          <p:nvPr/>
        </p:nvPicPr>
        <p:blipFill rotWithShape="1">
          <a:blip r:embed="rId133"/>
          <a:srcRect l="52208" t="68818" r="36094" b="4463"/>
          <a:stretch/>
        </p:blipFill>
        <p:spPr>
          <a:xfrm rot="5400000">
            <a:off x="23444879" y="12779037"/>
            <a:ext cx="2441166" cy="4168662"/>
          </a:xfrm>
          <a:prstGeom prst="rect">
            <a:avLst/>
          </a:prstGeom>
        </p:spPr>
      </p:pic>
      <p:pic>
        <p:nvPicPr>
          <p:cNvPr id="24" name="图片 23">
            <a:extLst>
              <a:ext uri="{FF2B5EF4-FFF2-40B4-BE49-F238E27FC236}">
                <a16:creationId xmlns:a16="http://schemas.microsoft.com/office/drawing/2014/main" id="{6FC52A41-F492-4597-AF0B-ACD5AF75B41F}"/>
              </a:ext>
            </a:extLst>
          </p:cNvPr>
          <p:cNvPicPr>
            <a:picLocks noChangeAspect="1"/>
          </p:cNvPicPr>
          <p:nvPr/>
        </p:nvPicPr>
        <p:blipFill rotWithShape="1">
          <a:blip r:embed="rId134"/>
          <a:srcRect l="42765" t="19204" r="36938" b="68562"/>
          <a:stretch/>
        </p:blipFill>
        <p:spPr>
          <a:xfrm>
            <a:off x="16005178" y="16764295"/>
            <a:ext cx="5403818" cy="2435140"/>
          </a:xfrm>
          <a:prstGeom prst="rect">
            <a:avLst/>
          </a:prstGeom>
        </p:spPr>
      </p:pic>
      <p:pic>
        <p:nvPicPr>
          <p:cNvPr id="25" name="图片 24">
            <a:extLst>
              <a:ext uri="{FF2B5EF4-FFF2-40B4-BE49-F238E27FC236}">
                <a16:creationId xmlns:a16="http://schemas.microsoft.com/office/drawing/2014/main" id="{4E848C10-AE6F-4E95-A64A-024DC1525F7A}"/>
              </a:ext>
            </a:extLst>
          </p:cNvPr>
          <p:cNvPicPr>
            <a:picLocks noChangeAspect="1"/>
          </p:cNvPicPr>
          <p:nvPr/>
        </p:nvPicPr>
        <p:blipFill rotWithShape="1">
          <a:blip r:embed="rId135"/>
          <a:srcRect l="82844" t="84947" r="8381" b="3697"/>
          <a:stretch/>
        </p:blipFill>
        <p:spPr>
          <a:xfrm rot="5400000">
            <a:off x="22553660" y="16804994"/>
            <a:ext cx="2514920" cy="2433524"/>
          </a:xfrm>
          <a:prstGeom prst="rect">
            <a:avLst/>
          </a:prstGeom>
        </p:spPr>
      </p:pic>
      <p:sp>
        <p:nvSpPr>
          <p:cNvPr id="26" name="文本框 25">
            <a:extLst>
              <a:ext uri="{FF2B5EF4-FFF2-40B4-BE49-F238E27FC236}">
                <a16:creationId xmlns:a16="http://schemas.microsoft.com/office/drawing/2014/main" id="{DE9CDD31-6A5F-4BD7-BDF4-89635C3269E0}"/>
              </a:ext>
            </a:extLst>
          </p:cNvPr>
          <p:cNvSpPr txBox="1"/>
          <p:nvPr/>
        </p:nvSpPr>
        <p:spPr>
          <a:xfrm>
            <a:off x="7043231" y="41729629"/>
            <a:ext cx="6094908" cy="1354217"/>
          </a:xfrm>
          <a:prstGeom prst="rect">
            <a:avLst/>
          </a:prstGeom>
          <a:noFill/>
        </p:spPr>
        <p:txBody>
          <a:bodyPr wrap="square" rtlCol="0">
            <a:spAutoFit/>
          </a:bodyPr>
          <a:lstStyle/>
          <a:p>
            <a:r>
              <a:rPr lang="en-US" altLang="zh-CN" sz="3200" dirty="0">
                <a:solidFill>
                  <a:schemeClr val="bg1"/>
                </a:solidFill>
              </a:rPr>
              <a:t>caosb1121@mails.jlu.edu.cn</a:t>
            </a:r>
          </a:p>
          <a:p>
            <a:r>
              <a:rPr lang="en-US" altLang="zh-CN" sz="3200" dirty="0">
                <a:solidFill>
                  <a:schemeClr val="bg1"/>
                </a:solidFill>
              </a:rPr>
              <a:t>zhanglusen@hnu.edu.cn</a:t>
            </a:r>
            <a:endParaRPr lang="zh-CN" altLang="en-US" sz="3200" dirty="0">
              <a:solidFill>
                <a:schemeClr val="bg1"/>
              </a:solidFill>
            </a:endParaRPr>
          </a:p>
          <a:p>
            <a:endParaRPr lang="zh-CN" altLang="en-US" dirty="0"/>
          </a:p>
        </p:txBody>
      </p:sp>
    </p:spTree>
    <p:extLst>
      <p:ext uri="{BB962C8B-B14F-4D97-AF65-F5344CB8AC3E}">
        <p14:creationId xmlns:p14="http://schemas.microsoft.com/office/powerpoint/2010/main" val="181260678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TotalTime>
  <Words>813</Words>
  <Application>Microsoft Office PowerPoint</Application>
  <PresentationFormat>自定义</PresentationFormat>
  <Paragraphs>194</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Noto Sans SC</vt:lpstr>
      <vt:lpstr>等线</vt:lpstr>
      <vt:lpstr>等线 Light</vt:lpstr>
      <vt:lpstr>Arial</vt:lpstr>
      <vt:lpstr>Calibri</vt:lpstr>
      <vt:lpstr>Calibri Light</vt:lpstr>
      <vt:lpstr>Cambria Math</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点子</dc:creator>
  <cp:lastModifiedBy>点子</cp:lastModifiedBy>
  <cp:revision>45</cp:revision>
  <dcterms:created xsi:type="dcterms:W3CDTF">2023-10-18T13:08:27Z</dcterms:created>
  <dcterms:modified xsi:type="dcterms:W3CDTF">2023-10-20T06:14:15Z</dcterms:modified>
</cp:coreProperties>
</file>