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90" r:id="rId4"/>
    <p:sldId id="292" r:id="rId5"/>
    <p:sldId id="289" r:id="rId6"/>
    <p:sldId id="291" r:id="rId7"/>
    <p:sldId id="288" r:id="rId8"/>
    <p:sldId id="260" r:id="rId9"/>
  </p:sldIdLst>
  <p:sldSz cx="9144000" cy="6858000" type="screen4x3"/>
  <p:notesSz cx="7099300" cy="10234613"/>
  <p:custDataLst>
    <p:tags r:id="rId12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A01"/>
    <a:srgbClr val="FF0066"/>
    <a:srgbClr val="B5E5FF"/>
    <a:srgbClr val="3333FF"/>
    <a:srgbClr val="D7FFFF"/>
    <a:srgbClr val="3333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/>
    <p:restoredTop sz="94242"/>
  </p:normalViewPr>
  <p:slideViewPr>
    <p:cSldViewPr showGuides="1">
      <p:cViewPr>
        <p:scale>
          <a:sx n="100" d="100"/>
          <a:sy n="100" d="100"/>
        </p:scale>
        <p:origin x="878" y="-259"/>
      </p:cViewPr>
      <p:guideLst>
        <p:guide orient="horz" pos="34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8FC9-085D-453D-A0AA-E1594CC74751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2023/4/6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B8ACF1-AE65-4CC3-BABB-D07A8F71D5C9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B64162-28B9-4181-BED0-2325640CA20D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2023/4/6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2D61CF-0669-4848-A273-4BE450EB6C82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高能所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4AAB9-3E12-40CD-AB7C-D4264C8C86EF}" type="datetime1">
              <a:rPr lang="zh-CN" altLang="en-US" smtClean="0"/>
              <a:t>2023/4/6</a:t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7" name="Picture 5" descr="C:\Users\donglinlang\Desktop\logo_main20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70" y="161088"/>
            <a:ext cx="4828460" cy="1022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6194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12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626427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4EBD8-01B1-475F-A519-3E7BEB44C203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657310-F90D-4B67-8E69-92FC47345E94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355A6-75DB-4378-A8DC-923FFF88AFA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E6C231-CEB0-4D67-A1A2-8898C738B22C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2987C5-734A-4815-BADD-5197123379F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36FC8-0951-4837-97DD-633DC943280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A5BF12-0251-45EC-B511-64E98CF20A9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1724B-60DD-43E5-A7D1-381C724E17B8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561560-DFC8-45F4-ABB9-D0F7D44E606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B5BD0-C4C3-4376-9D84-C471926D432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76D247-D441-445C-9246-81701C44ACC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2023/4/6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031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3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905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9pPr>
          </a:lstStyle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119754"/>
            <a:ext cx="1304386" cy="9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0" y="5887544"/>
            <a:ext cx="1213770" cy="7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Plan for DESY 2023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25780" y="4076700"/>
            <a:ext cx="8281670" cy="792480"/>
          </a:xfrm>
        </p:spPr>
        <p:txBody>
          <a:bodyPr/>
          <a:lstStyle/>
          <a:p>
            <a:r>
              <a:rPr lang="en-US" altLang="zh-CN" dirty="0"/>
              <a:t>Tianya Wu</a:t>
            </a:r>
          </a:p>
          <a:p>
            <a:r>
              <a:rPr lang="en-US" altLang="zh-CN" dirty="0"/>
              <a:t>wuty@ihep.ac.cn</a:t>
            </a:r>
          </a:p>
          <a:p>
            <a:r>
              <a:rPr lang="en-US" altLang="zh-CN" dirty="0"/>
              <a:t>2023.04.06</a:t>
            </a:r>
          </a:p>
          <a:p>
            <a:endParaRPr lang="en-US" altLang="zh-CN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Preparation to DESY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4555" y="1641475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Cofig masking again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03800" y="1557020"/>
            <a:ext cx="29330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>
                <a:sym typeface="+mn-ea"/>
              </a:rPr>
              <a:t>RESET+Cofig masking +Loading DAC 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315" y="5229225"/>
            <a:ext cx="5051425" cy="11925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8499" y="913765"/>
            <a:ext cx="7355829" cy="24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 err="1">
                <a:solidFill>
                  <a:schemeClr val="tx1"/>
                </a:solidFill>
                <a:latin typeface="+mn-lt"/>
                <a:cs typeface="+mn-lt"/>
              </a:rPr>
              <a:t>Testbeam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</a:rPr>
              <a:t>: 11-April-2023 to 23-Apri-2023, fly to DESY on 9</a:t>
            </a:r>
            <a:r>
              <a:rPr lang="en-US" altLang="zh-CN" sz="1800" b="0" baseline="30000" dirty="0">
                <a:solidFill>
                  <a:schemeClr val="tx1"/>
                </a:solidFill>
                <a:latin typeface="+mn-lt"/>
                <a:cs typeface="+mn-lt"/>
              </a:rPr>
              <a:t>th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</a:rPr>
              <a:t> April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Prototype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：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Verified by damage flex or dummy flex, support of interposer and FPGA is under installing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Telescope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：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 Full structure was verified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Firmware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：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Stable one was verified by </a:t>
            </a:r>
            <a:r>
              <a:rPr lang="en-US" altLang="zh-CN" sz="1800" b="0" baseline="300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90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Sr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DAQ</a:t>
            </a:r>
            <a:r>
              <a:rPr lang="zh-CN" altLang="en-US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：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Online </a:t>
            </a:r>
            <a:r>
              <a:rPr lang="en-US" altLang="zh-CN" sz="1800" b="0" dirty="0" err="1">
                <a:solidFill>
                  <a:schemeClr val="tx1"/>
                </a:solidFill>
                <a:latin typeface="+mn-lt"/>
                <a:cs typeface="+mn-lt"/>
                <a:sym typeface="+mn-ea"/>
              </a:rPr>
              <a:t>hitmap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 of ladders was done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800" b="0" dirty="0">
              <a:solidFill>
                <a:schemeClr val="tx1"/>
              </a:solidFill>
              <a:latin typeface="+mn-lt"/>
              <a:cs typeface="+mn-lt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F70615-D779-4BA5-BC43-1F0F9008E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3084819"/>
            <a:ext cx="2483768" cy="18620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25125D-A754-4B46-B3FE-D169D7477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3085940"/>
            <a:ext cx="2701305" cy="18609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7986087-8D63-4F25-9E0B-0E2CEC3E9F3D}"/>
              </a:ext>
            </a:extLst>
          </p:cNvPr>
          <p:cNvSpPr txBox="1"/>
          <p:nvPr/>
        </p:nvSpPr>
        <p:spPr>
          <a:xfrm>
            <a:off x="5781916" y="3165139"/>
            <a:ext cx="3248744" cy="213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Next step</a:t>
            </a: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: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1) Replace baseline prototype with good ladders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2) Test more ladders with DAQ to optimize software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03BA2-9423-490C-8F26-17BF4652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7081"/>
            <a:ext cx="7138988" cy="1143000"/>
          </a:xfrm>
        </p:spPr>
        <p:txBody>
          <a:bodyPr/>
          <a:lstStyle/>
          <a:p>
            <a:r>
              <a:rPr lang="en-US" altLang="zh-CN" baseline="30000" dirty="0"/>
              <a:t>90</a:t>
            </a:r>
            <a:r>
              <a:rPr lang="en-US" altLang="zh-CN" dirty="0"/>
              <a:t>Sr </a:t>
            </a:r>
            <a:r>
              <a:rPr lang="en-US" altLang="zh-CN" dirty="0" err="1"/>
              <a:t>Hitmaps</a:t>
            </a:r>
            <a:r>
              <a:rPr lang="en-US" altLang="zh-CN" dirty="0"/>
              <a:t> from one ladder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7B800C-A7AA-4120-A1FF-046874C2C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6" y="1484784"/>
            <a:ext cx="8100392" cy="484269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1783525-EAC8-4B2A-B357-51E045AE435D}"/>
              </a:ext>
            </a:extLst>
          </p:cNvPr>
          <p:cNvSpPr txBox="1"/>
          <p:nvPr/>
        </p:nvSpPr>
        <p:spPr>
          <a:xfrm>
            <a:off x="601662" y="95810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Test with old version FPGA</a:t>
            </a:r>
          </a:p>
        </p:txBody>
      </p:sp>
    </p:spTree>
    <p:extLst>
      <p:ext uri="{BB962C8B-B14F-4D97-AF65-F5344CB8AC3E}">
        <p14:creationId xmlns:p14="http://schemas.microsoft.com/office/powerpoint/2010/main" val="19367273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03BA2-9423-490C-8F26-17BF4652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/>
              <a:t>90</a:t>
            </a:r>
            <a:r>
              <a:rPr lang="en-US" altLang="zh-CN" dirty="0"/>
              <a:t>Sr </a:t>
            </a:r>
            <a:r>
              <a:rPr lang="en-US" altLang="zh-CN" dirty="0" err="1"/>
              <a:t>Hitmaps</a:t>
            </a:r>
            <a:r>
              <a:rPr lang="en-US" altLang="zh-CN" dirty="0"/>
              <a:t> from one ladder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966E9F-3E76-469A-AC3E-4BAD9CFC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0" y="980728"/>
            <a:ext cx="8925440" cy="468029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9942837-7B28-42E1-8976-1C19D7D2F1C2}"/>
              </a:ext>
            </a:extLst>
          </p:cNvPr>
          <p:cNvSpPr txBox="1"/>
          <p:nvPr/>
        </p:nvSpPr>
        <p:spPr>
          <a:xfrm>
            <a:off x="539552" y="58772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Test with new version FPGA and full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9177815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03BA2-9423-490C-8F26-17BF4652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/>
              <a:t>90</a:t>
            </a:r>
            <a:r>
              <a:rPr lang="en-US" altLang="zh-CN" dirty="0"/>
              <a:t>Sr </a:t>
            </a:r>
            <a:r>
              <a:rPr lang="en-US" altLang="zh-CN" dirty="0" err="1"/>
              <a:t>Hitmaps</a:t>
            </a:r>
            <a:r>
              <a:rPr lang="en-US" altLang="zh-CN" dirty="0"/>
              <a:t> from one ladder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89B671A-3003-413B-907A-2B31288DC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" y="1042142"/>
            <a:ext cx="9103594" cy="47737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31E6F2E-9F6C-49DF-9559-51F282255DCC}"/>
              </a:ext>
            </a:extLst>
          </p:cNvPr>
          <p:cNvSpPr txBox="1"/>
          <p:nvPr/>
        </p:nvSpPr>
        <p:spPr>
          <a:xfrm>
            <a:off x="539552" y="58772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Test with new version FPGA and full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4157843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03BA2-9423-490C-8F26-17BF4652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/>
              <a:t>90</a:t>
            </a:r>
            <a:r>
              <a:rPr lang="en-US" altLang="zh-CN" dirty="0"/>
              <a:t>Sr </a:t>
            </a:r>
            <a:r>
              <a:rPr lang="en-US" altLang="zh-CN" dirty="0" err="1"/>
              <a:t>Hitmaps</a:t>
            </a:r>
            <a:r>
              <a:rPr lang="en-US" altLang="zh-CN" dirty="0"/>
              <a:t> from one ladder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830896-5AAF-4A87-B26A-A9FF81986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1548"/>
            <a:ext cx="9144000" cy="47949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FA24E77-CF12-4798-B68A-22C031B5B2E5}"/>
              </a:ext>
            </a:extLst>
          </p:cNvPr>
          <p:cNvSpPr txBox="1"/>
          <p:nvPr/>
        </p:nvSpPr>
        <p:spPr>
          <a:xfrm>
            <a:off x="539552" y="58772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</a:rPr>
              <a:t>Test with new version FPGA and full architecture</a:t>
            </a:r>
          </a:p>
        </p:txBody>
      </p:sp>
    </p:spTree>
    <p:extLst>
      <p:ext uri="{BB962C8B-B14F-4D97-AF65-F5344CB8AC3E}">
        <p14:creationId xmlns:p14="http://schemas.microsoft.com/office/powerpoint/2010/main" val="38045826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Status of Flexes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4555" y="1641475"/>
            <a:ext cx="304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Cofig masking again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03800" y="1557020"/>
            <a:ext cx="29330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>
                <a:sym typeface="+mn-ea"/>
              </a:rPr>
              <a:t>RESET+Cofig masking +Loading DAC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9705" y="1268730"/>
            <a:ext cx="7827010" cy="2482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Status of flex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en-US" altLang="zh-CN" sz="1800" b="0" dirty="0">
              <a:solidFill>
                <a:schemeClr val="tx1"/>
              </a:solidFill>
              <a:latin typeface="+mn-lt"/>
              <a:cs typeface="+mn-lt"/>
              <a:sym typeface="+mn-ea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8 good ladders are ready, 1 ladders are under installing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5 flexes will do wire-bonding today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800" b="0" dirty="0">
                <a:solidFill>
                  <a:schemeClr val="tx1"/>
                </a:solidFill>
                <a:latin typeface="+mn-lt"/>
                <a:cs typeface="+mn-lt"/>
                <a:sym typeface="+mn-ea"/>
              </a:rPr>
              <a:t>6 Wafers are thinning and dicing in company, will be sent today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1800" b="0" dirty="0">
              <a:solidFill>
                <a:schemeClr val="tx1"/>
              </a:solidFill>
              <a:latin typeface="+mn-lt"/>
              <a:cs typeface="+mn-lt"/>
              <a:sym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en-US" altLang="zh-CN" sz="1800" b="0" dirty="0">
              <a:solidFill>
                <a:schemeClr val="tx1"/>
              </a:solidFill>
              <a:latin typeface="+mn-lt"/>
              <a:cs typeface="+mn-lt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8845238"/>
              </p:ext>
            </p:extLst>
          </p:nvPr>
        </p:nvGraphicFramePr>
        <p:xfrm>
          <a:off x="252095" y="3573145"/>
          <a:ext cx="795210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79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chemeClr val="tx1"/>
                          </a:solidFill>
                        </a:rPr>
                        <a:t>Wafers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Total 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Damage 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Flex with one chip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Flex with 2 chip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>
                          <a:solidFill>
                            <a:schemeClr val="tx1"/>
                          </a:solidFill>
                        </a:rPr>
                        <a:t>good ladders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1(W8)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0"/>
                        <a:t>Tagets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2296442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dirty="0"/>
              <a:t>Thanks for your attention!</a:t>
            </a:r>
            <a:endParaRPr lang="zh-CN" altLang="en-US" sz="44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Q2MGQ2NTQ1NTMzMWExOTg2MzM5Y2EzYmVkOTkyZmMifQ=="/>
  <p:tag name="KSO_WPP_MARK_KEY" val="9ee8fc66-b850-4c1d-b56c-836d2c8d3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3705,&quot;width&quot;:1569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ac0c85-908f-43be-93fc-d29648ffd0ae}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arrow" w="med" len="med"/>
        </a:ln>
        <a:effectLst>
          <a:outerShdw dist="53882" dir="2700000" algn="ctr" rotWithShape="0">
            <a:srgbClr val="CCECFF"/>
          </a:outerShdw>
        </a:effectLst>
      </a:spPr>
      <a:bodyPr/>
      <a:lstStyle/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235</Words>
  <Application>Microsoft Office PowerPoint</Application>
  <PresentationFormat>全屏显示(4:3)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Plan for DESY 2023</vt:lpstr>
      <vt:lpstr>Preparation to DESY</vt:lpstr>
      <vt:lpstr>90Sr Hitmaps from one ladder</vt:lpstr>
      <vt:lpstr>90Sr Hitmaps from one ladder</vt:lpstr>
      <vt:lpstr>90Sr Hitmaps from one ladder</vt:lpstr>
      <vt:lpstr>90Sr Hitmaps from one ladder</vt:lpstr>
      <vt:lpstr>Status of Flexes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wangw</cp:lastModifiedBy>
  <cp:revision>1625</cp:revision>
  <cp:lastPrinted>2020-08-28T06:03:00Z</cp:lastPrinted>
  <dcterms:created xsi:type="dcterms:W3CDTF">2010-03-12T08:32:00Z</dcterms:created>
  <dcterms:modified xsi:type="dcterms:W3CDTF">2023-04-06T06:15:17Z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ICV">
    <vt:lpwstr>2C3F70FCD08D4DE8B9EF41E4C015B8B1_13</vt:lpwstr>
  </property>
  <property fmtid="{D5CDD505-2E9C-101B-9397-08002B2CF9AE}" pid="4" name="KSOProductBuildVer">
    <vt:lpwstr>2052-11.1.0.14036</vt:lpwstr>
  </property>
</Properties>
</file>