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  <p:sldId id="256" r:id="rId4"/>
    <p:sldId id="257" r:id="rId5"/>
    <p:sldId id="258" r:id="rId6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7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8.xml"/><Relationship Id="rId3" Type="http://schemas.openxmlformats.org/officeDocument/2006/relationships/image" Target="../media/image1.png"/><Relationship Id="rId2" Type="http://schemas.openxmlformats.org/officeDocument/2006/relationships/tags" Target="../tags/tag67.xml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72.xml"/><Relationship Id="rId4" Type="http://schemas.openxmlformats.org/officeDocument/2006/relationships/tags" Target="../tags/tag71.xml"/><Relationship Id="rId3" Type="http://schemas.openxmlformats.org/officeDocument/2006/relationships/tags" Target="../tags/tag70.xml"/><Relationship Id="rId2" Type="http://schemas.openxmlformats.org/officeDocument/2006/relationships/image" Target="../media/image2.png"/><Relationship Id="rId1" Type="http://schemas.openxmlformats.org/officeDocument/2006/relationships/tags" Target="../tags/tag69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tags" Target="../tags/tag76.xml"/><Relationship Id="rId5" Type="http://schemas.openxmlformats.org/officeDocument/2006/relationships/image" Target="../media/image4.png"/><Relationship Id="rId4" Type="http://schemas.openxmlformats.org/officeDocument/2006/relationships/tags" Target="../tags/tag75.xml"/><Relationship Id="rId3" Type="http://schemas.openxmlformats.org/officeDocument/2006/relationships/tags" Target="../tags/tag74.xml"/><Relationship Id="rId2" Type="http://schemas.openxmlformats.org/officeDocument/2006/relationships/image" Target="../media/image3.png"/><Relationship Id="rId1" Type="http://schemas.openxmlformats.org/officeDocument/2006/relationships/tags" Target="../tags/tag7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Titr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 bwMode="auto">
          <a:xfrm>
            <a:off x="1524984" y="2212102"/>
            <a:ext cx="9141111" cy="1368425"/>
          </a:xfr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ctr"/>
            <a:r>
              <a:rPr lang="en-US" altLang="zh-CN" sz="3600" dirty="0">
                <a:solidFill>
                  <a:schemeClr val="accent3">
                    <a:lumMod val="50000"/>
                  </a:schemeClr>
                </a:solidFill>
                <a:latin typeface="+mj-lt"/>
                <a:ea typeface="SimSun" panose="02010600030101010101" pitchFamily="2" charset="-122"/>
              </a:rPr>
              <a:t>TaichuPix-3 test</a:t>
            </a:r>
            <a:endParaRPr lang="en-US" altLang="zh-CN" sz="3600" dirty="0">
              <a:solidFill>
                <a:schemeClr val="accent3">
                  <a:lumMod val="50000"/>
                </a:schemeClr>
              </a:solidFill>
              <a:latin typeface="+mj-lt"/>
              <a:ea typeface="SimSun" panose="02010600030101010101" pitchFamily="2" charset="-122"/>
            </a:endParaRPr>
          </a:p>
        </p:txBody>
      </p:sp>
      <p:sp>
        <p:nvSpPr>
          <p:cNvPr id="21506" name="Sous-titr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262049" y="3387338"/>
            <a:ext cx="7667625" cy="1224458"/>
          </a:xfrm>
        </p:spPr>
        <p:txBody>
          <a:bodyPr/>
          <a:p>
            <a:pPr algn="ctr"/>
            <a:r>
              <a:rPr lang="en-US" altLang="zh-CN" sz="2400" dirty="0">
                <a:solidFill>
                  <a:schemeClr val="tx1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Ying ZHANG, </a:t>
            </a:r>
            <a:r>
              <a:rPr lang="en-US" altLang="zh-CN" sz="2400" dirty="0" err="1">
                <a:solidFill>
                  <a:schemeClr val="tx1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XiaoXu</a:t>
            </a:r>
            <a:r>
              <a:rPr lang="en-US" altLang="zh-CN" sz="2400" dirty="0">
                <a:solidFill>
                  <a:schemeClr val="tx1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Zhang</a:t>
            </a:r>
            <a:endParaRPr lang="en-US" altLang="zh-CN" sz="2400" dirty="0">
              <a:solidFill>
                <a:schemeClr val="tx1"/>
              </a:solidFill>
              <a:latin typeface="+mj-lt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sz="2400" dirty="0">
                <a:solidFill>
                  <a:schemeClr val="tx1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2023-4-6</a:t>
            </a:r>
            <a:endParaRPr lang="en-US" altLang="zh-CN" sz="2400" dirty="0">
              <a:solidFill>
                <a:schemeClr val="tx1"/>
              </a:solidFill>
              <a:latin typeface="+mj-lt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/>
            <a:endParaRPr lang="en-US" altLang="zh-CN" sz="2400" dirty="0">
              <a:solidFill>
                <a:schemeClr val="tx1"/>
              </a:solidFill>
              <a:latin typeface="+mj-lt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80365" y="231775"/>
            <a:ext cx="9180830" cy="4508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2400" dirty="0">
                <a:sym typeface="+mn-ea"/>
              </a:rPr>
              <a:t>Double-sided ladder</a:t>
            </a:r>
            <a:r>
              <a:rPr lang="zh-CN" altLang="en-US" sz="2400" dirty="0">
                <a:sym typeface="+mn-ea"/>
              </a:rPr>
              <a:t>（</a:t>
            </a:r>
            <a:r>
              <a:rPr lang="en-US" altLang="zh-CN" sz="2400" dirty="0">
                <a:sym typeface="+mn-ea"/>
              </a:rPr>
              <a:t>only 4 </a:t>
            </a:r>
            <a:r>
              <a:rPr lang="en-US" altLang="zh-CN" sz="2400" dirty="0">
                <a:sym typeface="+mn-ea"/>
              </a:rPr>
              <a:t>work normal now</a:t>
            </a:r>
            <a:r>
              <a:rPr lang="zh-CN" altLang="en-US" sz="2400" dirty="0">
                <a:sym typeface="+mn-ea"/>
              </a:rPr>
              <a:t>）</a:t>
            </a:r>
            <a:endParaRPr lang="zh-CN" altLang="en-US" sz="2400" dirty="0"/>
          </a:p>
          <a:p>
            <a:endParaRPr lang="en-US" altLang="zh-CN" sz="2400"/>
          </a:p>
        </p:txBody>
      </p:sp>
      <p:sp>
        <p:nvSpPr>
          <p:cNvPr id="7" name="文本框 6"/>
          <p:cNvSpPr txBox="1"/>
          <p:nvPr>
            <p:custDataLst>
              <p:tags r:id="rId1"/>
            </p:custDataLst>
          </p:nvPr>
        </p:nvSpPr>
        <p:spPr>
          <a:xfrm>
            <a:off x="380365" y="5092700"/>
            <a:ext cx="9180830" cy="14700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0" fontAlgn="auto">
              <a:lnSpc>
                <a:spcPct val="150000"/>
              </a:lnSpc>
            </a:pPr>
            <a:r>
              <a:rPr lang="en-US" altLang="zh-CN" sz="2000" dirty="0">
                <a:sym typeface="+mn-ea"/>
              </a:rPr>
              <a:t>More chips working together cause crosstalk and more noise. </a:t>
            </a:r>
            <a:endParaRPr lang="en-US" altLang="zh-CN" sz="2000" dirty="0"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en-US" altLang="zh-CN" sz="2000" dirty="0">
                <a:sym typeface="+mn-ea"/>
              </a:rPr>
              <a:t>That means chips must work at larger ITHR.</a:t>
            </a:r>
            <a:endParaRPr lang="en-US" altLang="zh-CN" sz="2000" dirty="0"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en-US" altLang="zh-CN" sz="2000" dirty="0">
                <a:sym typeface="+mn-ea"/>
              </a:rPr>
              <a:t>Some chips can’t configure simultaneously even </a:t>
            </a:r>
            <a:r>
              <a:rPr lang="en-US" altLang="zh-CN" sz="2000" dirty="0">
                <a:sym typeface="+mn-ea"/>
              </a:rPr>
              <a:t>at ITHR256.</a:t>
            </a:r>
            <a:endParaRPr lang="en-US" altLang="zh-CN" sz="2000" dirty="0">
              <a:sym typeface="+mn-ea"/>
            </a:endParaRPr>
          </a:p>
        </p:txBody>
      </p:sp>
      <p:pic>
        <p:nvPicPr>
          <p:cNvPr id="9" name="图片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4770" y="851535"/>
            <a:ext cx="12060000" cy="4117472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520950" y="845185"/>
            <a:ext cx="5760000" cy="5603209"/>
          </a:xfrm>
          <a:prstGeom prst="rect">
            <a:avLst/>
          </a:prstGeom>
        </p:spPr>
      </p:pic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380365" y="231775"/>
            <a:ext cx="9180830" cy="4508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2400" dirty="0">
                <a:sym typeface="+mn-ea"/>
              </a:rPr>
              <a:t>Single-sided ladder</a:t>
            </a:r>
            <a:r>
              <a:rPr lang="zh-CN" altLang="en-US" sz="2400" dirty="0">
                <a:sym typeface="+mn-ea"/>
              </a:rPr>
              <a:t>（</a:t>
            </a:r>
            <a:r>
              <a:rPr lang="en-US" altLang="zh-CN" sz="2400" dirty="0">
                <a:sym typeface="+mn-ea"/>
              </a:rPr>
              <a:t>work normal</a:t>
            </a:r>
            <a:r>
              <a:rPr lang="zh-CN" altLang="en-US" sz="2400" dirty="0">
                <a:sym typeface="+mn-ea"/>
              </a:rPr>
              <a:t>）</a:t>
            </a:r>
            <a:endParaRPr lang="zh-CN" altLang="en-US" sz="2400" dirty="0"/>
          </a:p>
          <a:p>
            <a:endParaRPr lang="en-US" altLang="zh-CN" sz="2400"/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755015" y="845185"/>
            <a:ext cx="1539240" cy="24180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0" fontAlgn="auto">
              <a:lnSpc>
                <a:spcPct val="150000"/>
              </a:lnSpc>
            </a:pPr>
            <a:r>
              <a:rPr lang="en-US" altLang="zh-CN" sz="2000" dirty="0">
                <a:sym typeface="+mn-ea"/>
              </a:rPr>
              <a:t>3  U1&amp;U2</a:t>
            </a:r>
            <a:endParaRPr lang="en-US" altLang="zh-CN" sz="2000" dirty="0"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en-US" altLang="zh-CN" sz="2000" dirty="0">
                <a:sym typeface="+mn-ea"/>
              </a:rPr>
              <a:t>5  U9&amp;U10</a:t>
            </a:r>
            <a:endParaRPr lang="en-US" altLang="zh-CN" sz="2000" dirty="0"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en-US" altLang="zh-CN" sz="2000" dirty="0">
                <a:sym typeface="+mn-ea"/>
              </a:rPr>
              <a:t>1  U1</a:t>
            </a:r>
            <a:endParaRPr lang="en-US" altLang="zh-CN" sz="2000" dirty="0"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en-US" altLang="zh-CN" sz="2000" dirty="0">
                <a:sym typeface="+mn-ea"/>
              </a:rPr>
              <a:t>1  U2</a:t>
            </a:r>
            <a:endParaRPr lang="en-US" altLang="zh-CN" sz="2000" dirty="0"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en-US" altLang="zh-CN" sz="2000" dirty="0">
                <a:sym typeface="+mn-ea"/>
              </a:rPr>
              <a:t>1  U10</a:t>
            </a:r>
            <a:endParaRPr lang="en-US" altLang="zh-CN" sz="2000" dirty="0">
              <a:sym typeface="+mn-ea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80365" y="937260"/>
            <a:ext cx="6480000" cy="3368913"/>
          </a:xfrm>
          <a:prstGeom prst="rect">
            <a:avLst/>
          </a:prstGeom>
        </p:spPr>
      </p:pic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380365" y="231775"/>
            <a:ext cx="9180830" cy="4508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sz="2400" dirty="0">
                <a:sym typeface="+mn-ea"/>
              </a:rPr>
              <a:t>Find reason of crosstalk</a:t>
            </a:r>
            <a:endParaRPr lang="en-US" sz="2400"/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824230" y="4364355"/>
            <a:ext cx="6012000" cy="848648"/>
          </a:xfrm>
          <a:prstGeom prst="rect">
            <a:avLst/>
          </a:prstGeom>
        </p:spPr>
      </p:pic>
    </p:spTree>
    <p:custDataLst>
      <p:tags r:id="rId6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9.xml><?xml version="1.0" encoding="utf-8"?>
<p:tagLst xmlns:p="http://schemas.openxmlformats.org/presentationml/2006/main">
  <p:tag name="KSO_WM_BEAUTIFY_FLAG" val=""/>
  <p:tag name="KSO_WM_UNIT_PLACING_PICTURE_USER_VIEWPORT" val="{&quot;height&quot;:8148,&quot;width&quot;:8376}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7.xml><?xml version="1.0" encoding="utf-8"?>
<p:tagLst xmlns:p="http://schemas.openxmlformats.org/presentationml/2006/main">
  <p:tag name="COMMONDATA" val="eyJoZGlkIjoiYWI3NDVkNzFlMGJhZDRlNmRiOWUwNmRjMDNkNmQ1OWQifQ=="/>
  <p:tag name="KSO_WPP_MARK_KEY" val="2c384a50-4a15-44d2-8153-fc5e54fcb577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WPS 演示</Application>
  <PresentationFormat>宽屏</PresentationFormat>
  <Paragraphs>24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</vt:lpstr>
      <vt:lpstr>SimSun</vt:lpstr>
      <vt:lpstr>Wingdings</vt:lpstr>
      <vt:lpstr>Wingdings</vt:lpstr>
      <vt:lpstr>Microsoft YaHei</vt:lpstr>
      <vt:lpstr>Arial Unicode MS</vt:lpstr>
      <vt:lpstr>Calibri</vt:lpstr>
      <vt:lpstr>Times New Roman</vt:lpstr>
      <vt:lpstr>Office 主题​​</vt:lpstr>
      <vt:lpstr>TaichuPix-3 test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小旭</cp:lastModifiedBy>
  <cp:revision>157</cp:revision>
  <dcterms:created xsi:type="dcterms:W3CDTF">2019-06-19T02:08:00Z</dcterms:created>
  <dcterms:modified xsi:type="dcterms:W3CDTF">2023-04-11T08:46:32Z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2052-11.1.0.14036</vt:lpwstr>
  </property>
  <property fmtid="{D5CDD505-2E9C-101B-9397-08002B2CF9AE}" pid="3" name="ICV">
    <vt:lpwstr>BB12718C0FB84CB1BB0103B46A4E5665_11</vt:lpwstr>
  </property>
</Properties>
</file>