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66" r:id="rId6"/>
    <p:sldId id="275" r:id="rId7"/>
    <p:sldId id="267" r:id="rId8"/>
    <p:sldId id="268" r:id="rId9"/>
    <p:sldId id="269" r:id="rId10"/>
    <p:sldId id="270" r:id="rId11"/>
    <p:sldId id="271" r:id="rId12"/>
    <p:sldId id="272" r:id="rId13"/>
    <p:sldId id="273" r:id="rId14"/>
    <p:sldId id="274" r:id="rId15"/>
    <p:sldId id="276" r:id="rId16"/>
    <p:sldId id="277" r:id="rId17"/>
    <p:sldId id="280" r:id="rId18"/>
    <p:sldId id="282" r:id="rId19"/>
    <p:sldId id="284" r:id="rId20"/>
    <p:sldId id="281" r:id="rId21"/>
    <p:sldId id="27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94660"/>
  </p:normalViewPr>
  <p:slideViewPr>
    <p:cSldViewPr snapToGrid="0">
      <p:cViewPr varScale="1">
        <p:scale>
          <a:sx n="85" d="100"/>
          <a:sy n="85" d="100"/>
        </p:scale>
        <p:origin x="48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02.758"/>
    </inkml:context>
    <inkml:brush xml:id="br0">
      <inkml:brushProperty name="width" value="0.025" units="cm"/>
      <inkml:brushProperty name="height" value="0.025" units="cm"/>
    </inkml:brush>
  </inkml:definitions>
  <inkml:trace contextRef="#ctx0" brushRef="#br0">209 1 24575,'0'499'0,"0"-495"0,0 0 0,0-1 0,0 1 0,-1-1 0,1 1 0,-1-1 0,0 1 0,0-1 0,0 1 0,0-1 0,0 1 0,-1-1 0,0 0 0,0 0 0,0 0 0,-4 5 0,3-6 0,0 1 0,0-1 0,0-1 0,-1 1 0,1 0 0,-1-1 0,1 0 0,-1 1 0,1-1 0,-1-1 0,0 1 0,1-1 0,-1 1 0,0-1 0,0 0 0,-4-1 0,0 1-114,0-1 1,-1-1-1,1 1 0,0-2 0,0 1 1,1-1-1,-1 0 0,0 0 0,1-1 1,0 0-1,-9-7 0,-5-5-6712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40.815"/>
    </inkml:context>
    <inkml:brush xml:id="br0">
      <inkml:brushProperty name="width" value="0.025" units="cm"/>
      <inkml:brushProperty name="height" value="0.025" units="cm"/>
    </inkml:brush>
  </inkml:definitions>
  <inkml:trace contextRef="#ctx0" brushRef="#br0">0 29 24575,'0'-1'0,"1"0"0,-1 1 0,0-1 0,0 0 0,1 0 0,-1 1 0,0-1 0,1 0 0,-1 1 0,1-1 0,-1 0 0,1 1 0,-1-1 0,1 1 0,-1-1 0,1 1 0,-1-1 0,1 1 0,0-1 0,-1 1 0,1 0 0,0-1 0,0 1 0,-1 0 0,1-1 0,0 1 0,1 0 0,26-5 0,-23 5 0,322-8 0,-211 9 0,4258 0 0,-4272 4 0,168 31 0,-201-25 0,1745 341-740,-1617-311-502,-147-33-4967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9.039"/>
    </inkml:context>
    <inkml:brush xml:id="br0">
      <inkml:brushProperty name="width" value="0.025" units="cm"/>
      <inkml:brushProperty name="height" value="0.025" units="cm"/>
    </inkml:brush>
  </inkml:definitions>
  <inkml:trace contextRef="#ctx0" brushRef="#br0">37 0 24575,'0'5'0,"0"10"0,-5 2 0,0-1-8191</inkml:trace>
  <inkml:trace contextRef="#ctx0" brushRef="#br0" timeOffset="1">11 79 24575,'-5'9'0,"0"3"-8191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15.239"/>
    </inkml:context>
    <inkml:brush xml:id="br0">
      <inkml:brushProperty name="width" value="0.025" units="cm"/>
      <inkml:brushProperty name="height" value="0.025" units="cm"/>
    </inkml:brush>
  </inkml:definitions>
  <inkml:trace contextRef="#ctx0" brushRef="#br0">70 0 24575,'0'5'0,"0"5"0,-5 15 0,0 8 0,-5 6 0,-1 7 0,2-2 0,-2 3 0,1-4 0,2-9-8191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16.042"/>
    </inkml:context>
    <inkml:brush xml:id="br0">
      <inkml:brushProperty name="width" value="0.025" units="cm"/>
      <inkml:brushProperty name="height" value="0.025" units="cm"/>
    </inkml:brush>
  </inkml:definitions>
  <inkml:trace contextRef="#ctx0" brushRef="#br0">1 0 24575,'0'5'0,"0"5"0,0 7 0,0 3 0,0 4 0,4 2 0,3 1 0,-2-4-8191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16.848"/>
    </inkml:context>
    <inkml:brush xml:id="br0">
      <inkml:brushProperty name="width" value="0.025" units="cm"/>
      <inkml:brushProperty name="height" value="0.025" units="cm"/>
    </inkml:brush>
  </inkml:definitions>
  <inkml:trace contextRef="#ctx0" brushRef="#br0">1 0 24575,'0'5'0,"0"1"-8191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17.798"/>
    </inkml:context>
    <inkml:brush xml:id="br0">
      <inkml:brushProperty name="width" value="0.025" units="cm"/>
      <inkml:brushProperty name="height" value="0.025" units="cm"/>
    </inkml:brush>
  </inkml:definitions>
  <inkml:trace contextRef="#ctx0" brushRef="#br0">1 0 24575,'0'5'0,"0"5"0,0 6 0,0 4 0,0 0-8191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18.283"/>
    </inkml:context>
    <inkml:brush xml:id="br0">
      <inkml:brushProperty name="width" value="0.025" units="cm"/>
      <inkml:brushProperty name="height" value="0.025" units="cm"/>
    </inkml:brush>
  </inkml:definitions>
  <inkml:trace contextRef="#ctx0" brushRef="#br0">44 0 24575,'0'5'0,"0"6"0,0 9 0,0 11 0,0 5 0,0 4 0,-5 10 0,-1 0 0,1-4 0,0-5 0,2-5 0,1-5 0,-3-7 0,-2-3 0,2-6-8191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1.524"/>
    </inkml:context>
    <inkml:brush xml:id="br0">
      <inkml:brushProperty name="width" value="0.025" units="cm"/>
      <inkml:brushProperty name="height" value="0.025" units="cm"/>
    </inkml:brush>
  </inkml:definitions>
  <inkml:trace contextRef="#ctx0" brushRef="#br0">185 1 24575,'0'29'0,"-1"-1"0,-1 1 0,-1-1 0,-2 0 0,-12 42 0,4-30 0,2 0 0,2 0 0,2 1 0,1 0 0,0 71 0,5-88 0,-1-1 0,-1 1 0,-1-1 0,-14 44 0,6-20 0,-15 91 0,6-24 0,15-83-455,1 0 0,-1 48 0,6-56-6371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3.117"/>
    </inkml:context>
    <inkml:brush xml:id="br0">
      <inkml:brushProperty name="width" value="0.025" units="cm"/>
      <inkml:brushProperty name="height" value="0.025" units="cm"/>
    </inkml:brush>
  </inkml:definitions>
  <inkml:trace contextRef="#ctx0" brushRef="#br0">1 1 24575,'4'0'0,"6"0"0,6 0 0,5 0 0,3 0 0,2 0 0,0 0 0,2 0 0,-1 0 0,5 4 0,0 11 0,1 8 0,-7 3 0,-7 2 0,-6 1 0,-7-4-8191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5.793"/>
    </inkml:context>
    <inkml:brush xml:id="br0">
      <inkml:brushProperty name="width" value="0.025" units="cm"/>
      <inkml:brushProperty name="height" value="0.025" units="cm"/>
    </inkml:brush>
  </inkml:definitions>
  <inkml:trace contextRef="#ctx0" brushRef="#br0">6 226 24575,'-2'84'0,"4"96"0,-1-176 0,-1 1 0,1 0 0,0-1 0,0 1 0,0-1 0,1 0 0,0 1 0,-1-1 0,2 0 0,-1 0 0,0 0 0,1 0 0,0-1 0,-1 1 0,1-1 0,1 1 0,-1-1 0,1 0 0,-1 0 0,1 0 0,0-1 0,0 0 0,0 1 0,6 1 0,-6-3 0,0 1 0,0-1 0,0-1 0,0 1 0,1-1 0,-1 1 0,0-1 0,0-1 0,0 1 0,1 0 0,-1-1 0,0 0 0,0 0 0,0 0 0,0-1 0,0 1 0,0-1 0,-1 0 0,1 0 0,0 0 0,-1-1 0,0 1 0,1-1 0,-1 0 0,0 0 0,4-5 0,-2 1 0,0 0 0,-1-1 0,0 1 0,0-1 0,-1 1 0,0-1 0,0 0 0,-1 0 0,0 0 0,-1-1 0,2-13 0,-2-12 0,-3-53 0,0 50 0,2-59 0,-4-52 0,4 146 0,0 0 0,0 0 0,0 0 0,0 1 0,-1-1 0,1 0 0,-1 0 0,1 1 0,-1-1 0,0 0 0,1 1 0,-1-1 0,0 0 0,0 1 0,0-1 0,0 1 0,0 0 0,-1-1 0,1 1 0,0 0 0,-1 0 0,1 0 0,0 0 0,-3-2 0,2 3 0,-1-1 0,1 1 0,-1 0 0,1-1 0,-1 1 0,1 0 0,-1 1 0,1-1 0,-1 0 0,1 1 0,-1-1 0,1 1 0,-1 0 0,1 0 0,-3 1 0,-6 3 0,1 1 0,0 0 0,1 0 0,-1 1 0,1 1 0,-12 12 0,13-10-91,0 0 0,1 0 0,1 1 0,0 0 0,0 0 0,1 1 0,0-1 0,1 1 0,0 0 0,1 0 0,1 0 0,0 1 0,0-1 0,1 16 0,1-4-6735</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6.907"/>
    </inkml:context>
    <inkml:brush xml:id="br0">
      <inkml:brushProperty name="width" value="0.025" units="cm"/>
      <inkml:brushProperty name="height" value="0.025" units="cm"/>
    </inkml:brush>
  </inkml:definitions>
  <inkml:trace contextRef="#ctx0" brushRef="#br0">1 0 24575,'4'0'0,"6"0"0,6 0 0,5 0 0,2 0 0,3 0 0,1 0 0,-4 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42.319"/>
    </inkml:context>
    <inkml:brush xml:id="br0">
      <inkml:brushProperty name="width" value="0.025" units="cm"/>
      <inkml:brushProperty name="height" value="0.025" units="cm"/>
    </inkml:brush>
  </inkml:definitions>
  <inkml:trace contextRef="#ctx0" brushRef="#br0">0 1 24575,'201'93'0,"-92"-45"0,134 82 0,-218-115 0,4 3 0,28 23 0,-50-37 0,-2 1 0,1 0 0,0 1 0,-1-1 0,0 1 0,0 0 0,-1 0 0,0 1 0,0-1 0,5 12 0,-9-16 0,1-1 0,-1 1 0,1-1 0,-1 1 0,0-1 0,0 1 0,0 0 0,0-1 0,0 1 0,0-1 0,0 1 0,0 0 0,-1-1 0,1 1 0,-1-1 0,1 1 0,-1-1 0,1 1 0,-1-1 0,0 1 0,0-1 0,0 0 0,0 1 0,0-1 0,0 0 0,0 0 0,0 0 0,0 0 0,-1 0 0,-1 2 0,-5 1 0,1 0 0,-1 0 0,0-1 0,-15 4 0,3 0 0,-50 21 0,-73 25 0,31-16-14,43-14-661,-91 20-1,131-38-6150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8.984"/>
    </inkml:context>
    <inkml:brush xml:id="br0">
      <inkml:brushProperty name="width" value="0.025" units="cm"/>
      <inkml:brushProperty name="height" value="0.025" units="cm"/>
    </inkml:brush>
  </inkml:definitions>
  <inkml:trace contextRef="#ctx0" brushRef="#br0">16 156 24575,'-4'-4'0,"-2"-6"0,0-6 0,11-5 0,8 1 0,7 5 0,4 4 0,2 0 0,7-3 0,1-3 0,-5 1-8191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9.472"/>
    </inkml:context>
    <inkml:brush xml:id="br0">
      <inkml:brushProperty name="width" value="0.025" units="cm"/>
      <inkml:brushProperty name="height" value="0.025" units="cm"/>
    </inkml:brush>
  </inkml:definitions>
  <inkml:trace contextRef="#ctx0" brushRef="#br0">0 53 24575,'5'-9'0,"5"-12"0,1-2-8191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29.831"/>
    </inkml:context>
    <inkml:brush xml:id="br0">
      <inkml:brushProperty name="width" value="0.025" units="cm"/>
      <inkml:brushProperty name="height" value="0.025" units="cm"/>
    </inkml:brush>
  </inkml:definitions>
  <inkml:trace contextRef="#ctx0" brushRef="#br0">0 11 24575,'5'-4'0,"1"-2"-8191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0.197"/>
    </inkml:context>
    <inkml:brush xml:id="br0">
      <inkml:brushProperty name="width" value="0.025" units="cm"/>
      <inkml:brushProperty name="height" value="0.025" units="cm"/>
    </inkml:brush>
  </inkml:definitions>
  <inkml:trace contextRef="#ctx0" brushRef="#br0">0 11 24575,'5'-4'0,"1"-2"-8191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0.531"/>
    </inkml:context>
    <inkml:brush xml:id="br0">
      <inkml:brushProperty name="width" value="0.025" units="cm"/>
      <inkml:brushProperty name="height" value="0.025" units="cm"/>
    </inkml:brush>
  </inkml:definitions>
  <inkml:trace contextRef="#ctx0" brushRef="#br0">1 1 24575,'0'0'-8191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1.227"/>
    </inkml:context>
    <inkml:brush xml:id="br0">
      <inkml:brushProperty name="width" value="0.025" units="cm"/>
      <inkml:brushProperty name="height" value="0.025" units="cm"/>
    </inkml:brush>
  </inkml:definitions>
  <inkml:trace contextRef="#ctx0" brushRef="#br0">1 11 24575,'0'-4'0,"0"-2"-8191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1.891"/>
    </inkml:context>
    <inkml:brush xml:id="br0">
      <inkml:brushProperty name="width" value="0.025" units="cm"/>
      <inkml:brushProperty name="height" value="0.025" units="cm"/>
    </inkml:brush>
  </inkml:definitions>
  <inkml:trace contextRef="#ctx0" brushRef="#br0">1 0 24575,'0'5'0,"9"1"0,7 0 0,5 3 0,9 5 0,3 4 0,0-1 0,-5-4-8191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2.290"/>
    </inkml:context>
    <inkml:brush xml:id="br0">
      <inkml:brushProperty name="width" value="0.025" units="cm"/>
      <inkml:brushProperty name="height" value="0.025" units="cm"/>
    </inkml:brush>
  </inkml:definitions>
  <inkml:trace contextRef="#ctx0" brushRef="#br0">1 0 24575,'4'5'0,"7"5"0,5 2 0,0 3 0,-2-1-8191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2.675"/>
    </inkml:context>
    <inkml:brush xml:id="br0">
      <inkml:brushProperty name="width" value="0.025" units="cm"/>
      <inkml:brushProperty name="height" value="0.025" units="cm"/>
    </inkml:brush>
  </inkml:definitions>
  <inkml:trace contextRef="#ctx0" brushRef="#br0">0 0 24575,'4'0'0,"7"0"0,0 0-8191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3.023"/>
    </inkml:context>
    <inkml:brush xml:id="br0">
      <inkml:brushProperty name="width" value="0.025" units="cm"/>
      <inkml:brushProperty name="height" value="0.025" units="cm"/>
    </inkml:brush>
  </inkml:definitions>
  <inkml:trace contextRef="#ctx0" brushRef="#br0">1 0 24575,'0'0'-8191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43.313"/>
    </inkml:context>
    <inkml:brush xml:id="br0">
      <inkml:brushProperty name="width" value="0.025" units="cm"/>
      <inkml:brushProperty name="height" value="0.025" units="cm"/>
    </inkml:brush>
  </inkml:definitions>
  <inkml:trace contextRef="#ctx0" brushRef="#br0">1 376 24575,'2'2'0,"1"0"0,0 0 0,1 0 0,-1 0 0,0 0 0,1-1 0,-1 0 0,1 1 0,-1-1 0,1 0 0,-1-1 0,1 1 0,6-1 0,50-1 0,-39-2 0,1-1 0,-1-1 0,0-1 0,0-1 0,-1 0 0,0-2 0,0 0 0,-1-1 0,0-1 0,-1-1 0,30-25 0,-23 15 0,-1-2 0,-1-1 0,-2 0 0,0-1 0,-2-2 0,31-56 0,-48 80 0,0 0 0,1 0 0,-1 0 0,1 1 0,0-1 0,0 1 0,6-6 0,-8 8 0,0 0 0,-1 1 0,1 0 0,0-1 0,0 1 0,0-1 0,0 1 0,0 0 0,0 0 0,0-1 0,0 1 0,0 0 0,0 0 0,0 0 0,0 0 0,0 0 0,0 0 0,0 0 0,0 1 0,0-1 0,0 0 0,-1 1 0,1-1 0,0 0 0,0 1 0,0-1 0,0 1 0,0-1 0,-1 1 0,1 0 0,0-1 0,0 1 0,-1 0 0,1-1 0,0 1 0,-1 0 0,1 0 0,-1 0 0,1 0 0,-1-1 0,0 1 0,1 2 0,6 9 0,-1 1 0,-1 0 0,0 0 0,-1 0 0,0 1 0,-1-1 0,1 15 0,6 105 0,-8-101 0,-3 440 0,-6-384 0,-4-1 0,-4 0 0,-35 113 0,37-160 0,-2 0 0,-2-2 0,-41 68 0,57-103-44,-1 0 0,0 0 0,0 0 0,0-1 0,0 1 0,0-1 0,-1 1 0,1-1 0,-1 0 0,1 0 0,-1 0 0,0 0 0,0-1 0,0 1 0,0-1 0,0 0 0,0 0 0,0 0-1,-1 0 1,1 0 0,0-1 0,-1 1 0,1-1 0,0 0 0,-1 0 0,1 0 0,0 0 0,-1-1 0,1 1 0,-4-2 0,-24-8-6782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3.964"/>
    </inkml:context>
    <inkml:brush xml:id="br0">
      <inkml:brushProperty name="width" value="0.025" units="cm"/>
      <inkml:brushProperty name="height" value="0.025" units="cm"/>
    </inkml:brush>
  </inkml:definitions>
  <inkml:trace contextRef="#ctx0" brushRef="#br0">31 0 24575,'-4'5'0,"-2"5"0,-4 6 0,-1 1-8191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4.590"/>
    </inkml:context>
    <inkml:brush xml:id="br0">
      <inkml:brushProperty name="width" value="0.025" units="cm"/>
      <inkml:brushProperty name="height" value="0.025" units="cm"/>
    </inkml:brush>
  </inkml:definitions>
  <inkml:trace contextRef="#ctx0" brushRef="#br0">0 1 24575,'0'4'0,"0"11"0,0 6 0,0 6 0,0-3-8191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5.033"/>
    </inkml:context>
    <inkml:brush xml:id="br0">
      <inkml:brushProperty name="width" value="0.025" units="cm"/>
      <inkml:brushProperty name="height" value="0.025" units="cm"/>
    </inkml:brush>
  </inkml:definitions>
  <inkml:trace contextRef="#ctx0" brushRef="#br0">0 1 24575,'0'4'0,"0"6"0,0 6 0,0 5 0,0-2-8191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6.805"/>
    </inkml:context>
    <inkml:brush xml:id="br0">
      <inkml:brushProperty name="width" value="0.025" units="cm"/>
      <inkml:brushProperty name="height" value="0.025" units="cm"/>
    </inkml:brush>
  </inkml:definitions>
  <inkml:trace contextRef="#ctx0" brushRef="#br0">11 0 24575,'0'4'0,"0"11"0,-4 16 0,-2 3-8191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7.793"/>
    </inkml:context>
    <inkml:brush xml:id="br0">
      <inkml:brushProperty name="width" value="0.025" units="cm"/>
      <inkml:brushProperty name="height" value="0.025" units="cm"/>
    </inkml:brush>
  </inkml:definitions>
  <inkml:trace contextRef="#ctx0" brushRef="#br0">0 0 24575,'0'5'0,"0"0"-8191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8.274"/>
    </inkml:context>
    <inkml:brush xml:id="br0">
      <inkml:brushProperty name="width" value="0.025" units="cm"/>
      <inkml:brushProperty name="height" value="0.025" units="cm"/>
    </inkml:brush>
  </inkml:definitions>
  <inkml:trace contextRef="#ctx0" brushRef="#br0">0 1 24575,'0'4'0,"0"6"0,0 2-8191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38.658"/>
    </inkml:context>
    <inkml:brush xml:id="br0">
      <inkml:brushProperty name="width" value="0.025" units="cm"/>
      <inkml:brushProperty name="height" value="0.025" units="cm"/>
    </inkml:brush>
  </inkml:definitions>
  <inkml:trace contextRef="#ctx0" brushRef="#br0">0 1 24575,'0'0'-8191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41.486"/>
    </inkml:context>
    <inkml:brush xml:id="br0">
      <inkml:brushProperty name="width" value="0.025" units="cm"/>
      <inkml:brushProperty name="height" value="0.025" units="cm"/>
    </inkml:brush>
  </inkml:definitions>
  <inkml:trace contextRef="#ctx0" brushRef="#br0">0 1 24575,'5'0'0,"6"0"0,5 0 0,4 0 0,4 0 0,2 0 0,1 0 0,0 0 0,1 0 0,-1 0 0,0 0 0,-1 0 0,1 0 0,-1 0 0,0 0 0,0 0 0,-4 0-8191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49.123"/>
    </inkml:context>
    <inkml:brush xml:id="br0">
      <inkml:brushProperty name="width" value="0.025" units="cm"/>
      <inkml:brushProperty name="height" value="0.025" units="cm"/>
    </inkml:brush>
  </inkml:definitions>
  <inkml:trace contextRef="#ctx0" brushRef="#br0">370 324 24575,'7'-1'0,"0"1"0,0-1 0,0 0 0,0-1 0,0 0 0,0 0 0,-1-1 0,1 1 0,-1-1 0,1-1 0,-1 1 0,0-1 0,0 0 0,0-1 0,-1 1 0,9-10 0,4-7 0,-1 0 0,-1-1 0,14-26 0,-18 29 0,-2 0 0,17-40 0,-7 12 0,-20 46 0,1 1 0,-1-1 0,0 0 0,0 1 0,0-1 0,1 0 0,-1 1 0,0-1 0,1 1 0,-1-1 0,1 0 0,-1 1 0,1-1 0,-1 1 0,1-1 0,-1 1 0,1 0 0,-1-1 0,1 1 0,0-1 0,-1 1 0,1 0 0,0 0 0,0-1 0,5 14 0,-2 30 0,-4-41 0,-3 177 0,1-144 0,-3 0 0,0-1 0,-13 39 0,-7 7 0,-60 130 0,67-173 0,-2-1 0,-1-1 0,-2 0 0,-1-2 0,-44 45 0,65-74 0,0-1 0,-1 0 0,1 0 0,-1 0 0,0 0 0,0-1 0,0 1 0,0-1 0,-1 0 0,1 0 0,-1-1 0,1 0 0,-1 1 0,1-1 0,-1-1 0,0 1 0,0-1 0,1 0 0,-1 0 0,0 0 0,0 0 0,1-1 0,-8-2 0,4 0 0,-1 0 0,1 0 0,1-1 0,-1-1 0,1 1 0,-1-1 0,1-1 0,1 1 0,-1-1 0,1 0 0,0-1 0,-6-8 0,-3-5 17,2 0 0,1-1 1,0-1-1,2 0 0,1-1 0,-10-32 0,6 8-512,2-2 0,-5-55 0,12 63-6331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0.624"/>
    </inkml:context>
    <inkml:brush xml:id="br0">
      <inkml:brushProperty name="width" value="0.025" units="cm"/>
      <inkml:brushProperty name="height" value="0.025" units="cm"/>
    </inkml:brush>
  </inkml:definitions>
  <inkml:trace contextRef="#ctx0" brushRef="#br0">1 2 24575,'15'0'0,"12"-1"0,0 1 0,0 2 0,0 1 0,32 7 0,106 41 0,-139-41 0,-1 1 0,0 2 0,0 0 0,25 20 0,-45-30 0,-1 1 0,0 0 0,0 0 0,0 0 0,0 1 0,0-1 0,-1 1 0,0 0 0,0 0 0,-1 0 0,1 0 0,-1 0 0,0 1 0,0-1 0,-1 1 0,0 0 0,0-1 0,0 1 0,0 0 0,-1-1 0,0 1 0,0 0 0,-1 0 0,0-1 0,0 1 0,-3 9 0,2-5 0,-2 0 0,1-1 0,-2 1 0,1-1 0,-1 0 0,0 0 0,-1 0 0,0-1 0,0 0 0,-1 0 0,0-1 0,-1 0 0,0 0 0,-11 8 0,11-11 0,1 0 0,-1 0 0,-1-1 0,1 0 0,0-1 0,-1 0 0,1 0 0,-1 0 0,-16 0 0,-9-2 0,-42-5 0,6 0 0,-21 5-1365,67 0-5461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44.122"/>
    </inkml:context>
    <inkml:brush xml:id="br0">
      <inkml:brushProperty name="width" value="0.025" units="cm"/>
      <inkml:brushProperty name="height" value="0.025" units="cm"/>
    </inkml:brush>
  </inkml:definitions>
  <inkml:trace contextRef="#ctx0" brushRef="#br0">1 0 24575,'2'0'0,"47"0"0,73 9 0,-105-7 0,0 2 0,-1 0 0,1 1 0,-1 1 0,0 0 0,-1 1 0,1 1 0,14 9 0,33 24 0,-21-16 0,-1 2 0,-1 1 0,54 52 0,-92-77 0,1-1 0,-1 1 0,0 0 0,1-1 0,-1 1 0,-1 0 0,1 0 0,0 1 0,-1-1 0,1 0 0,-1 0 0,0 1 0,0-1 0,0 1 0,-1-1 0,1 1 0,-1-1 0,0 1 0,0-1 0,0 1 0,-1-1 0,1 1 0,-1-1 0,1 1 0,-1-1 0,0 1 0,-1-1 0,1 0 0,-1 0 0,1 0 0,-1 1 0,0-1 0,0-1 0,0 1 0,0 0 0,-4 3 0,-6 6 0,-1-1 0,0 0 0,0-1 0,-1 0 0,0-1 0,-21 10 0,-173 77 0,137-64 0,33-17-1365,9-4-5461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1.941"/>
    </inkml:context>
    <inkml:brush xml:id="br0">
      <inkml:brushProperty name="width" value="0.025" units="cm"/>
      <inkml:brushProperty name="height" value="0.025" units="cm"/>
    </inkml:brush>
  </inkml:definitions>
  <inkml:trace contextRef="#ctx0" brushRef="#br0">177 1 24575,'6'1'0,"-1"1"0,1-1 0,-1 1 0,1 1 0,-1-1 0,0 1 0,0 0 0,6 5 0,9 4 0,-16-10 0,0 0 0,0 0 0,0 1 0,-1 0 0,1 0 0,-1 0 0,0 0 0,0 0 0,0 1 0,0 0 0,-1-1 0,0 1 0,1 0 0,-1 0 0,0 0 0,-1 0 0,1 1 0,-1-1 0,1 5 0,-2-6 0,1-1 0,-1 1 0,0-1 0,0 1 0,0 0 0,0-1 0,-1 1 0,1 0 0,-1-1 0,0 1 0,1-1 0,-1 1 0,0-1 0,-1 0 0,1 1 0,0-1 0,-1 0 0,1 0 0,-1 0 0,1 0 0,-1 0 0,0 0 0,0 0 0,0 0 0,0-1 0,0 1 0,-1-1 0,1 0 0,0 1 0,-1-1 0,1 0 0,-1-1 0,-3 2 0,-2 0 0,1 0 0,-1-1 0,0 0 0,-16-1 0,-12 2 0,62 11 0,-18-11 0,-1 1 0,0 0 0,0 1 0,0 0 0,0 0 0,-1 0 0,1 1 0,-1 0 0,0 0 0,-1 1 0,1 0 0,-1 0 0,0 0 0,-1 0 0,6 10 0,-9-12 0,1-1 0,0 1 0,-1 1 0,0-1 0,0 0 0,0 0 0,0 0 0,-1 0 0,0 1 0,0-1 0,0 0 0,0 1 0,-1-1 0,1 0 0,-1 0 0,0 0 0,0 0 0,-1 0 0,1 0 0,-1 0 0,0 0 0,0 0 0,0 0 0,-1-1 0,1 0 0,-1 1 0,0-1 0,0 0 0,-5 4 0,0 0 12,-1 0 0,0-1 0,0 0 0,0 0 0,-1-1 0,0-1 0,0 1 0,0-2 0,-18 5 0,5-3-383,1-2-1,-1 0 1,-36-1 0,28-2-6455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2.658"/>
    </inkml:context>
    <inkml:brush xml:id="br0">
      <inkml:brushProperty name="width" value="0.025" units="cm"/>
      <inkml:brushProperty name="height" value="0.025" units="cm"/>
    </inkml:brush>
  </inkml:definitions>
  <inkml:trace contextRef="#ctx0" brushRef="#br0">0 0 24575,'5'0'0,"5"0"0,6 0 0,0 0-8191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3.819"/>
    </inkml:context>
    <inkml:brush xml:id="br0">
      <inkml:brushProperty name="width" value="0.025" units="cm"/>
      <inkml:brushProperty name="height" value="0.025" units="cm"/>
    </inkml:brush>
  </inkml:definitions>
  <inkml:trace contextRef="#ctx0" brushRef="#br0">131 1 24575,'-35'48'0,"16"-20"0,7-12 0,0 1 0,2 1 0,-10 21 0,16-30 0,0-1 0,1 1 0,0 0 0,1 1 0,0-1 0,0 0 0,1 1 0,0 18 0,1-24 0,1-1 0,0 1 0,0-1 0,0 1 0,1-1 0,-1 1 0,1-1 0,0 0 0,0 0 0,0 0 0,0 0 0,0 0 0,1 0 0,-1-1 0,1 1 0,0-1 0,-1 0 0,1 0 0,1 0 0,-1 0 0,0 0 0,6 2 0,5 2 0,1-1 0,-1 0 0,1-1 0,18 2 0,23 0-455,0-2 0,71-5 0,-95 0-6371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4.441"/>
    </inkml:context>
    <inkml:brush xml:id="br0">
      <inkml:brushProperty name="width" value="0.025" units="cm"/>
      <inkml:brushProperty name="height" value="0.025" units="cm"/>
    </inkml:brush>
  </inkml:definitions>
  <inkml:trace contextRef="#ctx0" brushRef="#br0">233 1 24575,'0'4'0,"-5"7"0,-1 9 0,-4 16 0,-1 5 0,-2 9 0,-4 2 0,-4-5 0,-1-1 0,-3-4 0,-1 0 0,-1-3 0,4-4 0,7 2 0,5-6-8191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1:56.343"/>
    </inkml:context>
    <inkml:brush xml:id="br0">
      <inkml:brushProperty name="width" value="0.025" units="cm"/>
      <inkml:brushProperty name="height" value="0.025" units="cm"/>
    </inkml:brush>
  </inkml:definitions>
  <inkml:trace contextRef="#ctx0" brushRef="#br0">0 0 24575,'5'0'0,"5"0"0,1 5 0,4 1 0,-2 4 0,-2 4 0,-3 5 0,-8 8 0,-8 9 0,-7-3 0,-1-2 0,2-6-8191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33.890"/>
    </inkml:context>
    <inkml:brush xml:id="br0">
      <inkml:brushProperty name="width" value="0.025" units="cm"/>
      <inkml:brushProperty name="height" value="0.025" units="cm"/>
    </inkml:brush>
  </inkml:definitions>
  <inkml:trace contextRef="#ctx0" brushRef="#br0">1 0 24575,'0'0'-8191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2:35.632"/>
    </inkml:context>
    <inkml:brush xml:id="br0">
      <inkml:brushProperty name="width" value="0.025" units="cm"/>
      <inkml:brushProperty name="height" value="0.025" units="cm"/>
    </inkml:brush>
  </inkml:definitions>
  <inkml:trace contextRef="#ctx0" brushRef="#br0">0 1 24575,'0'0'-8191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44.599"/>
    </inkml:context>
    <inkml:brush xml:id="br0">
      <inkml:brushProperty name="width" value="0.025" units="cm"/>
      <inkml:brushProperty name="height" value="0.025" units="cm"/>
    </inkml:brush>
  </inkml:definitions>
  <inkml:trace contextRef="#ctx0" brushRef="#br0">0 1 24575,'0'9'0,"0"7"0,0 14 0,0 12 0,0 15 0,0 17 0,0 9 0,0-1 0,0-1 0,0-6 0,0-10 0,0-17-8191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08.889"/>
    </inkml:context>
    <inkml:brush xml:id="br0">
      <inkml:brushProperty name="width" value="0.025" units="cm"/>
      <inkml:brushProperty name="height" value="0.025" units="cm"/>
    </inkml:brush>
  </inkml:definitions>
  <inkml:trace contextRef="#ctx0" brushRef="#br0">0 1 24575,'1'6'0,"0"0"0,0 0 0,0 0 0,1 0 0,0 0 0,0 0 0,1-1 0,5 10 0,2 7 0,17 47 0,-4 1 0,-3 1 0,-3 1 0,-3 0 0,6 108 0,-14 371 0,-7-512 0,0-363 0,3-107 0,-2 422 0,1 1 0,0-1 0,0 0 0,1 1 0,0-1 0,0 1 0,1 0 0,0-1 0,1 1 0,8-13 0,-10 18 0,1-1 0,0 1 0,0 0 0,0 0 0,0 0 0,1 0 0,-1 1 0,1-1 0,-1 1 0,1 0 0,0 0 0,0 1 0,0-1 0,0 1 0,0 0 0,1 0 0,-1 0 0,0 0 0,1 1 0,-1-1 0,0 1 0,1 0 0,4 1 0,-7-1 0,-1 0 0,1 0 0,-1 0 0,0 0 0,1 0 0,-1 0 0,0 0 0,1 1 0,-1-1 0,0 0 0,1 1 0,-1-1 0,0 1 0,0 0 0,1-1 0,-1 1 0,0 0 0,0 0 0,0-1 0,0 1 0,0 0 0,0 0 0,0 0 0,0 0 0,0 1 0,0-1 0,-1 0 0,1 0 0,-1 0 0,1 1 0,0-1 0,-1 0 0,0 0 0,1 1 0,-1-1 0,0 1 0,0-1 0,0 0 0,0 1 0,0-1 0,0 0 0,0 1 0,0-1 0,0 1 0,-1-1 0,1 0 0,-1 0 0,1 1 0,-1-1 0,1 0 0,-2 3 0,-2 4 0,-1 0 0,0 0 0,0 0 0,0-1 0,-1 0 0,-10 10 0,-17 9 0,26-21 0,-1 1 0,1-1 0,0 1 0,0 1 0,-9 12 0,14-17 0,1 0 0,0 0 0,0 0 0,0 0 0,0 0 0,1 1 0,-1-1 0,0 0 0,1 0 0,0 1 0,-1-1 0,1 0 0,0 1 0,0-1 0,0 0 0,1 1 0,-1-1 0,1 0 0,-1 1 0,1-1 0,0 0 0,0 0 0,-1 1 0,2-1 0,-1 0 0,0 0 0,2 2 0,10 13 0,2-1 0,0 0 0,0-1 0,2 0 0,0-1 0,25 15 0,-6-3 0,324 272-1365,-336-275-5461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09.842"/>
    </inkml:context>
    <inkml:brush xml:id="br0">
      <inkml:brushProperty name="width" value="0.025" units="cm"/>
      <inkml:brushProperty name="height" value="0.025" units="cm"/>
    </inkml:brush>
  </inkml:definitions>
  <inkml:trace contextRef="#ctx0" brushRef="#br0">1 0 24575,'5'5'0,"1"10"0,0 15 0,-2 8 0,0 6 0,-2 5 0,-1 2 0,-1-2 0,0-6 0,0-5 0,0-5 0,0-8-8191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0.597"/>
    </inkml:context>
    <inkml:brush xml:id="br0">
      <inkml:brushProperty name="width" value="0.025" units="cm"/>
      <inkml:brushProperty name="height" value="0.025" units="cm"/>
    </inkml:brush>
  </inkml:definitions>
  <inkml:trace contextRef="#ctx0" brushRef="#br0">0 0 24575,'9'0'0,"16"5"0,13 5 0,5 11 0,3 5 0,3 4 0,3 4 0,-4 7 0,-6 4 0,0 0 0,-4-4 0,-3-5 0,-8-3 0,-8-3 0,-8-2 0,0-2 0,-4-5-8191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2.113"/>
    </inkml:context>
    <inkml:brush xml:id="br0">
      <inkml:brushProperty name="width" value="0.025" units="cm"/>
      <inkml:brushProperty name="height" value="0.025" units="cm"/>
    </inkml:brush>
  </inkml:definitions>
  <inkml:trace contextRef="#ctx0" brushRef="#br0">0 0 24575,'1'22'0,"1"0"0,1 0 0,1 0 0,12 41 0,40 82 0,-40-107 0,43 86 0,5-3 0,83 117 0,23 40 0,-75-119 0,33 62 0,-75-125 0,74 100 0,35 74 0,-56-85 0,-72-129 0,85 124 0,-95-148-227,1-1-1,2-1 1,1-1-1,1-2 1,47 34-1,-54-46-6598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2.920"/>
    </inkml:context>
    <inkml:brush xml:id="br0">
      <inkml:brushProperty name="width" value="0.025" units="cm"/>
      <inkml:brushProperty name="height" value="0.025" units="cm"/>
    </inkml:brush>
  </inkml:definitions>
  <inkml:trace contextRef="#ctx0" brushRef="#br0">0 0 24575,'5'0'0,"10"0"0,11 4 0,11 2 0,12 4 0,2 5 0,-3 0 0,-1 1 0,-4-1 0,-5-4 0,-4-8 0,-8-4-8191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26.482"/>
    </inkml:context>
    <inkml:brush xml:id="br0">
      <inkml:brushProperty name="width" value="0.025" units="cm"/>
      <inkml:brushProperty name="height" value="0.025" units="cm"/>
    </inkml:brush>
  </inkml:definitions>
  <inkml:trace contextRef="#ctx0" brushRef="#br0">1 1 24575,'4'0'0,"7"0"0,5 0 0,4 0 0,4 0 0,-3 0-8191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3.485"/>
    </inkml:context>
    <inkml:brush xml:id="br0">
      <inkml:brushProperty name="width" value="0.025" units="cm"/>
      <inkml:brushProperty name="height" value="0.025" units="cm"/>
    </inkml:brush>
  </inkml:definitions>
  <inkml:trace contextRef="#ctx0" brushRef="#br0">0 0 24575,'0'5'0,"5"14"0,1 9 0,0 13 0,-1 12 0,-2 7 0,-1 6 0,-1 6 0,0-6 0,-1 0 0,0-3 0,-1-7 0,1-5 0,0-6 0,0-6 0,0-6 0,0-8-8191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4.937"/>
    </inkml:context>
    <inkml:brush xml:id="br0">
      <inkml:brushProperty name="width" value="0.025" units="cm"/>
      <inkml:brushProperty name="height" value="0.025" units="cm"/>
    </inkml:brush>
  </inkml:definitions>
  <inkml:trace contextRef="#ctx0" brushRef="#br0">0 0 24575,'5'6'0,"-1"0"0,0-1 0,0 2 0,0-1 0,-1 0 0,0 1 0,0 0 0,-1 0 0,0 0 0,3 13 0,-1 8 0,1 41 0,-4-46 0,4 516 0,-7-301 0,2-235 0,0 1 0,0 0 0,0-1 0,0 1 0,1-1 0,0 1 0,0-1 0,0 1 0,0-1 0,0 1 0,1-1 0,1 4 0,-2-6 0,0 0 0,1 0 0,-1 0 0,0 0 0,1 0 0,-1 0 0,0-1 0,1 1 0,-1 0 0,1-1 0,0 1 0,-1-1 0,1 1 0,-1-1 0,1 0 0,0 0 0,-1 0 0,1 0 0,0 0 0,-1 0 0,1 0 0,-1 0 0,1-1 0,0 1 0,-1-1 0,1 1 0,-1-1 0,3-1 0,37-16 0,-2-1 0,0-3 0,69-50 0,-62 40 0,121-68-133,-117 72-1099,-16 8-5594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6.187"/>
    </inkml:context>
    <inkml:brush xml:id="br0">
      <inkml:brushProperty name="width" value="0.025" units="cm"/>
      <inkml:brushProperty name="height" value="0.025" units="cm"/>
    </inkml:brush>
  </inkml:definitions>
  <inkml:trace contextRef="#ctx0" brushRef="#br0">1 0 24575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6.533"/>
    </inkml:context>
    <inkml:brush xml:id="br0">
      <inkml:brushProperty name="width" value="0.025" units="cm"/>
      <inkml:brushProperty name="height" value="0.025" units="cm"/>
    </inkml:brush>
  </inkml:definitions>
  <inkml:trace contextRef="#ctx0" brushRef="#br0">0 0 24575,'4'0'0,"2"0"-8191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6.884"/>
    </inkml:context>
    <inkml:brush xml:id="br0">
      <inkml:brushProperty name="width" value="0.025" units="cm"/>
      <inkml:brushProperty name="height" value="0.025" units="cm"/>
    </inkml:brush>
  </inkml:definitions>
  <inkml:trace contextRef="#ctx0" brushRef="#br0">0 0 24575,'5'0'0,"5"0"0,6 0 0,9 0 0,10 0 0,6 5 0,7 0 0,-1 1 0,9 3 0,4 4 0,1 6 0,-10-2-8191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7.231"/>
    </inkml:context>
    <inkml:brush xml:id="br0">
      <inkml:brushProperty name="width" value="0.025" units="cm"/>
      <inkml:brushProperty name="height" value="0.025" units="cm"/>
    </inkml:brush>
  </inkml:definitions>
  <inkml:trace contextRef="#ctx0" brushRef="#br0">1 0 24575,'4'0'0,"7"0"0,5 0 0,4 0 0,0 0-8191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7.567"/>
    </inkml:context>
    <inkml:brush xml:id="br0">
      <inkml:brushProperty name="width" value="0.025" units="cm"/>
      <inkml:brushProperty name="height" value="0.025" units="cm"/>
    </inkml:brush>
  </inkml:definitions>
  <inkml:trace contextRef="#ctx0" brushRef="#br0">1 0 24575,'9'5'0,"7"1"0,2-1-8191</inkml:trace>
  <inkml:trace contextRef="#ctx0" brushRef="#br0" timeOffset="1">289 79 24575,'5'0'0,"5"0"0,6 5 0,0 1-8191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7.923"/>
    </inkml:context>
    <inkml:brush xml:id="br0">
      <inkml:brushProperty name="width" value="0.025" units="cm"/>
      <inkml:brushProperty name="height" value="0.025" units="cm"/>
    </inkml:brush>
  </inkml:definitions>
  <inkml:trace contextRef="#ctx0" brushRef="#br0">1 0 24575,'0'0'-8191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8.482"/>
    </inkml:context>
    <inkml:brush xml:id="br0">
      <inkml:brushProperty name="width" value="0.025" units="cm"/>
      <inkml:brushProperty name="height" value="0.025" units="cm"/>
    </inkml:brush>
  </inkml:definitions>
  <inkml:trace contextRef="#ctx0" brushRef="#br0">47 1 24575,'-4'9'0,"-6"11"0,-6 12 0,-1 1-8191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8.824"/>
    </inkml:context>
    <inkml:brush xml:id="br0">
      <inkml:brushProperty name="width" value="0.025" units="cm"/>
      <inkml:brushProperty name="height" value="0.025" units="cm"/>
    </inkml:brush>
  </inkml:definitions>
  <inkml:trace contextRef="#ctx0" brushRef="#br0">174 0 24575,'0'4'0,"-4"2"0,-7 4 0,-5 10 0,0 5 0,-6 7 0,-8 4 0,-9 3 0,4-4-8191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55.704"/>
    </inkml:context>
    <inkml:brush xml:id="br0">
      <inkml:brushProperty name="width" value="0.025" units="cm"/>
      <inkml:brushProperty name="height" value="0.025" units="cm"/>
    </inkml:brush>
  </inkml:definitions>
  <inkml:trace contextRef="#ctx0" brushRef="#br0">0 1986 24575,'69'-4'0,"0"-2"0,80-20 0,-98 17 0,416-88 0,-337 69 0,104-26 0,194-38 0,450-79 0,-547 102 0,598-125 0,-550 127 0,75-17 0,426-109 0,-204 63 0,25-6 0,-164 27 0,-319 67 0,-29-8 0,-138 33 0,0 3 0,0 2 0,1 3 0,59-4 0,-52 7 0,-1-1 0,-1-3 0,80-25 0,47-9 0,96-20 0,-204 45 0,-32 10 0,1 2 0,45-1 0,-60 6 0,-20 1 0,-1-1 0,1-1 0,-1 0 0,1 0 0,-1 0 0,0-1 0,-1-1 0,14-8 0,-12 7 0,-1 1 0,1 0 0,0 0 0,1 1 0,-1 0 0,13-2 0,26-2-108,-28 6-71,1-2-1,-1 0 0,1-1 1,-1-1-1,-1-1 1,31-15-1,-21 4-6646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9.189"/>
    </inkml:context>
    <inkml:brush xml:id="br0">
      <inkml:brushProperty name="width" value="0.025" units="cm"/>
      <inkml:brushProperty name="height" value="0.025" units="cm"/>
    </inkml:brush>
  </inkml:definitions>
  <inkml:trace contextRef="#ctx0" brushRef="#br0">1121 1 24575,'-5'4'0,"-9"6"0,-13 6 0,-1 5 0,0 2 0,-4 3 0,-2 5 0,-7 7 0,-7 5 0,6-4-8191</inkml:trace>
  <inkml:trace contextRef="#ctx0" brushRef="#br0" timeOffset="1">309 602 24575,'-9'0'0,"-2"4"0,-5 7 0,-4 5 0,2 0-8191</inkml:trace>
  <inkml:trace contextRef="#ctx0" brushRef="#br0" timeOffset="2">47 786 24575,'0'5'0,"-5"0"0,-5 5 0,-6 10 0,0 0-8191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19.529"/>
    </inkml:context>
    <inkml:brush xml:id="br0">
      <inkml:brushProperty name="width" value="0.025" units="cm"/>
      <inkml:brushProperty name="height" value="0.025" units="cm"/>
    </inkml:brush>
  </inkml:definitions>
  <inkml:trace contextRef="#ctx0" brushRef="#br0">21 0 24575,'-5'5'0,"-1"5"0,1 10 0,0 3-8191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22.478"/>
    </inkml:context>
    <inkml:brush xml:id="br0">
      <inkml:brushProperty name="width" value="0.025" units="cm"/>
      <inkml:brushProperty name="height" value="0.025" units="cm"/>
    </inkml:brush>
  </inkml:definitions>
  <inkml:trace contextRef="#ctx0" brushRef="#br0">214 0 24575,'-7'1'0,"0"0"0,1 0 0,-1 0 0,1 1 0,-1 0 0,1 0 0,-1 1 0,1-1 0,0 2 0,0-1 0,1 1 0,-1-1 0,1 1 0,-7 7 0,1-1 0,1 0 0,0 1 0,1 0 0,0 1 0,-11 19 0,13-16 0,0-1 0,1 1 0,1 1 0,0-1 0,1 1 0,1-1 0,-2 26 0,2 11 0,4 52 0,1-61 0,-2-36 0,0 0 0,0-1 0,1 1 0,0-1 0,1 1 0,0 0 0,3 7 0,-4-11 0,0-1 0,1 1 0,-1-1 0,1 1 0,0-1 0,0 0 0,0 0 0,0 0 0,0 0 0,1 0 0,-1 0 0,0-1 0,1 1 0,-1-1 0,1 1 0,0-1 0,-1 0 0,1 0 0,4 1 0,25 3 0,-1-1 0,1-2 0,0-1 0,56-6 0,-10 2 0,-59 3 0,-1-1 0,0-1 0,0-1 0,0 0 0,0-1 0,-1-1 0,1-1 0,31-15 0,-39 15 0,0 0 0,-1 0 0,1-1 0,-1-1 0,-1 0 0,0 0 0,0 0 0,0-1 0,-1 0 0,0-1 0,-1 0 0,0 0 0,-1 0 0,0 0 0,4-13 0,-6 17 0,-1-1 0,0 0 0,0 0 0,-1 0 0,0 0 0,0 0 0,-1 0 0,1 0 0,-2 0 0,1-1 0,-1 1 0,-2-12 0,0 12 0,0-1 0,-1 1 0,1 0 0,-1-1 0,-1 2 0,1-1 0,-1 0 0,0 1 0,-1 0 0,-10-10 0,9 10 0,0-1 0,0 1 0,0 0 0,-1 0 0,0 1 0,0 0 0,0 1 0,-1 0 0,1 0 0,-1 1 0,0 0 0,0 0 0,0 1 0,-1 0 0,1 1 0,-12-1 0,-41 2-1365,35 1-5461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1:22.827"/>
    </inkml:context>
    <inkml:brush xml:id="br0">
      <inkml:brushProperty name="width" value="0.025" units="cm"/>
      <inkml:brushProperty name="height" value="0.025" units="cm"/>
    </inkml:brush>
  </inkml:definitions>
  <inkml:trace contextRef="#ctx0" brushRef="#br0">27 0 24575,'-4'0'0,"-7"0"0,0 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46.825"/>
    </inkml:context>
    <inkml:brush xml:id="br0">
      <inkml:brushProperty name="width" value="0.025" units="cm"/>
      <inkml:brushProperty name="height" value="0.025" units="cm"/>
    </inkml:brush>
  </inkml:definitions>
  <inkml:trace contextRef="#ctx0" brushRef="#br0">0 689 24575,'8'-2'0,"0"1"0,-1-1 0,1 0 0,-1-1 0,1 0 0,-1 0 0,0-1 0,9-6 0,20-8 0,20-5 0,-2-3 0,58-35 0,-85 43 0,-1-1 0,0-1 0,-2-1 0,0-1 0,34-42 0,-33 32 0,-1 0 0,-2-1 0,20-40 0,-36 60 0,0-1 0,-1 1 0,-1-1 0,0 0 0,2-15 0,-5 21 0,0 0 0,-1 0 0,0 0 0,0 0 0,-1 0 0,0 0 0,-1 0 0,1 1 0,-1-1 0,-4-8 0,6 16 0,0 0 0,1 0 0,-1 0 0,0-1 0,0 1 0,0 0 0,0 0 0,-1 0 0,1 0 0,0-1 0,0 1 0,0 0 0,0 0 0,0 0 0,0 0 0,0 0 0,0-1 0,0 1 0,0 0 0,0 0 0,0 0 0,-1 0 0,1 0 0,0-1 0,0 1 0,0 0 0,0 0 0,0 0 0,-1 0 0,1 0 0,0 0 0,0 0 0,0 0 0,0 0 0,0 0 0,-1 0 0,1 0 0,0 0 0,0-1 0,0 1 0,0 0 0,-1 0 0,1 1 0,0-1 0,0 0 0,0 0 0,0 0 0,-1 0 0,1 0 0,0 0 0,0 0 0,0 0 0,0 0 0,-1 0 0,1 0 0,0 0 0,-6 14 0,1 22 0,14 264 0,1-106 0,-9-145 0,3 33 0,-5 0 0,-18 144 0,17-216-105,0-1 0,0 0 0,-1 1 0,0-1 0,-1 0 0,0 0 0,0-1 0,-1 1 0,0-1 0,-1 0 0,0 0 0,-10 10 0,-4-1-6721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47.734"/>
    </inkml:context>
    <inkml:brush xml:id="br0">
      <inkml:brushProperty name="width" value="0.025" units="cm"/>
      <inkml:brushProperty name="height" value="0.025" units="cm"/>
    </inkml:brush>
  </inkml:definitions>
  <inkml:trace contextRef="#ctx0" brushRef="#br0">0 57 24575,'21'-1'0,"-1"-1"0,0-1 0,-1 0 0,39-13 0,10-3 0,-47 15 0,-1 1 0,0 0 0,1 1 0,-1 1 0,25 3 0,-36-2 0,-1 2 0,1-1 0,-1 1 0,1 0 0,-1 1 0,0 0 0,0 0 0,0 1 0,0 0 0,-1 1 0,1-1 0,-1 1 0,0 1 0,10 9 0,0 3 0,-1 0 0,-1 1 0,0 1 0,-2 1 0,0 0 0,-1 0 0,15 38 0,-24-49 0,0 0 0,0 0 0,-1 1 0,-1-1 0,1 0 0,-2 1 0,1 0 0,-1-1 0,-1 1 0,0-1 0,-1 1 0,1-1 0,-2 0 0,0 0 0,0 0 0,-1 0 0,0 0 0,-1-1 0,0 1 0,-7 9 0,3-7-85,0-2 0,-1 1-1,-1-2 1,1 1 0,-1-1-1,-1-1 1,0 0 0,0 0-1,0-1 1,-1-1 0,0 0-1,0-1 1,-1-1 0,0 0-1,-16 3 1,1-2-6741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48.818"/>
    </inkml:context>
    <inkml:brush xml:id="br0">
      <inkml:brushProperty name="width" value="0.025" units="cm"/>
      <inkml:brushProperty name="height" value="0.025" units="cm"/>
    </inkml:brush>
  </inkml:definitions>
  <inkml:trace contextRef="#ctx0" brushRef="#br0">87 0 24575,'7'0'0,"0"0"0,0 1 0,0-1 0,0 1 0,0 1 0,0-1 0,0 1 0,-1 1 0,1-1 0,-1 1 0,10 5 0,-12-5 0,-1 0 0,1 0 0,-1 0 0,0 0 0,0 0 0,-1 1 0,1-1 0,0 1 0,-1 0 0,0 0 0,0 0 0,0 0 0,-1 0 0,1 0 0,-1 1 0,0-1 0,0 0 0,0 1 0,-1 5 0,1 0 0,-1-1 0,0 1 0,-1 0 0,0 0 0,-1-1 0,0 1 0,0 0 0,-1-1 0,0 0 0,-1 0 0,0 0 0,0 0 0,-1 0 0,0-1 0,-13 15 0,3-5 0,-2-1 0,0-1 0,-1-1 0,0 0 0,-30 17 0,44-29 0,-22 16 0,25-19 0,1 1 0,0-1 0,-1 0 0,1 0 0,0 1 0,0-1 0,-1 1 0,1-1 0,0 0 0,0 1 0,0-1 0,-1 0 0,1 1 0,0-1 0,0 1 0,0-1 0,0 1 0,0-1 0,0 0 0,0 1 0,0-1 0,0 1 0,0-1 0,0 1 0,0-1 0,0 0 0,0 1 0,1-1 0,-1 1 0,0-1 0,0 0 0,0 1 0,1-1 0,-1 1 0,0-1 0,0 0 0,1 1 0,-1-1 0,0 0 0,1 0 0,-1 1 0,0-1 0,1 0 0,-1 0 0,0 1 0,1-1 0,-1 0 0,1 0 0,-1 0 0,0 0 0,1 0 0,-1 1 0,1-1 0,-1 0 0,1 0 0,-1 0 0,0 0 0,1 0 0,-1 0 0,1-1 0,12 4-455,0-2 0,24 1 0,-4-2-6371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2:44.641"/>
    </inkml:context>
    <inkml:brush xml:id="br0">
      <inkml:brushProperty name="width" value="0.025" units="cm"/>
      <inkml:brushProperty name="height" value="0.025" units="cm"/>
    </inkml:brush>
  </inkml:definitions>
  <inkml:trace contextRef="#ctx0" brushRef="#br0">0 20 24575,'1'-2'0,"0"1"0,0 0 0,-1 0 0,1 0 0,0 0 0,0 0 0,0 0 0,0 1 0,0-1 0,0 0 0,0 0 0,1 1 0,-1-1 0,0 1 0,0-1 0,1 1 0,-1-1 0,0 1 0,0 0 0,1 0 0,-1-1 0,3 1 0,-1 0 0,9-2 0,0 1 0,0 1 0,0 0 0,0 1 0,-1 0 0,1 0 0,0 2 0,0-1 0,-1 1 0,19 8 0,-1 1 0,-1 1 0,50 32 0,-71-41 0,-1 1 0,1 0 0,-1 0 0,0 0 0,-1 1 0,1 0 0,-1 0 0,0 0 0,-1 0 0,1 1 0,5 14 0,-6-12 0,-1 1 0,-1-1 0,0 1 0,0 0 0,-1 0 0,0 0 0,0 0 0,-3 20 0,-4 58-1365,5-60-5461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2:45.607"/>
    </inkml:context>
    <inkml:brush xml:id="br0">
      <inkml:brushProperty name="width" value="0.025" units="cm"/>
      <inkml:brushProperty name="height" value="0.025" units="cm"/>
    </inkml:brush>
  </inkml:definitions>
  <inkml:trace contextRef="#ctx0" brushRef="#br0">1 13 24575,'0'-1'0,"1"1"0,-1-1 0,1 0 0,-1 0 0,1 1 0,-1-1 0,1 0 0,-1 1 0,1-1 0,0 1 0,-1-1 0,1 0 0,0 1 0,-1-1 0,1 1 0,0 0 0,0-1 0,0 1 0,-1 0 0,1-1 0,0 1 0,0 0 0,0 0 0,0 0 0,0 0 0,-1 0 0,1 0 0,0 0 0,0 0 0,0 0 0,0 0 0,0 0 0,0 1 0,34 3 0,-35-4 0,7 2 0,1 0 0,-1 1 0,0-1 0,0 1 0,0 1 0,-1-1 0,1 1 0,-1 0 0,0 1 0,0 0 0,0 0 0,-1 0 0,1 0 0,4 8 0,6 9 0,-1 0 0,20 42 0,-10-17 0,61 121 116,-35-65-1597,-38-78-5345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2:46.621"/>
    </inkml:context>
    <inkml:brush xml:id="br0">
      <inkml:brushProperty name="width" value="0.025" units="cm"/>
      <inkml:brushProperty name="height" value="0.025" units="cm"/>
    </inkml:brush>
  </inkml:definitions>
  <inkml:trace contextRef="#ctx0" brushRef="#br0">418 10 24575,'0'0'0,"0"0"0,0-1 0,0 1 0,0 0 0,0-1 0,0 1 0,0 0 0,0-1 0,0 1 0,0-1 0,0 1 0,0 0 0,0 0 0,-1-1 0,1 1 0,0 0 0,0-1 0,0 1 0,0 0 0,-1-1 0,1 1 0,0 0 0,0 0 0,-1 0 0,1-1 0,0 1 0,-1 0 0,1 0 0,0 0 0,0-1 0,-1 1 0,1 0 0,0 0 0,-1 0 0,-14 3 0,-11 14 0,-28 35 0,2 3 0,-76 104 0,93-113 0,6-6 10,16-21-697,-28 31-1,22-31-6138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57.087"/>
    </inkml:context>
    <inkml:brush xml:id="br0">
      <inkml:brushProperty name="width" value="0.025" units="cm"/>
      <inkml:brushProperty name="height" value="0.025" units="cm"/>
    </inkml:brush>
  </inkml:definitions>
  <inkml:trace contextRef="#ctx0" brushRef="#br0">12 2 24575,'94'-1'0,"103"3"0,-186-1 0,-1 0 0,1 1 0,-1 0 0,0 0 0,0 1 0,0 1 0,0-1 0,15 9 0,-23-10 0,1-1 0,-1 1 0,0 0 0,1 0 0,-1 0 0,0 0 0,0 0 0,0 0 0,-1 1 0,1-1 0,-1 1 0,1-1 0,-1 1 0,0 0 0,0-1 0,0 1 0,0 0 0,0 0 0,0 0 0,-1-1 0,0 1 0,1 0 0,-1 0 0,0 0 0,-1 0 0,1 0 0,0 0 0,-1 0 0,0 0 0,1-1 0,-1 1 0,0 0 0,-1 0 0,-1 4 0,-4 6 0,-1 0 0,1-1 0,-2 0 0,0 0 0,0-1 0,-1 0 0,-14 12 0,-86 63 0,78-63 0,-11 9-92,-96 75-1181,113-84-5553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2:48.461"/>
    </inkml:context>
    <inkml:brush xml:id="br0">
      <inkml:brushProperty name="width" value="0.025" units="cm"/>
      <inkml:brushProperty name="height" value="0.025" units="cm"/>
    </inkml:brush>
  </inkml:definitions>
  <inkml:trace contextRef="#ctx0" brushRef="#br0">0 26 24575,'6'-3'0,"0"-1"0,-1 1 0,1 1 0,0-1 0,1 1 0,-1 0 0,0 0 0,1 0 0,-1 1 0,1 0 0,-1 1 0,1-1 0,0 1 0,-1 1 0,1-1 0,-1 1 0,10 2 0,-14-2 0,0-1 0,0 1 0,0 0 0,0 0 0,0 0 0,-1 0 0,1 0 0,0 0 0,0 0 0,-1 0 0,1 1 0,-1-1 0,1 1 0,-1-1 0,0 1 0,1 0 0,-1 0 0,0-1 0,0 1 0,0 0 0,0 0 0,-1 0 0,1 0 0,0 0 0,-1 0 0,0 0 0,1 0 0,-1 0 0,0 0 0,0 0 0,0 1 0,0-1 0,0 0 0,-1 0 0,1 0 0,-1 0 0,0 3 0,-4 8 0,0-1 0,-1 1 0,0-1 0,-14 19 0,9-12 0,10-18-4,0 0-1,0 1 0,1-1 0,-1 0 1,0 1-1,1-1 0,-1 0 1,1 1-1,0-1 0,-1 1 0,1-1 1,0 1-1,0-1 0,0 1 1,0-1-1,0 0 0,0 1 0,0-1 1,0 1-1,1 1 0,0-2 15,0 0-1,-1 0 1,1 0 0,0 0-1,0 0 1,0 0-1,0-1 1,0 1-1,0 0 1,0 0 0,0-1-1,1 1 1,-1-1-1,0 1 1,0-1-1,0 1 1,1-1-1,1 1 1,7 0-141,1 0 0,0-1-1,0 0 1,15-2 0,-12 1-661,11-1-6034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2:49.318"/>
    </inkml:context>
    <inkml:brush xml:id="br0">
      <inkml:brushProperty name="width" value="0.025" units="cm"/>
      <inkml:brushProperty name="height" value="0.025" units="cm"/>
    </inkml:brush>
  </inkml:definitions>
  <inkml:trace contextRef="#ctx0" brushRef="#br0">0 1 24575,'5'0'0,"5"0"0,2 4 0,-2 11 0,-2 7 0,-2 4 0,-3 3 0,-2 0 0,-5-1 0,-2 1 0,-1-6-8191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2:51.391"/>
    </inkml:context>
    <inkml:brush xml:id="br0">
      <inkml:brushProperty name="width" value="0.025" units="cm"/>
      <inkml:brushProperty name="height" value="0.025" units="cm"/>
    </inkml:brush>
  </inkml:definitions>
  <inkml:trace contextRef="#ctx0" brushRef="#br0">108 1 24575,'-4'9'0,"-7"11"0,-5 8 0,-5 3 0,2 0 0,-1 0 0,4-5-8191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2:52.250"/>
    </inkml:context>
    <inkml:brush xml:id="br0">
      <inkml:brushProperty name="width" value="0.025" units="cm"/>
      <inkml:brushProperty name="height" value="0.025" units="cm"/>
    </inkml:brush>
  </inkml:definitions>
  <inkml:trace contextRef="#ctx0" brushRef="#br0">1 1 24575,'4'0'0,"11"0"0,7 0 0,4 9 0,7 7 0,2 1 0,-1 7 0,-5 8 0,-4 7 0,-2 2 0,1-2 0,-5-3 0,-5-7-8191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2:52.741"/>
    </inkml:context>
    <inkml:brush xml:id="br0">
      <inkml:brushProperty name="width" value="0.025" units="cm"/>
      <inkml:brushProperty name="height" value="0.025" units="cm"/>
    </inkml:brush>
  </inkml:definitions>
  <inkml:trace contextRef="#ctx0" brushRef="#br0">1 1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2:53.515"/>
    </inkml:context>
    <inkml:brush xml:id="br0">
      <inkml:brushProperty name="width" value="0.025" units="cm"/>
      <inkml:brushProperty name="height" value="0.025" units="cm"/>
    </inkml:brush>
  </inkml:definitions>
  <inkml:trace contextRef="#ctx0" brushRef="#br0">208 1 24575,'4'0'0,"2"4"0,-5 11 0,-7 7 0,-7-1 0,-1 6 0,-3 7 0,-3-3 0,-6-1 0,0-2 0,1-2 0,0 1 0,-1-1 0,5-5-8191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15.741"/>
    </inkml:context>
    <inkml:brush xml:id="br0">
      <inkml:brushProperty name="width" value="0.025" units="cm"/>
      <inkml:brushProperty name="height" value="0.025" units="cm"/>
    </inkml:brush>
  </inkml:definitions>
  <inkml:trace contextRef="#ctx0" brushRef="#br0">119 1 24575,'-1'25'0,"-1"-1"0,-8 36 0,2-13 0,-22 136 0,-21 156 0,35-127-174,16 338 1,87 208-175,-17-366 348,57 399 0,-77 209 0,-44-757 0,1-68 58,47 273 0,-33-301 522,4 18-581,-25-160-113,1 0 1,0 0-1,0-1 0,1 1 0,-1 0 1,1-1-1,0 1 0,0-1 0,1 0 1,-1 0-1,5 6 0,7-1-6712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16.796"/>
    </inkml:context>
    <inkml:brush xml:id="br0">
      <inkml:brushProperty name="width" value="0.025" units="cm"/>
      <inkml:brushProperty name="height" value="0.025" units="cm"/>
    </inkml:brush>
  </inkml:definitions>
  <inkml:trace contextRef="#ctx0" brushRef="#br0">550 1 24575,'-4'0'0,"-6"4"0,-6 7 0,-5 5 0,-7 9 0,-4 9 0,-5 4 0,-5 3 0,-4 5 0,-4 7 0,3-1 0,4-5 0,6-5 0,4-7 0,3-8 0,3 0 0,1 0 0,5-5-8191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17.436"/>
    </inkml:context>
    <inkml:brush xml:id="br0">
      <inkml:brushProperty name="width" value="0.025" units="cm"/>
      <inkml:brushProperty name="height" value="0.025" units="cm"/>
    </inkml:brush>
  </inkml:definitions>
  <inkml:trace contextRef="#ctx0" brushRef="#br0">0 7 24575,'0'-5'0,"5"4"0,5 10 0,6 8 0,5 10 0,3 10 0,2 7 0,-4 5 0,-5 3 0,-1-2 0,1-6 0,2-6 0,-2-9-8191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29.918"/>
    </inkml:context>
    <inkml:brush xml:id="br0">
      <inkml:brushProperty name="width" value="0.025" units="cm"/>
      <inkml:brushProperty name="height" value="0.025" units="cm"/>
    </inkml:brush>
  </inkml:definitions>
  <inkml:trace contextRef="#ctx0" brushRef="#br0">80 1 24575,'1'311'0,"-3"350"0,-3-500 0,-49 301 0,44-419 0,6-39 0,1-12 0,0-21 0,7-68-455,4-1 0,25-113 0,-12 104-6371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58.093"/>
    </inkml:context>
    <inkml:brush xml:id="br0">
      <inkml:brushProperty name="width" value="0.025" units="cm"/>
      <inkml:brushProperty name="height" value="0.025" units="cm"/>
    </inkml:brush>
  </inkml:definitions>
  <inkml:trace contextRef="#ctx0" brushRef="#br0">1 1 24575,'0'0'-8191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31.072"/>
    </inkml:context>
    <inkml:brush xml:id="br0">
      <inkml:brushProperty name="width" value="0.025" units="cm"/>
      <inkml:brushProperty name="height" value="0.025" units="cm"/>
    </inkml:brush>
  </inkml:definitions>
  <inkml:trace contextRef="#ctx0" brushRef="#br0">98 110 24575,'26'-28'0,"-18"18"0,0 1 0,0 1 0,1-1 0,0 2 0,0-1 0,1 1 0,0 0 0,15-6 0,-25 12 0,1 1 0,0-1 0,0 1 0,0 0 0,0-1 0,0 1 0,0 0 0,0 0 0,0 0 0,0 0 0,0 0 0,0 0 0,0 0 0,0 0 0,-1 0 0,1 0 0,0 1 0,0-1 0,0 0 0,0 1 0,0-1 0,0 0 0,0 1 0,-1-1 0,1 1 0,0 0 0,0-1 0,0 2 0,0 0 0,1-1 0,-2 1 0,1 0 0,0 0 0,0 0 0,0 0 0,-1 0 0,0 0 0,1 1 0,-1-1 0,0 0 0,0 3 0,0 4 0,0 0 0,-1-1 0,-1 1 0,1 0 0,-5 10 0,-1-1 0,0 0 0,-2-1 0,0 0 0,-1 0 0,-1-1 0,-16 19 0,-5-1 0,-51 44 0,78-74 0,0 1 0,0 0 0,0 0 0,1 0 0,-1 0 0,1 1 0,1-1 0,-4 7 0,6-9 0,0 0 0,0 1 0,0-1 0,1 0 0,-1 0 0,1 0 0,0 0 0,0 1 0,0-1 0,0 0 0,0 0 0,1 0 0,0 1 0,-1-1 0,1 0 0,0 0 0,1 0 0,-1 0 0,3 3 0,7 12 0,0-1 0,2 0 0,0 0 0,28 25 0,-8-7 0,16 19 0,303 340 0,-334-372 0,-10-11 0,0-1 0,0-1 0,1 1 0,0-1 0,0-1 0,1 0 0,0 0 0,16 9 0,-25-17 0,0 0 0,0 1 0,0-1 0,0 0 0,-1 1 0,1-1 0,0 0 0,0 0 0,0 0 0,0 0 0,0 0 0,0 0 0,0 0 0,0 0 0,0 0 0,0 0 0,0-1 0,0 1 0,0 0 0,-1 0 0,1-1 0,0 1 0,0-1 0,0 1 0,0-1 0,-1 1 0,1-1 0,0 0 0,-1 1 0,1-1 0,0 0 0,-1 1 0,1-1 0,-1 0 0,1 0 0,-1 0 0,1 0 0,-1 1 0,0-1 0,1 0 0,-1 0 0,0 0 0,0 0 0,0 0 0,1 0 0,-1 0 0,0 0 0,-1-1 0,3-8 0,-2 0 0,0 0 0,-1-16 0,1 20 0,0-27 0,2 0 0,1 0 0,14-59 0,-6 32 0,-1 11-1365,0 4-5461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32.625"/>
    </inkml:context>
    <inkml:brush xml:id="br0">
      <inkml:brushProperty name="width" value="0.025" units="cm"/>
      <inkml:brushProperty name="height" value="0.025" units="cm"/>
    </inkml:brush>
  </inkml:definitions>
  <inkml:trace contextRef="#ctx0" brushRef="#br0">488 0 24575,'-102'277'0,"38"-51"0,42-137 0,-56 143 0,-62 62 0,121-264 0,-23 46 0,38-69 0,1 0 0,0 1 0,1-1 0,-1 1 0,1 0 0,1-1 0,-2 17 0,3-23 0,0 1 0,0-1 0,1 0 0,-1 0 0,0 1 0,0-1 0,1 0 0,-1 1 0,1-1 0,-1 0 0,1 0 0,-1 0 0,1 1 0,0-1 0,0 0 0,-1 0 0,1 0 0,0 0 0,0 0 0,0 0 0,0-1 0,0 1 0,0 0 0,1 0 0,-1-1 0,0 1 0,0-1 0,0 1 0,1-1 0,-1 1 0,0-1 0,1 0 0,-1 0 0,0 0 0,0 1 0,1-1 0,-1 0 0,0-1 0,2 1 0,7-1 0,0 0 0,0 0 0,0-2 0,11-2 0,-16 3 0,16-4 0,-1 0 0,0-2 0,-1 0 0,0-2 0,0 0 0,-1 0 0,0-2 0,-1 0 0,-1-1 0,1-1 0,-2-1 0,0 0 0,-1-1 0,-1 0 0,18-28 0,37-55-1365,-47 71-5461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23.722"/>
    </inkml:context>
    <inkml:brush xml:id="br0">
      <inkml:brushProperty name="width" value="0.025" units="cm"/>
      <inkml:brushProperty name="height" value="0.025" units="cm"/>
    </inkml:brush>
  </inkml:definitions>
  <inkml:trace contextRef="#ctx0" brushRef="#br0">1 3857 24575,'3'-1'0,"-1"0"0,1 0 0,0 0 0,0-1 0,-1 1 0,1 0 0,0-1 0,-1 0 0,0 0 0,1 0 0,3-4 0,5-3 0,233-150 0,85-62 0,87-102 0,-184 140 0,77-64-225,309-320-1,-338 274 130,446-429 102,-682 684-6,772-652 0,-750 638 181,-1-3-1,56-64 0,-75 63-141,-28 33-741,40-39 0,-41 47-6124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24.638"/>
    </inkml:context>
    <inkml:brush xml:id="br0">
      <inkml:brushProperty name="width" value="0.025" units="cm"/>
      <inkml:brushProperty name="height" value="0.025" units="cm"/>
    </inkml:brush>
  </inkml:definitions>
  <inkml:trace contextRef="#ctx0" brushRef="#br0">0 57 24575,'19'-1'0,"-1"-1"0,0-1 0,0-1 0,19-6 0,36-7 0,-7 8 0,1 2 0,1 4 0,69 4 0,-134 0 0,1-1 0,-1 0 0,1 1 0,0 0 0,-1 0 0,1 0 0,-1 0 0,0 1 0,1-1 0,-1 1 0,0 0 0,0 0 0,0 0 0,0 0 0,0 1 0,-1-1 0,1 1 0,-1-1 0,0 1 0,1 0 0,-1 0 0,0 0 0,-1 0 0,1 1 0,0-1 0,-1 0 0,0 1 0,1 3 0,2 10 0,-1 0 0,-1-1 0,-1 1 0,-1 31 0,0-33 0,-3 49 21,-3 1-1,-2-1 1,-19 68-1,-64 185-665,65-231-157,8-29-6024</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26.007"/>
    </inkml:context>
    <inkml:brush xml:id="br0">
      <inkml:brushProperty name="width" value="0.025" units="cm"/>
      <inkml:brushProperty name="height" value="0.025" units="cm"/>
    </inkml:brush>
  </inkml:definitions>
  <inkml:trace contextRef="#ctx0" brushRef="#br0">1 1 24575,'132'3'0,"-1"7"0,192 37 0,246 104 0,472 197-830,-661-224 830,401 75 0,-392-117 2,546 94 54,-784-165 703,-74-7-746,-32 1-13,55 13 0,-15-1 0,220 18-1365,-275-34-5461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26.691"/>
    </inkml:context>
    <inkml:brush xml:id="br0">
      <inkml:brushProperty name="width" value="0.025" units="cm"/>
      <inkml:brushProperty name="height" value="0.025" units="cm"/>
    </inkml:brush>
  </inkml:definitions>
  <inkml:trace contextRef="#ctx0" brushRef="#br0">69 0 24575,'2'1'0,"1"0"0,0-1 0,0 1 0,-1 0 0,1 0 0,-1 1 0,1-1 0,-1 0 0,5 4 0,5 3 0,197 112 0,-102-56 0,-81-49 0,-1 0 0,-1 1 0,43 39 0,-64-53 0,0 1 0,-1-1 0,0 1 0,1 0 0,-1 0 0,0 0 0,0 0 0,0 1 0,-1-1 0,1 0 0,-1 1 0,0-1 0,0 1 0,0-1 0,0 1 0,-1 0 0,0-1 0,1 1 0,-1 0 0,0-1 0,-1 1 0,1 0 0,-1-1 0,1 1 0,-1-1 0,0 1 0,-1-1 0,1 1 0,-3 4 0,0-2 0,0 1 0,-1-1 0,0 0 0,-1 0 0,1-1 0,-1 1 0,0-1 0,0 0 0,-1-1 0,1 0 0,-1 0 0,-12 5 0,-85 31 0,-134 31 0,221-66 0,-86 18-1365,64-17-5461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27.587"/>
    </inkml:context>
    <inkml:brush xml:id="br0">
      <inkml:brushProperty name="width" value="0.025" units="cm"/>
      <inkml:brushProperty name="height" value="0.025" units="cm"/>
    </inkml:brush>
  </inkml:definitions>
  <inkml:trace contextRef="#ctx0" brushRef="#br0">0 1 24575,'0'4'0,"0"7"0,0 5 0,0 5 0,0 7 0,0 17 0,0 1-8191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28.668"/>
    </inkml:context>
    <inkml:brush xml:id="br0">
      <inkml:brushProperty name="width" value="0.025" units="cm"/>
      <inkml:brushProperty name="height" value="0.025" units="cm"/>
    </inkml:brush>
  </inkml:definitions>
  <inkml:trace contextRef="#ctx0" brushRef="#br0">266 90 24575,'24'-27'0,"-19"21"0,0-1 0,0 1 0,1 0 0,0 1 0,0-1 0,0 1 0,1 0 0,-1 1 0,1 0 0,8-4 0,-14 8 0,0 0 0,0 0 0,-1 0 0,1 0 0,0 0 0,0 0 0,-1 0 0,1 0 0,0 1 0,0-1 0,-1 0 0,1 1 0,0-1 0,0 0 0,-1 1 0,1-1 0,-1 1 0,1-1 0,0 1 0,-1-1 0,1 1 0,-1-1 0,1 1 0,-1 0 0,1-1 0,-1 1 0,0 0 0,1 0 0,-1-1 0,0 1 0,1 0 0,-1-1 0,0 1 0,0 0 0,0 0 0,0 0 0,0-1 0,0 1 0,0 0 0,0 1 0,1 38 0,-1-35 0,-6 84 0,-4 0 0,-36 144 0,-58 95 0,103-326 0,-37 92 0,34-86 0,0 0 0,0 0 0,-1 0 0,0-1 0,-1 0 0,1 0 0,-1 0 0,-1-1 0,-7 6 0,12-10 0,0-1 0,0 1 0,1-1 0,-1 0 0,-1 0 0,1 0 0,0 0 0,0 0 0,0-1 0,0 1 0,-1-1 0,1 1 0,0-1 0,-1 0 0,1 0 0,0 0 0,0 0 0,-1 0 0,1 0 0,0-1 0,-4 0 0,3-1 0,0 0 0,1 1 0,-1-1 0,1 0 0,-1 0 0,1 0 0,0-1 0,0 1 0,0 0 0,0-1 0,0 0 0,0 1 0,-2-6 0,-2-6 0,1 0 0,0 0 0,1 0 0,1-1 0,-3-20 0,1-32-177,5-110-1,2 129-832,-2 24-5816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39.765"/>
    </inkml:context>
    <inkml:brush xml:id="br0">
      <inkml:brushProperty name="width" value="0.025" units="cm"/>
      <inkml:brushProperty name="height" value="0.025" units="cm"/>
    </inkml:brush>
  </inkml:definitions>
  <inkml:trace contextRef="#ctx0" brushRef="#br0">1384 0 24575,'-4'219'0,"-9"-2"0,-73 381 0,34-344 0,-52 245 0,53-250 0,-52 207 0,69-344 0,-85 188 0,90-239 0,-36 112 0,15-32 0,-102 203 0,130-304 0,-47 67 0,44-73 0,2 2 0,-26 53 0,-69 145 0,105-209 0,-1 0 0,-1-1 0,0-1 0,-2 0 0,-1-1 0,-1-1 0,-1-1 0,-38 30 0,42-42-1365,5-9-5461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0.662"/>
    </inkml:context>
    <inkml:brush xml:id="br0">
      <inkml:brushProperty name="width" value="0.025" units="cm"/>
      <inkml:brushProperty name="height" value="0.025" units="cm"/>
    </inkml:brush>
  </inkml:definitions>
  <inkml:trace contextRef="#ctx0" brushRef="#br0">310 0 24575,'-5'0'0,"-5"0"0,-7 5 0,-3 6 0,1 5 0,-6 4 0,-2 0 0,3 0 0,1 1 0,-4 2 0,-2 1 0,-1 1 0,1 1 0,5-4-8191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58.798"/>
    </inkml:context>
    <inkml:brush xml:id="br0">
      <inkml:brushProperty name="width" value="0.025" units="cm"/>
      <inkml:brushProperty name="height" value="0.025" units="cm"/>
    </inkml:brush>
  </inkml:definitions>
  <inkml:trace contextRef="#ctx0" brushRef="#br0">1 21 24575,'0'-4'0,"4"-2"0,7 0 0,0 2-8191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1.071"/>
    </inkml:context>
    <inkml:brush xml:id="br0">
      <inkml:brushProperty name="width" value="0.025" units="cm"/>
      <inkml:brushProperty name="height" value="0.025" units="cm"/>
    </inkml:brush>
  </inkml:definitions>
  <inkml:trace contextRef="#ctx0" brushRef="#br0">1 1 24575,'4'0'0,"7"4"0,5 6 0,0 11 0,2 5 0,2 13 0,3 7 0,0 11 0,3-2 0,0 5 0,0 0 0,-3 0 0,-3-7 0,-3-12-8191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2.276"/>
    </inkml:context>
    <inkml:brush xml:id="br0">
      <inkml:brushProperty name="width" value="0.025" units="cm"/>
      <inkml:brushProperty name="height" value="0.025" units="cm"/>
    </inkml:brush>
  </inkml:definitions>
  <inkml:trace contextRef="#ctx0" brushRef="#br0">0 29 24575,'1'-1'0,"-1"-1"0,1 1 0,-1 0 0,1 0 0,-1 0 0,1 0 0,0 0 0,-1 0 0,1 0 0,0 0 0,0 0 0,0 0 0,0 0 0,0 0 0,0 1 0,0-1 0,0 0 0,0 1 0,0-1 0,0 1 0,0-1 0,1 1 0,-1-1 0,0 1 0,0 0 0,1 0 0,1-1 0,41-4 0,-39 5 0,9-1 0,0 1 0,0 0 0,0 1 0,-1 1 0,1 0 0,0 1 0,0 0 0,-1 1 0,0 1 0,17 7 0,-21-7 0,-1 0 0,1 1 0,-1 0 0,-1 0 0,1 1 0,-1 0 0,0 0 0,0 0 0,-1 1 0,0 0 0,-1 0 0,0 1 0,0 0 0,0 0 0,3 12 0,-3-5 0,0 0 0,-1 0 0,-1 0 0,-1 1 0,0 23 0,-6 86 0,-1-31 0,5-70-1365,0-3-5461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3.719"/>
    </inkml:context>
    <inkml:brush xml:id="br0">
      <inkml:brushProperty name="width" value="0.025" units="cm"/>
      <inkml:brushProperty name="height" value="0.025" units="cm"/>
    </inkml:brush>
  </inkml:definitions>
  <inkml:trace contextRef="#ctx0" brushRef="#br0">1 0 24575,'5'7'0,"1"0"0,-1 0 0,-1 1 0,1-1 0,-1 1 0,-1 0 0,1 0 0,-1 0 0,-1 0 0,4 16 0,-1 10 0,2 50 0,-1-6 0,-3-44 0,3 24 0,-5-54 0,0 0 0,0 0 0,0-1 0,0 1 0,0-1 0,1 1 0,0-1 0,-1 1 0,1-1 0,0 0 0,4 4 0,-5-6 0,0 0 0,0 0 0,0 0 0,1 0 0,-1-1 0,0 1 0,0-1 0,0 1 0,1-1 0,-1 1 0,0-1 0,0 0 0,1 1 0,-1-1 0,0 0 0,1 0 0,-1 0 0,0 0 0,1 0 0,-1 0 0,0 0 0,1-1 0,-1 1 0,0 0 0,0-1 0,1 1 0,-1-1 0,0 0 0,0 1 0,0-1 0,0 0 0,0 1 0,2-3 0,4-3 0,0 0 0,-1 0 0,0-1 0,5-7 0,-6 7 0,23-31 42,34-64 0,-44 69-404,1 1-1,2 0 1,40-46 0,-41 58-6464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44.706"/>
    </inkml:context>
    <inkml:brush xml:id="br0">
      <inkml:brushProperty name="width" value="0.025" units="cm"/>
      <inkml:brushProperty name="height" value="0.025" units="cm"/>
    </inkml:brush>
  </inkml:definitions>
  <inkml:trace contextRef="#ctx0" brushRef="#br0">0 0 24575,'0'1180'-1365,"0"-1158"-5461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2.358"/>
    </inkml:context>
    <inkml:brush xml:id="br0">
      <inkml:brushProperty name="width" value="0.025" units="cm"/>
      <inkml:brushProperty name="height" value="0.025" units="cm"/>
    </inkml:brush>
  </inkml:definitions>
  <inkml:trace contextRef="#ctx0" brushRef="#br0">1 1 24575,'4'0'0,"2"0"-8191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2.976"/>
    </inkml:context>
    <inkml:brush xml:id="br0">
      <inkml:brushProperty name="width" value="0.025" units="cm"/>
      <inkml:brushProperty name="height" value="0.025" units="cm"/>
    </inkml:brush>
  </inkml:definitions>
  <inkml:trace contextRef="#ctx0" brushRef="#br0">11 1 24575,'0'4'0,"0"6"0,0 11 0,-5 1 0,-1-3-8191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3.664"/>
    </inkml:context>
    <inkml:brush xml:id="br0">
      <inkml:brushProperty name="width" value="0.025" units="cm"/>
      <inkml:brushProperty name="height" value="0.025" units="cm"/>
    </inkml:brush>
  </inkml:definitions>
  <inkml:trace contextRef="#ctx0" brushRef="#br0">137 1 24575,'0'4'0,"0"16"0,0 8 0,-5 3 0,-9 2 0,-4 0 0,-2-7 0,-3 2 0,-6 1 0,2-6-8191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4.007"/>
    </inkml:context>
    <inkml:brush xml:id="br0">
      <inkml:brushProperty name="width" value="0.025" units="cm"/>
      <inkml:brushProperty name="height" value="0.025" units="cm"/>
    </inkml:brush>
  </inkml:definitions>
  <inkml:trace contextRef="#ctx0" brushRef="#br0">146 1 24575,'-5'4'0,"-5"7"0,-6 5 0,-5 0 0,-3 2 0,3 2 0,-5-2 0,3-4-8191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4.352"/>
    </inkml:context>
    <inkml:brush xml:id="br0">
      <inkml:brushProperty name="width" value="0.025" units="cm"/>
      <inkml:brushProperty name="height" value="0.025" units="cm"/>
    </inkml:brush>
  </inkml:definitions>
  <inkml:trace contextRef="#ctx0" brushRef="#br0">115 1 24575,'0'4'0,"0"2"-8191</inkml:trace>
  <inkml:trace contextRef="#ctx0" brushRef="#br0" timeOffset="1">10 184 24575,'-4'9'0,"-2"3"-8191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4.703"/>
    </inkml:context>
    <inkml:brush xml:id="br0">
      <inkml:brushProperty name="width" value="0.025" units="cm"/>
      <inkml:brushProperty name="height" value="0.025" units="cm"/>
    </inkml:brush>
  </inkml:definitions>
  <inkml:trace contextRef="#ctx0" brushRef="#br0">78 0 24575,'0'0'-8191</inkml:trace>
  <inkml:trace contextRef="#ctx0" brushRef="#br0" timeOffset="1">0 26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35.734"/>
    </inkml:context>
    <inkml:brush xml:id="br0">
      <inkml:brushProperty name="width" value="0.025" units="cm"/>
      <inkml:brushProperty name="height" value="0.025" units="cm"/>
    </inkml:brush>
  </inkml:definitions>
  <inkml:trace contextRef="#ctx0" brushRef="#br0">0 2 24575,'0'0'0,"0"1"0,0-1 0,0 0 0,0 0 0,1 0 0,-1 0 0,0 0 0,0 0 0,0 0 0,0 0 0,0 1 0,0-1 0,0 0 0,1 0 0,-1 0 0,0 0 0,0 0 0,0 0 0,0 0 0,0 0 0,1 0 0,-1 0 0,0 0 0,0 0 0,0 0 0,0 0 0,0 0 0,1 0 0,-1 0 0,0 0 0,0 0 0,0 0 0,0 0 0,0 0 0,0 0 0,1 0 0,-1 0 0,0 0 0,0-1 0,0 1 0,0 0 0,0 0 0,0 0 0,0 0 0,1 0 0,-1 0 0,0 0 0,0 0 0,0-1 0,0 1 0,0 0 0,0 0 0,0 0 0,0 0 0,0 0 0,0-1 0,0 1 0,0 0 0,0 0 0,0 0 0,0 0 0,0 0 0,0-1 0,10 15 0,7 26 0,-2 0 0,-1 1 0,-2 0 0,10 72 0,-16-79 0,40 248-282,15 426 0,-54 293-120,-9-775 527,-2 908-649,4-1113-6302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5.050"/>
    </inkml:context>
    <inkml:brush xml:id="br0">
      <inkml:brushProperty name="width" value="0.025" units="cm"/>
      <inkml:brushProperty name="height" value="0.025" units="cm"/>
    </inkml:brush>
  </inkml:definitions>
  <inkml:trace contextRef="#ctx0" brushRef="#br0">16 0 24575,'-4'5'0,"-2"5"0,0 1-8191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5.402"/>
    </inkml:context>
    <inkml:brush xml:id="br0">
      <inkml:brushProperty name="width" value="0.025" units="cm"/>
      <inkml:brushProperty name="height" value="0.025" units="cm"/>
    </inkml:brush>
  </inkml:definitions>
  <inkml:trace contextRef="#ctx0" brushRef="#br0">1 0 24575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5.844"/>
    </inkml:context>
    <inkml:brush xml:id="br0">
      <inkml:brushProperty name="width" value="0.025" units="cm"/>
      <inkml:brushProperty name="height" value="0.025" units="cm"/>
    </inkml:brush>
  </inkml:definitions>
  <inkml:trace contextRef="#ctx0" brushRef="#br0">0 0 24575,'5'0'0,"1"0"-8191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6.417"/>
    </inkml:context>
    <inkml:brush xml:id="br0">
      <inkml:brushProperty name="width" value="0.025" units="cm"/>
      <inkml:brushProperty name="height" value="0.025" units="cm"/>
    </inkml:brush>
  </inkml:definitions>
  <inkml:trace contextRef="#ctx0" brushRef="#br0">1 0 24575,'0'0'-8191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6.812"/>
    </inkml:context>
    <inkml:brush xml:id="br0">
      <inkml:brushProperty name="width" value="0.025" units="cm"/>
      <inkml:brushProperty name="height" value="0.025" units="cm"/>
    </inkml:brush>
  </inkml:definitions>
  <inkml:trace contextRef="#ctx0" brushRef="#br0">1 0 24575,'4'5'0,"2"5"0,4 6 0,5 1 0,-1-4-8191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7.152"/>
    </inkml:context>
    <inkml:brush xml:id="br0">
      <inkml:brushProperty name="width" value="0.025" units="cm"/>
      <inkml:brushProperty name="height" value="0.025" units="cm"/>
    </inkml:brush>
  </inkml:definitions>
  <inkml:trace contextRef="#ctx0" brushRef="#br0">1 0 24575,'0'0'-8191</inkml:trace>
  <inkml:trace contextRef="#ctx0" brushRef="#br0" timeOffset="1">1 0 24575,'0'0'-8191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7.531"/>
    </inkml:context>
    <inkml:brush xml:id="br0">
      <inkml:brushProperty name="width" value="0.025" units="cm"/>
      <inkml:brushProperty name="height" value="0.025" units="cm"/>
    </inkml:brush>
  </inkml:definitions>
  <inkml:trace contextRef="#ctx0" brushRef="#br0">1 0 24575,'4'0'0,"2"5"0,0 1-8191</inkml:trace>
  <inkml:trace contextRef="#ctx0" brushRef="#br0" timeOffset="1">106 53 24575,'4'0'0,"2"0"-8191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7.872"/>
    </inkml:context>
    <inkml:brush xml:id="br0">
      <inkml:brushProperty name="width" value="0.025" units="cm"/>
      <inkml:brushProperty name="height" value="0.025" units="cm"/>
    </inkml:brush>
  </inkml:definitions>
  <inkml:trace contextRef="#ctx0" brushRef="#br0">0 0 24575,'0'0'-8191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8.245"/>
    </inkml:context>
    <inkml:brush xml:id="br0">
      <inkml:brushProperty name="width" value="0.025" units="cm"/>
      <inkml:brushProperty name="height" value="0.025" units="cm"/>
    </inkml:brush>
  </inkml:definitions>
  <inkml:trace contextRef="#ctx0" brushRef="#br0">1 0 24575,'4'0'0,"2"0"-8191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9.484"/>
    </inkml:context>
    <inkml:brush xml:id="br0">
      <inkml:brushProperty name="width" value="0.025" units="cm"/>
      <inkml:brushProperty name="height" value="0.025" units="cm"/>
    </inkml:brush>
  </inkml:definitions>
  <inkml:trace contextRef="#ctx0" brushRef="#br0">1 0 24575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38.130"/>
    </inkml:context>
    <inkml:brush xml:id="br0">
      <inkml:brushProperty name="width" value="0.025" units="cm"/>
      <inkml:brushProperty name="height" value="0.025" units="cm"/>
    </inkml:brush>
  </inkml:definitions>
  <inkml:trace contextRef="#ctx0" brushRef="#br0">0 2516 24575,'8'-1'0,"-1"0"0,0 0 0,0-1 0,0 0 0,0-1 0,0 1 0,0-2 0,-1 1 0,9-5 0,3-2 0,433-265 0,-243 140 0,1505-919 0,-951 592 0,-226 68 0,-499 364 0,88-74-1365,-91 80-5461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19:59.824"/>
    </inkml:context>
    <inkml:brush xml:id="br0">
      <inkml:brushProperty name="width" value="0.025" units="cm"/>
      <inkml:brushProperty name="height" value="0.025" units="cm"/>
    </inkml:brush>
  </inkml:definitions>
  <inkml:trace contextRef="#ctx0" brushRef="#br0">1 1 24575,'4'4'0,"2"6"0,0 6 0,-2 0-8191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0.156"/>
    </inkml:context>
    <inkml:brush xml:id="br0">
      <inkml:brushProperty name="width" value="0.025" units="cm"/>
      <inkml:brushProperty name="height" value="0.025" units="cm"/>
    </inkml:brush>
  </inkml:definitions>
  <inkml:trace contextRef="#ctx0" brushRef="#br0">1 1 24575,'0'0'-8191</inkml:trace>
  <inkml:trace contextRef="#ctx0" brushRef="#br0" timeOffset="1">54 132 24575,'0'4'0,"0"6"0,0 6 0,0 5 0,0 3 0,0 2 0,0 1 0,0-5-8191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0.492"/>
    </inkml:context>
    <inkml:brush xml:id="br0">
      <inkml:brushProperty name="width" value="0.025" units="cm"/>
      <inkml:brushProperty name="height" value="0.025" units="cm"/>
    </inkml:brush>
  </inkml:definitions>
  <inkml:trace contextRef="#ctx0" brushRef="#br0">0 1 24575,'0'4'0,"0"7"0,0 5 0,0 5 0,0-2-8191</inkml:trace>
  <inkml:trace contextRef="#ctx0" brushRef="#br0" timeOffset="1">0 263 24575,'0'4'0,"0"7"0,0 5 0,0 0-8191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0.846"/>
    </inkml:context>
    <inkml:brush xml:id="br0">
      <inkml:brushProperty name="width" value="0.025" units="cm"/>
      <inkml:brushProperty name="height" value="0.025" units="cm"/>
    </inkml:brush>
  </inkml:definitions>
  <inkml:trace contextRef="#ctx0" brushRef="#br0">0 0 24575,'0'5'0,"0"5"0,5 10 0,0 7 0,1-2-8191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1.223"/>
    </inkml:context>
    <inkml:brush xml:id="br0">
      <inkml:brushProperty name="width" value="0.025" units="cm"/>
      <inkml:brushProperty name="height" value="0.025" units="cm"/>
    </inkml:brush>
  </inkml:definitions>
  <inkml:trace contextRef="#ctx0" brushRef="#br0">0 0 24575,'0'5'0,"0"5"0,0 6 0,0 5 0,0 3 0,0 2 0,0 0 0,0 2 0,0-1 0,0 0 0,0 0 0,0 4 0,0-3-8191</inkml:trace>
  <inkml:trace contextRef="#ctx0" brushRef="#br0" timeOffset="1">0 340 24575,'0'0'-8191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1.556"/>
    </inkml:context>
    <inkml:brush xml:id="br0">
      <inkml:brushProperty name="width" value="0.025" units="cm"/>
      <inkml:brushProperty name="height" value="0.025" units="cm"/>
    </inkml:brush>
  </inkml:definitions>
  <inkml:trace contextRef="#ctx0" brushRef="#br0">0 0 24575,'5'9'0,"0"8"0,1 0-8191</inkml:trace>
  <inkml:trace contextRef="#ctx0" brushRef="#br0" timeOffset="1">52 185 24575,'0'4'0,"0"6"0,0 6 0,0 0-8191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1.906"/>
    </inkml:context>
    <inkml:brush xml:id="br0">
      <inkml:brushProperty name="width" value="0.025" units="cm"/>
      <inkml:brushProperty name="height" value="0.025" units="cm"/>
    </inkml:brush>
  </inkml:definitions>
  <inkml:trace contextRef="#ctx0" brushRef="#br0">0 1 24575,'0'4'0,"0"7"0,5 9 0,5 11 0,2 0-8191</inkml:trace>
  <inkml:trace contextRef="#ctx0" brushRef="#br0" timeOffset="1">79 263 24575,'0'4'0,"0"7"0,5 9 0,1 2-8191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2.260"/>
    </inkml:context>
    <inkml:brush xml:id="br0">
      <inkml:brushProperty name="width" value="0.025" units="cm"/>
      <inkml:brushProperty name="height" value="0.025" units="cm"/>
    </inkml:brush>
  </inkml:definitions>
  <inkml:trace contextRef="#ctx0" brushRef="#br0">0 0 24575,'0'5'0,"0"5"0,0 6 0,0 5 0,0 3 0,0-3-8191</inkml:trace>
  <inkml:trace contextRef="#ctx0" brushRef="#br0" timeOffset="1">0 263 24575,'0'4'0,"0"6"0,0 2-8191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2.603"/>
    </inkml:context>
    <inkml:brush xml:id="br0">
      <inkml:brushProperty name="width" value="0.025" units="cm"/>
      <inkml:brushProperty name="height" value="0.025" units="cm"/>
    </inkml:brush>
  </inkml:definitions>
  <inkml:trace contextRef="#ctx0" brushRef="#br0">0 0 24575,'0'5'0,"0"5"0,0 6 0,0 1-8191</inkml:trace>
  <inkml:trace contextRef="#ctx0" brushRef="#br0" timeOffset="1">0 158 24575,'0'4'0,"5"6"0,5 2 0,2-2-8191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2.952"/>
    </inkml:context>
    <inkml:brush xml:id="br0">
      <inkml:brushProperty name="width" value="0.025" units="cm"/>
      <inkml:brushProperty name="height" value="0.025" units="cm"/>
    </inkml:brush>
  </inkml:definitions>
  <inkml:trace contextRef="#ctx0" brushRef="#br0">0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5:40:39.248"/>
    </inkml:context>
    <inkml:brush xml:id="br0">
      <inkml:brushProperty name="width" value="0.025" units="cm"/>
      <inkml:brushProperty name="height" value="0.025" units="cm"/>
    </inkml:brush>
  </inkml:definitions>
  <inkml:trace contextRef="#ctx0" brushRef="#br0">1 2 24575,'111'-2'0,"120"5"0,-228-3 0,0 1 0,-1-1 0,1 1 0,-1 0 0,1 0 0,-1 0 0,0 0 0,1 0 0,-1 1 0,0-1 0,0 1 0,0-1 0,0 1 0,0 0 0,0 0 0,0 0 0,0 0 0,-1 0 0,1 0 0,-1 0 0,0 0 0,0 1 0,1-1 0,-1 1 0,-1-1 0,1 1 0,0-1 0,-1 1 0,1 3 0,1 10 0,0-1 0,-1 2 0,-2 27 0,0-19 0,1 115-455,-6 0 0,-27 158 0,25-256-6371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4.491"/>
    </inkml:context>
    <inkml:brush xml:id="br0">
      <inkml:brushProperty name="width" value="0.025" units="cm"/>
      <inkml:brushProperty name="height" value="0.025" units="cm"/>
    </inkml:brush>
  </inkml:definitions>
  <inkml:trace contextRef="#ctx0" brushRef="#br0">1 0 24575,'0'0'-8191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5.153"/>
    </inkml:context>
    <inkml:brush xml:id="br0">
      <inkml:brushProperty name="width" value="0.025" units="cm"/>
      <inkml:brushProperty name="height" value="0.025" units="cm"/>
    </inkml:brush>
  </inkml:definitions>
  <inkml:trace contextRef="#ctx0" brushRef="#br0">0 1 24575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5.524"/>
    </inkml:context>
    <inkml:brush xml:id="br0">
      <inkml:brushProperty name="width" value="0.025" units="cm"/>
      <inkml:brushProperty name="height" value="0.025" units="cm"/>
    </inkml:brush>
  </inkml:definitions>
  <inkml:trace contextRef="#ctx0" brushRef="#br0">0 1 24575,'0'4'0,"0"6"0,0 6 0,0 5 0,0 2 0,0-1-8191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5.882"/>
    </inkml:context>
    <inkml:brush xml:id="br0">
      <inkml:brushProperty name="width" value="0.025" units="cm"/>
      <inkml:brushProperty name="height" value="0.025" units="cm"/>
    </inkml:brush>
  </inkml:definitions>
  <inkml:trace contextRef="#ctx0" brushRef="#br0">0 1 24575,'0'4'0,"0"2"-8191</inkml:trace>
  <inkml:trace contextRef="#ctx0" brushRef="#br0" timeOffset="1">0 79 24575,'0'4'0,"0"7"0,0 5 0,0 5 0,0-2-8191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6.224"/>
    </inkml:context>
    <inkml:brush xml:id="br0">
      <inkml:brushProperty name="width" value="0.025" units="cm"/>
      <inkml:brushProperty name="height" value="0.025" units="cm"/>
    </inkml:brush>
  </inkml:definitions>
  <inkml:trace contextRef="#ctx0" brushRef="#br0">11 1 24575,'-5'4'0,"0"3"-8191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6.604"/>
    </inkml:context>
    <inkml:brush xml:id="br0">
      <inkml:brushProperty name="width" value="0.025" units="cm"/>
      <inkml:brushProperty name="height" value="0.025" units="cm"/>
    </inkml:brush>
  </inkml:definitions>
  <inkml:trace contextRef="#ctx0" brushRef="#br0">31 0 24575,'0'0'-8191</inkml:trace>
  <inkml:trace contextRef="#ctx0" brushRef="#br0" timeOffset="1">31 78 24575,'0'9'0,"-5"3"0,0 3 0,-5 9 0,-1 0-8191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6.951"/>
    </inkml:context>
    <inkml:brush xml:id="br0">
      <inkml:brushProperty name="width" value="0.025" units="cm"/>
      <inkml:brushProperty name="height" value="0.025" units="cm"/>
    </inkml:brush>
  </inkml:definitions>
  <inkml:trace contextRef="#ctx0" brushRef="#br0">27 0 24575,'0'5'0,"-5"5"0,0 1-8191</inkml:trace>
  <inkml:trace contextRef="#ctx0" brushRef="#br0" timeOffset="1">1 52 24575,'0'5'0,"0"1"-8191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7.288"/>
    </inkml:context>
    <inkml:brush xml:id="br0">
      <inkml:brushProperty name="width" value="0.025" units="cm"/>
      <inkml:brushProperty name="height" value="0.025" units="cm"/>
    </inkml:brush>
  </inkml:definitions>
  <inkml:trace contextRef="#ctx0" brushRef="#br0">80 0 24575,'0'9'0,"0"3"-8191</inkml:trace>
  <inkml:trace contextRef="#ctx0" brushRef="#br0" timeOffset="1">1 183 24575,'0'5'0,"0"1"-8191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8.343"/>
    </inkml:context>
    <inkml:brush xml:id="br0">
      <inkml:brushProperty name="width" value="0.025" units="cm"/>
      <inkml:brushProperty name="height" value="0.025" units="cm"/>
    </inkml:brush>
  </inkml:definitions>
  <inkml:trace contextRef="#ctx0" brushRef="#br0">0 1 24575,'0'4'0,"0"11"0,0 7 0,0 4 0,0 2 0,0 6 0,0 1 0,0-2 0,0 0 0,0-7-8191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3T08:20:08.691"/>
    </inkml:context>
    <inkml:brush xml:id="br0">
      <inkml:brushProperty name="width" value="0.025" units="cm"/>
      <inkml:brushProperty name="height" value="0.025" units="cm"/>
    </inkml:brush>
  </inkml:definitions>
  <inkml:trace contextRef="#ctx0" brushRef="#br0">0 1 24575,'0'5'0,"0"5"0,0 6 0,0 5 0,0 7 0,0-1-8191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F555DF-4206-D3C0-16B9-E87052269AAD}"/>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D43C77B-2230-FCC4-3B12-EB429A9D8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50354EA-2D2B-32BD-8EFC-75079E3BA028}"/>
              </a:ext>
            </a:extLst>
          </p:cNvPr>
          <p:cNvSpPr>
            <a:spLocks noGrp="1"/>
          </p:cNvSpPr>
          <p:nvPr>
            <p:ph type="dt" sz="half" idx="10"/>
          </p:nvPr>
        </p:nvSpPr>
        <p:spPr/>
        <p:txBody>
          <a:bodyPr/>
          <a:lstStyle/>
          <a:p>
            <a:fld id="{5B8FAC5D-44FF-43D9-A011-972C35227189}"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F7CF2972-8D3E-82A6-D8C4-8B63A614F2E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9BC8A3-EB28-8849-F9B9-AB57E438EDC3}"/>
              </a:ext>
            </a:extLst>
          </p:cNvPr>
          <p:cNvSpPr>
            <a:spLocks noGrp="1"/>
          </p:cNvSpPr>
          <p:nvPr>
            <p:ph type="sldNum" sz="quarter" idx="12"/>
          </p:nvPr>
        </p:nvSpPr>
        <p:spPr/>
        <p:txBody>
          <a:bodyPr/>
          <a:lstStyle/>
          <a:p>
            <a:fld id="{D51D478C-7AEA-4903-9C12-6EDEEF37D114}" type="slidenum">
              <a:rPr lang="zh-CN" altLang="en-US" smtClean="0"/>
              <a:t>‹#›</a:t>
            </a:fld>
            <a:endParaRPr lang="zh-CN" altLang="en-US"/>
          </a:p>
        </p:txBody>
      </p:sp>
    </p:spTree>
    <p:extLst>
      <p:ext uri="{BB962C8B-B14F-4D97-AF65-F5344CB8AC3E}">
        <p14:creationId xmlns:p14="http://schemas.microsoft.com/office/powerpoint/2010/main" val="720580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0CB3C2-6403-D741-8480-BD139C004B1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4C839FE-42EA-8C3E-28D1-5E92E03A2F6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147F965-1FAC-52BD-7902-B7EAC99DB85E}"/>
              </a:ext>
            </a:extLst>
          </p:cNvPr>
          <p:cNvSpPr>
            <a:spLocks noGrp="1"/>
          </p:cNvSpPr>
          <p:nvPr>
            <p:ph type="dt" sz="half" idx="10"/>
          </p:nvPr>
        </p:nvSpPr>
        <p:spPr/>
        <p:txBody>
          <a:bodyPr/>
          <a:lstStyle/>
          <a:p>
            <a:fld id="{5B8FAC5D-44FF-43D9-A011-972C35227189}"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9ED01F4E-85C2-4570-CE87-1629F2C2DD0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3741CAF-DBB7-DAC2-6656-07E28DFEEDB3}"/>
              </a:ext>
            </a:extLst>
          </p:cNvPr>
          <p:cNvSpPr>
            <a:spLocks noGrp="1"/>
          </p:cNvSpPr>
          <p:nvPr>
            <p:ph type="sldNum" sz="quarter" idx="12"/>
          </p:nvPr>
        </p:nvSpPr>
        <p:spPr/>
        <p:txBody>
          <a:bodyPr/>
          <a:lstStyle/>
          <a:p>
            <a:fld id="{D51D478C-7AEA-4903-9C12-6EDEEF37D114}" type="slidenum">
              <a:rPr lang="zh-CN" altLang="en-US" smtClean="0"/>
              <a:t>‹#›</a:t>
            </a:fld>
            <a:endParaRPr lang="zh-CN" altLang="en-US"/>
          </a:p>
        </p:txBody>
      </p:sp>
    </p:spTree>
    <p:extLst>
      <p:ext uri="{BB962C8B-B14F-4D97-AF65-F5344CB8AC3E}">
        <p14:creationId xmlns:p14="http://schemas.microsoft.com/office/powerpoint/2010/main" val="3451467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2F649C9-8225-0BC7-69D8-9C1D72FE0A1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715FAA3-48B1-AFCE-F148-E387F3A5DAD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B71B12F-AF19-504F-6BD4-58145BD626CA}"/>
              </a:ext>
            </a:extLst>
          </p:cNvPr>
          <p:cNvSpPr>
            <a:spLocks noGrp="1"/>
          </p:cNvSpPr>
          <p:nvPr>
            <p:ph type="dt" sz="half" idx="10"/>
          </p:nvPr>
        </p:nvSpPr>
        <p:spPr/>
        <p:txBody>
          <a:bodyPr/>
          <a:lstStyle/>
          <a:p>
            <a:fld id="{5B8FAC5D-44FF-43D9-A011-972C35227189}"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B3811EDC-8B4E-B455-9AB8-5788D64CC7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D3284F-D48B-C5C6-4CF1-178123BF227B}"/>
              </a:ext>
            </a:extLst>
          </p:cNvPr>
          <p:cNvSpPr>
            <a:spLocks noGrp="1"/>
          </p:cNvSpPr>
          <p:nvPr>
            <p:ph type="sldNum" sz="quarter" idx="12"/>
          </p:nvPr>
        </p:nvSpPr>
        <p:spPr/>
        <p:txBody>
          <a:bodyPr/>
          <a:lstStyle/>
          <a:p>
            <a:fld id="{D51D478C-7AEA-4903-9C12-6EDEEF37D114}" type="slidenum">
              <a:rPr lang="zh-CN" altLang="en-US" smtClean="0"/>
              <a:t>‹#›</a:t>
            </a:fld>
            <a:endParaRPr lang="zh-CN" altLang="en-US"/>
          </a:p>
        </p:txBody>
      </p:sp>
    </p:spTree>
    <p:extLst>
      <p:ext uri="{BB962C8B-B14F-4D97-AF65-F5344CB8AC3E}">
        <p14:creationId xmlns:p14="http://schemas.microsoft.com/office/powerpoint/2010/main" val="108272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4929B2-60FC-9233-D0EB-B10C47CDDDE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C7B00A1-6460-F216-63C1-31CC3940D0F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E7AF29-9B18-5BEB-FEB0-377A0D2324D0}"/>
              </a:ext>
            </a:extLst>
          </p:cNvPr>
          <p:cNvSpPr>
            <a:spLocks noGrp="1"/>
          </p:cNvSpPr>
          <p:nvPr>
            <p:ph type="dt" sz="half" idx="10"/>
          </p:nvPr>
        </p:nvSpPr>
        <p:spPr/>
        <p:txBody>
          <a:bodyPr/>
          <a:lstStyle/>
          <a:p>
            <a:fld id="{5B8FAC5D-44FF-43D9-A011-972C35227189}"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6F56676A-5AF7-E1FF-E2DF-B711C3545B4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6A5A75E-BC19-C761-F1C0-D4F9E21C1120}"/>
              </a:ext>
            </a:extLst>
          </p:cNvPr>
          <p:cNvSpPr>
            <a:spLocks noGrp="1"/>
          </p:cNvSpPr>
          <p:nvPr>
            <p:ph type="sldNum" sz="quarter" idx="12"/>
          </p:nvPr>
        </p:nvSpPr>
        <p:spPr/>
        <p:txBody>
          <a:bodyPr/>
          <a:lstStyle/>
          <a:p>
            <a:fld id="{D51D478C-7AEA-4903-9C12-6EDEEF37D114}" type="slidenum">
              <a:rPr lang="zh-CN" altLang="en-US" smtClean="0"/>
              <a:t>‹#›</a:t>
            </a:fld>
            <a:endParaRPr lang="zh-CN" altLang="en-US"/>
          </a:p>
        </p:txBody>
      </p:sp>
    </p:spTree>
    <p:extLst>
      <p:ext uri="{BB962C8B-B14F-4D97-AF65-F5344CB8AC3E}">
        <p14:creationId xmlns:p14="http://schemas.microsoft.com/office/powerpoint/2010/main" val="245742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5FBE6F-C574-5868-774A-9D4827C687B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65330E6-B408-4786-DD18-3015F65766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7274050-B0D2-AD3E-649D-1C2D3CF11CFC}"/>
              </a:ext>
            </a:extLst>
          </p:cNvPr>
          <p:cNvSpPr>
            <a:spLocks noGrp="1"/>
          </p:cNvSpPr>
          <p:nvPr>
            <p:ph type="dt" sz="half" idx="10"/>
          </p:nvPr>
        </p:nvSpPr>
        <p:spPr/>
        <p:txBody>
          <a:bodyPr/>
          <a:lstStyle/>
          <a:p>
            <a:fld id="{5B8FAC5D-44FF-43D9-A011-972C35227189}"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8739B89C-FB5B-BE52-7EB0-900945A15EC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41EE94-13D8-7E64-0BFC-0D71C9BCD70C}"/>
              </a:ext>
            </a:extLst>
          </p:cNvPr>
          <p:cNvSpPr>
            <a:spLocks noGrp="1"/>
          </p:cNvSpPr>
          <p:nvPr>
            <p:ph type="sldNum" sz="quarter" idx="12"/>
          </p:nvPr>
        </p:nvSpPr>
        <p:spPr/>
        <p:txBody>
          <a:bodyPr/>
          <a:lstStyle/>
          <a:p>
            <a:fld id="{D51D478C-7AEA-4903-9C12-6EDEEF37D114}" type="slidenum">
              <a:rPr lang="zh-CN" altLang="en-US" smtClean="0"/>
              <a:t>‹#›</a:t>
            </a:fld>
            <a:endParaRPr lang="zh-CN" altLang="en-US"/>
          </a:p>
        </p:txBody>
      </p:sp>
    </p:spTree>
    <p:extLst>
      <p:ext uri="{BB962C8B-B14F-4D97-AF65-F5344CB8AC3E}">
        <p14:creationId xmlns:p14="http://schemas.microsoft.com/office/powerpoint/2010/main" val="246226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48CD04-A053-BD5D-CBD4-7C3BBBACEA6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D973B03-A4DF-03A7-0F35-4739642D565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983606D-97E1-40AF-0F0A-0755EABD8E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33D651C-7B57-FC29-09A9-5DB3FB128BA5}"/>
              </a:ext>
            </a:extLst>
          </p:cNvPr>
          <p:cNvSpPr>
            <a:spLocks noGrp="1"/>
          </p:cNvSpPr>
          <p:nvPr>
            <p:ph type="dt" sz="half" idx="10"/>
          </p:nvPr>
        </p:nvSpPr>
        <p:spPr/>
        <p:txBody>
          <a:bodyPr/>
          <a:lstStyle/>
          <a:p>
            <a:fld id="{5B8FAC5D-44FF-43D9-A011-972C35227189}"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id="{25F3510F-2EEC-D8A4-1C74-4D7B0EE3A2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C37D9C4-A1C4-710E-FC02-D53D8C05E29D}"/>
              </a:ext>
            </a:extLst>
          </p:cNvPr>
          <p:cNvSpPr>
            <a:spLocks noGrp="1"/>
          </p:cNvSpPr>
          <p:nvPr>
            <p:ph type="sldNum" sz="quarter" idx="12"/>
          </p:nvPr>
        </p:nvSpPr>
        <p:spPr/>
        <p:txBody>
          <a:bodyPr/>
          <a:lstStyle/>
          <a:p>
            <a:fld id="{D51D478C-7AEA-4903-9C12-6EDEEF37D114}" type="slidenum">
              <a:rPr lang="zh-CN" altLang="en-US" smtClean="0"/>
              <a:t>‹#›</a:t>
            </a:fld>
            <a:endParaRPr lang="zh-CN" altLang="en-US"/>
          </a:p>
        </p:txBody>
      </p:sp>
    </p:spTree>
    <p:extLst>
      <p:ext uri="{BB962C8B-B14F-4D97-AF65-F5344CB8AC3E}">
        <p14:creationId xmlns:p14="http://schemas.microsoft.com/office/powerpoint/2010/main" val="272509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473D8-55CC-20D6-E423-94AFDD8DC8F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679D4A4-0638-28DD-F3D3-6711A44D04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E6FE0CA-709A-1F6E-DE43-3FA6B37374C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999C3EF-9C26-0B5F-D1BD-E2B4C9806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41A9FB0-36AA-F240-8D4E-BFCF781DC59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A001C9D-EA60-6433-D8AE-BCD0E97F381B}"/>
              </a:ext>
            </a:extLst>
          </p:cNvPr>
          <p:cNvSpPr>
            <a:spLocks noGrp="1"/>
          </p:cNvSpPr>
          <p:nvPr>
            <p:ph type="dt" sz="half" idx="10"/>
          </p:nvPr>
        </p:nvSpPr>
        <p:spPr/>
        <p:txBody>
          <a:bodyPr/>
          <a:lstStyle/>
          <a:p>
            <a:fld id="{5B8FAC5D-44FF-43D9-A011-972C35227189}" type="datetimeFigureOut">
              <a:rPr lang="zh-CN" altLang="en-US" smtClean="0"/>
              <a:t>2023/4/11</a:t>
            </a:fld>
            <a:endParaRPr lang="zh-CN" altLang="en-US"/>
          </a:p>
        </p:txBody>
      </p:sp>
      <p:sp>
        <p:nvSpPr>
          <p:cNvPr id="8" name="页脚占位符 7">
            <a:extLst>
              <a:ext uri="{FF2B5EF4-FFF2-40B4-BE49-F238E27FC236}">
                <a16:creationId xmlns:a16="http://schemas.microsoft.com/office/drawing/2014/main" id="{4A136C96-0238-0B7C-41A1-800A47FA6B4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677662B-8E91-0206-4AD0-E6809009DE51}"/>
              </a:ext>
            </a:extLst>
          </p:cNvPr>
          <p:cNvSpPr>
            <a:spLocks noGrp="1"/>
          </p:cNvSpPr>
          <p:nvPr>
            <p:ph type="sldNum" sz="quarter" idx="12"/>
          </p:nvPr>
        </p:nvSpPr>
        <p:spPr/>
        <p:txBody>
          <a:bodyPr/>
          <a:lstStyle/>
          <a:p>
            <a:fld id="{D51D478C-7AEA-4903-9C12-6EDEEF37D114}" type="slidenum">
              <a:rPr lang="zh-CN" altLang="en-US" smtClean="0"/>
              <a:t>‹#›</a:t>
            </a:fld>
            <a:endParaRPr lang="zh-CN" altLang="en-US"/>
          </a:p>
        </p:txBody>
      </p:sp>
    </p:spTree>
    <p:extLst>
      <p:ext uri="{BB962C8B-B14F-4D97-AF65-F5344CB8AC3E}">
        <p14:creationId xmlns:p14="http://schemas.microsoft.com/office/powerpoint/2010/main" val="1439939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BF0CA3-4617-D2AA-F2AA-3F8866E028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B7118C9-C583-2ED8-451F-FA58CC5FF51B}"/>
              </a:ext>
            </a:extLst>
          </p:cNvPr>
          <p:cNvSpPr>
            <a:spLocks noGrp="1"/>
          </p:cNvSpPr>
          <p:nvPr>
            <p:ph type="dt" sz="half" idx="10"/>
          </p:nvPr>
        </p:nvSpPr>
        <p:spPr/>
        <p:txBody>
          <a:bodyPr/>
          <a:lstStyle/>
          <a:p>
            <a:fld id="{5B8FAC5D-44FF-43D9-A011-972C35227189}" type="datetimeFigureOut">
              <a:rPr lang="zh-CN" altLang="en-US" smtClean="0"/>
              <a:t>2023/4/11</a:t>
            </a:fld>
            <a:endParaRPr lang="zh-CN" altLang="en-US"/>
          </a:p>
        </p:txBody>
      </p:sp>
      <p:sp>
        <p:nvSpPr>
          <p:cNvPr id="4" name="页脚占位符 3">
            <a:extLst>
              <a:ext uri="{FF2B5EF4-FFF2-40B4-BE49-F238E27FC236}">
                <a16:creationId xmlns:a16="http://schemas.microsoft.com/office/drawing/2014/main" id="{ADBE74B4-0853-BDB9-8855-DA0DE854E3F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409E855-EF1E-B150-58BD-C562198188D4}"/>
              </a:ext>
            </a:extLst>
          </p:cNvPr>
          <p:cNvSpPr>
            <a:spLocks noGrp="1"/>
          </p:cNvSpPr>
          <p:nvPr>
            <p:ph type="sldNum" sz="quarter" idx="12"/>
          </p:nvPr>
        </p:nvSpPr>
        <p:spPr/>
        <p:txBody>
          <a:bodyPr/>
          <a:lstStyle/>
          <a:p>
            <a:fld id="{D51D478C-7AEA-4903-9C12-6EDEEF37D114}" type="slidenum">
              <a:rPr lang="zh-CN" altLang="en-US" smtClean="0"/>
              <a:t>‹#›</a:t>
            </a:fld>
            <a:endParaRPr lang="zh-CN" altLang="en-US"/>
          </a:p>
        </p:txBody>
      </p:sp>
    </p:spTree>
    <p:extLst>
      <p:ext uri="{BB962C8B-B14F-4D97-AF65-F5344CB8AC3E}">
        <p14:creationId xmlns:p14="http://schemas.microsoft.com/office/powerpoint/2010/main" val="187116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56BC76C-28C3-721C-6281-258A7E7F6F67}"/>
              </a:ext>
            </a:extLst>
          </p:cNvPr>
          <p:cNvSpPr>
            <a:spLocks noGrp="1"/>
          </p:cNvSpPr>
          <p:nvPr>
            <p:ph type="dt" sz="half" idx="10"/>
          </p:nvPr>
        </p:nvSpPr>
        <p:spPr/>
        <p:txBody>
          <a:bodyPr/>
          <a:lstStyle/>
          <a:p>
            <a:fld id="{5B8FAC5D-44FF-43D9-A011-972C35227189}" type="datetimeFigureOut">
              <a:rPr lang="zh-CN" altLang="en-US" smtClean="0"/>
              <a:t>2023/4/11</a:t>
            </a:fld>
            <a:endParaRPr lang="zh-CN" altLang="en-US"/>
          </a:p>
        </p:txBody>
      </p:sp>
      <p:sp>
        <p:nvSpPr>
          <p:cNvPr id="3" name="页脚占位符 2">
            <a:extLst>
              <a:ext uri="{FF2B5EF4-FFF2-40B4-BE49-F238E27FC236}">
                <a16:creationId xmlns:a16="http://schemas.microsoft.com/office/drawing/2014/main" id="{56AE4DC8-1B01-30DD-E7F8-A7789067FE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170D16C-7D17-66CD-25E6-5B695F979C3E}"/>
              </a:ext>
            </a:extLst>
          </p:cNvPr>
          <p:cNvSpPr>
            <a:spLocks noGrp="1"/>
          </p:cNvSpPr>
          <p:nvPr>
            <p:ph type="sldNum" sz="quarter" idx="12"/>
          </p:nvPr>
        </p:nvSpPr>
        <p:spPr/>
        <p:txBody>
          <a:bodyPr/>
          <a:lstStyle/>
          <a:p>
            <a:fld id="{D51D478C-7AEA-4903-9C12-6EDEEF37D114}" type="slidenum">
              <a:rPr lang="zh-CN" altLang="en-US" smtClean="0"/>
              <a:t>‹#›</a:t>
            </a:fld>
            <a:endParaRPr lang="zh-CN" altLang="en-US"/>
          </a:p>
        </p:txBody>
      </p:sp>
    </p:spTree>
    <p:extLst>
      <p:ext uri="{BB962C8B-B14F-4D97-AF65-F5344CB8AC3E}">
        <p14:creationId xmlns:p14="http://schemas.microsoft.com/office/powerpoint/2010/main" val="766120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B2BF0C-5935-98D9-9780-0360499498C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50869FD-7E6D-5EE3-0B17-D2C4C92A0D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09D5A70-DB3F-EEF5-227E-462596B054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A4D8FE4-8DC5-170B-05D0-26FD250DE334}"/>
              </a:ext>
            </a:extLst>
          </p:cNvPr>
          <p:cNvSpPr>
            <a:spLocks noGrp="1"/>
          </p:cNvSpPr>
          <p:nvPr>
            <p:ph type="dt" sz="half" idx="10"/>
          </p:nvPr>
        </p:nvSpPr>
        <p:spPr/>
        <p:txBody>
          <a:bodyPr/>
          <a:lstStyle/>
          <a:p>
            <a:fld id="{5B8FAC5D-44FF-43D9-A011-972C35227189}"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id="{0716945F-AA29-F8FE-8988-AE35FD655A0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4B07D02-3726-642C-2E9D-DE9327658BEF}"/>
              </a:ext>
            </a:extLst>
          </p:cNvPr>
          <p:cNvSpPr>
            <a:spLocks noGrp="1"/>
          </p:cNvSpPr>
          <p:nvPr>
            <p:ph type="sldNum" sz="quarter" idx="12"/>
          </p:nvPr>
        </p:nvSpPr>
        <p:spPr/>
        <p:txBody>
          <a:bodyPr/>
          <a:lstStyle/>
          <a:p>
            <a:fld id="{D51D478C-7AEA-4903-9C12-6EDEEF37D114}" type="slidenum">
              <a:rPr lang="zh-CN" altLang="en-US" smtClean="0"/>
              <a:t>‹#›</a:t>
            </a:fld>
            <a:endParaRPr lang="zh-CN" altLang="en-US"/>
          </a:p>
        </p:txBody>
      </p:sp>
    </p:spTree>
    <p:extLst>
      <p:ext uri="{BB962C8B-B14F-4D97-AF65-F5344CB8AC3E}">
        <p14:creationId xmlns:p14="http://schemas.microsoft.com/office/powerpoint/2010/main" val="188599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69FE81-5297-0743-D3E9-6A3FAF7D380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D815D56-EE67-BA0D-E435-BF2CDFE54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06564C-F6FC-7EC6-3DDB-BEDC88759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10A790C-607F-02C8-DDC8-D4A0EA3B99B9}"/>
              </a:ext>
            </a:extLst>
          </p:cNvPr>
          <p:cNvSpPr>
            <a:spLocks noGrp="1"/>
          </p:cNvSpPr>
          <p:nvPr>
            <p:ph type="dt" sz="half" idx="10"/>
          </p:nvPr>
        </p:nvSpPr>
        <p:spPr/>
        <p:txBody>
          <a:bodyPr/>
          <a:lstStyle/>
          <a:p>
            <a:fld id="{5B8FAC5D-44FF-43D9-A011-972C35227189}" type="datetimeFigureOut">
              <a:rPr lang="zh-CN" altLang="en-US" smtClean="0"/>
              <a:t>2023/4/11</a:t>
            </a:fld>
            <a:endParaRPr lang="zh-CN" altLang="en-US"/>
          </a:p>
        </p:txBody>
      </p:sp>
      <p:sp>
        <p:nvSpPr>
          <p:cNvPr id="6" name="页脚占位符 5">
            <a:extLst>
              <a:ext uri="{FF2B5EF4-FFF2-40B4-BE49-F238E27FC236}">
                <a16:creationId xmlns:a16="http://schemas.microsoft.com/office/drawing/2014/main" id="{6299B426-148A-539D-529C-58419EB193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5560BC1-B878-5AF4-F456-7B3033DDBC9F}"/>
              </a:ext>
            </a:extLst>
          </p:cNvPr>
          <p:cNvSpPr>
            <a:spLocks noGrp="1"/>
          </p:cNvSpPr>
          <p:nvPr>
            <p:ph type="sldNum" sz="quarter" idx="12"/>
          </p:nvPr>
        </p:nvSpPr>
        <p:spPr/>
        <p:txBody>
          <a:bodyPr/>
          <a:lstStyle/>
          <a:p>
            <a:fld id="{D51D478C-7AEA-4903-9C12-6EDEEF37D114}" type="slidenum">
              <a:rPr lang="zh-CN" altLang="en-US" smtClean="0"/>
              <a:t>‹#›</a:t>
            </a:fld>
            <a:endParaRPr lang="zh-CN" altLang="en-US"/>
          </a:p>
        </p:txBody>
      </p:sp>
    </p:spTree>
    <p:extLst>
      <p:ext uri="{BB962C8B-B14F-4D97-AF65-F5344CB8AC3E}">
        <p14:creationId xmlns:p14="http://schemas.microsoft.com/office/powerpoint/2010/main" val="309597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2E515C-EE78-22C1-56C4-595640E967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0DC9F86-83A5-F9D3-5BB6-61D12D152F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19292F2-7C87-33D1-D208-CD60180280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FAC5D-44FF-43D9-A011-972C35227189}" type="datetimeFigureOut">
              <a:rPr lang="zh-CN" altLang="en-US" smtClean="0"/>
              <a:t>2023/4/11</a:t>
            </a:fld>
            <a:endParaRPr lang="zh-CN" altLang="en-US"/>
          </a:p>
        </p:txBody>
      </p:sp>
      <p:sp>
        <p:nvSpPr>
          <p:cNvPr id="5" name="页脚占位符 4">
            <a:extLst>
              <a:ext uri="{FF2B5EF4-FFF2-40B4-BE49-F238E27FC236}">
                <a16:creationId xmlns:a16="http://schemas.microsoft.com/office/drawing/2014/main" id="{9943FBF8-F59D-F876-7499-6A7F2BA15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E5EA81D-C548-F001-E082-EEDB74D942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D478C-7AEA-4903-9C12-6EDEEF37D114}" type="slidenum">
              <a:rPr lang="zh-CN" altLang="en-US" smtClean="0"/>
              <a:t>‹#›</a:t>
            </a:fld>
            <a:endParaRPr lang="zh-CN" altLang="en-US"/>
          </a:p>
        </p:txBody>
      </p:sp>
    </p:spTree>
    <p:extLst>
      <p:ext uri="{BB962C8B-B14F-4D97-AF65-F5344CB8AC3E}">
        <p14:creationId xmlns:p14="http://schemas.microsoft.com/office/powerpoint/2010/main" val="291175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4" Type="http://schemas.openxmlformats.org/officeDocument/2006/relationships/image" Target="../media/image131.tmp"/></Relationships>
</file>

<file path=ppt/slides/_rels/slide17.xml.rels><?xml version="1.0" encoding="UTF-8" standalone="yes"?>
<Relationships xmlns="http://schemas.openxmlformats.org/package/2006/relationships"><Relationship Id="rId3" Type="http://schemas.openxmlformats.org/officeDocument/2006/relationships/image" Target="../media/image133.tmp"/><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7" Type="http://schemas.openxmlformats.org/officeDocument/2006/relationships/customXml" Target="../ink/ink60.xml"/><Relationship Id="rId21" Type="http://schemas.openxmlformats.org/officeDocument/2006/relationships/image" Target="../media/image16.png"/><Relationship Id="rId42" Type="http://schemas.openxmlformats.org/officeDocument/2006/relationships/customXml" Target="../ink/ink21.xml"/><Relationship Id="rId63" Type="http://schemas.openxmlformats.org/officeDocument/2006/relationships/image" Target="../media/image36.png"/><Relationship Id="rId84" Type="http://schemas.openxmlformats.org/officeDocument/2006/relationships/customXml" Target="../ink/ink43.xml"/><Relationship Id="rId138" Type="http://schemas.openxmlformats.org/officeDocument/2006/relationships/image" Target="../media/image73.png"/><Relationship Id="rId159" Type="http://schemas.openxmlformats.org/officeDocument/2006/relationships/customXml" Target="../ink/ink84.xml"/><Relationship Id="rId170" Type="http://schemas.openxmlformats.org/officeDocument/2006/relationships/customXml" Target="../ink/ink90.xml"/><Relationship Id="rId191" Type="http://schemas.openxmlformats.org/officeDocument/2006/relationships/image" Target="../media/image95.png"/><Relationship Id="rId205" Type="http://schemas.openxmlformats.org/officeDocument/2006/relationships/image" Target="../media/image102.png"/><Relationship Id="rId226" Type="http://schemas.openxmlformats.org/officeDocument/2006/relationships/customXml" Target="../ink/ink121.xml"/><Relationship Id="rId247" Type="http://schemas.openxmlformats.org/officeDocument/2006/relationships/customXml" Target="../ink/ink133.xml"/><Relationship Id="rId107" Type="http://schemas.openxmlformats.org/officeDocument/2006/relationships/customXml" Target="../ink/ink55.xml"/><Relationship Id="rId11" Type="http://schemas.openxmlformats.org/officeDocument/2006/relationships/image" Target="../media/image11.png"/><Relationship Id="rId32" Type="http://schemas.openxmlformats.org/officeDocument/2006/relationships/customXml" Target="../ink/ink16.xml"/><Relationship Id="rId53" Type="http://schemas.openxmlformats.org/officeDocument/2006/relationships/customXml" Target="../ink/ink27.xml"/><Relationship Id="rId74" Type="http://schemas.openxmlformats.org/officeDocument/2006/relationships/customXml" Target="../ink/ink38.xml"/><Relationship Id="rId128" Type="http://schemas.openxmlformats.org/officeDocument/2006/relationships/image" Target="../media/image68.png"/><Relationship Id="rId149" Type="http://schemas.openxmlformats.org/officeDocument/2006/relationships/customXml" Target="../ink/ink78.xml"/><Relationship Id="rId5" Type="http://schemas.openxmlformats.org/officeDocument/2006/relationships/image" Target="../media/image8.png"/><Relationship Id="rId95" Type="http://schemas.openxmlformats.org/officeDocument/2006/relationships/customXml" Target="../ink/ink49.xml"/><Relationship Id="rId160" Type="http://schemas.openxmlformats.org/officeDocument/2006/relationships/image" Target="../media/image81.png"/><Relationship Id="rId181" Type="http://schemas.openxmlformats.org/officeDocument/2006/relationships/image" Target="../media/image90.png"/><Relationship Id="rId216" Type="http://schemas.openxmlformats.org/officeDocument/2006/relationships/customXml" Target="../ink/ink115.xml"/><Relationship Id="rId237" Type="http://schemas.openxmlformats.org/officeDocument/2006/relationships/customXml" Target="../ink/ink128.xml"/><Relationship Id="rId22" Type="http://schemas.openxmlformats.org/officeDocument/2006/relationships/customXml" Target="../ink/ink11.xml"/><Relationship Id="rId43" Type="http://schemas.openxmlformats.org/officeDocument/2006/relationships/image" Target="../media/image27.png"/><Relationship Id="rId64" Type="http://schemas.openxmlformats.org/officeDocument/2006/relationships/customXml" Target="../ink/ink33.xml"/><Relationship Id="rId118" Type="http://schemas.openxmlformats.org/officeDocument/2006/relationships/image" Target="../media/image63.png"/><Relationship Id="rId139" Type="http://schemas.openxmlformats.org/officeDocument/2006/relationships/customXml" Target="../ink/ink71.xml"/><Relationship Id="rId85" Type="http://schemas.openxmlformats.org/officeDocument/2006/relationships/image" Target="../media/image47.png"/><Relationship Id="rId150" Type="http://schemas.openxmlformats.org/officeDocument/2006/relationships/customXml" Target="../ink/ink79.xml"/><Relationship Id="rId171" Type="http://schemas.openxmlformats.org/officeDocument/2006/relationships/customXml" Target="../ink/ink91.xml"/><Relationship Id="rId192" Type="http://schemas.openxmlformats.org/officeDocument/2006/relationships/customXml" Target="../ink/ink102.xml"/><Relationship Id="rId206" Type="http://schemas.openxmlformats.org/officeDocument/2006/relationships/customXml" Target="../ink/ink109.xml"/><Relationship Id="rId227" Type="http://schemas.openxmlformats.org/officeDocument/2006/relationships/image" Target="../media/image111.png"/><Relationship Id="rId248" Type="http://schemas.openxmlformats.org/officeDocument/2006/relationships/image" Target="../media/image120.png"/><Relationship Id="rId12" Type="http://schemas.openxmlformats.org/officeDocument/2006/relationships/customXml" Target="../ink/ink6.xml"/><Relationship Id="rId33" Type="http://schemas.openxmlformats.org/officeDocument/2006/relationships/image" Target="../media/image22.png"/><Relationship Id="rId108" Type="http://schemas.openxmlformats.org/officeDocument/2006/relationships/image" Target="../media/image58.png"/><Relationship Id="rId129" Type="http://schemas.openxmlformats.org/officeDocument/2006/relationships/customXml" Target="../ink/ink66.xml"/><Relationship Id="rId54" Type="http://schemas.openxmlformats.org/officeDocument/2006/relationships/customXml" Target="../ink/ink28.xml"/><Relationship Id="rId75" Type="http://schemas.openxmlformats.org/officeDocument/2006/relationships/image" Target="../media/image42.png"/><Relationship Id="rId96" Type="http://schemas.openxmlformats.org/officeDocument/2006/relationships/image" Target="../media/image52.png"/><Relationship Id="rId140" Type="http://schemas.openxmlformats.org/officeDocument/2006/relationships/image" Target="../media/image74.png"/><Relationship Id="rId161" Type="http://schemas.openxmlformats.org/officeDocument/2006/relationships/customXml" Target="../ink/ink85.xml"/><Relationship Id="rId182" Type="http://schemas.openxmlformats.org/officeDocument/2006/relationships/customXml" Target="../ink/ink97.xml"/><Relationship Id="rId217" Type="http://schemas.openxmlformats.org/officeDocument/2006/relationships/customXml" Target="../ink/ink116.xml"/><Relationship Id="rId6" Type="http://schemas.openxmlformats.org/officeDocument/2006/relationships/customXml" Target="../ink/ink3.xml"/><Relationship Id="rId238" Type="http://schemas.openxmlformats.org/officeDocument/2006/relationships/image" Target="../media/image115.png"/><Relationship Id="rId23" Type="http://schemas.openxmlformats.org/officeDocument/2006/relationships/image" Target="../media/image17.png"/><Relationship Id="rId119" Type="http://schemas.openxmlformats.org/officeDocument/2006/relationships/customXml" Target="../ink/ink61.xml"/><Relationship Id="rId44" Type="http://schemas.openxmlformats.org/officeDocument/2006/relationships/customXml" Target="../ink/ink22.xml"/><Relationship Id="rId65" Type="http://schemas.openxmlformats.org/officeDocument/2006/relationships/image" Target="../media/image37.png"/><Relationship Id="rId86" Type="http://schemas.openxmlformats.org/officeDocument/2006/relationships/customXml" Target="../ink/ink44.xml"/><Relationship Id="rId130" Type="http://schemas.openxmlformats.org/officeDocument/2006/relationships/image" Target="../media/image69.png"/><Relationship Id="rId151" Type="http://schemas.openxmlformats.org/officeDocument/2006/relationships/customXml" Target="../ink/ink80.xml"/><Relationship Id="rId172" Type="http://schemas.openxmlformats.org/officeDocument/2006/relationships/customXml" Target="../ink/ink92.xml"/><Relationship Id="rId193" Type="http://schemas.openxmlformats.org/officeDocument/2006/relationships/image" Target="../media/image96.png"/><Relationship Id="rId207" Type="http://schemas.openxmlformats.org/officeDocument/2006/relationships/image" Target="../media/image103.png"/><Relationship Id="rId228" Type="http://schemas.openxmlformats.org/officeDocument/2006/relationships/customXml" Target="../ink/ink122.xml"/><Relationship Id="rId249" Type="http://schemas.openxmlformats.org/officeDocument/2006/relationships/customXml" Target="../ink/ink134.xml"/><Relationship Id="rId13" Type="http://schemas.openxmlformats.org/officeDocument/2006/relationships/image" Target="../media/image12.png"/><Relationship Id="rId109" Type="http://schemas.openxmlformats.org/officeDocument/2006/relationships/customXml" Target="../ink/ink56.xml"/><Relationship Id="rId34" Type="http://schemas.openxmlformats.org/officeDocument/2006/relationships/customXml" Target="../ink/ink17.xml"/><Relationship Id="rId55" Type="http://schemas.openxmlformats.org/officeDocument/2006/relationships/image" Target="../media/image32.png"/><Relationship Id="rId76" Type="http://schemas.openxmlformats.org/officeDocument/2006/relationships/customXml" Target="../ink/ink39.xml"/><Relationship Id="rId97" Type="http://schemas.openxmlformats.org/officeDocument/2006/relationships/customXml" Target="../ink/ink50.xml"/><Relationship Id="rId120" Type="http://schemas.openxmlformats.org/officeDocument/2006/relationships/image" Target="../media/image64.png"/><Relationship Id="rId141" Type="http://schemas.openxmlformats.org/officeDocument/2006/relationships/customXml" Target="../ink/ink72.xml"/><Relationship Id="rId7" Type="http://schemas.openxmlformats.org/officeDocument/2006/relationships/image" Target="../media/image9.png"/><Relationship Id="rId162" Type="http://schemas.openxmlformats.org/officeDocument/2006/relationships/image" Target="../media/image82.png"/><Relationship Id="rId183" Type="http://schemas.openxmlformats.org/officeDocument/2006/relationships/image" Target="../media/image91.png"/><Relationship Id="rId218" Type="http://schemas.openxmlformats.org/officeDocument/2006/relationships/image" Target="../media/image107.png"/><Relationship Id="rId239" Type="http://schemas.openxmlformats.org/officeDocument/2006/relationships/customXml" Target="../ink/ink129.xml"/><Relationship Id="rId250" Type="http://schemas.openxmlformats.org/officeDocument/2006/relationships/image" Target="../media/image121.png"/><Relationship Id="rId24" Type="http://schemas.openxmlformats.org/officeDocument/2006/relationships/customXml" Target="../ink/ink12.xml"/><Relationship Id="rId45" Type="http://schemas.openxmlformats.org/officeDocument/2006/relationships/customXml" Target="../ink/ink23.xml"/><Relationship Id="rId66" Type="http://schemas.openxmlformats.org/officeDocument/2006/relationships/customXml" Target="../ink/ink34.xml"/><Relationship Id="rId87" Type="http://schemas.openxmlformats.org/officeDocument/2006/relationships/customXml" Target="../ink/ink45.xml"/><Relationship Id="rId110" Type="http://schemas.openxmlformats.org/officeDocument/2006/relationships/image" Target="../media/image59.png"/><Relationship Id="rId131" Type="http://schemas.openxmlformats.org/officeDocument/2006/relationships/customXml" Target="../ink/ink67.xml"/><Relationship Id="rId152" Type="http://schemas.openxmlformats.org/officeDocument/2006/relationships/image" Target="../media/image77.png"/><Relationship Id="rId173" Type="http://schemas.openxmlformats.org/officeDocument/2006/relationships/image" Target="../media/image86.png"/><Relationship Id="rId194" Type="http://schemas.openxmlformats.org/officeDocument/2006/relationships/customXml" Target="../ink/ink103.xml"/><Relationship Id="rId208" Type="http://schemas.openxmlformats.org/officeDocument/2006/relationships/customXml" Target="../ink/ink110.xml"/><Relationship Id="rId229" Type="http://schemas.openxmlformats.org/officeDocument/2006/relationships/customXml" Target="../ink/ink123.xml"/><Relationship Id="rId240" Type="http://schemas.openxmlformats.org/officeDocument/2006/relationships/image" Target="../media/image116.png"/><Relationship Id="rId14" Type="http://schemas.openxmlformats.org/officeDocument/2006/relationships/customXml" Target="../ink/ink7.xml"/><Relationship Id="rId35" Type="http://schemas.openxmlformats.org/officeDocument/2006/relationships/image" Target="../media/image23.png"/><Relationship Id="rId56" Type="http://schemas.openxmlformats.org/officeDocument/2006/relationships/customXml" Target="../ink/ink29.xml"/><Relationship Id="rId77" Type="http://schemas.openxmlformats.org/officeDocument/2006/relationships/image" Target="../media/image43.png"/><Relationship Id="rId100" Type="http://schemas.openxmlformats.org/officeDocument/2006/relationships/image" Target="../media/image54.png"/><Relationship Id="rId8" Type="http://schemas.openxmlformats.org/officeDocument/2006/relationships/customXml" Target="../ink/ink4.xml"/><Relationship Id="rId98" Type="http://schemas.openxmlformats.org/officeDocument/2006/relationships/image" Target="../media/image53.png"/><Relationship Id="rId121" Type="http://schemas.openxmlformats.org/officeDocument/2006/relationships/customXml" Target="../ink/ink62.xml"/><Relationship Id="rId142" Type="http://schemas.openxmlformats.org/officeDocument/2006/relationships/customXml" Target="../ink/ink73.xml"/><Relationship Id="rId163" Type="http://schemas.openxmlformats.org/officeDocument/2006/relationships/customXml" Target="../ink/ink86.xml"/><Relationship Id="rId184" Type="http://schemas.openxmlformats.org/officeDocument/2006/relationships/customXml" Target="../ink/ink98.xml"/><Relationship Id="rId219" Type="http://schemas.openxmlformats.org/officeDocument/2006/relationships/customXml" Target="../ink/ink117.xml"/><Relationship Id="rId230" Type="http://schemas.openxmlformats.org/officeDocument/2006/relationships/image" Target="../media/image112.png"/><Relationship Id="rId25" Type="http://schemas.openxmlformats.org/officeDocument/2006/relationships/image" Target="../media/image18.png"/><Relationship Id="rId46" Type="http://schemas.openxmlformats.org/officeDocument/2006/relationships/image" Target="../media/image28.png"/><Relationship Id="rId67" Type="http://schemas.openxmlformats.org/officeDocument/2006/relationships/image" Target="../media/image38.png"/><Relationship Id="rId88" Type="http://schemas.openxmlformats.org/officeDocument/2006/relationships/image" Target="../media/image48.png"/><Relationship Id="rId111" Type="http://schemas.openxmlformats.org/officeDocument/2006/relationships/customXml" Target="../ink/ink57.xml"/><Relationship Id="rId132" Type="http://schemas.openxmlformats.org/officeDocument/2006/relationships/image" Target="../media/image70.png"/><Relationship Id="rId153" Type="http://schemas.openxmlformats.org/officeDocument/2006/relationships/customXml" Target="../ink/ink81.xml"/><Relationship Id="rId174" Type="http://schemas.openxmlformats.org/officeDocument/2006/relationships/customXml" Target="../ink/ink93.xml"/><Relationship Id="rId195" Type="http://schemas.openxmlformats.org/officeDocument/2006/relationships/image" Target="../media/image97.png"/><Relationship Id="rId209" Type="http://schemas.openxmlformats.org/officeDocument/2006/relationships/image" Target="../media/image104.png"/><Relationship Id="rId220" Type="http://schemas.openxmlformats.org/officeDocument/2006/relationships/image" Target="../media/image108.png"/><Relationship Id="rId241" Type="http://schemas.openxmlformats.org/officeDocument/2006/relationships/customXml" Target="../ink/ink130.xml"/><Relationship Id="rId15" Type="http://schemas.openxmlformats.org/officeDocument/2006/relationships/image" Target="../media/image13.png"/><Relationship Id="rId36" Type="http://schemas.openxmlformats.org/officeDocument/2006/relationships/customXml" Target="../ink/ink18.xml"/><Relationship Id="rId57" Type="http://schemas.openxmlformats.org/officeDocument/2006/relationships/image" Target="../media/image33.png"/><Relationship Id="rId78" Type="http://schemas.openxmlformats.org/officeDocument/2006/relationships/customXml" Target="../ink/ink40.xml"/><Relationship Id="rId99" Type="http://schemas.openxmlformats.org/officeDocument/2006/relationships/customXml" Target="../ink/ink51.xml"/><Relationship Id="rId101" Type="http://schemas.openxmlformats.org/officeDocument/2006/relationships/customXml" Target="../ink/ink52.xml"/><Relationship Id="rId122" Type="http://schemas.openxmlformats.org/officeDocument/2006/relationships/image" Target="../media/image65.png"/><Relationship Id="rId143" Type="http://schemas.openxmlformats.org/officeDocument/2006/relationships/customXml" Target="../ink/ink74.xml"/><Relationship Id="rId164" Type="http://schemas.openxmlformats.org/officeDocument/2006/relationships/image" Target="../media/image83.png"/><Relationship Id="rId185" Type="http://schemas.openxmlformats.org/officeDocument/2006/relationships/image" Target="../media/image92.png"/><Relationship Id="rId4" Type="http://schemas.openxmlformats.org/officeDocument/2006/relationships/customXml" Target="../ink/ink2.xml"/><Relationship Id="rId9" Type="http://schemas.openxmlformats.org/officeDocument/2006/relationships/image" Target="../media/image10.png"/><Relationship Id="rId180" Type="http://schemas.openxmlformats.org/officeDocument/2006/relationships/customXml" Target="../ink/ink96.xml"/><Relationship Id="rId210" Type="http://schemas.openxmlformats.org/officeDocument/2006/relationships/customXml" Target="../ink/ink111.xml"/><Relationship Id="rId215" Type="http://schemas.openxmlformats.org/officeDocument/2006/relationships/customXml" Target="../ink/ink114.xml"/><Relationship Id="rId236" Type="http://schemas.openxmlformats.org/officeDocument/2006/relationships/image" Target="../media/image114.png"/><Relationship Id="rId26" Type="http://schemas.openxmlformats.org/officeDocument/2006/relationships/customXml" Target="../ink/ink13.xml"/><Relationship Id="rId231" Type="http://schemas.openxmlformats.org/officeDocument/2006/relationships/customXml" Target="../ink/ink124.xml"/><Relationship Id="rId47" Type="http://schemas.openxmlformats.org/officeDocument/2006/relationships/customXml" Target="../ink/ink24.xml"/><Relationship Id="rId68" Type="http://schemas.openxmlformats.org/officeDocument/2006/relationships/customXml" Target="../ink/ink35.xml"/><Relationship Id="rId89" Type="http://schemas.openxmlformats.org/officeDocument/2006/relationships/customXml" Target="../ink/ink46.xml"/><Relationship Id="rId112" Type="http://schemas.openxmlformats.org/officeDocument/2006/relationships/image" Target="../media/image60.png"/><Relationship Id="rId133" Type="http://schemas.openxmlformats.org/officeDocument/2006/relationships/customXml" Target="../ink/ink68.xml"/><Relationship Id="rId154" Type="http://schemas.openxmlformats.org/officeDocument/2006/relationships/image" Target="../media/image78.png"/><Relationship Id="rId175" Type="http://schemas.openxmlformats.org/officeDocument/2006/relationships/image" Target="../media/image87.png"/><Relationship Id="rId196" Type="http://schemas.openxmlformats.org/officeDocument/2006/relationships/customXml" Target="../ink/ink104.xml"/><Relationship Id="rId200" Type="http://schemas.openxmlformats.org/officeDocument/2006/relationships/customXml" Target="../ink/ink106.xml"/><Relationship Id="rId16" Type="http://schemas.openxmlformats.org/officeDocument/2006/relationships/customXml" Target="../ink/ink8.xml"/><Relationship Id="rId221" Type="http://schemas.openxmlformats.org/officeDocument/2006/relationships/customXml" Target="../ink/ink118.xml"/><Relationship Id="rId242" Type="http://schemas.openxmlformats.org/officeDocument/2006/relationships/image" Target="../media/image117.png"/><Relationship Id="rId37" Type="http://schemas.openxmlformats.org/officeDocument/2006/relationships/image" Target="../media/image24.png"/><Relationship Id="rId58" Type="http://schemas.openxmlformats.org/officeDocument/2006/relationships/customXml" Target="../ink/ink30.xml"/><Relationship Id="rId79" Type="http://schemas.openxmlformats.org/officeDocument/2006/relationships/image" Target="../media/image44.png"/><Relationship Id="rId102" Type="http://schemas.openxmlformats.org/officeDocument/2006/relationships/image" Target="../media/image55.png"/><Relationship Id="rId123" Type="http://schemas.openxmlformats.org/officeDocument/2006/relationships/customXml" Target="../ink/ink63.xml"/><Relationship Id="rId144" Type="http://schemas.openxmlformats.org/officeDocument/2006/relationships/image" Target="../media/image75.png"/><Relationship Id="rId90" Type="http://schemas.openxmlformats.org/officeDocument/2006/relationships/image" Target="../media/image49.png"/><Relationship Id="rId165" Type="http://schemas.openxmlformats.org/officeDocument/2006/relationships/customXml" Target="../ink/ink87.xml"/><Relationship Id="rId186" Type="http://schemas.openxmlformats.org/officeDocument/2006/relationships/customXml" Target="../ink/ink99.xml"/><Relationship Id="rId211" Type="http://schemas.openxmlformats.org/officeDocument/2006/relationships/image" Target="../media/image105.png"/><Relationship Id="rId232" Type="http://schemas.openxmlformats.org/officeDocument/2006/relationships/customXml" Target="../ink/ink125.xml"/><Relationship Id="rId27" Type="http://schemas.openxmlformats.org/officeDocument/2006/relationships/image" Target="../media/image19.png"/><Relationship Id="rId48" Type="http://schemas.openxmlformats.org/officeDocument/2006/relationships/image" Target="../media/image29.png"/><Relationship Id="rId69" Type="http://schemas.openxmlformats.org/officeDocument/2006/relationships/image" Target="../media/image39.png"/><Relationship Id="rId113" Type="http://schemas.openxmlformats.org/officeDocument/2006/relationships/customXml" Target="../ink/ink58.xml"/><Relationship Id="rId134" Type="http://schemas.openxmlformats.org/officeDocument/2006/relationships/image" Target="../media/image71.png"/><Relationship Id="rId80" Type="http://schemas.openxmlformats.org/officeDocument/2006/relationships/customXml" Target="../ink/ink41.xml"/><Relationship Id="rId155" Type="http://schemas.openxmlformats.org/officeDocument/2006/relationships/customXml" Target="../ink/ink82.xml"/><Relationship Id="rId176" Type="http://schemas.openxmlformats.org/officeDocument/2006/relationships/customXml" Target="../ink/ink94.xml"/><Relationship Id="rId197" Type="http://schemas.openxmlformats.org/officeDocument/2006/relationships/image" Target="../media/image98.png"/><Relationship Id="rId201" Type="http://schemas.openxmlformats.org/officeDocument/2006/relationships/image" Target="../media/image100.png"/><Relationship Id="rId222" Type="http://schemas.openxmlformats.org/officeDocument/2006/relationships/image" Target="../media/image109.png"/><Relationship Id="rId243" Type="http://schemas.openxmlformats.org/officeDocument/2006/relationships/customXml" Target="../ink/ink131.xml"/><Relationship Id="rId17" Type="http://schemas.openxmlformats.org/officeDocument/2006/relationships/image" Target="../media/image14.png"/><Relationship Id="rId38" Type="http://schemas.openxmlformats.org/officeDocument/2006/relationships/customXml" Target="../ink/ink19.xml"/><Relationship Id="rId59" Type="http://schemas.openxmlformats.org/officeDocument/2006/relationships/image" Target="../media/image34.png"/><Relationship Id="rId103" Type="http://schemas.openxmlformats.org/officeDocument/2006/relationships/customXml" Target="../ink/ink53.xml"/><Relationship Id="rId124" Type="http://schemas.openxmlformats.org/officeDocument/2006/relationships/image" Target="../media/image66.png"/><Relationship Id="rId70" Type="http://schemas.openxmlformats.org/officeDocument/2006/relationships/customXml" Target="../ink/ink36.xml"/><Relationship Id="rId91" Type="http://schemas.openxmlformats.org/officeDocument/2006/relationships/customXml" Target="../ink/ink47.xml"/><Relationship Id="rId145" Type="http://schemas.openxmlformats.org/officeDocument/2006/relationships/customXml" Target="../ink/ink75.xml"/><Relationship Id="rId166" Type="http://schemas.openxmlformats.org/officeDocument/2006/relationships/image" Target="../media/image84.png"/><Relationship Id="rId187" Type="http://schemas.openxmlformats.org/officeDocument/2006/relationships/image" Target="../media/image93.png"/><Relationship Id="rId1" Type="http://schemas.openxmlformats.org/officeDocument/2006/relationships/slideLayout" Target="../slideLayouts/slideLayout2.xml"/><Relationship Id="rId212" Type="http://schemas.openxmlformats.org/officeDocument/2006/relationships/customXml" Target="../ink/ink112.xml"/><Relationship Id="rId233" Type="http://schemas.openxmlformats.org/officeDocument/2006/relationships/image" Target="../media/image113.png"/><Relationship Id="rId28" Type="http://schemas.openxmlformats.org/officeDocument/2006/relationships/customXml" Target="../ink/ink14.xml"/><Relationship Id="rId49" Type="http://schemas.openxmlformats.org/officeDocument/2006/relationships/customXml" Target="../ink/ink25.xml"/><Relationship Id="rId114" Type="http://schemas.openxmlformats.org/officeDocument/2006/relationships/image" Target="../media/image61.png"/><Relationship Id="rId60" Type="http://schemas.openxmlformats.org/officeDocument/2006/relationships/customXml" Target="../ink/ink31.xml"/><Relationship Id="rId81" Type="http://schemas.openxmlformats.org/officeDocument/2006/relationships/image" Target="../media/image45.png"/><Relationship Id="rId135" Type="http://schemas.openxmlformats.org/officeDocument/2006/relationships/customXml" Target="../ink/ink69.xml"/><Relationship Id="rId156" Type="http://schemas.openxmlformats.org/officeDocument/2006/relationships/image" Target="../media/image79.png"/><Relationship Id="rId177" Type="http://schemas.openxmlformats.org/officeDocument/2006/relationships/image" Target="../media/image88.png"/><Relationship Id="rId198" Type="http://schemas.openxmlformats.org/officeDocument/2006/relationships/customXml" Target="../ink/ink105.xml"/><Relationship Id="rId202" Type="http://schemas.openxmlformats.org/officeDocument/2006/relationships/customXml" Target="../ink/ink107.xml"/><Relationship Id="rId223" Type="http://schemas.openxmlformats.org/officeDocument/2006/relationships/customXml" Target="../ink/ink119.xml"/><Relationship Id="rId244" Type="http://schemas.openxmlformats.org/officeDocument/2006/relationships/image" Target="../media/image118.png"/><Relationship Id="rId18" Type="http://schemas.openxmlformats.org/officeDocument/2006/relationships/customXml" Target="../ink/ink9.xml"/><Relationship Id="rId39" Type="http://schemas.openxmlformats.org/officeDocument/2006/relationships/image" Target="../media/image25.png"/><Relationship Id="rId50" Type="http://schemas.openxmlformats.org/officeDocument/2006/relationships/image" Target="../media/image30.png"/><Relationship Id="rId104" Type="http://schemas.openxmlformats.org/officeDocument/2006/relationships/image" Target="../media/image56.png"/><Relationship Id="rId125" Type="http://schemas.openxmlformats.org/officeDocument/2006/relationships/customXml" Target="../ink/ink64.xml"/><Relationship Id="rId146" Type="http://schemas.openxmlformats.org/officeDocument/2006/relationships/customXml" Target="../ink/ink76.xml"/><Relationship Id="rId167" Type="http://schemas.openxmlformats.org/officeDocument/2006/relationships/customXml" Target="../ink/ink88.xml"/><Relationship Id="rId188" Type="http://schemas.openxmlformats.org/officeDocument/2006/relationships/customXml" Target="../ink/ink100.xml"/><Relationship Id="rId71" Type="http://schemas.openxmlformats.org/officeDocument/2006/relationships/image" Target="../media/image40.png"/><Relationship Id="rId92" Type="http://schemas.openxmlformats.org/officeDocument/2006/relationships/image" Target="../media/image50.png"/><Relationship Id="rId213" Type="http://schemas.openxmlformats.org/officeDocument/2006/relationships/image" Target="../media/image106.png"/><Relationship Id="rId234" Type="http://schemas.openxmlformats.org/officeDocument/2006/relationships/customXml" Target="../ink/ink126.xml"/><Relationship Id="rId2" Type="http://schemas.openxmlformats.org/officeDocument/2006/relationships/customXml" Target="../ink/ink1.xml"/><Relationship Id="rId29" Type="http://schemas.openxmlformats.org/officeDocument/2006/relationships/image" Target="../media/image20.png"/><Relationship Id="rId40" Type="http://schemas.openxmlformats.org/officeDocument/2006/relationships/customXml" Target="../ink/ink20.xml"/><Relationship Id="rId115" Type="http://schemas.openxmlformats.org/officeDocument/2006/relationships/customXml" Target="../ink/ink59.xml"/><Relationship Id="rId136" Type="http://schemas.openxmlformats.org/officeDocument/2006/relationships/image" Target="../media/image72.png"/><Relationship Id="rId157" Type="http://schemas.openxmlformats.org/officeDocument/2006/relationships/customXml" Target="../ink/ink83.xml"/><Relationship Id="rId178" Type="http://schemas.openxmlformats.org/officeDocument/2006/relationships/customXml" Target="../ink/ink95.xml"/><Relationship Id="rId61" Type="http://schemas.openxmlformats.org/officeDocument/2006/relationships/image" Target="../media/image35.png"/><Relationship Id="rId82" Type="http://schemas.openxmlformats.org/officeDocument/2006/relationships/customXml" Target="../ink/ink42.xml"/><Relationship Id="rId199" Type="http://schemas.openxmlformats.org/officeDocument/2006/relationships/image" Target="../media/image99.png"/><Relationship Id="rId203" Type="http://schemas.openxmlformats.org/officeDocument/2006/relationships/image" Target="../media/image101.png"/><Relationship Id="rId19" Type="http://schemas.openxmlformats.org/officeDocument/2006/relationships/image" Target="../media/image15.png"/><Relationship Id="rId224" Type="http://schemas.openxmlformats.org/officeDocument/2006/relationships/customXml" Target="../ink/ink120.xml"/><Relationship Id="rId245" Type="http://schemas.openxmlformats.org/officeDocument/2006/relationships/customXml" Target="../ink/ink132.xml"/><Relationship Id="rId30" Type="http://schemas.openxmlformats.org/officeDocument/2006/relationships/customXml" Target="../ink/ink15.xml"/><Relationship Id="rId105" Type="http://schemas.openxmlformats.org/officeDocument/2006/relationships/customXml" Target="../ink/ink54.xml"/><Relationship Id="rId126" Type="http://schemas.openxmlformats.org/officeDocument/2006/relationships/image" Target="../media/image67.png"/><Relationship Id="rId147" Type="http://schemas.openxmlformats.org/officeDocument/2006/relationships/image" Target="../media/image76.png"/><Relationship Id="rId168" Type="http://schemas.openxmlformats.org/officeDocument/2006/relationships/image" Target="../media/image85.png"/><Relationship Id="rId51" Type="http://schemas.openxmlformats.org/officeDocument/2006/relationships/customXml" Target="../ink/ink26.xml"/><Relationship Id="rId72" Type="http://schemas.openxmlformats.org/officeDocument/2006/relationships/customXml" Target="../ink/ink37.xml"/><Relationship Id="rId93" Type="http://schemas.openxmlformats.org/officeDocument/2006/relationships/customXml" Target="../ink/ink48.xml"/><Relationship Id="rId189" Type="http://schemas.openxmlformats.org/officeDocument/2006/relationships/image" Target="../media/image94.png"/><Relationship Id="rId3" Type="http://schemas.openxmlformats.org/officeDocument/2006/relationships/image" Target="../media/image7.png"/><Relationship Id="rId214" Type="http://schemas.openxmlformats.org/officeDocument/2006/relationships/customXml" Target="../ink/ink113.xml"/><Relationship Id="rId235" Type="http://schemas.openxmlformats.org/officeDocument/2006/relationships/customXml" Target="../ink/ink127.xml"/><Relationship Id="rId116" Type="http://schemas.openxmlformats.org/officeDocument/2006/relationships/image" Target="../media/image62.png"/><Relationship Id="rId137" Type="http://schemas.openxmlformats.org/officeDocument/2006/relationships/customXml" Target="../ink/ink70.xml"/><Relationship Id="rId158" Type="http://schemas.openxmlformats.org/officeDocument/2006/relationships/image" Target="../media/image80.png"/><Relationship Id="rId20" Type="http://schemas.openxmlformats.org/officeDocument/2006/relationships/customXml" Target="../ink/ink10.xml"/><Relationship Id="rId41" Type="http://schemas.openxmlformats.org/officeDocument/2006/relationships/image" Target="../media/image26.png"/><Relationship Id="rId62" Type="http://schemas.openxmlformats.org/officeDocument/2006/relationships/customXml" Target="../ink/ink32.xml"/><Relationship Id="rId83" Type="http://schemas.openxmlformats.org/officeDocument/2006/relationships/image" Target="../media/image46.png"/><Relationship Id="rId179" Type="http://schemas.openxmlformats.org/officeDocument/2006/relationships/image" Target="../media/image89.png"/><Relationship Id="rId190" Type="http://schemas.openxmlformats.org/officeDocument/2006/relationships/customXml" Target="../ink/ink101.xml"/><Relationship Id="rId204" Type="http://schemas.openxmlformats.org/officeDocument/2006/relationships/customXml" Target="../ink/ink108.xml"/><Relationship Id="rId225" Type="http://schemas.openxmlformats.org/officeDocument/2006/relationships/image" Target="../media/image110.png"/><Relationship Id="rId246" Type="http://schemas.openxmlformats.org/officeDocument/2006/relationships/image" Target="../media/image119.png"/><Relationship Id="rId106" Type="http://schemas.openxmlformats.org/officeDocument/2006/relationships/image" Target="../media/image57.png"/><Relationship Id="rId127" Type="http://schemas.openxmlformats.org/officeDocument/2006/relationships/customXml" Target="../ink/ink65.xml"/><Relationship Id="rId10" Type="http://schemas.openxmlformats.org/officeDocument/2006/relationships/customXml" Target="../ink/ink5.xml"/><Relationship Id="rId31" Type="http://schemas.openxmlformats.org/officeDocument/2006/relationships/image" Target="../media/image21.png"/><Relationship Id="rId52" Type="http://schemas.openxmlformats.org/officeDocument/2006/relationships/image" Target="../media/image31.png"/><Relationship Id="rId73" Type="http://schemas.openxmlformats.org/officeDocument/2006/relationships/image" Target="../media/image41.png"/><Relationship Id="rId94" Type="http://schemas.openxmlformats.org/officeDocument/2006/relationships/image" Target="../media/image51.png"/><Relationship Id="rId148" Type="http://schemas.openxmlformats.org/officeDocument/2006/relationships/customXml" Target="../ink/ink77.xml"/><Relationship Id="rId169" Type="http://schemas.openxmlformats.org/officeDocument/2006/relationships/customXml" Target="../ink/ink89.xml"/></Relationships>
</file>

<file path=ppt/slides/_rels/slide9.xml.rels><?xml version="1.0" encoding="UTF-8" standalone="yes"?>
<Relationships xmlns="http://schemas.openxmlformats.org/package/2006/relationships"><Relationship Id="rId3" Type="http://schemas.openxmlformats.org/officeDocument/2006/relationships/customXml" Target="../ink/ink135.xml"/><Relationship Id="rId2" Type="http://schemas.openxmlformats.org/officeDocument/2006/relationships/image" Target="../media/image122.png"/><Relationship Id="rId1" Type="http://schemas.openxmlformats.org/officeDocument/2006/relationships/slideLayout" Target="../slideLayouts/slideLayout2.xml"/><Relationship Id="rId5" Type="http://schemas.openxmlformats.org/officeDocument/2006/relationships/customXml" Target="../ink/ink13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DDC63A-A44A-19F9-3166-467DB1DA30FC}"/>
              </a:ext>
            </a:extLst>
          </p:cNvPr>
          <p:cNvSpPr>
            <a:spLocks noGrp="1"/>
          </p:cNvSpPr>
          <p:nvPr>
            <p:ph type="ctrTitle"/>
          </p:nvPr>
        </p:nvSpPr>
        <p:spPr/>
        <p:txBody>
          <a:bodyPr/>
          <a:lstStyle/>
          <a:p>
            <a:r>
              <a:rPr lang="en-US" altLang="zh-CN" dirty="0"/>
              <a:t>Some Theoretic Derivations and Conclusions</a:t>
            </a:r>
            <a:endParaRPr lang="zh-CN" altLang="en-US" dirty="0"/>
          </a:p>
        </p:txBody>
      </p:sp>
      <p:sp>
        <p:nvSpPr>
          <p:cNvPr id="3" name="副标题 2">
            <a:extLst>
              <a:ext uri="{FF2B5EF4-FFF2-40B4-BE49-F238E27FC236}">
                <a16:creationId xmlns:a16="http://schemas.microsoft.com/office/drawing/2014/main" id="{988CE869-4B4F-0C5F-DAE0-2848E0004218}"/>
              </a:ext>
            </a:extLst>
          </p:cNvPr>
          <p:cNvSpPr>
            <a:spLocks noGrp="1"/>
          </p:cNvSpPr>
          <p:nvPr>
            <p:ph type="subTitle" idx="1"/>
          </p:nvPr>
        </p:nvSpPr>
        <p:spPr/>
        <p:txBody>
          <a:bodyPr/>
          <a:lstStyle/>
          <a:p>
            <a:r>
              <a:rPr lang="zh-CN" altLang="en-US" dirty="0"/>
              <a:t>付泓瑾</a:t>
            </a:r>
            <a:endParaRPr lang="en-US" altLang="zh-CN" dirty="0"/>
          </a:p>
          <a:p>
            <a:r>
              <a:rPr lang="zh-CN" altLang="en-US" dirty="0"/>
              <a:t>加速器中心物理组</a:t>
            </a:r>
          </a:p>
        </p:txBody>
      </p:sp>
    </p:spTree>
    <p:extLst>
      <p:ext uri="{BB962C8B-B14F-4D97-AF65-F5344CB8AC3E}">
        <p14:creationId xmlns:p14="http://schemas.microsoft.com/office/powerpoint/2010/main" val="3265863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5D838D2-EDFE-1911-558A-19ADA7316400}"/>
                  </a:ext>
                </a:extLst>
              </p:cNvPr>
              <p:cNvSpPr>
                <a:spLocks noGrp="1"/>
              </p:cNvSpPr>
              <p:nvPr>
                <p:ph idx="1"/>
              </p:nvPr>
            </p:nvSpPr>
            <p:spPr>
              <a:xfrm>
                <a:off x="254524" y="313441"/>
                <a:ext cx="11651530" cy="6341883"/>
              </a:xfrm>
            </p:spPr>
            <p:txBody>
              <a:bodyPr>
                <a:normAutofit/>
              </a:bodyPr>
              <a:lstStyle/>
              <a:p>
                <a:r>
                  <a:rPr lang="zh-CN" altLang="en-US" dirty="0"/>
                  <a:t>   定义两组参量：</a:t>
                </a:r>
                <a:endParaRPr lang="en-US" altLang="zh-CN" dirty="0"/>
              </a:p>
              <a:p>
                <a:pPr indent="266700" algn="just"/>
                <a:r>
                  <a:rPr lang="zh-CN" altLang="zh-CN" kern="100" dirty="0">
                    <a:effectLst/>
                    <a:latin typeface="Cambria Math" panose="02040503050406030204" pitchFamily="18" charset="0"/>
                    <a:ea typeface="等线" panose="02010600030101010101" pitchFamily="2" charset="-122"/>
                    <a:cs typeface="Times New Roman" panose="02020603050405020304" pitchFamily="18" charset="0"/>
                  </a:rPr>
                  <a:t>①</a:t>
                </a:r>
                <a14:m>
                  <m:oMath xmlns:m="http://schemas.openxmlformats.org/officeDocument/2006/math">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1</m:t>
                        </m:r>
                      </m:sub>
                    </m:sSub>
                    <m:r>
                      <a:rPr lang="zh-CN" altLang="zh-CN" kern="100">
                        <a:effectLst/>
                        <a:latin typeface="Cambria Math" panose="02040503050406030204" pitchFamily="18" charset="0"/>
                        <a:ea typeface="等线" panose="02010600030101010101" pitchFamily="2" charset="-122"/>
                        <a:cs typeface="Times New Roman" panose="02020603050405020304" pitchFamily="18" charset="0"/>
                      </a:rPr>
                      <m:t>满足</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1</m:t>
                        </m:r>
                      </m:sub>
                    </m:sSub>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𝛾</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b>
                    </m:sSub>
                    <m:d>
                      <m:d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1</m:t>
                            </m:r>
                          </m:sub>
                        </m:sSub>
                      </m:e>
                    </m:d>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 ; </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2</m:t>
                        </m:r>
                      </m:sub>
                    </m:sSub>
                    <m:r>
                      <a:rPr lang="zh-CN" altLang="zh-CN" kern="100">
                        <a:effectLst/>
                        <a:latin typeface="Cambria Math" panose="02040503050406030204" pitchFamily="18" charset="0"/>
                        <a:ea typeface="等线" panose="02010600030101010101" pitchFamily="2" charset="-122"/>
                        <a:cs typeface="Times New Roman" panose="02020603050405020304" pitchFamily="18" charset="0"/>
                      </a:rPr>
                      <m:t>满足</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2</m:t>
                        </m:r>
                      </m:sub>
                    </m:sSub>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𝛾</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b>
                    </m:sSub>
                    <m:d>
                      <m:d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2</m:t>
                            </m:r>
                          </m:sub>
                        </m:sSub>
                      </m:e>
                    </m:d>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2</m:t>
                        </m:r>
                      </m:sub>
                    </m:sSub>
                  </m:oMath>
                </a14:m>
                <a:endParaRPr lang="en-US" altLang="zh-CN" kern="100" dirty="0">
                  <a:effectLst/>
                  <a:latin typeface="Cambria Math" panose="02040503050406030204" pitchFamily="18" charset="0"/>
                  <a:ea typeface="等线" panose="02010600030101010101" pitchFamily="2" charset="-122"/>
                  <a:cs typeface="Times New Roman" panose="02020603050405020304" pitchFamily="18" charset="0"/>
                </a:endParaRPr>
              </a:p>
              <a:p>
                <a:pPr indent="266700" algn="just"/>
                <a:r>
                  <a:rPr lang="en-US" altLang="zh-CN" kern="100" dirty="0">
                    <a:effectLst/>
                    <a:latin typeface="Cambria Math" panose="02040503050406030204" pitchFamily="18" charset="0"/>
                    <a:ea typeface="等线" panose="02010600030101010101" pitchFamily="2" charset="-122"/>
                    <a:cs typeface="Times New Roman" panose="02020603050405020304" pitchFamily="18" charset="0"/>
                  </a:rPr>
                  <a:t>   </a:t>
                </a:r>
                <a:r>
                  <a:rPr lang="zh-CN" altLang="zh-CN" kern="100" dirty="0">
                    <a:effectLst/>
                    <a:latin typeface="Cambria Math" panose="02040503050406030204" pitchFamily="18" charset="0"/>
                    <a:ea typeface="等线" panose="02010600030101010101" pitchFamily="2" charset="-122"/>
                    <a:cs typeface="Times New Roman" panose="02020603050405020304" pitchFamily="18" charset="0"/>
                  </a:rPr>
                  <a:t>这</a:t>
                </a:r>
                <a:r>
                  <a:rPr lang="zh-CN" altLang="en-US" kern="100" dirty="0">
                    <a:effectLst/>
                    <a:latin typeface="Cambria Math" panose="02040503050406030204" pitchFamily="18" charset="0"/>
                    <a:ea typeface="等线" panose="02010600030101010101" pitchFamily="2" charset="-122"/>
                    <a:cs typeface="Times New Roman" panose="02020603050405020304" pitchFamily="18" charset="0"/>
                  </a:rPr>
                  <a:t>里取</a:t>
                </a:r>
                <a:r>
                  <a:rPr lang="zh-CN" altLang="zh-CN" kern="100" dirty="0">
                    <a:effectLst/>
                    <a:latin typeface="Cambria Math" panose="02040503050406030204" pitchFamily="18" charset="0"/>
                    <a:ea typeface="等线" panose="02010600030101010101" pitchFamily="2" charset="-122"/>
                    <a:cs typeface="Times New Roman" panose="02020603050405020304" pitchFamily="18" charset="0"/>
                  </a:rPr>
                  <a:t>二次方程</a:t>
                </a:r>
                <a:r>
                  <a:rPr lang="zh-CN" altLang="en-US" kern="100" dirty="0">
                    <a:effectLst/>
                    <a:latin typeface="Cambria Math" panose="02040503050406030204" pitchFamily="18" charset="0"/>
                    <a:ea typeface="等线" panose="02010600030101010101" pitchFamily="2" charset="-122"/>
                    <a:cs typeface="Times New Roman" panose="02020603050405020304" pitchFamily="18" charset="0"/>
                  </a:rPr>
                  <a:t>的正根：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𝜒</m:t>
                        </m:r>
                      </m:e>
                      <m:sub>
                        <m:r>
                          <a:rPr lang="en-US" altLang="zh-CN" i="1">
                            <a:latin typeface="Cambria Math" panose="02040503050406030204" pitchFamily="18" charset="0"/>
                          </a:rPr>
                          <m:t>1,2</m:t>
                        </m:r>
                      </m:sub>
                    </m:sSub>
                    <m:r>
                      <a:rPr lang="en-US" altLang="zh-CN" i="1">
                        <a:latin typeface="Cambria Math" panose="02040503050406030204" pitchFamily="18" charset="0"/>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𝛿</m:t>
                            </m:r>
                          </m:e>
                          <m:sub>
                            <m:r>
                              <a:rPr lang="en-US" altLang="zh-CN" i="1">
                                <a:latin typeface="Cambria Math" panose="02040503050406030204" pitchFamily="18" charset="0"/>
                              </a:rPr>
                              <m:t>1,2</m:t>
                            </m:r>
                          </m:sub>
                        </m:sSub>
                      </m:num>
                      <m:den>
                        <m:r>
                          <a:rPr lang="en-US" altLang="zh-CN" i="1">
                            <a:latin typeface="Cambria Math" panose="02040503050406030204" pitchFamily="18" charset="0"/>
                          </a:rPr>
                          <m:t>𝛾</m:t>
                        </m:r>
                        <m:rad>
                          <m:radPr>
                            <m:degHide m:val="on"/>
                            <m:ctrlPr>
                              <a:rPr lang="zh-CN" altLang="zh-CN" i="1">
                                <a:latin typeface="Cambria Math" panose="02040503050406030204" pitchFamily="18" charset="0"/>
                              </a:rPr>
                            </m:ctrlPr>
                          </m:radPr>
                          <m:deg/>
                          <m:e>
                            <m:r>
                              <a:rPr lang="en-US" altLang="zh-CN" i="1">
                                <a:latin typeface="Cambria Math" panose="02040503050406030204" pitchFamily="18" charset="0"/>
                              </a:rPr>
                              <m:t>1−</m:t>
                            </m:r>
                            <m:sSup>
                              <m:sSupPr>
                                <m:ctrlPr>
                                  <a:rPr lang="zh-CN" altLang="zh-CN" i="1">
                                    <a:latin typeface="Cambria Math" panose="02040503050406030204" pitchFamily="18" charset="0"/>
                                  </a:rPr>
                                </m:ctrlPr>
                              </m:sSupPr>
                              <m:e>
                                <m:r>
                                  <a:rPr lang="en-US" altLang="zh-CN" i="1">
                                    <a:latin typeface="Cambria Math" panose="02040503050406030204" pitchFamily="18" charset="0"/>
                                  </a:rPr>
                                  <m:t>𝛽</m:t>
                                </m:r>
                              </m:e>
                              <m:sup>
                                <m:r>
                                  <a:rPr lang="en-US" altLang="zh-CN" i="1">
                                    <a:latin typeface="Cambria Math" panose="02040503050406030204" pitchFamily="18" charset="0"/>
                                  </a:rPr>
                                  <m:t>2</m:t>
                                </m:r>
                              </m:sup>
                            </m:sSup>
                            <m:sSubSup>
                              <m:sSubSupPr>
                                <m:ctrlPr>
                                  <a:rPr lang="zh-CN" altLang="zh-CN" i="1">
                                    <a:latin typeface="Cambria Math" panose="02040503050406030204" pitchFamily="18" charset="0"/>
                                  </a:rPr>
                                </m:ctrlPr>
                              </m:sSubSupPr>
                              <m:e>
                                <m:r>
                                  <a:rPr lang="en-US" altLang="zh-CN" i="1">
                                    <a:latin typeface="Cambria Math" panose="02040503050406030204" pitchFamily="18" charset="0"/>
                                  </a:rPr>
                                  <m:t>𝛿</m:t>
                                </m:r>
                              </m:e>
                              <m:sub>
                                <m:r>
                                  <a:rPr lang="en-US" altLang="zh-CN" i="1">
                                    <a:latin typeface="Cambria Math" panose="02040503050406030204" pitchFamily="18" charset="0"/>
                                  </a:rPr>
                                  <m:t>1,2</m:t>
                                </m:r>
                              </m:sub>
                              <m:sup>
                                <m:r>
                                  <a:rPr lang="en-US" altLang="zh-CN" i="1">
                                    <a:latin typeface="Cambria Math" panose="02040503050406030204" pitchFamily="18" charset="0"/>
                                  </a:rPr>
                                  <m:t>2</m:t>
                                </m:r>
                              </m:sup>
                            </m:sSubSup>
                          </m:e>
                        </m:rad>
                      </m:den>
                    </m:f>
                  </m:oMath>
                </a14:m>
                <a:endParaRPr lang="en-US" altLang="zh-CN" kern="100" dirty="0">
                  <a:latin typeface="Cambria Math" panose="02040503050406030204" pitchFamily="18" charset="0"/>
                  <a:ea typeface="等线" panose="02010600030101010101" pitchFamily="2" charset="-122"/>
                  <a:cs typeface="Times New Roman" panose="02020603050405020304" pitchFamily="18" charset="0"/>
                </a:endParaRPr>
              </a:p>
              <a:p>
                <a:pPr indent="0" algn="just">
                  <a:buNone/>
                </a:pPr>
                <a:r>
                  <a:rPr lang="zh-CN" altLang="en-US" dirty="0"/>
                  <a:t>   </a:t>
                </a:r>
                <a:r>
                  <a:rPr lang="zh-CN" altLang="zh-CN" kern="100" dirty="0">
                    <a:effectLst/>
                    <a:latin typeface="Cambria Math" panose="02040503050406030204" pitchFamily="18" charset="0"/>
                    <a:ea typeface="等线" panose="02010600030101010101" pitchFamily="2" charset="-122"/>
                    <a:cs typeface="Times New Roman" panose="02020603050405020304" pitchFamily="18" charset="0"/>
                  </a:rPr>
                  <a:t>②</a:t>
                </a:r>
                <a:r>
                  <a:rPr lang="en-US" altLang="zh-CN" kern="100" dirty="0">
                    <a:effectLst/>
                    <a:latin typeface="Cambria Math" panose="02040503050406030204" pitchFamily="18" charset="0"/>
                    <a:ea typeface="等线" panose="02010600030101010101" pitchFamily="2" charset="-122"/>
                    <a:cs typeface="Times New Roman" panose="02020603050405020304" pitchFamily="18" charset="0"/>
                  </a:rPr>
                  <a:t> </a:t>
                </a:r>
                <a14:m>
                  <m:oMath xmlns:m="http://schemas.openxmlformats.org/officeDocument/2006/math">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𝜓</m:t>
                            </m:r>
                          </m:e>
                        </m:acc>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𝑎𝑟𝑐𝑐𝑜𝑠</m:t>
                    </m:r>
                    <m:f>
                      <m:f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1</m:t>
                            </m:r>
                          </m:sub>
                        </m:sSub>
                      </m:num>
                      <m:den>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𝜒</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𝛾</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χ</m:t>
                        </m:r>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den>
                    </m:f>
                  </m:oMath>
                </a14:m>
                <a:r>
                  <a:rPr lang="en-US" altLang="zh-CN" kern="100" dirty="0">
                    <a:effectLst/>
                    <a:latin typeface="Cambria Math" panose="02040503050406030204" pitchFamily="18" charset="0"/>
                    <a:ea typeface="等线" panose="02010600030101010101" pitchFamily="2" charset="-122"/>
                    <a:cs typeface="Times New Roman" panose="02020603050405020304" pitchFamily="18" charset="0"/>
                  </a:rPr>
                  <a:t> ,</a:t>
                </a:r>
                <a:r>
                  <a:rPr lang="en-US" altLang="zh-CN" i="1" kern="100" dirty="0">
                    <a:effectLst/>
                    <a:latin typeface="Cambria Math" panose="02040503050406030204" pitchFamily="18" charset="0"/>
                    <a:ea typeface="等线" panose="02010600030101010101" pitchFamily="2" charset="-122"/>
                    <a:cs typeface="Times New Roman" panose="02020603050405020304" pitchFamily="18" charset="0"/>
                  </a:rPr>
                  <a:t> </a:t>
                </a:r>
                <a14:m>
                  <m:oMath xmlns:m="http://schemas.openxmlformats.org/officeDocument/2006/math">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𝜓</m:t>
                            </m:r>
                          </m:e>
                        </m:acc>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𝑎𝑟𝑐𝑐𝑜𝑠</m:t>
                    </m:r>
                    <m:f>
                      <m:f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2</m:t>
                            </m:r>
                          </m:sub>
                        </m:sSub>
                      </m:num>
                      <m:den>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𝜒𝛾</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𝜒</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den>
                    </m:f>
                  </m:oMath>
                </a14:m>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zh-CN" altLang="en-US" dirty="0"/>
                  <a:t>       </a:t>
                </a:r>
                <a14:m>
                  <m:oMath xmlns:m="http://schemas.openxmlformats.org/officeDocument/2006/math">
                    <m:sSub>
                      <m:sSubPr>
                        <m:ctrlPr>
                          <a:rPr lang="zh-CN" altLang="zh-CN"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𝛾</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t>
                    </m:r>
                    <m:r>
                      <m:rPr>
                        <m:sty m:val="p"/>
                      </m:rP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χ</m:t>
                    </m:r>
                    <m:r>
                      <a:rPr lang="en-US" altLang="zh-CN" b="0" i="0" kern="100" smtClean="0">
                        <a:effectLst/>
                        <a:latin typeface="Cambria Math" panose="02040503050406030204" pitchFamily="18" charset="0"/>
                        <a:ea typeface="等线" panose="02010600030101010101" pitchFamily="2" charset="-122"/>
                        <a:cs typeface="Times New Roman" panose="02020603050405020304" pitchFamily="18" charset="0"/>
                      </a:rPr>
                      <m:t>)</m:t>
                    </m:r>
                    <m:r>
                      <a:rPr lang="zh-CN" altLang="en-US" i="1" kern="100">
                        <a:latin typeface="Cambria Math" panose="02040503050406030204" pitchFamily="18" charset="0"/>
                        <a:ea typeface="等线" panose="02010600030101010101" pitchFamily="2" charset="-122"/>
                        <a:cs typeface="Times New Roman" panose="02020603050405020304" pitchFamily="18" charset="0"/>
                      </a:rPr>
                      <m:t>是</m:t>
                    </m:r>
                  </m:oMath>
                </a14:m>
                <a:r>
                  <a:rPr lang="zh-CN" altLang="en-US" dirty="0"/>
                  <a:t>质心系的洛伦兹因子</a:t>
                </a:r>
                <a:r>
                  <a:rPr lang="en-US" altLang="zh-CN" dirty="0"/>
                  <a:t>,</a:t>
                </a:r>
                <a:r>
                  <a:rPr lang="zh-CN" altLang="en-US" dirty="0"/>
                  <a:t>满足</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𝛾</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zh-CN" altLang="en-US" b="0" i="1" smtClean="0">
                            <a:latin typeface="Cambria Math" panose="02040503050406030204" pitchFamily="18" charset="0"/>
                          </a:rPr>
                          <m:t>𝛾</m:t>
                        </m:r>
                      </m:num>
                      <m:den>
                        <m:rad>
                          <m:radPr>
                            <m:degHide m:val="on"/>
                            <m:ctrlPr>
                              <a:rPr lang="en-US" altLang="zh-CN" b="0" i="1" smtClean="0">
                                <a:latin typeface="Cambria Math" panose="02040503050406030204" pitchFamily="18" charset="0"/>
                              </a:rPr>
                            </m:ctrlPr>
                          </m:radPr>
                          <m:deg/>
                          <m:e>
                            <m:r>
                              <a:rPr lang="en-US" altLang="zh-CN" b="0" i="1" smtClean="0">
                                <a:latin typeface="Cambria Math" panose="02040503050406030204" pitchFamily="18" charset="0"/>
                              </a:rPr>
                              <m:t>1+</m:t>
                            </m:r>
                            <m:sSup>
                              <m:sSupPr>
                                <m:ctrlPr>
                                  <a:rPr lang="en-US" altLang="zh-CN" b="0" i="1" smtClean="0">
                                    <a:latin typeface="Cambria Math" panose="02040503050406030204" pitchFamily="18" charset="0"/>
                                  </a:rPr>
                                </m:ctrlPr>
                              </m:sSupPr>
                              <m:e>
                                <m:r>
                                  <a:rPr lang="zh-CN" altLang="en-US" b="0" i="1" smtClean="0">
                                    <a:latin typeface="Cambria Math" panose="02040503050406030204" pitchFamily="18" charset="0"/>
                                  </a:rPr>
                                  <m:t>𝛽</m:t>
                                </m:r>
                              </m:e>
                              <m:sup>
                                <m:r>
                                  <a:rPr lang="en-US" altLang="zh-CN" b="0" i="1" smtClean="0">
                                    <a:latin typeface="Cambria Math" panose="02040503050406030204" pitchFamily="18" charset="0"/>
                                  </a:rPr>
                                  <m:t>2</m:t>
                                </m:r>
                              </m:sup>
                            </m:sSup>
                            <m:sSup>
                              <m:sSupPr>
                                <m:ctrlPr>
                                  <a:rPr lang="en-US" altLang="zh-CN" b="0" i="1" smtClean="0">
                                    <a:latin typeface="Cambria Math" panose="02040503050406030204" pitchFamily="18" charset="0"/>
                                  </a:rPr>
                                </m:ctrlPr>
                              </m:sSupPr>
                              <m:e>
                                <m:r>
                                  <a:rPr lang="zh-CN" altLang="en-US" b="0" i="1" smtClean="0">
                                    <a:latin typeface="Cambria Math" panose="02040503050406030204" pitchFamily="18" charset="0"/>
                                  </a:rPr>
                                  <m:t>𝛾</m:t>
                                </m:r>
                              </m:e>
                              <m:sup>
                                <m:r>
                                  <a:rPr lang="en-US" altLang="zh-CN" b="0" i="1" smtClean="0">
                                    <a:latin typeface="Cambria Math" panose="02040503050406030204" pitchFamily="18" charset="0"/>
                                  </a:rPr>
                                  <m:t>2</m:t>
                                </m:r>
                              </m:sup>
                            </m:sSup>
                            <m:sSup>
                              <m:sSupPr>
                                <m:ctrlPr>
                                  <a:rPr lang="en-US" altLang="zh-CN" b="0" i="1" smtClean="0">
                                    <a:latin typeface="Cambria Math" panose="02040503050406030204" pitchFamily="18" charset="0"/>
                                  </a:rPr>
                                </m:ctrlPr>
                              </m:sSupPr>
                              <m:e>
                                <m:r>
                                  <a:rPr lang="zh-CN" altLang="en-US" b="0" i="1" smtClean="0">
                                    <a:latin typeface="Cambria Math" panose="02040503050406030204" pitchFamily="18" charset="0"/>
                                  </a:rPr>
                                  <m:t>𝜒</m:t>
                                </m:r>
                              </m:e>
                              <m:sup>
                                <m:r>
                                  <a:rPr lang="en-US" altLang="zh-CN" b="0" i="1" smtClean="0">
                                    <a:latin typeface="Cambria Math" panose="02040503050406030204" pitchFamily="18" charset="0"/>
                                  </a:rPr>
                                  <m:t>2</m:t>
                                </m:r>
                              </m:sup>
                            </m:sSup>
                          </m:e>
                        </m:rad>
                      </m:den>
                    </m:f>
                  </m:oMath>
                </a14:m>
                <a:endParaRPr lang="en-US" altLang="zh-CN" dirty="0"/>
              </a:p>
              <a:p>
                <a:endParaRPr lang="en-US" altLang="zh-CN" dirty="0"/>
              </a:p>
              <a:p>
                <a:pPr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下面将</a:t>
                </a:r>
                <a14:m>
                  <m:oMath xmlns:m="http://schemas.openxmlformats.org/officeDocument/2006/math">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𝜒</m:t>
                    </m:r>
                  </m:oMath>
                </a14:m>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分成三个区域讨论</a:t>
                </a:r>
                <a:r>
                  <a:rPr lang="en-US" altLang="zh-CN" kern="100" dirty="0" err="1">
                    <a:effectLst/>
                    <a:latin typeface="等线" panose="02010600030101010101" pitchFamily="2" charset="-122"/>
                    <a:ea typeface="等线" panose="02010600030101010101" pitchFamily="2" charset="-122"/>
                    <a:cs typeface="Times New Roman" panose="02020603050405020304" pitchFamily="18" charset="0"/>
                  </a:rPr>
                  <a:t>Touschek</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寿命：</a:t>
                </a:r>
              </a:p>
              <a:p>
                <a:pPr indent="0" algn="just">
                  <a:buNone/>
                </a:pP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I. </a:t>
                </a:r>
                <a14:m>
                  <m:oMath xmlns:m="http://schemas.openxmlformats.org/officeDocument/2006/math">
                    <m:r>
                      <a:rPr lang="en-US" altLang="zh-CN" i="1" smtClean="0">
                        <a:effectLst/>
                        <a:latin typeface="Cambria Math" panose="02040503050406030204" pitchFamily="18" charset="0"/>
                        <a:ea typeface="等线" panose="02010600030101010101" pitchFamily="2" charset="-122"/>
                        <a:cs typeface="Times New Roman" panose="02020603050405020304" pitchFamily="18" charset="0"/>
                      </a:rPr>
                      <m:t>𝜒</m:t>
                    </m:r>
                    <m:r>
                      <a:rPr lang="en-US" altLang="zh-CN" i="1" smtClean="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1</m:t>
                        </m:r>
                      </m:sub>
                    </m:sSub>
                  </m:oMath>
                </a14:m>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dirty="0">
                    <a:latin typeface="等线" panose="02010600030101010101" pitchFamily="2" charset="-122"/>
                    <a:cs typeface="Times New Roman" panose="02020603050405020304" pitchFamily="18" charset="0"/>
                  </a:rPr>
                  <a:t>II. </a:t>
                </a:r>
                <a14:m>
                  <m:oMath xmlns:m="http://schemas.openxmlformats.org/officeDocument/2006/math">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cs typeface="Times New Roman" panose="02020603050405020304" pitchFamily="18" charset="0"/>
                          </a:rPr>
                          <m:t>𝜒</m:t>
                        </m:r>
                      </m:e>
                      <m:sub>
                        <m:r>
                          <a:rPr lang="en-US" altLang="zh-CN" i="1">
                            <a:latin typeface="Cambria Math" panose="02040503050406030204" pitchFamily="18" charset="0"/>
                            <a:cs typeface="Times New Roman" panose="02020603050405020304" pitchFamily="18" charset="0"/>
                          </a:rPr>
                          <m:t>2</m:t>
                        </m:r>
                      </m:sub>
                    </m:sSub>
                    <m:r>
                      <a:rPr lang="en-US" altLang="zh-CN" i="1">
                        <a:latin typeface="Cambria Math" panose="02040503050406030204" pitchFamily="18" charset="0"/>
                        <a:cs typeface="Times New Roman" panose="02020603050405020304" pitchFamily="18" charset="0"/>
                      </a:rPr>
                      <m:t>&lt;</m:t>
                    </m:r>
                    <m:r>
                      <a:rPr lang="en-US" altLang="zh-CN" i="1">
                        <a:latin typeface="Cambria Math" panose="02040503050406030204" pitchFamily="18" charset="0"/>
                        <a:cs typeface="Times New Roman" panose="02020603050405020304" pitchFamily="18" charset="0"/>
                      </a:rPr>
                      <m:t>𝜒</m:t>
                    </m:r>
                    <m:r>
                      <a:rPr lang="en-US" altLang="zh-CN" i="1">
                        <a:latin typeface="Cambria Math" panose="02040503050406030204" pitchFamily="18" charset="0"/>
                        <a:cs typeface="Times New Roman" panose="02020603050405020304" pitchFamily="18" charset="0"/>
                      </a:rPr>
                      <m:t>&lt;</m:t>
                    </m:r>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cs typeface="Times New Roman" panose="02020603050405020304" pitchFamily="18" charset="0"/>
                          </a:rPr>
                          <m:t>𝜒</m:t>
                        </m:r>
                      </m:e>
                      <m:sub>
                        <m:r>
                          <a:rPr lang="en-US" altLang="zh-CN" i="1">
                            <a:latin typeface="Cambria Math" panose="02040503050406030204" pitchFamily="18" charset="0"/>
                            <a:cs typeface="Times New Roman" panose="02020603050405020304" pitchFamily="18" charset="0"/>
                          </a:rPr>
                          <m:t>1</m:t>
                        </m:r>
                      </m:sub>
                    </m:sSub>
                  </m:oMath>
                </a14:m>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dirty="0"/>
                  <a:t>III.</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a:t>
                </a:r>
                <a14:m>
                  <m:oMath xmlns:m="http://schemas.openxmlformats.org/officeDocument/2006/math">
                    <m:r>
                      <a:rPr lang="en-US" altLang="zh-CN" i="1">
                        <a:latin typeface="Cambria Math" panose="02040503050406030204" pitchFamily="18" charset="0"/>
                      </a:rPr>
                      <m:t>𝜒</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𝜒</m:t>
                        </m:r>
                      </m:e>
                      <m:sub>
                        <m:r>
                          <a:rPr lang="en-US" altLang="zh-CN" i="1">
                            <a:latin typeface="Cambria Math" panose="02040503050406030204" pitchFamily="18" charset="0"/>
                          </a:rPr>
                          <m:t>2</m:t>
                        </m:r>
                      </m:sub>
                    </m:sSub>
                  </m:oMath>
                </a14:m>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65D838D2-EDFE-1911-558A-19ADA7316400}"/>
                  </a:ext>
                </a:extLst>
              </p:cNvPr>
              <p:cNvSpPr>
                <a:spLocks noGrp="1" noRot="1" noChangeAspect="1" noMove="1" noResize="1" noEditPoints="1" noAdjustHandles="1" noChangeArrowheads="1" noChangeShapeType="1" noTextEdit="1"/>
              </p:cNvSpPr>
              <p:nvPr>
                <p:ph idx="1"/>
              </p:nvPr>
            </p:nvSpPr>
            <p:spPr>
              <a:xfrm>
                <a:off x="254524" y="313441"/>
                <a:ext cx="11651530" cy="6341883"/>
              </a:xfrm>
              <a:blipFill>
                <a:blip r:embed="rId2"/>
                <a:stretch>
                  <a:fillRect l="-942" t="-17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00088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B143EAA-D466-AA0F-8745-53EFC1830A77}"/>
                  </a:ext>
                </a:extLst>
              </p:cNvPr>
              <p:cNvSpPr>
                <a:spLocks noGrp="1"/>
              </p:cNvSpPr>
              <p:nvPr>
                <p:ph idx="1"/>
              </p:nvPr>
            </p:nvSpPr>
            <p:spPr>
              <a:xfrm>
                <a:off x="80682" y="53788"/>
                <a:ext cx="12111318" cy="6750423"/>
              </a:xfrm>
            </p:spPr>
            <p:txBody>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I.</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当质心系中入射电子的动量夹角满足</a:t>
                </a:r>
                <a14:m>
                  <m:oMath xmlns:m="http://schemas.openxmlformats.org/officeDocument/2006/math">
                    <m:r>
                      <a:rPr lang="en-US" altLang="zh-CN" i="1" smtClean="0">
                        <a:effectLst/>
                        <a:latin typeface="Cambria Math" panose="02040503050406030204" pitchFamily="18" charset="0"/>
                        <a:ea typeface="等线" panose="02010600030101010101" pitchFamily="2" charset="-122"/>
                        <a:cs typeface="Times New Roman" panose="02020603050405020304" pitchFamily="18" charset="0"/>
                      </a:rPr>
                      <m:t>𝜒</m:t>
                    </m:r>
                    <m:r>
                      <a:rPr lang="en-US" altLang="zh-CN" i="1" smtClean="0">
                        <a:effectLst/>
                        <a:latin typeface="Cambria Math" panose="02040503050406030204" pitchFamily="18" charset="0"/>
                        <a:ea typeface="等线" panose="02010600030101010101" pitchFamily="2" charset="-122"/>
                        <a:cs typeface="Times New Roman" panose="02020603050405020304" pitchFamily="18" charset="0"/>
                      </a:rPr>
                      <m:t>&gt;</m:t>
                    </m:r>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1</m:t>
                        </m:r>
                      </m:sub>
                    </m:sSub>
                  </m:oMath>
                </a14:m>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1800" dirty="0">
                    <a:effectLst/>
                    <a:ea typeface="等线" panose="02010600030101010101" pitchFamily="2" charset="-122"/>
                    <a:cs typeface="Times New Roman" panose="02020603050405020304" pitchFamily="18" charset="0"/>
                  </a:rPr>
                  <a:t>       </a:t>
                </a:r>
                <a:r>
                  <a:rPr lang="zh-CN" altLang="zh-CN" dirty="0">
                    <a:effectLst/>
                    <a:ea typeface="等线" panose="02010600030101010101" pitchFamily="2" charset="-122"/>
                    <a:cs typeface="Times New Roman" panose="02020603050405020304" pitchFamily="18" charset="0"/>
                  </a:rPr>
                  <a:t>出射电子的动量方向</a:t>
                </a:r>
                <a:r>
                  <a:rPr lang="zh-CN" altLang="en-US" dirty="0">
                    <a:effectLst/>
                    <a:ea typeface="等线" panose="02010600030101010101" pitchFamily="2" charset="-122"/>
                    <a:cs typeface="Times New Roman" panose="02020603050405020304" pitchFamily="18" charset="0"/>
                  </a:rPr>
                  <a:t>又</a:t>
                </a:r>
                <a:r>
                  <a:rPr lang="zh-CN" altLang="zh-CN" dirty="0">
                    <a:effectLst/>
                    <a:ea typeface="等线" panose="02010600030101010101" pitchFamily="2" charset="-122"/>
                    <a:cs typeface="Times New Roman" panose="02020603050405020304" pitchFamily="18" charset="0"/>
                  </a:rPr>
                  <a:t>可以分为三种：</a:t>
                </a:r>
                <a:endParaRPr lang="en-US" altLang="zh-CN" dirty="0">
                  <a:effectLst/>
                  <a:ea typeface="等线" panose="02010600030101010101" pitchFamily="2" charset="-122"/>
                  <a:cs typeface="Times New Roman" panose="02020603050405020304" pitchFamily="18" charset="0"/>
                </a:endParaRPr>
              </a:p>
              <a:p>
                <a:pPr marL="0" indent="0">
                  <a:buNone/>
                </a:pPr>
                <a:r>
                  <a:rPr lang="en-US" altLang="zh-CN" dirty="0">
                    <a:ea typeface="等线" panose="02010600030101010101" pitchFamily="2" charset="-122"/>
                    <a:cs typeface="Times New Roman" panose="02020603050405020304" pitchFamily="18" charset="0"/>
                  </a:rPr>
                  <a:t>     </a:t>
                </a:r>
                <a:r>
                  <a:rPr lang="zh-CN" altLang="zh-CN" dirty="0">
                    <a:effectLst/>
                    <a:ea typeface="等线" panose="02010600030101010101" pitchFamily="2" charset="-122"/>
                    <a:cs typeface="Times New Roman" panose="02020603050405020304" pitchFamily="18" charset="0"/>
                  </a:rPr>
                  <a:t>①向前散射的电子动量方向极角</a:t>
                </a:r>
                <a14:m>
                  <m:oMath xmlns:m="http://schemas.openxmlformats.org/officeDocument/2006/math">
                    <m:r>
                      <a:rPr lang="en-US" altLang="zh-CN" i="1">
                        <a:effectLst/>
                        <a:latin typeface="Cambria Math" panose="02040503050406030204" pitchFamily="18" charset="0"/>
                        <a:ea typeface="等线" panose="02010600030101010101" pitchFamily="2" charset="-122"/>
                        <a:cs typeface="Times New Roman" panose="02020603050405020304" pitchFamily="18" charset="0"/>
                      </a:rPr>
                      <m:t>𝜓</m:t>
                    </m:r>
                  </m:oMath>
                </a14:m>
                <a:r>
                  <a:rPr lang="zh-CN" altLang="zh-CN" dirty="0">
                    <a:effectLst/>
                    <a:ea typeface="等线" panose="02010600030101010101" pitchFamily="2" charset="-122"/>
                    <a:cs typeface="Times New Roman" panose="02020603050405020304" pitchFamily="18" charset="0"/>
                  </a:rPr>
                  <a:t>满足</a:t>
                </a: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cs typeface="Times New Roman" panose="02020603050405020304" pitchFamily="18" charset="0"/>
                      </a:rPr>
                      <m:t>ψ</m:t>
                    </m:r>
                    <m:r>
                      <a:rPr lang="en-US" altLang="zh-CN" i="1">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acc>
                          <m:accPr>
                            <m:chr m:val="̅"/>
                            <m:ctrlPr>
                              <a:rPr lang="zh-CN" altLang="en-US" i="1" smtClean="0">
                                <a:effectLst/>
                                <a:latin typeface="Cambria Math" panose="02040503050406030204" pitchFamily="18" charset="0"/>
                                <a:ea typeface="等线" panose="02010600030101010101" pitchFamily="2" charset="-122"/>
                                <a:cs typeface="Times New Roman" panose="02020603050405020304" pitchFamily="18" charset="0"/>
                              </a:rPr>
                            </m:ctrlPr>
                          </m:accPr>
                          <m:e>
                            <m:r>
                              <a:rPr lang="zh-CN" altLang="en-US" i="1" smtClean="0">
                                <a:effectLst/>
                                <a:latin typeface="Cambria Math" panose="02040503050406030204" pitchFamily="18" charset="0"/>
                                <a:ea typeface="等线" panose="02010600030101010101" pitchFamily="2" charset="-122"/>
                                <a:cs typeface="Times New Roman" panose="02020603050405020304" pitchFamily="18" charset="0"/>
                              </a:rPr>
                              <m:t>𝜓</m:t>
                            </m:r>
                          </m:e>
                        </m:acc>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1</m:t>
                        </m:r>
                      </m:sub>
                    </m:sSub>
                  </m:oMath>
                </a14:m>
                <a:endParaRPr lang="en-US" altLang="zh-CN" dirty="0"/>
              </a:p>
              <a:p>
                <a:pPr marL="0" indent="0">
                  <a:buNone/>
                </a:pPr>
                <a:r>
                  <a:rPr lang="en-US" altLang="zh-CN" dirty="0"/>
                  <a:t>     </a:t>
                </a:r>
                <a:r>
                  <a:rPr lang="zh-CN" altLang="zh-CN" dirty="0">
                    <a:effectLst/>
                    <a:ea typeface="等线" panose="02010600030101010101" pitchFamily="2" charset="-122"/>
                    <a:cs typeface="Times New Roman" panose="02020603050405020304" pitchFamily="18" charset="0"/>
                  </a:rPr>
                  <a:t>②</a:t>
                </a:r>
                <a14:m>
                  <m:oMath xmlns:m="http://schemas.openxmlformats.org/officeDocument/2006/math">
                    <m:r>
                      <a:rPr lang="en-US" altLang="zh-CN" i="1">
                        <a:effectLst/>
                        <a:latin typeface="Cambria Math" panose="02040503050406030204" pitchFamily="18" charset="0"/>
                        <a:ea typeface="等线" panose="02010600030101010101" pitchFamily="2" charset="-122"/>
                        <a:cs typeface="Times New Roman" panose="02020603050405020304" pitchFamily="18" charset="0"/>
                      </a:rPr>
                      <m:t>𝜓</m:t>
                    </m:r>
                  </m:oMath>
                </a14:m>
                <a:r>
                  <a:rPr lang="zh-CN" altLang="zh-CN" dirty="0">
                    <a:effectLst/>
                    <a:ea typeface="等线" panose="02010600030101010101" pitchFamily="2" charset="-122"/>
                    <a:cs typeface="Times New Roman" panose="02020603050405020304" pitchFamily="18" charset="0"/>
                  </a:rPr>
                  <a:t>满足</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acc>
                          <m:accPr>
                            <m:chr m:val="̅"/>
                            <m:ctrlPr>
                              <a:rPr lang="zh-CN" altLang="zh-CN" i="1">
                                <a:effectLst/>
                                <a:latin typeface="Cambria Math" panose="02040503050406030204" pitchFamily="18" charset="0"/>
                                <a:ea typeface="Cambria Math" panose="02040503050406030204" pitchFamily="18" charset="0"/>
                              </a:rPr>
                            </m:ctrlPr>
                          </m:acc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𝜓</m:t>
                            </m:r>
                          </m:e>
                        </m:acc>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𝜃</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acc>
                          <m:accPr>
                            <m:chr m:val="̅"/>
                            <m:ctrlPr>
                              <a:rPr lang="zh-CN" altLang="zh-CN" i="1">
                                <a:effectLst/>
                                <a:latin typeface="Cambria Math" panose="02040503050406030204" pitchFamily="18" charset="0"/>
                                <a:ea typeface="Cambria Math" panose="02040503050406030204" pitchFamily="18" charset="0"/>
                              </a:rPr>
                            </m:ctrlPr>
                          </m:acc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𝜓</m:t>
                            </m:r>
                          </m:e>
                        </m:acc>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2</m:t>
                        </m:r>
                      </m:sub>
                    </m:sSub>
                  </m:oMath>
                </a14:m>
                <a:endParaRPr lang="en-US" altLang="zh-CN" dirty="0"/>
              </a:p>
              <a:p>
                <a:pPr marL="0" indent="0">
                  <a:buNone/>
                </a:pPr>
                <a:r>
                  <a:rPr lang="en-US" altLang="zh-CN" dirty="0"/>
                  <a:t>     </a:t>
                </a:r>
                <a:r>
                  <a:rPr lang="zh-CN" altLang="zh-CN" dirty="0">
                    <a:effectLst/>
                    <a:ea typeface="等线" panose="02010600030101010101" pitchFamily="2" charset="-122"/>
                    <a:cs typeface="Times New Roman" panose="02020603050405020304" pitchFamily="18" charset="0"/>
                  </a:rPr>
                  <a:t>③夹角</a:t>
                </a:r>
                <a14:m>
                  <m:oMath xmlns:m="http://schemas.openxmlformats.org/officeDocument/2006/math">
                    <m:r>
                      <a:rPr lang="en-US" altLang="zh-CN" i="1">
                        <a:effectLst/>
                        <a:latin typeface="Cambria Math" panose="02040503050406030204" pitchFamily="18" charset="0"/>
                        <a:ea typeface="等线" panose="02010600030101010101" pitchFamily="2" charset="-122"/>
                        <a:cs typeface="Times New Roman" panose="02020603050405020304" pitchFamily="18" charset="0"/>
                      </a:rPr>
                      <m:t>𝜃</m:t>
                    </m:r>
                  </m:oMath>
                </a14:m>
                <a:r>
                  <a:rPr lang="zh-CN" altLang="zh-CN" dirty="0">
                    <a:effectLst/>
                    <a:ea typeface="等线" panose="02010600030101010101" pitchFamily="2" charset="-122"/>
                    <a:cs typeface="Times New Roman" panose="02020603050405020304" pitchFamily="18" charset="0"/>
                  </a:rPr>
                  <a:t>满足</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acc>
                          <m:accPr>
                            <m:chr m:val="̅"/>
                            <m:ctrlPr>
                              <a:rPr lang="zh-CN" altLang="zh-CN" i="1">
                                <a:effectLst/>
                                <a:latin typeface="Cambria Math" panose="02040503050406030204" pitchFamily="18" charset="0"/>
                                <a:ea typeface="Cambria Math" panose="02040503050406030204" pitchFamily="18" charset="0"/>
                              </a:rPr>
                            </m:ctrlPr>
                          </m:acc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𝜓</m:t>
                            </m:r>
                          </m:e>
                        </m:acc>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𝜃</m:t>
                    </m:r>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rPr>
                        </m:ctrlPr>
                      </m:fPr>
                      <m:num>
                        <m:r>
                          <a:rPr lang="en-US" altLang="zh-CN" i="1">
                            <a:effectLst/>
                            <a:latin typeface="Cambria Math" panose="02040503050406030204" pitchFamily="18" charset="0"/>
                            <a:ea typeface="等线" panose="02010600030101010101" pitchFamily="2" charset="-122"/>
                            <a:cs typeface="Times New Roman" panose="02020603050405020304" pitchFamily="18" charset="0"/>
                          </a:rPr>
                          <m:t>𝜋</m:t>
                        </m:r>
                      </m:num>
                      <m:den>
                        <m:r>
                          <a:rPr lang="en-US" altLang="zh-CN" i="1">
                            <a:effectLst/>
                            <a:latin typeface="Cambria Math" panose="02040503050406030204" pitchFamily="18" charset="0"/>
                            <a:ea typeface="等线" panose="02010600030101010101" pitchFamily="2" charset="-122"/>
                            <a:cs typeface="Times New Roman" panose="02020603050405020304" pitchFamily="18" charset="0"/>
                          </a:rPr>
                          <m:t>2</m:t>
                        </m:r>
                      </m:den>
                    </m:f>
                  </m:oMath>
                </a14:m>
                <a:r>
                  <a:rPr lang="en-US" altLang="zh-CN" dirty="0">
                    <a:effectLst/>
                    <a:latin typeface="等线" panose="02010600030101010101" pitchFamily="2" charset="-122"/>
                    <a:cs typeface="Times New Roman" panose="02020603050405020304" pitchFamily="18" charset="0"/>
                  </a:rPr>
                  <a:t> </a:t>
                </a:r>
                <a:endParaRPr lang="en-US" altLang="zh-CN" dirty="0">
                  <a:effectLst/>
                  <a:ea typeface="等线" panose="02010600030101010101" pitchFamily="2" charset="-122"/>
                  <a:cs typeface="Times New Roman" panose="02020603050405020304" pitchFamily="18" charset="0"/>
                </a:endParaRPr>
              </a:p>
              <a:p>
                <a:pPr marL="0" indent="0">
                  <a:buNone/>
                </a:pPr>
                <a:r>
                  <a:rPr lang="en-US" altLang="zh-CN" sz="1800" dirty="0">
                    <a:ea typeface="等线" panose="02010600030101010101" pitchFamily="2" charset="-122"/>
                    <a:cs typeface="Times New Roman" panose="02020603050405020304" pitchFamily="18" charset="0"/>
                  </a:rPr>
                  <a:t>         </a:t>
                </a:r>
                <a:r>
                  <a:rPr lang="zh-CN" altLang="zh-CN" dirty="0">
                    <a:effectLst/>
                    <a:ea typeface="等线" panose="02010600030101010101" pitchFamily="2" charset="-122"/>
                    <a:cs typeface="Times New Roman" panose="02020603050405020304" pitchFamily="18" charset="0"/>
                  </a:rPr>
                  <a:t>每种情况对应不同的粒子损失情况。</a:t>
                </a:r>
                <a:endParaRPr lang="en-US" altLang="zh-CN" dirty="0">
                  <a:effectLst/>
                  <a:ea typeface="等线" panose="02010600030101010101" pitchFamily="2" charset="-122"/>
                  <a:cs typeface="Times New Roman" panose="02020603050405020304" pitchFamily="18" charset="0"/>
                </a:endParaRPr>
              </a:p>
              <a:p>
                <a:pPr marL="0" indent="0">
                  <a:buNone/>
                </a:pPr>
                <a:r>
                  <a:rPr lang="en-US" altLang="zh-CN" dirty="0">
                    <a:ea typeface="等线" panose="02010600030101010101" pitchFamily="2" charset="-122"/>
                    <a:cs typeface="Times New Roman" panose="02020603050405020304" pitchFamily="18" charset="0"/>
                  </a:rPr>
                  <a:t>      </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①</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 </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此时质心系向前散射的电子的纵向动量超过正动量接受度继而发生电子损失，由于两个动量是对称的，向后散射的电子的纵向动量必然也超过了负动量接受度度，该电子也会损失。电子损失速率是散射事件发生速率的两倍。</a:t>
                </a:r>
              </a:p>
              <a:p>
                <a:pPr marL="0" indent="0">
                  <a:buNone/>
                </a:pPr>
                <a:r>
                  <a:rPr lang="zh-CN" altLang="en-US" dirty="0"/>
                  <a:t>      在粒子相空间内带入粒子分布函数时，认为发生散射的两个电子的空间位置一样，动量不再取近似，即有</a:t>
                </a:r>
                <a:endParaRPr lang="en-US" altLang="zh-CN" dirty="0"/>
              </a:p>
              <a:p>
                <a:pPr marL="0" indent="0">
                  <a:buNone/>
                </a:pPr>
                <a:r>
                  <a:rPr lang="en-US" altLang="zh-CN" dirty="0"/>
                  <a:t>      </a:t>
                </a:r>
                <a14:m>
                  <m:oMath xmlns:m="http://schemas.openxmlformats.org/officeDocument/2006/math">
                    <m:sSub>
                      <m:sSubPr>
                        <m:ctrlPr>
                          <a:rPr lang="en-US" altLang="zh-CN" sz="2000" i="1" smtClean="0">
                            <a:latin typeface="Cambria Math" panose="02040503050406030204" pitchFamily="18" charset="0"/>
                          </a:rPr>
                        </m:ctrlPr>
                      </m:sSubPr>
                      <m:e>
                        <m:r>
                          <m:rPr>
                            <m:sty m:val="p"/>
                          </m:rPr>
                          <a:rPr lang="en-US" altLang="zh-CN" sz="2000" i="1">
                            <a:latin typeface="Cambria Math" panose="02040503050406030204" pitchFamily="18" charset="0"/>
                          </a:rPr>
                          <m:t>x</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𝐷</m:t>
                        </m:r>
                      </m:e>
                      <m:sub>
                        <m:r>
                          <a:rPr lang="en-US" altLang="zh-CN" sz="2000" b="0" i="1" smtClean="0">
                            <a:latin typeface="Cambria Math" panose="02040503050406030204" pitchFamily="18" charset="0"/>
                          </a:rPr>
                          <m:t>𝑥</m:t>
                        </m:r>
                      </m:sub>
                    </m:sSub>
                    <m:d>
                      <m:dPr>
                        <m:ctrlPr>
                          <a:rPr lang="en-US" altLang="zh-CN" sz="2000" b="0" i="1" smtClean="0">
                            <a:latin typeface="Cambria Math" panose="02040503050406030204" pitchFamily="18" charset="0"/>
                          </a:rPr>
                        </m:ctrlPr>
                      </m:dPr>
                      <m:e>
                        <m:f>
                          <m:fPr>
                            <m:ctrlPr>
                              <a:rPr lang="en-US" altLang="zh-CN" sz="2000" b="0" i="1" smtClean="0">
                                <a:latin typeface="Cambria Math" panose="02040503050406030204" pitchFamily="18" charset="0"/>
                              </a:rPr>
                            </m:ctrlPr>
                          </m:fPr>
                          <m:num>
                            <m:r>
                              <m:rPr>
                                <m:sty m:val="p"/>
                              </m:rPr>
                              <a:rPr lang="el-GR" altLang="zh-CN" sz="2000" b="0" i="1" smtClean="0">
                                <a:latin typeface="Cambria Math" panose="02040503050406030204" pitchFamily="18" charset="0"/>
                                <a:ea typeface="Cambria Math" panose="02040503050406030204" pitchFamily="18" charset="0"/>
                              </a:rPr>
                              <m:t>Δ</m:t>
                            </m:r>
                            <m:sSub>
                              <m:sSubPr>
                                <m:ctrlPr>
                                  <a:rPr lang="el-GR"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𝑝</m:t>
                                </m:r>
                              </m:e>
                              <m:sub>
                                <m:r>
                                  <a:rPr lang="en-US" altLang="zh-CN" sz="2000" b="0" i="1" smtClean="0">
                                    <a:latin typeface="Cambria Math" panose="02040503050406030204" pitchFamily="18" charset="0"/>
                                    <a:ea typeface="Cambria Math" panose="02040503050406030204" pitchFamily="18" charset="0"/>
                                  </a:rPr>
                                  <m:t>1</m:t>
                                </m:r>
                              </m:sub>
                            </m:sSub>
                          </m:num>
                          <m:den>
                            <m:r>
                              <a:rPr lang="en-US" altLang="zh-CN" sz="2000" b="0" i="1" smtClean="0">
                                <a:latin typeface="Cambria Math" panose="02040503050406030204" pitchFamily="18" charset="0"/>
                              </a:rPr>
                              <m:t>𝑝</m:t>
                            </m:r>
                          </m:den>
                        </m:f>
                      </m:e>
                    </m:d>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m:rPr>
                            <m:sty m:val="p"/>
                          </m:rPr>
                          <a:rPr lang="en-US" altLang="zh-CN" sz="2000" i="1">
                            <a:latin typeface="Cambria Math" panose="02040503050406030204" pitchFamily="18" charset="0"/>
                          </a:rPr>
                          <m:t>x</m:t>
                        </m:r>
                      </m:e>
                      <m:sub>
                        <m:r>
                          <a:rPr lang="en-US" altLang="zh-CN" sz="2000" b="0" i="1" smtClean="0">
                            <a:latin typeface="Cambria Math" panose="02040503050406030204" pitchFamily="18" charset="0"/>
                          </a:rPr>
                          <m:t>2</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𝐷</m:t>
                        </m:r>
                      </m:e>
                      <m:sub>
                        <m:r>
                          <a:rPr lang="en-US" altLang="zh-CN" sz="2000" i="1">
                            <a:latin typeface="Cambria Math" panose="02040503050406030204" pitchFamily="18" charset="0"/>
                          </a:rPr>
                          <m:t>𝑥</m:t>
                        </m:r>
                      </m:sub>
                    </m:sSub>
                    <m:d>
                      <m:dPr>
                        <m:ctrlPr>
                          <a:rPr lang="en-US" altLang="zh-CN" sz="2000" i="1">
                            <a:latin typeface="Cambria Math" panose="02040503050406030204" pitchFamily="18" charset="0"/>
                          </a:rPr>
                        </m:ctrlPr>
                      </m:dPr>
                      <m:e>
                        <m:f>
                          <m:fPr>
                            <m:ctrlPr>
                              <a:rPr lang="en-US" altLang="zh-CN" sz="2000" i="1">
                                <a:latin typeface="Cambria Math" panose="02040503050406030204" pitchFamily="18" charset="0"/>
                              </a:rPr>
                            </m:ctrlPr>
                          </m:fPr>
                          <m:num>
                            <m:r>
                              <m:rPr>
                                <m:sty m:val="p"/>
                              </m:rPr>
                              <a:rPr lang="el-GR" altLang="zh-CN" sz="2000" i="1">
                                <a:latin typeface="Cambria Math" panose="02040503050406030204" pitchFamily="18" charset="0"/>
                                <a:ea typeface="Cambria Math" panose="02040503050406030204" pitchFamily="18" charset="0"/>
                              </a:rPr>
                              <m:t>Δ</m:t>
                            </m:r>
                            <m:sSub>
                              <m:sSubPr>
                                <m:ctrlPr>
                                  <a:rPr lang="el-GR"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𝑝</m:t>
                                </m:r>
                              </m:e>
                              <m:sub>
                                <m:r>
                                  <a:rPr lang="en-US" altLang="zh-CN" sz="2000" b="0" i="1" smtClean="0">
                                    <a:latin typeface="Cambria Math" panose="02040503050406030204" pitchFamily="18" charset="0"/>
                                    <a:ea typeface="Cambria Math" panose="02040503050406030204" pitchFamily="18" charset="0"/>
                                  </a:rPr>
                                  <m:t>2</m:t>
                                </m:r>
                              </m:sub>
                            </m:sSub>
                          </m:num>
                          <m:den>
                            <m:r>
                              <a:rPr lang="en-US" altLang="zh-CN" sz="2000" i="1">
                                <a:latin typeface="Cambria Math" panose="02040503050406030204" pitchFamily="18" charset="0"/>
                              </a:rPr>
                              <m:t>𝑝</m:t>
                            </m:r>
                          </m:den>
                        </m:f>
                      </m:e>
                    </m:d>
                  </m:oMath>
                </a14:m>
                <a:r>
                  <a:rPr lang="zh-CN" altLang="en-US" dirty="0"/>
                  <a:t>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𝐷</m:t>
                        </m:r>
                      </m:e>
                      <m:sub>
                        <m:r>
                          <a:rPr lang="en-US" altLang="zh-CN" sz="2000" b="0" i="1" smtClean="0">
                            <a:latin typeface="Cambria Math" panose="02040503050406030204" pitchFamily="18" charset="0"/>
                          </a:rPr>
                          <m:t>𝑦</m:t>
                        </m:r>
                      </m:sub>
                    </m:sSub>
                    <m:d>
                      <m:dPr>
                        <m:ctrlPr>
                          <a:rPr lang="en-US" altLang="zh-CN" sz="2000" i="1">
                            <a:latin typeface="Cambria Math" panose="02040503050406030204" pitchFamily="18" charset="0"/>
                          </a:rPr>
                        </m:ctrlPr>
                      </m:dPr>
                      <m:e>
                        <m:f>
                          <m:fPr>
                            <m:ctrlPr>
                              <a:rPr lang="en-US" altLang="zh-CN" sz="2000" i="1">
                                <a:latin typeface="Cambria Math" panose="02040503050406030204" pitchFamily="18" charset="0"/>
                              </a:rPr>
                            </m:ctrlPr>
                          </m:fPr>
                          <m:num>
                            <m:r>
                              <m:rPr>
                                <m:sty m:val="p"/>
                              </m:rPr>
                              <a:rPr lang="el-GR" altLang="zh-CN" sz="2000" i="1">
                                <a:latin typeface="Cambria Math" panose="02040503050406030204" pitchFamily="18" charset="0"/>
                                <a:ea typeface="Cambria Math" panose="02040503050406030204" pitchFamily="18" charset="0"/>
                              </a:rPr>
                              <m:t>Δ</m:t>
                            </m:r>
                            <m:sSub>
                              <m:sSubPr>
                                <m:ctrlPr>
                                  <a:rPr lang="el-GR"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𝑝</m:t>
                                </m:r>
                              </m:e>
                              <m:sub>
                                <m:r>
                                  <a:rPr lang="en-US" altLang="zh-CN" sz="2000" i="1">
                                    <a:latin typeface="Cambria Math" panose="02040503050406030204" pitchFamily="18" charset="0"/>
                                    <a:ea typeface="Cambria Math" panose="02040503050406030204" pitchFamily="18" charset="0"/>
                                  </a:rPr>
                                  <m:t>1</m:t>
                                </m:r>
                              </m:sub>
                            </m:sSub>
                          </m:num>
                          <m:den>
                            <m:r>
                              <a:rPr lang="en-US" altLang="zh-CN" sz="2000" i="1">
                                <a:latin typeface="Cambria Math" panose="02040503050406030204" pitchFamily="18" charset="0"/>
                              </a:rPr>
                              <m:t>𝑝</m:t>
                            </m:r>
                          </m:den>
                        </m:f>
                      </m:e>
                    </m:d>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𝐷</m:t>
                        </m:r>
                      </m:e>
                      <m:sub>
                        <m:r>
                          <a:rPr lang="en-US" altLang="zh-CN" sz="2000" b="0" i="1" smtClean="0">
                            <a:latin typeface="Cambria Math" panose="02040503050406030204" pitchFamily="18" charset="0"/>
                          </a:rPr>
                          <m:t>𝑦</m:t>
                        </m:r>
                      </m:sub>
                    </m:sSub>
                    <m:d>
                      <m:dPr>
                        <m:ctrlPr>
                          <a:rPr lang="en-US" altLang="zh-CN" sz="2000" i="1">
                            <a:latin typeface="Cambria Math" panose="02040503050406030204" pitchFamily="18" charset="0"/>
                          </a:rPr>
                        </m:ctrlPr>
                      </m:dPr>
                      <m:e>
                        <m:f>
                          <m:fPr>
                            <m:ctrlPr>
                              <a:rPr lang="en-US" altLang="zh-CN" sz="2000" i="1">
                                <a:latin typeface="Cambria Math" panose="02040503050406030204" pitchFamily="18" charset="0"/>
                              </a:rPr>
                            </m:ctrlPr>
                          </m:fPr>
                          <m:num>
                            <m:r>
                              <m:rPr>
                                <m:sty m:val="p"/>
                              </m:rPr>
                              <a:rPr lang="el-GR" altLang="zh-CN" sz="2000" i="1">
                                <a:latin typeface="Cambria Math" panose="02040503050406030204" pitchFamily="18" charset="0"/>
                                <a:ea typeface="Cambria Math" panose="02040503050406030204" pitchFamily="18" charset="0"/>
                              </a:rPr>
                              <m:t>Δ</m:t>
                            </m:r>
                            <m:sSub>
                              <m:sSubPr>
                                <m:ctrlPr>
                                  <a:rPr lang="el-GR" altLang="zh-CN" sz="2000" i="1">
                                    <a:latin typeface="Cambria Math" panose="02040503050406030204" pitchFamily="18" charset="0"/>
                                    <a:ea typeface="Cambria Math" panose="02040503050406030204" pitchFamily="18" charset="0"/>
                                  </a:rPr>
                                </m:ctrlPr>
                              </m:sSubPr>
                              <m:e>
                                <m:r>
                                  <a:rPr lang="en-US" altLang="zh-CN" sz="2000" i="1">
                                    <a:latin typeface="Cambria Math" panose="02040503050406030204" pitchFamily="18" charset="0"/>
                                    <a:ea typeface="Cambria Math" panose="02040503050406030204" pitchFamily="18" charset="0"/>
                                  </a:rPr>
                                  <m:t>𝑝</m:t>
                                </m:r>
                              </m:e>
                              <m:sub>
                                <m:r>
                                  <a:rPr lang="en-US" altLang="zh-CN" sz="2000" i="1">
                                    <a:latin typeface="Cambria Math" panose="02040503050406030204" pitchFamily="18" charset="0"/>
                                    <a:ea typeface="Cambria Math" panose="02040503050406030204" pitchFamily="18" charset="0"/>
                                  </a:rPr>
                                  <m:t>2</m:t>
                                </m:r>
                              </m:sub>
                            </m:sSub>
                          </m:num>
                          <m:den>
                            <m:r>
                              <a:rPr lang="en-US" altLang="zh-CN" sz="2000" i="1">
                                <a:latin typeface="Cambria Math" panose="02040503050406030204" pitchFamily="18" charset="0"/>
                              </a:rPr>
                              <m:t>𝑝</m:t>
                            </m:r>
                          </m:den>
                        </m:f>
                      </m:e>
                    </m:d>
                  </m:oMath>
                </a14:m>
                <a:r>
                  <a:rPr lang="zh-CN" altLang="en-US" sz="2000" dirty="0"/>
                  <a:t>           </a:t>
                </a:r>
                <a14:m>
                  <m:oMath xmlns:m="http://schemas.openxmlformats.org/officeDocument/2006/math">
                    <m:r>
                      <m:rPr>
                        <m:sty m:val="p"/>
                      </m:rPr>
                      <a:rPr lang="el-GR" altLang="zh-CN" sz="2000" i="1" dirty="0" smtClean="0">
                        <a:latin typeface="Cambria Math" panose="02040503050406030204" pitchFamily="18" charset="0"/>
                        <a:ea typeface="Cambria Math" panose="02040503050406030204" pitchFamily="18" charset="0"/>
                      </a:rPr>
                      <m:t>Δ</m:t>
                    </m:r>
                    <m:sSub>
                      <m:sSubPr>
                        <m:ctrlPr>
                          <a:rPr lang="el-GR" altLang="zh-CN" sz="2000" i="1" dirty="0" smtClean="0">
                            <a:latin typeface="Cambria Math" panose="02040503050406030204" pitchFamily="18" charset="0"/>
                            <a:ea typeface="Cambria Math" panose="02040503050406030204" pitchFamily="18" charset="0"/>
                          </a:rPr>
                        </m:ctrlPr>
                      </m:sSubPr>
                      <m:e>
                        <m:r>
                          <a:rPr lang="en-US" altLang="zh-CN" sz="2000" b="0" i="1" dirty="0" smtClean="0">
                            <a:latin typeface="Cambria Math" panose="02040503050406030204" pitchFamily="18" charset="0"/>
                            <a:ea typeface="Cambria Math" panose="02040503050406030204" pitchFamily="18" charset="0"/>
                          </a:rPr>
                          <m:t>𝑠</m:t>
                        </m:r>
                      </m:e>
                      <m:sub>
                        <m:r>
                          <a:rPr lang="en-US" altLang="zh-CN" sz="2000" b="0" i="1" dirty="0" smtClean="0">
                            <a:latin typeface="Cambria Math" panose="02040503050406030204" pitchFamily="18" charset="0"/>
                            <a:ea typeface="Cambria Math" panose="02040503050406030204" pitchFamily="18" charset="0"/>
                          </a:rPr>
                          <m:t>1</m:t>
                        </m:r>
                      </m:sub>
                    </m:sSub>
                    <m:r>
                      <a:rPr lang="en-US" altLang="zh-CN" sz="2000" b="0" i="1" dirty="0" smtClean="0">
                        <a:latin typeface="Cambria Math" panose="02040503050406030204" pitchFamily="18" charset="0"/>
                        <a:ea typeface="Cambria Math" panose="02040503050406030204" pitchFamily="18" charset="0"/>
                      </a:rPr>
                      <m:t>=</m:t>
                    </m:r>
                    <m:r>
                      <m:rPr>
                        <m:sty m:val="p"/>
                      </m:rPr>
                      <a:rPr lang="el-GR" altLang="zh-CN" sz="2000" i="1" dirty="0">
                        <a:latin typeface="Cambria Math" panose="02040503050406030204" pitchFamily="18" charset="0"/>
                        <a:ea typeface="Cambria Math" panose="02040503050406030204" pitchFamily="18" charset="0"/>
                      </a:rPr>
                      <m:t>Δ</m:t>
                    </m:r>
                    <m:sSub>
                      <m:sSubPr>
                        <m:ctrlPr>
                          <a:rPr lang="el-GR"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𝑠</m:t>
                        </m:r>
                      </m:e>
                      <m:sub>
                        <m:r>
                          <a:rPr lang="en-US" altLang="zh-CN" sz="2000" i="1" dirty="0">
                            <a:latin typeface="Cambria Math" panose="02040503050406030204" pitchFamily="18" charset="0"/>
                            <a:ea typeface="Cambria Math" panose="02040503050406030204" pitchFamily="18" charset="0"/>
                          </a:rPr>
                          <m:t>1</m:t>
                        </m:r>
                      </m:sub>
                    </m:sSub>
                  </m:oMath>
                </a14:m>
                <a:endParaRPr lang="zh-CN" altLang="en-US" sz="2000" dirty="0"/>
              </a:p>
            </p:txBody>
          </p:sp>
        </mc:Choice>
        <mc:Fallback xmlns="">
          <p:sp>
            <p:nvSpPr>
              <p:cNvPr id="3" name="内容占位符 2">
                <a:extLst>
                  <a:ext uri="{FF2B5EF4-FFF2-40B4-BE49-F238E27FC236}">
                    <a16:creationId xmlns:a16="http://schemas.microsoft.com/office/drawing/2014/main" id="{8B143EAA-D466-AA0F-8745-53EFC1830A77}"/>
                  </a:ext>
                </a:extLst>
              </p:cNvPr>
              <p:cNvSpPr>
                <a:spLocks noGrp="1" noRot="1" noChangeAspect="1" noMove="1" noResize="1" noEditPoints="1" noAdjustHandles="1" noChangeArrowheads="1" noChangeShapeType="1" noTextEdit="1"/>
              </p:cNvSpPr>
              <p:nvPr>
                <p:ph idx="1"/>
              </p:nvPr>
            </p:nvSpPr>
            <p:spPr>
              <a:xfrm>
                <a:off x="80682" y="53788"/>
                <a:ext cx="12111318" cy="6750423"/>
              </a:xfrm>
              <a:blipFill>
                <a:blip r:embed="rId2"/>
                <a:stretch>
                  <a:fillRect l="-1007" t="-16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4286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0D7D35C-1D7C-D415-8DEE-D8ADB6A8B4B3}"/>
                  </a:ext>
                </a:extLst>
              </p:cNvPr>
              <p:cNvSpPr>
                <a:spLocks noGrp="1"/>
              </p:cNvSpPr>
              <p:nvPr>
                <p:ph idx="1"/>
              </p:nvPr>
            </p:nvSpPr>
            <p:spPr>
              <a:xfrm>
                <a:off x="0" y="89647"/>
                <a:ext cx="12057529" cy="6705600"/>
              </a:xfrm>
            </p:spPr>
            <p:txBody>
              <a:bodyPr>
                <a:noAutofit/>
              </a:bodyPr>
              <a:lstStyle/>
              <a:p>
                <a:endParaRPr lang="en-US" altLang="zh-CN" sz="2400" dirty="0"/>
              </a:p>
              <a:p>
                <a:r>
                  <a:rPr lang="zh-CN" altLang="en-US" sz="2400" dirty="0"/>
                  <a:t>   </a:t>
                </a:r>
                <a14:m>
                  <m:oMath xmlns:m="http://schemas.openxmlformats.org/officeDocument/2006/math">
                    <m:sSub>
                      <m:sSubPr>
                        <m:ctrlPr>
                          <a:rPr lang="zh-CN" altLang="zh-CN" sz="1800" i="1" smtClean="0">
                            <a:solidFill>
                              <a:srgbClr val="000000"/>
                            </a:solidFill>
                            <a:effectLst/>
                            <a:latin typeface="Cambria Math" panose="02040503050406030204" pitchFamily="18" charset="0"/>
                            <a:ea typeface="Cambria Math" panose="02040503050406030204" pitchFamily="18" charset="0"/>
                          </a:rPr>
                        </m:ctrlPr>
                      </m:sSubPr>
                      <m:e>
                        <m:r>
                          <m:rPr>
                            <m:nor/>
                          </m:rPr>
                          <a:rPr lang="en-US" altLang="zh-CN" sz="1800">
                            <a:solidFill>
                              <a:srgbClr val="000000"/>
                            </a:solidFill>
                            <a:effectLst/>
                            <a:latin typeface="等线" panose="02010600030101010101" pitchFamily="2" charset="-122"/>
                            <a:cs typeface="Times New Roman" panose="02020603050405020304" pitchFamily="18" charset="0"/>
                          </a:rPr>
                          <m:t>(</m:t>
                        </m:r>
                        <m:f>
                          <m:fPr>
                            <m:ctrlPr>
                              <a:rPr lang="zh-CN" altLang="zh-CN" sz="1800" i="1">
                                <a:solidFill>
                                  <a:srgbClr val="000000"/>
                                </a:solidFill>
                                <a:effectLst/>
                                <a:latin typeface="Cambria Math" panose="02040503050406030204" pitchFamily="18" charset="0"/>
                                <a:ea typeface="Cambria Math" panose="02040503050406030204" pitchFamily="18" charset="0"/>
                              </a:rPr>
                            </m:ctrlPr>
                          </m:fPr>
                          <m:num>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𝑑𝑁</m:t>
                            </m:r>
                          </m:num>
                          <m:den>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𝑑𝑡</m:t>
                            </m:r>
                          </m:den>
                        </m:f>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a:latin typeface="Cambria Math" panose="02040503050406030204" pitchFamily="18" charset="0"/>
                          </a:rPr>
                        </m:ctrlPr>
                      </m:fPr>
                      <m:num>
                        <m:sSubSup>
                          <m:sSubSupPr>
                            <m:ctrlPr>
                              <a:rPr lang="zh-CN" altLang="zh-CN" sz="1800" i="1">
                                <a:latin typeface="Cambria Math" panose="02040503050406030204" pitchFamily="18" charset="0"/>
                              </a:rPr>
                            </m:ctrlPr>
                          </m:sSubSupPr>
                          <m:e>
                            <m:r>
                              <a:rPr lang="en-US" altLang="zh-CN" sz="1800" i="1">
                                <a:latin typeface="Cambria Math" panose="02040503050406030204" pitchFamily="18" charset="0"/>
                              </a:rPr>
                              <m:t>𝑐𝑟</m:t>
                            </m:r>
                          </m:e>
                          <m:sub>
                            <m:r>
                              <a:rPr lang="en-US" altLang="zh-CN" sz="1800" i="1">
                                <a:latin typeface="Cambria Math" panose="02040503050406030204" pitchFamily="18" charset="0"/>
                              </a:rPr>
                              <m:t>0</m:t>
                            </m:r>
                          </m:sub>
                          <m:sup>
                            <m:r>
                              <a:rPr lang="en-US" altLang="zh-CN" sz="1800" i="1">
                                <a:latin typeface="Cambria Math" panose="02040503050406030204" pitchFamily="18" charset="0"/>
                              </a:rPr>
                              <m:t>2</m:t>
                            </m:r>
                          </m:sup>
                        </m:sSubSup>
                        <m:sSubSup>
                          <m:sSubSupPr>
                            <m:ctrlPr>
                              <a:rPr lang="zh-CN" altLang="zh-CN" sz="1800" i="1">
                                <a:latin typeface="Cambria Math" panose="02040503050406030204" pitchFamily="18" charset="0"/>
                              </a:rPr>
                            </m:ctrlPr>
                          </m:sSubSupPr>
                          <m:e>
                            <m:r>
                              <a:rPr lang="en-US" altLang="zh-CN" sz="1800" i="1">
                                <a:latin typeface="Cambria Math" panose="02040503050406030204" pitchFamily="18" charset="0"/>
                              </a:rPr>
                              <m:t>𝑁</m:t>
                            </m:r>
                          </m:e>
                          <m:sub>
                            <m:r>
                              <a:rPr lang="en-US" altLang="zh-CN" sz="1800" i="1">
                                <a:latin typeface="Cambria Math" panose="02040503050406030204" pitchFamily="18" charset="0"/>
                              </a:rPr>
                              <m:t>𝑝</m:t>
                            </m:r>
                          </m:sub>
                          <m:sup>
                            <m:r>
                              <a:rPr lang="en-US" altLang="zh-CN" sz="1800" i="1">
                                <a:latin typeface="Cambria Math" panose="02040503050406030204" pitchFamily="18" charset="0"/>
                              </a:rPr>
                              <m:t>2</m:t>
                            </m:r>
                          </m:sup>
                        </m:sSubSup>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𝜎</m:t>
                            </m:r>
                          </m:e>
                          <m:sub>
                            <m:r>
                              <a:rPr lang="en-US" altLang="zh-CN" sz="1800" i="1">
                                <a:latin typeface="Cambria Math" panose="02040503050406030204" pitchFamily="18" charset="0"/>
                              </a:rPr>
                              <m:t>h</m:t>
                            </m:r>
                          </m:sub>
                        </m:sSub>
                      </m:num>
                      <m:den>
                        <m:r>
                          <a:rPr lang="en-US" altLang="zh-CN" sz="1800" i="1">
                            <a:latin typeface="Cambria Math" panose="02040503050406030204" pitchFamily="18" charset="0"/>
                          </a:rPr>
                          <m:t>8</m:t>
                        </m:r>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𝜋</m:t>
                            </m:r>
                          </m:e>
                          <m:sup>
                            <m:f>
                              <m:fPr>
                                <m:ctrlPr>
                                  <a:rPr lang="zh-CN" altLang="zh-CN" sz="1800" i="1">
                                    <a:latin typeface="Cambria Math" panose="02040503050406030204" pitchFamily="18" charset="0"/>
                                  </a:rPr>
                                </m:ctrlPr>
                              </m:fPr>
                              <m:num>
                                <m:r>
                                  <a:rPr lang="en-US" altLang="zh-CN" sz="1800" i="1">
                                    <a:latin typeface="Cambria Math" panose="02040503050406030204" pitchFamily="18" charset="0"/>
                                  </a:rPr>
                                  <m:t>1</m:t>
                                </m:r>
                              </m:num>
                              <m:den>
                                <m:r>
                                  <a:rPr lang="en-US" altLang="zh-CN" sz="1800" i="1">
                                    <a:latin typeface="Cambria Math" panose="02040503050406030204" pitchFamily="18" charset="0"/>
                                  </a:rPr>
                                  <m:t>2</m:t>
                                </m:r>
                              </m:den>
                            </m:f>
                          </m:sup>
                        </m:sSup>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𝛽</m:t>
                            </m:r>
                          </m:e>
                          <m:sup>
                            <m:r>
                              <a:rPr lang="en-US" altLang="zh-CN" sz="1800" i="1">
                                <a:latin typeface="Cambria Math" panose="02040503050406030204" pitchFamily="18" charset="0"/>
                              </a:rPr>
                              <m:t>2</m:t>
                            </m:r>
                          </m:sup>
                        </m:sSup>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𝛾</m:t>
                            </m:r>
                          </m:e>
                          <m:sup>
                            <m:r>
                              <a:rPr lang="en-US" altLang="zh-CN" sz="1800" i="1">
                                <a:latin typeface="Cambria Math" panose="02040503050406030204" pitchFamily="18" charset="0"/>
                              </a:rPr>
                              <m:t>4</m:t>
                            </m:r>
                          </m:sup>
                        </m:sSup>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𝜀</m:t>
                            </m:r>
                          </m:e>
                          <m:sub>
                            <m:r>
                              <a:rPr lang="en-US" altLang="zh-CN" sz="1800" i="1">
                                <a:latin typeface="Cambria Math" panose="02040503050406030204" pitchFamily="18" charset="0"/>
                              </a:rPr>
                              <m:t>𝑥</m:t>
                            </m:r>
                          </m:sub>
                        </m:sSub>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𝜀</m:t>
                            </m:r>
                          </m:e>
                          <m:sub>
                            <m:r>
                              <a:rPr lang="en-US" altLang="zh-CN" sz="1800" i="1">
                                <a:latin typeface="Cambria Math" panose="02040503050406030204" pitchFamily="18" charset="0"/>
                              </a:rPr>
                              <m:t>𝑧</m:t>
                            </m:r>
                          </m:sub>
                        </m:sSub>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𝜎</m:t>
                            </m:r>
                          </m:e>
                          <m:sub>
                            <m:r>
                              <a:rPr lang="en-US" altLang="zh-CN" sz="1800" i="1">
                                <a:latin typeface="Cambria Math" panose="02040503050406030204" pitchFamily="18" charset="0"/>
                              </a:rPr>
                              <m:t>𝑠</m:t>
                            </m:r>
                          </m:sub>
                        </m:sSub>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𝜎</m:t>
                            </m:r>
                          </m:e>
                          <m:sub>
                            <m:r>
                              <a:rPr lang="en-US" altLang="zh-CN" sz="1800" i="1">
                                <a:latin typeface="Cambria Math" panose="02040503050406030204" pitchFamily="18" charset="0"/>
                              </a:rPr>
                              <m:t>𝑝</m:t>
                            </m:r>
                          </m:sub>
                        </m:sSub>
                      </m:den>
                    </m:f>
                    <m:nary>
                      <m:naryPr>
                        <m:limLoc m:val="subSup"/>
                        <m:ctrlPr>
                          <a:rPr lang="zh-CN" altLang="zh-CN" sz="1800" i="1">
                            <a:latin typeface="Cambria Math" panose="02040503050406030204" pitchFamily="18" charset="0"/>
                          </a:rPr>
                        </m:ctrlPr>
                      </m:naryPr>
                      <m:sub>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𝛽</m:t>
                            </m:r>
                          </m:e>
                          <m:sup>
                            <m:r>
                              <a:rPr lang="en-US" altLang="zh-CN" sz="1800" i="1">
                                <a:latin typeface="Cambria Math" panose="02040503050406030204" pitchFamily="18" charset="0"/>
                              </a:rPr>
                              <m:t>2</m:t>
                            </m:r>
                          </m:sup>
                        </m:sSup>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𝛾</m:t>
                            </m:r>
                          </m:e>
                          <m:sup>
                            <m:r>
                              <a:rPr lang="en-US" altLang="zh-CN" sz="1800" i="1">
                                <a:latin typeface="Cambria Math" panose="02040503050406030204" pitchFamily="18" charset="0"/>
                              </a:rPr>
                              <m:t>2</m:t>
                            </m:r>
                          </m:sup>
                        </m:sSup>
                        <m:sSubSup>
                          <m:sSubSupPr>
                            <m:ctrlPr>
                              <a:rPr lang="zh-CN" altLang="zh-CN" sz="1800" i="1">
                                <a:latin typeface="Cambria Math" panose="02040503050406030204" pitchFamily="18" charset="0"/>
                              </a:rPr>
                            </m:ctrlPr>
                          </m:sSubSupPr>
                          <m:e>
                            <m:r>
                              <a:rPr lang="en-US" altLang="zh-CN" sz="1800" i="1">
                                <a:latin typeface="Cambria Math" panose="02040503050406030204" pitchFamily="18" charset="0"/>
                              </a:rPr>
                              <m:t>𝜒</m:t>
                            </m:r>
                          </m:e>
                          <m:sub>
                            <m:r>
                              <a:rPr lang="en-US" altLang="zh-CN" sz="1800" i="1">
                                <a:latin typeface="Cambria Math" panose="02040503050406030204" pitchFamily="18" charset="0"/>
                              </a:rPr>
                              <m:t>1</m:t>
                            </m:r>
                          </m:sub>
                          <m:sup>
                            <m:r>
                              <a:rPr lang="en-US" altLang="zh-CN" sz="1800" i="1">
                                <a:latin typeface="Cambria Math" panose="02040503050406030204" pitchFamily="18" charset="0"/>
                              </a:rPr>
                              <m:t>2</m:t>
                            </m:r>
                          </m:sup>
                        </m:sSubSup>
                      </m:sub>
                      <m:sup>
                        <m:r>
                          <a:rPr lang="en-US" altLang="zh-CN" sz="1800" i="1">
                            <a:latin typeface="Cambria Math" panose="02040503050406030204" pitchFamily="18" charset="0"/>
                          </a:rPr>
                          <m:t>+∞</m:t>
                        </m:r>
                      </m:sup>
                      <m:e>
                        <m:f>
                          <m:fPr>
                            <m:ctrlPr>
                              <a:rPr lang="zh-CN" altLang="zh-CN" sz="1800" i="1">
                                <a:latin typeface="Cambria Math" panose="02040503050406030204" pitchFamily="18" charset="0"/>
                              </a:rPr>
                            </m:ctrlPr>
                          </m:fPr>
                          <m:num>
                            <m:sSup>
                              <m:sSupPr>
                                <m:ctrlPr>
                                  <a:rPr lang="zh-CN" altLang="zh-CN" sz="1800" i="1">
                                    <a:latin typeface="Cambria Math" panose="02040503050406030204" pitchFamily="18" charset="0"/>
                                  </a:rPr>
                                </m:ctrlPr>
                              </m:sSupPr>
                              <m:e>
                                <m:d>
                                  <m:dPr>
                                    <m:ctrlPr>
                                      <a:rPr lang="zh-CN" altLang="zh-CN" sz="1800" i="1">
                                        <a:latin typeface="Cambria Math" panose="02040503050406030204" pitchFamily="18" charset="0"/>
                                      </a:rPr>
                                    </m:ctrlPr>
                                  </m:dPr>
                                  <m:e>
                                    <m:r>
                                      <a:rPr lang="en-US" altLang="zh-CN" sz="1800" i="1">
                                        <a:latin typeface="Cambria Math" panose="02040503050406030204" pitchFamily="18" charset="0"/>
                                      </a:rPr>
                                      <m:t>1+</m:t>
                                    </m:r>
                                    <m:r>
                                      <a:rPr lang="en-US" altLang="zh-CN" sz="1800" i="1">
                                        <a:latin typeface="Cambria Math" panose="02040503050406030204" pitchFamily="18" charset="0"/>
                                      </a:rPr>
                                      <m:t>𝜏</m:t>
                                    </m:r>
                                  </m:e>
                                </m:d>
                              </m:e>
                              <m:sup>
                                <m:f>
                                  <m:fPr>
                                    <m:ctrlPr>
                                      <a:rPr lang="zh-CN" altLang="zh-CN" sz="1800" i="1">
                                        <a:latin typeface="Cambria Math" panose="02040503050406030204" pitchFamily="18" charset="0"/>
                                      </a:rPr>
                                    </m:ctrlPr>
                                  </m:fPr>
                                  <m:num>
                                    <m:r>
                                      <a:rPr lang="en-US" altLang="zh-CN" sz="1800" i="1">
                                        <a:latin typeface="Cambria Math" panose="02040503050406030204" pitchFamily="18" charset="0"/>
                                      </a:rPr>
                                      <m:t>5</m:t>
                                    </m:r>
                                  </m:num>
                                  <m:den>
                                    <m:r>
                                      <a:rPr lang="en-US" altLang="zh-CN" sz="1800" i="1">
                                        <a:latin typeface="Cambria Math" panose="02040503050406030204" pitchFamily="18" charset="0"/>
                                      </a:rPr>
                                      <m:t>2</m:t>
                                    </m:r>
                                  </m:den>
                                </m:f>
                              </m:sup>
                            </m:sSup>
                          </m:num>
                          <m:den>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𝜏</m:t>
                                </m:r>
                              </m:e>
                              <m:sup>
                                <m:r>
                                  <a:rPr lang="en-US" altLang="zh-CN" sz="1800" i="1">
                                    <a:latin typeface="Cambria Math" panose="02040503050406030204" pitchFamily="18" charset="0"/>
                                  </a:rPr>
                                  <m:t>2</m:t>
                                </m:r>
                              </m:sup>
                            </m:sSup>
                          </m:den>
                        </m:f>
                        <m:r>
                          <a:rPr lang="en-US" altLang="zh-CN" sz="1800" i="1">
                            <a:latin typeface="Cambria Math" panose="02040503050406030204" pitchFamily="18" charset="0"/>
                          </a:rPr>
                          <m:t>(</m:t>
                        </m:r>
                        <m:f>
                          <m:fPr>
                            <m:ctrlPr>
                              <a:rPr lang="zh-CN" altLang="zh-CN" sz="1800" i="1">
                                <a:latin typeface="Cambria Math" panose="02040503050406030204" pitchFamily="18" charset="0"/>
                              </a:rPr>
                            </m:ctrlPr>
                          </m:fPr>
                          <m:num>
                            <m:r>
                              <a:rPr lang="en-US" altLang="zh-CN" sz="1800" i="1">
                                <a:latin typeface="Cambria Math" panose="02040503050406030204" pitchFamily="18" charset="0"/>
                              </a:rPr>
                              <m:t>1</m:t>
                            </m:r>
                          </m:num>
                          <m:den>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𝛽</m:t>
                                </m:r>
                              </m:e>
                              <m:sup>
                                <m:r>
                                  <a:rPr lang="en-US" altLang="zh-CN" sz="1800" i="1">
                                    <a:latin typeface="Cambria Math" panose="02040503050406030204" pitchFamily="18" charset="0"/>
                                  </a:rPr>
                                  <m:t>2</m:t>
                                </m:r>
                              </m:sup>
                            </m:sSup>
                            <m:sSup>
                              <m:sSupPr>
                                <m:ctrlPr>
                                  <a:rPr lang="zh-CN" altLang="zh-CN" sz="1800" i="1">
                                    <a:latin typeface="Cambria Math" panose="02040503050406030204" pitchFamily="18" charset="0"/>
                                  </a:rPr>
                                </m:ctrlPr>
                              </m:sSupPr>
                              <m:e>
                                <m:d>
                                  <m:dPr>
                                    <m:ctrlPr>
                                      <a:rPr lang="zh-CN" altLang="zh-CN" sz="1800" i="1">
                                        <a:latin typeface="Cambria Math" panose="02040503050406030204" pitchFamily="18" charset="0"/>
                                      </a:rPr>
                                    </m:ctrlPr>
                                  </m:dPr>
                                  <m:e>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𝛿</m:t>
                                        </m:r>
                                      </m:e>
                                      <m:sub>
                                        <m:r>
                                          <a:rPr lang="en-US" altLang="zh-CN" sz="1800" i="1">
                                            <a:latin typeface="Cambria Math" panose="02040503050406030204" pitchFamily="18" charset="0"/>
                                          </a:rPr>
                                          <m:t>1</m:t>
                                        </m:r>
                                      </m:sub>
                                    </m:sSub>
                                  </m:e>
                                </m:d>
                              </m:e>
                              <m:sup>
                                <m:r>
                                  <a:rPr lang="en-US" altLang="zh-CN" sz="1800" i="1">
                                    <a:latin typeface="Cambria Math" panose="02040503050406030204" pitchFamily="18" charset="0"/>
                                  </a:rPr>
                                  <m:t>2</m:t>
                                </m:r>
                              </m:sup>
                            </m:sSup>
                          </m:den>
                        </m:f>
                        <m:f>
                          <m:fPr>
                            <m:ctrlPr>
                              <a:rPr lang="zh-CN" altLang="zh-CN" sz="1800" i="1">
                                <a:latin typeface="Cambria Math" panose="02040503050406030204" pitchFamily="18" charset="0"/>
                              </a:rPr>
                            </m:ctrlPr>
                          </m:fPr>
                          <m:num>
                            <m:r>
                              <a:rPr lang="en-US" altLang="zh-CN" sz="1800" i="1">
                                <a:latin typeface="Cambria Math" panose="02040503050406030204" pitchFamily="18" charset="0"/>
                              </a:rPr>
                              <m:t>𝜏</m:t>
                            </m:r>
                          </m:num>
                          <m:den>
                            <m:r>
                              <a:rPr lang="en-US" altLang="zh-CN" sz="1800" i="1">
                                <a:latin typeface="Cambria Math" panose="02040503050406030204" pitchFamily="18" charset="0"/>
                              </a:rPr>
                              <m:t>1+</m:t>
                            </m:r>
                            <m:r>
                              <a:rPr lang="en-US" altLang="zh-CN" sz="1800" i="1">
                                <a:latin typeface="Cambria Math" panose="02040503050406030204" pitchFamily="18" charset="0"/>
                              </a:rPr>
                              <m:t>𝜏</m:t>
                            </m:r>
                          </m:den>
                        </m:f>
                        <m:r>
                          <a:rPr lang="en-US" altLang="zh-CN" sz="1800" i="1">
                            <a:latin typeface="Cambria Math" panose="02040503050406030204" pitchFamily="18" charset="0"/>
                          </a:rPr>
                          <m:t>−1−(1+</m:t>
                        </m:r>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𝑃</m:t>
                            </m:r>
                          </m:e>
                          <m:sup>
                            <m:r>
                              <a:rPr lang="en-US" altLang="zh-CN" sz="1800" i="1">
                                <a:latin typeface="Cambria Math" panose="02040503050406030204" pitchFamily="18" charset="0"/>
                              </a:rPr>
                              <m:t>2</m:t>
                            </m:r>
                          </m:sup>
                        </m:sSup>
                        <m:r>
                          <a:rPr lang="en-US" altLang="zh-CN" sz="1800" i="1">
                            <a:latin typeface="Cambria Math" panose="02040503050406030204" pitchFamily="18" charset="0"/>
                          </a:rPr>
                          <m:t>)</m:t>
                        </m:r>
                        <m:r>
                          <a:rPr lang="en-US" altLang="zh-CN" sz="1800" i="1">
                            <a:latin typeface="Cambria Math" panose="02040503050406030204" pitchFamily="18" charset="0"/>
                          </a:rPr>
                          <m:t>𝑙𝑛</m:t>
                        </m:r>
                        <m:f>
                          <m:fPr>
                            <m:ctrlPr>
                              <a:rPr lang="zh-CN" altLang="zh-CN" sz="1800" i="1">
                                <a:latin typeface="Cambria Math" panose="02040503050406030204" pitchFamily="18" charset="0"/>
                              </a:rPr>
                            </m:ctrlPr>
                          </m:fPr>
                          <m:num>
                            <m:rad>
                              <m:radPr>
                                <m:degHide m:val="on"/>
                                <m:ctrlPr>
                                  <a:rPr lang="zh-CN" altLang="zh-CN" sz="1800" i="1">
                                    <a:latin typeface="Cambria Math" panose="02040503050406030204" pitchFamily="18" charset="0"/>
                                  </a:rPr>
                                </m:ctrlPr>
                              </m:radPr>
                              <m:deg/>
                              <m:e>
                                <m:r>
                                  <a:rPr lang="en-US" altLang="zh-CN" sz="1800" i="1">
                                    <a:latin typeface="Cambria Math" panose="02040503050406030204" pitchFamily="18" charset="0"/>
                                  </a:rPr>
                                  <m:t>𝜏</m:t>
                                </m:r>
                              </m:e>
                            </m:rad>
                          </m:num>
                          <m:den>
                            <m:r>
                              <a:rPr lang="en-US" altLang="zh-CN" sz="1800" i="1">
                                <a:latin typeface="Cambria Math" panose="02040503050406030204" pitchFamily="18" charset="0"/>
                              </a:rPr>
                              <m:t>𝛽</m:t>
                            </m:r>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𝛿</m:t>
                                </m:r>
                              </m:e>
                              <m:sub>
                                <m:r>
                                  <a:rPr lang="en-US" altLang="zh-CN" sz="1800" i="1">
                                    <a:latin typeface="Cambria Math" panose="02040503050406030204" pitchFamily="18" charset="0"/>
                                  </a:rPr>
                                  <m:t>1</m:t>
                                </m:r>
                              </m:sub>
                            </m:sSub>
                            <m:rad>
                              <m:radPr>
                                <m:degHide m:val="on"/>
                                <m:ctrlPr>
                                  <a:rPr lang="zh-CN" altLang="zh-CN" sz="1800" i="1">
                                    <a:latin typeface="Cambria Math" panose="02040503050406030204" pitchFamily="18" charset="0"/>
                                  </a:rPr>
                                </m:ctrlPr>
                              </m:radPr>
                              <m:deg/>
                              <m:e>
                                <m:r>
                                  <a:rPr lang="en-US" altLang="zh-CN" sz="1800" i="1">
                                    <a:latin typeface="Cambria Math" panose="02040503050406030204" pitchFamily="18" charset="0"/>
                                  </a:rPr>
                                  <m:t>1+</m:t>
                                </m:r>
                                <m:r>
                                  <a:rPr lang="en-US" altLang="zh-CN" sz="1800" i="1">
                                    <a:latin typeface="Cambria Math" panose="02040503050406030204" pitchFamily="18" charset="0"/>
                                  </a:rPr>
                                  <m:t>𝜏</m:t>
                                </m:r>
                              </m:e>
                            </m:rad>
                          </m:den>
                        </m:f>
                        <m:r>
                          <a:rPr lang="en-US" altLang="zh-CN" sz="1800" i="1">
                            <a:latin typeface="Cambria Math" panose="02040503050406030204" pitchFamily="18" charset="0"/>
                          </a:rPr>
                          <m:t>)</m:t>
                        </m:r>
                      </m:e>
                    </m:nary>
                    <m:rad>
                      <m:radPr>
                        <m:degHide m:val="on"/>
                        <m:ctrlPr>
                          <a:rPr lang="zh-CN" altLang="zh-CN" sz="1800" i="1">
                            <a:latin typeface="Cambria Math" panose="02040503050406030204" pitchFamily="18" charset="0"/>
                          </a:rPr>
                        </m:ctrlPr>
                      </m:radPr>
                      <m:deg/>
                      <m:e>
                        <m:r>
                          <a:rPr lang="en-US" altLang="zh-CN" sz="1800" i="1">
                            <a:latin typeface="Cambria Math" panose="02040503050406030204" pitchFamily="18" charset="0"/>
                          </a:rPr>
                          <m:t>𝜏</m:t>
                        </m:r>
                      </m:e>
                    </m:rad>
                    <m:sSup>
                      <m:sSupPr>
                        <m:ctrlPr>
                          <a:rPr lang="zh-CN" altLang="zh-CN" sz="1800" i="1">
                            <a:latin typeface="Cambria Math" panose="02040503050406030204" pitchFamily="18" charset="0"/>
                          </a:rPr>
                        </m:ctrlPr>
                      </m:sSupPr>
                      <m:e>
                        <m:r>
                          <a:rPr lang="en-US" altLang="zh-CN" sz="1800" i="1">
                            <a:latin typeface="Cambria Math" panose="02040503050406030204" pitchFamily="18" charset="0"/>
                          </a:rPr>
                          <m:t>𝑒</m:t>
                        </m:r>
                      </m:e>
                      <m:sup>
                        <m:r>
                          <a:rPr lang="en-US" altLang="zh-CN" sz="1800" i="1">
                            <a:latin typeface="Cambria Math" panose="02040503050406030204" pitchFamily="18" charset="0"/>
                          </a:rPr>
                          <m:t>−</m:t>
                        </m:r>
                        <m:r>
                          <a:rPr lang="en-US" altLang="zh-CN" sz="1800" i="1">
                            <a:latin typeface="Cambria Math" panose="02040503050406030204" pitchFamily="18" charset="0"/>
                          </a:rPr>
                          <m:t>𝜏</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i="1">
                                <a:latin typeface="Cambria Math" panose="02040503050406030204" pitchFamily="18" charset="0"/>
                              </a:rPr>
                              <m:t>1</m:t>
                            </m:r>
                          </m:sub>
                        </m:sSub>
                      </m:sup>
                    </m:sSup>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𝐼</m:t>
                        </m:r>
                      </m:e>
                      <m:sub>
                        <m:r>
                          <a:rPr lang="en-US" altLang="zh-CN" sz="1800" i="1">
                            <a:latin typeface="Cambria Math" panose="02040503050406030204" pitchFamily="18" charset="0"/>
                          </a:rPr>
                          <m:t>0</m:t>
                        </m:r>
                      </m:sub>
                    </m:sSub>
                    <m:d>
                      <m:dPr>
                        <m:ctrlPr>
                          <a:rPr lang="zh-CN" altLang="zh-CN" sz="1800" i="1">
                            <a:latin typeface="Cambria Math" panose="02040503050406030204" pitchFamily="18" charset="0"/>
                          </a:rPr>
                        </m:ctrlPr>
                      </m:dPr>
                      <m:e>
                        <m:r>
                          <a:rPr lang="en-US" altLang="zh-CN" sz="1800" i="1">
                            <a:latin typeface="Cambria Math" panose="02040503050406030204" pitchFamily="18" charset="0"/>
                          </a:rPr>
                          <m:t>𝜏</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𝐵</m:t>
                            </m:r>
                          </m:e>
                          <m:sub>
                            <m:r>
                              <a:rPr lang="en-US" altLang="zh-CN" sz="1800" i="1">
                                <a:latin typeface="Cambria Math" panose="02040503050406030204" pitchFamily="18" charset="0"/>
                              </a:rPr>
                              <m:t>2</m:t>
                            </m:r>
                          </m:sub>
                        </m:sSub>
                      </m:e>
                    </m:d>
                    <m:r>
                      <a:rPr lang="en-US" altLang="zh-CN" sz="1800" i="1">
                        <a:latin typeface="Cambria Math" panose="02040503050406030204" pitchFamily="18" charset="0"/>
                      </a:rPr>
                      <m:t>𝑑</m:t>
                    </m:r>
                    <m:r>
                      <a:rPr lang="en-US" altLang="zh-CN" sz="1800" i="1">
                        <a:latin typeface="Cambria Math" panose="02040503050406030204" pitchFamily="18" charset="0"/>
                      </a:rPr>
                      <m:t>𝜏</m:t>
                    </m:r>
                  </m:oMath>
                </a14:m>
                <a:endParaRPr lang="en-US" altLang="zh-CN" sz="1800" dirty="0"/>
              </a:p>
              <a:p>
                <a:endParaRPr lang="en-US" altLang="zh-CN" sz="1800" dirty="0"/>
              </a:p>
              <a:p>
                <a:r>
                  <a:rPr lang="en-US" altLang="zh-CN" sz="2400" dirty="0"/>
                  <a:t>    </a:t>
                </a:r>
                <a:r>
                  <a:rPr lang="zh-CN" altLang="en-US" sz="2400" dirty="0"/>
                  <a:t> </a:t>
                </a:r>
                <a14:m>
                  <m:oMath xmlns:m="http://schemas.openxmlformats.org/officeDocument/2006/math">
                    <m:r>
                      <a:rPr lang="zh-CN" altLang="en-US" sz="2400" i="1" smtClean="0">
                        <a:latin typeface="Cambria Math" panose="02040503050406030204" pitchFamily="18" charset="0"/>
                      </a:rPr>
                      <m:t>𝜏</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zh-CN" altLang="en-US" sz="2400" b="0" i="1" smtClean="0">
                            <a:latin typeface="Cambria Math" panose="02040503050406030204" pitchFamily="18" charset="0"/>
                          </a:rPr>
                          <m:t>𝛽</m:t>
                        </m:r>
                      </m:e>
                      <m:sup>
                        <m:r>
                          <a:rPr lang="en-US" altLang="zh-CN" sz="2400" b="0" i="1" smtClean="0">
                            <a:latin typeface="Cambria Math" panose="02040503050406030204" pitchFamily="18" charset="0"/>
                          </a:rPr>
                          <m:t>2</m:t>
                        </m:r>
                      </m:sup>
                    </m:sSup>
                    <m:sSup>
                      <m:sSupPr>
                        <m:ctrlPr>
                          <a:rPr lang="en-US" altLang="zh-CN" sz="2400" b="0" i="1" smtClean="0">
                            <a:latin typeface="Cambria Math" panose="02040503050406030204" pitchFamily="18" charset="0"/>
                          </a:rPr>
                        </m:ctrlPr>
                      </m:sSupPr>
                      <m:e>
                        <m:sSup>
                          <m:sSupPr>
                            <m:ctrlPr>
                              <a:rPr lang="en-US" altLang="zh-CN" sz="2400" b="0" i="1" smtClean="0">
                                <a:latin typeface="Cambria Math" panose="02040503050406030204" pitchFamily="18" charset="0"/>
                              </a:rPr>
                            </m:ctrlPr>
                          </m:sSupPr>
                          <m:e>
                            <m:r>
                              <a:rPr lang="zh-CN" altLang="en-US" sz="2400" b="0" i="1" smtClean="0">
                                <a:latin typeface="Cambria Math" panose="02040503050406030204" pitchFamily="18" charset="0"/>
                              </a:rPr>
                              <m:t>𝛾</m:t>
                            </m:r>
                          </m:e>
                          <m:sup>
                            <m:r>
                              <a:rPr lang="en-US" altLang="zh-CN" sz="2400" b="0" i="1" smtClean="0">
                                <a:latin typeface="Cambria Math" panose="02040503050406030204" pitchFamily="18" charset="0"/>
                              </a:rPr>
                              <m:t>2</m:t>
                            </m:r>
                          </m:sup>
                        </m:sSup>
                        <m:r>
                          <a:rPr lang="zh-CN" altLang="en-US" sz="2400" b="0" i="1" smtClean="0">
                            <a:latin typeface="Cambria Math" panose="02040503050406030204" pitchFamily="18" charset="0"/>
                          </a:rPr>
                          <m:t>𝜒</m:t>
                        </m:r>
                      </m:e>
                      <m:sup>
                        <m:r>
                          <a:rPr lang="en-US" altLang="zh-CN" sz="2400" b="0" i="1" smtClean="0">
                            <a:latin typeface="Cambria Math" panose="02040503050406030204" pitchFamily="18" charset="0"/>
                          </a:rPr>
                          <m:t>2</m:t>
                        </m:r>
                      </m:sup>
                    </m:sSup>
                  </m:oMath>
                </a14:m>
                <a:r>
                  <a:rPr lang="en-US" altLang="zh-CN" sz="2400" dirty="0"/>
                  <a:t>,</a:t>
                </a:r>
                <a14:m>
                  <m:oMath xmlns:m="http://schemas.openxmlformats.org/officeDocument/2006/math">
                    <m:sSub>
                      <m:sSubPr>
                        <m:ctrlPr>
                          <a:rPr lang="en-US" altLang="zh-CN" sz="2400" i="1" dirty="0" smtClean="0">
                            <a:latin typeface="Cambria Math" panose="02040503050406030204" pitchFamily="18" charset="0"/>
                          </a:rPr>
                        </m:ctrlPr>
                      </m:sSubPr>
                      <m:e>
                        <m:r>
                          <a:rPr lang="en-US" altLang="zh-CN" sz="2400" b="0" i="1" dirty="0" smtClean="0">
                            <a:latin typeface="Cambria Math" panose="02040503050406030204" pitchFamily="18" charset="0"/>
                          </a:rPr>
                          <m:t>𝐼</m:t>
                        </m:r>
                      </m:e>
                      <m:sub>
                        <m:r>
                          <a:rPr lang="en-US" altLang="zh-CN" sz="2400" b="0" i="1" dirty="0" smtClean="0">
                            <a:latin typeface="Cambria Math" panose="02040503050406030204" pitchFamily="18" charset="0"/>
                          </a:rPr>
                          <m:t>0</m:t>
                        </m:r>
                      </m:sub>
                    </m:sSub>
                    <m:r>
                      <a:rPr lang="zh-CN" altLang="en-US" sz="2400" i="1" dirty="0">
                        <a:latin typeface="Cambria Math" panose="02040503050406030204" pitchFamily="18" charset="0"/>
                      </a:rPr>
                      <m:t>是</m:t>
                    </m:r>
                  </m:oMath>
                </a14:m>
                <a:r>
                  <a:rPr lang="zh-CN" altLang="en-US" sz="2400" dirty="0"/>
                  <a:t>修正贝塞尔函数</a:t>
                </a:r>
                <a:endParaRPr lang="en-US" altLang="zh-CN" sz="2400" dirty="0"/>
              </a:p>
              <a:p>
                <a:r>
                  <a:rPr lang="en-US" altLang="zh-CN" sz="2400" dirty="0"/>
                  <a:t> </a:t>
                </a:r>
                <a:r>
                  <a:rPr lang="zh-CN" altLang="zh-CN" dirty="0">
                    <a:solidFill>
                      <a:srgbClr val="000000"/>
                    </a:solidFill>
                    <a:effectLst/>
                    <a:ea typeface="等线" panose="02010600030101010101" pitchFamily="2" charset="-122"/>
                    <a:cs typeface="Times New Roman" panose="02020603050405020304" pitchFamily="18" charset="0"/>
                  </a:rPr>
                  <a:t>②此时质心系向前散射的电子的纵向动量没有超过正动量接受度不会损失，但是向后散射的电子的纵向动量超过了负动量接受度度会损失</a:t>
                </a:r>
                <a:r>
                  <a:rPr lang="zh-CN" altLang="zh-CN" sz="1800" dirty="0">
                    <a:solidFill>
                      <a:srgbClr val="000000"/>
                    </a:solidFill>
                    <a:effectLst/>
                    <a:ea typeface="等线" panose="02010600030101010101" pitchFamily="2" charset="-122"/>
                    <a:cs typeface="Times New Roman" panose="02020603050405020304" pitchFamily="18" charset="0"/>
                  </a:rPr>
                  <a:t>。</a:t>
                </a:r>
                <a:endParaRPr lang="en-US" altLang="zh-CN" sz="1800" dirty="0">
                  <a:solidFill>
                    <a:srgbClr val="000000"/>
                  </a:solidFill>
                  <a:effectLst/>
                  <a:ea typeface="等线" panose="02010600030101010101" pitchFamily="2" charset="-122"/>
                  <a:cs typeface="Times New Roman" panose="02020603050405020304" pitchFamily="18" charset="0"/>
                </a:endParaRPr>
              </a:p>
              <a:p>
                <a:r>
                  <a:rPr lang="en-US" altLang="zh-CN" sz="1800" dirty="0">
                    <a:solidFill>
                      <a:srgbClr val="000000"/>
                    </a:solidFill>
                    <a:ea typeface="等线" panose="02010600030101010101" pitchFamily="2" charset="-122"/>
                    <a:cs typeface="Times New Roman" panose="02020603050405020304" pitchFamily="18" charset="0"/>
                  </a:rPr>
                  <a:t>      </a:t>
                </a:r>
                <a14:m>
                  <m:oMath xmlns:m="http://schemas.openxmlformats.org/officeDocument/2006/math">
                    <m:sSub>
                      <m:sSubPr>
                        <m:ctrlPr>
                          <a:rPr lang="zh-CN" altLang="zh-CN" sz="1800" i="1" smtClean="0">
                            <a:solidFill>
                              <a:srgbClr val="000000"/>
                            </a:solidFill>
                            <a:effectLst/>
                            <a:latin typeface="Cambria Math" panose="02040503050406030204" pitchFamily="18" charset="0"/>
                            <a:ea typeface="Cambria Math" panose="02040503050406030204" pitchFamily="18" charset="0"/>
                          </a:rPr>
                        </m:ctrlPr>
                      </m:sSubPr>
                      <m:e>
                        <m:r>
                          <m:rPr>
                            <m:nor/>
                          </m:rPr>
                          <a:rPr lang="en-US" altLang="zh-CN" sz="1800">
                            <a:solidFill>
                              <a:srgbClr val="000000"/>
                            </a:solidFill>
                            <a:effectLst/>
                            <a:latin typeface="等线" panose="02010600030101010101" pitchFamily="2" charset="-122"/>
                            <a:cs typeface="Times New Roman" panose="02020603050405020304" pitchFamily="18" charset="0"/>
                          </a:rPr>
                          <m:t>(</m:t>
                        </m:r>
                        <m:f>
                          <m:fPr>
                            <m:ctrlPr>
                              <a:rPr lang="zh-CN" altLang="zh-CN" sz="1800" i="1">
                                <a:solidFill>
                                  <a:srgbClr val="000000"/>
                                </a:solidFill>
                                <a:effectLst/>
                                <a:latin typeface="Cambria Math" panose="02040503050406030204" pitchFamily="18" charset="0"/>
                                <a:ea typeface="Cambria Math" panose="02040503050406030204" pitchFamily="18" charset="0"/>
                              </a:rPr>
                            </m:ctrlPr>
                          </m:fPr>
                          <m:num>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𝑑𝑁</m:t>
                            </m:r>
                          </m:num>
                          <m:den>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𝑑𝑡</m:t>
                            </m:r>
                          </m:den>
                        </m:f>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a:solidFill>
                              <a:srgbClr val="000000"/>
                            </a:solidFill>
                            <a:effectLst/>
                            <a:latin typeface="Cambria Math" panose="02040503050406030204" pitchFamily="18" charset="0"/>
                            <a:ea typeface="Cambria Math" panose="02040503050406030204" pitchFamily="18" charset="0"/>
                          </a:rPr>
                        </m:ctrlPr>
                      </m:fPr>
                      <m:num>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𝑟</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0</m:t>
                            </m:r>
                          </m:sub>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p>
                        </m:sSubSup>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𝑐</m:t>
                        </m:r>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𝑥</m:t>
                            </m:r>
                          </m:sub>
                        </m:sSub>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𝑧</m:t>
                            </m:r>
                          </m:sub>
                        </m:sSub>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h</m:t>
                            </m:r>
                          </m:sub>
                        </m:sSub>
                        <m:sSubSup>
                          <m:sSubSupPr>
                            <m:ctrlPr>
                              <a:rPr lang="zh-CN" altLang="zh-CN" sz="1800" i="1">
                                <a:solidFill>
                                  <a:srgbClr val="000000"/>
                                </a:solidFill>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𝑝</m:t>
                            </m:r>
                          </m:sub>
                          <m:sup>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num>
                      <m:den>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8</m:t>
                        </m:r>
                        <m:sSup>
                          <m:sSupPr>
                            <m:ctrlPr>
                              <a:rPr lang="zh-CN" altLang="zh-CN" sz="1800" i="1">
                                <a:solidFill>
                                  <a:srgbClr val="000000"/>
                                </a:solidFill>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𝜋</m:t>
                            </m:r>
                          </m:e>
                          <m:sup>
                            <m:f>
                              <m:fPr>
                                <m:ctrlPr>
                                  <a:rPr lang="zh-CN" altLang="zh-CN" sz="1800" i="1">
                                    <a:solidFill>
                                      <a:srgbClr val="000000"/>
                                    </a:solidFill>
                                    <a:effectLst/>
                                    <a:latin typeface="Cambria Math" panose="02040503050406030204" pitchFamily="18" charset="0"/>
                                    <a:ea typeface="Cambria Math" panose="02040503050406030204" pitchFamily="18" charset="0"/>
                                  </a:rPr>
                                </m:ctrlPr>
                              </m:fPr>
                              <m:num>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den>
                            </m:f>
                          </m:sup>
                        </m:sSup>
                        <m:sSup>
                          <m:sSupPr>
                            <m:ctrlPr>
                              <a:rPr lang="zh-CN" altLang="zh-CN" sz="1800" i="1">
                                <a:solidFill>
                                  <a:srgbClr val="000000"/>
                                </a:solidFill>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p>
                        <m:sSup>
                          <m:sSupPr>
                            <m:ctrlPr>
                              <a:rPr lang="zh-CN" altLang="zh-CN" sz="1800" i="1">
                                <a:solidFill>
                                  <a:srgbClr val="000000"/>
                                </a:solidFill>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𝛾</m:t>
                            </m:r>
                          </m:e>
                          <m:sup>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4</m:t>
                            </m:r>
                          </m:sup>
                        </m:sSup>
                        <m:sSubSup>
                          <m:sSubSupPr>
                            <m:ctrlPr>
                              <a:rPr lang="zh-CN" altLang="zh-CN" sz="1800" i="1">
                                <a:solidFill>
                                  <a:srgbClr val="000000"/>
                                </a:solidFill>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𝑥</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sub>
                          <m:sup>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SubSup>
                          <m:sSubSupPr>
                            <m:ctrlPr>
                              <a:rPr lang="zh-CN" altLang="zh-CN" sz="1800" i="1">
                                <a:solidFill>
                                  <a:srgbClr val="000000"/>
                                </a:solidFill>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𝑧</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sub>
                          <m:sup>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𝑠</m:t>
                            </m:r>
                          </m:sub>
                        </m:sSub>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𝑝</m:t>
                            </m:r>
                          </m:sub>
                        </m:sSub>
                      </m:den>
                    </m:f>
                    <m:nary>
                      <m:naryPr>
                        <m:limLoc m:val="subSup"/>
                        <m:ctrlPr>
                          <a:rPr lang="zh-CN" altLang="zh-CN" sz="1800" i="1">
                            <a:solidFill>
                              <a:srgbClr val="000000"/>
                            </a:solidFill>
                            <a:effectLst/>
                            <a:latin typeface="Cambria Math" panose="02040503050406030204" pitchFamily="18" charset="0"/>
                            <a:ea typeface="Cambria Math" panose="02040503050406030204" pitchFamily="18" charset="0"/>
                          </a:rPr>
                        </m:ctrlPr>
                      </m:naryPr>
                      <m:sub>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p>
                        </m:sSup>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𝛾</m:t>
                            </m:r>
                          </m:e>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a:solidFill>
                                  <a:srgbClr val="000000"/>
                                </a:solidFill>
                                <a:effectLst/>
                                <a:latin typeface="Cambria Math" panose="02040503050406030204" pitchFamily="18" charset="0"/>
                                <a:ea typeface="Cambria Math" panose="02040503050406030204" pitchFamily="18" charset="0"/>
                              </a:rPr>
                            </m:ctrlPr>
                          </m:sSubSup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up>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ub>
                      <m:sup>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up>
                      <m:e>
                        <m:f>
                          <m:fPr>
                            <m:ctrlPr>
                              <a:rPr lang="zh-CN" altLang="zh-CN" sz="1800" i="1">
                                <a:effectLst/>
                                <a:latin typeface="Cambria Math" panose="02040503050406030204" pitchFamily="18" charset="0"/>
                                <a:ea typeface="Cambria Math" panose="02040503050406030204" pitchFamily="18" charset="0"/>
                              </a:rPr>
                            </m:ctrlPr>
                          </m:fPr>
                          <m:num>
                            <m:sSup>
                              <m:sSupPr>
                                <m:ctrlPr>
                                  <a:rPr lang="zh-CN" altLang="zh-CN" sz="1800" i="1">
                                    <a:effectLst/>
                                    <a:latin typeface="Cambria Math" panose="02040503050406030204" pitchFamily="18" charset="0"/>
                                    <a:ea typeface="Cambria Math" panose="02040503050406030204" pitchFamily="18" charset="0"/>
                                  </a:rPr>
                                </m:ctrlPr>
                              </m:sSupPr>
                              <m:e>
                                <m:d>
                                  <m:dPr>
                                    <m:ctrlPr>
                                      <a:rPr lang="zh-CN" altLang="zh-CN" sz="1800" i="1">
                                        <a:effectLst/>
                                        <a:latin typeface="Cambria Math" panose="02040503050406030204" pitchFamily="18" charset="0"/>
                                        <a:ea typeface="Cambria Math" panose="02040503050406030204" pitchFamily="18" charset="0"/>
                                      </a:rPr>
                                    </m:ctrlPr>
                                  </m:d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𝜏</m:t>
                                    </m:r>
                                  </m:e>
                                </m:d>
                              </m:e>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5/2</m:t>
                                </m:r>
                              </m:sup>
                            </m:sSup>
                          </m:num>
                          <m:den>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𝜏</m:t>
                            </m:r>
                            <m:rad>
                              <m:radPr>
                                <m:degHide m:val="on"/>
                                <m:ctrlPr>
                                  <a:rPr lang="zh-CN" altLang="zh-CN" sz="1800" i="1">
                                    <a:effectLst/>
                                    <a:latin typeface="Cambria Math" panose="02040503050406030204" pitchFamily="18" charset="0"/>
                                    <a:ea typeface="Cambria Math" panose="02040503050406030204" pitchFamily="18" charset="0"/>
                                  </a:rPr>
                                </m:ctrlPr>
                              </m:radPr>
                              <m:deg/>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𝜏</m:t>
                                </m:r>
                              </m:e>
                            </m:rad>
                          </m:den>
                        </m:f>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a:effectLst/>
                                <a:latin typeface="Cambria Math" panose="02040503050406030204" pitchFamily="18" charset="0"/>
                                <a:ea typeface="Cambria Math" panose="02040503050406030204" pitchFamily="18" charset="0"/>
                              </a:rPr>
                            </m:ctrlPr>
                          </m:fPr>
                          <m:num>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num>
                          <m:den>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b>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p>
                            </m:sSubSup>
                          </m:den>
                        </m:f>
                        <m:f>
                          <m:fPr>
                            <m:ctrlPr>
                              <a:rPr lang="zh-CN" altLang="zh-CN" sz="1800" i="1">
                                <a:effectLst/>
                                <a:latin typeface="Cambria Math" panose="02040503050406030204" pitchFamily="18" charset="0"/>
                                <a:ea typeface="Cambria Math" panose="02040503050406030204" pitchFamily="18" charset="0"/>
                              </a:rPr>
                            </m:ctrlPr>
                          </m:fPr>
                          <m:num>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𝜏</m:t>
                            </m:r>
                          </m:num>
                          <m:den>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𝜏</m:t>
                            </m:r>
                          </m:den>
                        </m:f>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a:effectLst/>
                                <a:latin typeface="Cambria Math" panose="02040503050406030204" pitchFamily="18" charset="0"/>
                                <a:ea typeface="Cambria Math" panose="02040503050406030204" pitchFamily="18" charset="0"/>
                              </a:rPr>
                            </m:ctrlPr>
                          </m:fPr>
                          <m:num>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num>
                          <m:den>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p>
                            </m:sSubSup>
                          </m:den>
                        </m:f>
                        <m:f>
                          <m:fPr>
                            <m:ctrlPr>
                              <a:rPr lang="zh-CN" altLang="zh-CN" sz="1800" i="1">
                                <a:effectLst/>
                                <a:latin typeface="Cambria Math" panose="02040503050406030204" pitchFamily="18" charset="0"/>
                                <a:ea typeface="Cambria Math" panose="02040503050406030204" pitchFamily="18" charset="0"/>
                              </a:rPr>
                            </m:ctrlPr>
                          </m:fPr>
                          <m:num>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𝜏</m:t>
                            </m:r>
                          </m:num>
                          <m:den>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𝜏</m:t>
                            </m:r>
                          </m:den>
                        </m:f>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a:effectLst/>
                                <a:latin typeface="Cambria Math" panose="02040503050406030204" pitchFamily="18" charset="0"/>
                                <a:ea typeface="Cambria Math" panose="02040503050406030204" pitchFamily="18" charset="0"/>
                              </a:rPr>
                            </m:ctrlPr>
                          </m:fPr>
                          <m:num>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𝑃</m:t>
                                </m:r>
                              </m:e>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p>
                            </m:sSup>
                          </m:num>
                          <m:den>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den>
                        </m:f>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𝑙𝑛</m:t>
                        </m:r>
                        <m:f>
                          <m:fPr>
                            <m:ctrlPr>
                              <a:rPr lang="zh-CN" altLang="zh-CN" sz="1800" i="1">
                                <a:effectLst/>
                                <a:latin typeface="Cambria Math" panose="02040503050406030204" pitchFamily="18" charset="0"/>
                                <a:ea typeface="Cambria Math" panose="02040503050406030204" pitchFamily="18" charset="0"/>
                              </a:rPr>
                            </m:ctrlPr>
                          </m:fPr>
                          <m:num>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b>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p>
                            </m:sSub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num>
                          <m:den>
                            <m:sSup>
                              <m:sSupPr>
                                <m:ctrlPr>
                                  <a:rPr lang="zh-CN" altLang="zh-CN" sz="1800" i="1">
                                    <a:effectLst/>
                                    <a:latin typeface="Cambria Math" panose="02040503050406030204" pitchFamily="18" charset="0"/>
                                    <a:ea typeface="Cambria Math" panose="02040503050406030204" pitchFamily="18" charset="0"/>
                                  </a:rPr>
                                </m:ctrlPr>
                              </m:sSup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a:effectLst/>
                                    <a:latin typeface="Cambria Math" panose="02040503050406030204" pitchFamily="18" charset="0"/>
                                    <a:ea typeface="Cambria Math" panose="02040503050406030204" pitchFamily="18" charset="0"/>
                                  </a:rPr>
                                </m:ctrlPr>
                              </m:sSubSupPr>
                              <m:e>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2</m:t>
                                </m:r>
                              </m:sup>
                            </m:sSubSup>
                          </m:den>
                        </m:f>
                        <m:r>
                          <a:rPr lang="en-US" altLang="zh-CN" sz="1800" i="1">
                            <a:effectLst/>
                            <a:latin typeface="Cambria Math" panose="02040503050406030204" pitchFamily="18" charset="0"/>
                            <a:ea typeface="等线" panose="02010600030101010101" pitchFamily="2" charset="-122"/>
                            <a:cs typeface="Times New Roman" panose="02020603050405020304" pitchFamily="18" charset="0"/>
                          </a:rPr>
                          <m:t>)</m:t>
                        </m:r>
                      </m:e>
                    </m:nary>
                    <m:sSup>
                      <m:sSupPr>
                        <m:ctrlPr>
                          <a:rPr lang="zh-CN" altLang="zh-CN" sz="1800" i="1">
                            <a:solidFill>
                              <a:srgbClr val="000000"/>
                            </a:solidFill>
                            <a:effectLst/>
                            <a:latin typeface="Cambria Math" panose="02040503050406030204" pitchFamily="18" charset="0"/>
                            <a:ea typeface="Cambria Math" panose="02040503050406030204" pitchFamily="18" charset="0"/>
                          </a:rPr>
                        </m:ctrlPr>
                      </m:sSup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𝑒</m:t>
                        </m:r>
                      </m:e>
                      <m:sup>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sup>
                    </m:sSup>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0</m:t>
                        </m:r>
                      </m:sub>
                    </m:sSub>
                    <m:d>
                      <m:dPr>
                        <m:ctrlPr>
                          <a:rPr lang="zh-CN" altLang="zh-CN" sz="1800" i="1">
                            <a:solidFill>
                              <a:srgbClr val="000000"/>
                            </a:solidFill>
                            <a:effectLst/>
                            <a:latin typeface="Cambria Math" panose="02040503050406030204" pitchFamily="18" charset="0"/>
                            <a:ea typeface="Cambria Math" panose="02040503050406030204" pitchFamily="18" charset="0"/>
                          </a:rPr>
                        </m:ctrlPr>
                      </m:d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sSub>
                          <m:sSubPr>
                            <m:ctrlPr>
                              <a:rPr lang="zh-CN" altLang="zh-CN" sz="1800" i="1">
                                <a:solidFill>
                                  <a:srgbClr val="000000"/>
                                </a:solidFill>
                                <a:effectLst/>
                                <a:latin typeface="Cambria Math" panose="02040503050406030204" pitchFamily="18" charset="0"/>
                                <a:ea typeface="Cambria Math" panose="02040503050406030204" pitchFamily="18" charset="0"/>
                              </a:rPr>
                            </m:ctrlPr>
                          </m:sSubPr>
                          <m:e>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b>
                        </m:sSub>
                      </m:e>
                    </m:d>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𝑑</m:t>
                    </m:r>
                    <m:r>
                      <a:rPr lang="en-US" altLang="zh-CN" sz="1800" i="1">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oMath>
                </a14:m>
                <a:endParaRPr lang="en-US" altLang="zh-CN" sz="2000" dirty="0"/>
              </a:p>
              <a:p>
                <a:r>
                  <a:rPr lang="en-US" altLang="zh-CN" sz="2000" dirty="0"/>
                  <a:t>   </a:t>
                </a:r>
              </a:p>
              <a:p>
                <a:r>
                  <a:rPr lang="en-US" altLang="zh-CN" sz="2000" dirty="0"/>
                  <a:t> </a:t>
                </a:r>
                <a:r>
                  <a:rPr lang="zh-CN" altLang="zh-CN" dirty="0">
                    <a:solidFill>
                      <a:srgbClr val="000000"/>
                    </a:solidFill>
                    <a:effectLst/>
                    <a:ea typeface="等线" panose="02010600030101010101" pitchFamily="2" charset="-122"/>
                    <a:cs typeface="Times New Roman" panose="02020603050405020304" pitchFamily="18" charset="0"/>
                  </a:rPr>
                  <a:t>③此时质心系中的两个散射电子纵向动量均没有超过相应的动量接受度，因此没有粒子损失</a:t>
                </a:r>
                <a:endParaRPr lang="en-US" altLang="zh-CN" dirty="0">
                  <a:solidFill>
                    <a:srgbClr val="000000"/>
                  </a:solidFill>
                  <a:effectLst/>
                  <a:ea typeface="等线" panose="02010600030101010101" pitchFamily="2" charset="-122"/>
                  <a:cs typeface="Times New Roman" panose="02020603050405020304" pitchFamily="18" charset="0"/>
                </a:endParaRPr>
              </a:p>
              <a:p>
                <a:r>
                  <a:rPr lang="en-US" altLang="zh-CN" dirty="0">
                    <a:solidFill>
                      <a:srgbClr val="000000"/>
                    </a:solidFill>
                    <a:ea typeface="等线" panose="02010600030101010101" pitchFamily="2" charset="-122"/>
                    <a:cs typeface="Times New Roman" panose="02020603050405020304" pitchFamily="18" charset="0"/>
                  </a:rPr>
                  <a:t>  </a:t>
                </a:r>
                <a:r>
                  <a:rPr lang="zh-CN" altLang="en-US" dirty="0">
                    <a:solidFill>
                      <a:srgbClr val="000000"/>
                    </a:solidFill>
                    <a:ea typeface="等线" panose="02010600030101010101" pitchFamily="2" charset="-122"/>
                    <a:cs typeface="Times New Roman" panose="02020603050405020304" pitchFamily="18" charset="0"/>
                  </a:rPr>
                  <a:t>因此</a:t>
                </a:r>
                <a14:m>
                  <m:oMath xmlns:m="http://schemas.openxmlformats.org/officeDocument/2006/math">
                    <m:r>
                      <a:rPr lang="en-US" altLang="zh-CN" i="1" smtClean="0">
                        <a:effectLst/>
                        <a:latin typeface="Cambria Math" panose="02040503050406030204" pitchFamily="18" charset="0"/>
                        <a:ea typeface="等线" panose="02010600030101010101" pitchFamily="2" charset="-122"/>
                        <a:cs typeface="Times New Roman" panose="02020603050405020304" pitchFamily="18" charset="0"/>
                      </a:rPr>
                      <m:t>𝜒</m:t>
                    </m:r>
                    <m:r>
                      <a:rPr lang="en-US" altLang="zh-CN" i="1" smtClean="0">
                        <a:effectLst/>
                        <a:latin typeface="Cambria Math" panose="02040503050406030204" pitchFamily="18" charset="0"/>
                        <a:ea typeface="等线" panose="02010600030101010101" pitchFamily="2" charset="-122"/>
                        <a:cs typeface="Times New Roman" panose="02020603050405020304" pitchFamily="18" charset="0"/>
                      </a:rPr>
                      <m:t>&gt;</m:t>
                    </m:r>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1</m:t>
                        </m:r>
                      </m:sub>
                    </m:sSub>
                  </m:oMath>
                </a14:m>
                <a:r>
                  <a:rPr lang="zh-CN" altLang="en-US" dirty="0">
                    <a:solidFill>
                      <a:srgbClr val="000000"/>
                    </a:solidFill>
                    <a:effectLst/>
                    <a:ea typeface="等线" panose="02010600030101010101" pitchFamily="2" charset="-122"/>
                    <a:cs typeface="Times New Roman" panose="02020603050405020304" pitchFamily="18" charset="0"/>
                  </a:rPr>
                  <a:t>的损失速率为：</a:t>
                </a:r>
                <a:r>
                  <a:rPr lang="zh-CN" altLang="zh-CN" dirty="0"/>
                  <a:t> </a:t>
                </a:r>
                <a14:m>
                  <m:oMath xmlns:m="http://schemas.openxmlformats.org/officeDocument/2006/math">
                    <m:sSub>
                      <m:sSubPr>
                        <m:ctrlPr>
                          <a:rPr lang="zh-CN" altLang="zh-CN" sz="1800" i="1">
                            <a:latin typeface="Cambria Math" panose="02040503050406030204" pitchFamily="18" charset="0"/>
                          </a:rPr>
                        </m:ctrlPr>
                      </m:sSubPr>
                      <m:e>
                        <m:r>
                          <m:rPr>
                            <m:nor/>
                          </m:rPr>
                          <a:rPr lang="en-US" altLang="zh-CN" sz="1800"/>
                          <m:t>(</m:t>
                        </m:r>
                        <m:f>
                          <m:fPr>
                            <m:ctrlPr>
                              <a:rPr lang="zh-CN" altLang="zh-CN" sz="1800" i="1">
                                <a:latin typeface="Cambria Math" panose="02040503050406030204" pitchFamily="18" charset="0"/>
                              </a:rPr>
                            </m:ctrlPr>
                          </m:fPr>
                          <m:num>
                            <m:r>
                              <a:rPr lang="en-US" altLang="zh-CN" sz="1800" i="1">
                                <a:latin typeface="Cambria Math" panose="02040503050406030204" pitchFamily="18" charset="0"/>
                              </a:rPr>
                              <m:t>𝑑𝑁</m:t>
                            </m:r>
                          </m:num>
                          <m:den>
                            <m:r>
                              <a:rPr lang="en-US" altLang="zh-CN" sz="1800" i="1">
                                <a:latin typeface="Cambria Math" panose="02040503050406030204" pitchFamily="18" charset="0"/>
                              </a:rPr>
                              <m:t>𝑑𝑡</m:t>
                            </m:r>
                          </m:den>
                        </m:f>
                        <m:r>
                          <a:rPr lang="en-US" altLang="zh-CN" sz="1800" i="1">
                            <a:latin typeface="Cambria Math" panose="02040503050406030204" pitchFamily="18" charset="0"/>
                          </a:rPr>
                          <m:t>)</m:t>
                        </m:r>
                      </m:e>
                      <m:sub>
                        <m:r>
                          <a:rPr lang="en-US" altLang="zh-CN" sz="1800" i="1">
                            <a:latin typeface="Cambria Math" panose="02040503050406030204" pitchFamily="18" charset="0"/>
                          </a:rPr>
                          <m:t>𝑙𝑜𝑠𝑠</m:t>
                        </m:r>
                        <m:r>
                          <a:rPr lang="en-US" altLang="zh-CN" sz="1800" i="1">
                            <a:latin typeface="Cambria Math" panose="02040503050406030204" pitchFamily="18" charset="0"/>
                          </a:rPr>
                          <m:t>1</m:t>
                        </m:r>
                      </m:sub>
                    </m:sSub>
                    <m:r>
                      <a:rPr lang="en-US" altLang="zh-CN" sz="1800" i="1">
                        <a:latin typeface="Cambria Math" panose="02040503050406030204" pitchFamily="18" charset="0"/>
                      </a:rPr>
                      <m:t>=2</m:t>
                    </m:r>
                    <m:sSub>
                      <m:sSubPr>
                        <m:ctrlPr>
                          <a:rPr lang="zh-CN" altLang="zh-CN" sz="1800" i="1">
                            <a:latin typeface="Cambria Math" panose="02040503050406030204" pitchFamily="18" charset="0"/>
                          </a:rPr>
                        </m:ctrlPr>
                      </m:sSubPr>
                      <m:e>
                        <m:r>
                          <m:rPr>
                            <m:nor/>
                          </m:rPr>
                          <a:rPr lang="en-US" altLang="zh-CN" sz="1800"/>
                          <m:t>(</m:t>
                        </m:r>
                        <m:f>
                          <m:fPr>
                            <m:ctrlPr>
                              <a:rPr lang="zh-CN" altLang="zh-CN" sz="1800" i="1">
                                <a:latin typeface="Cambria Math" panose="02040503050406030204" pitchFamily="18" charset="0"/>
                              </a:rPr>
                            </m:ctrlPr>
                          </m:fPr>
                          <m:num>
                            <m:r>
                              <a:rPr lang="en-US" altLang="zh-CN" sz="1800" i="1">
                                <a:latin typeface="Cambria Math" panose="02040503050406030204" pitchFamily="18" charset="0"/>
                              </a:rPr>
                              <m:t>𝑑𝑁</m:t>
                            </m:r>
                          </m:num>
                          <m:den>
                            <m:r>
                              <a:rPr lang="en-US" altLang="zh-CN" sz="1800" i="1">
                                <a:latin typeface="Cambria Math" panose="02040503050406030204" pitchFamily="18" charset="0"/>
                              </a:rPr>
                              <m:t>𝑑𝑡</m:t>
                            </m:r>
                          </m:den>
                        </m:f>
                        <m:r>
                          <a:rPr lang="en-US" altLang="zh-CN" sz="1800" i="1">
                            <a:latin typeface="Cambria Math" panose="02040503050406030204" pitchFamily="18" charset="0"/>
                          </a:rPr>
                          <m:t>)</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m:rPr>
                            <m:nor/>
                          </m:rPr>
                          <a:rPr lang="en-US" altLang="zh-CN" sz="1800"/>
                          <m:t>(</m:t>
                        </m:r>
                        <m:f>
                          <m:fPr>
                            <m:ctrlPr>
                              <a:rPr lang="zh-CN" altLang="zh-CN" sz="1800" i="1">
                                <a:latin typeface="Cambria Math" panose="02040503050406030204" pitchFamily="18" charset="0"/>
                              </a:rPr>
                            </m:ctrlPr>
                          </m:fPr>
                          <m:num>
                            <m:r>
                              <a:rPr lang="en-US" altLang="zh-CN" sz="1800" i="1">
                                <a:latin typeface="Cambria Math" panose="02040503050406030204" pitchFamily="18" charset="0"/>
                              </a:rPr>
                              <m:t>𝑑𝑁</m:t>
                            </m:r>
                          </m:num>
                          <m:den>
                            <m:r>
                              <a:rPr lang="en-US" altLang="zh-CN" sz="1800" i="1">
                                <a:latin typeface="Cambria Math" panose="02040503050406030204" pitchFamily="18" charset="0"/>
                              </a:rPr>
                              <m:t>𝑑𝑡</m:t>
                            </m:r>
                          </m:den>
                        </m:f>
                        <m:r>
                          <a:rPr lang="en-US" altLang="zh-CN" sz="1800" i="1">
                            <a:latin typeface="Cambria Math" panose="02040503050406030204" pitchFamily="18" charset="0"/>
                          </a:rPr>
                          <m:t>)</m:t>
                        </m:r>
                      </m:e>
                      <m:sub>
                        <m:r>
                          <a:rPr lang="en-US" altLang="zh-CN" sz="1800" i="1">
                            <a:latin typeface="Cambria Math" panose="02040503050406030204" pitchFamily="18" charset="0"/>
                          </a:rPr>
                          <m:t>2</m:t>
                        </m:r>
                      </m:sub>
                    </m:sSub>
                  </m:oMath>
                </a14:m>
                <a:endParaRPr lang="en-US" altLang="zh-CN" sz="1800" dirty="0">
                  <a:solidFill>
                    <a:srgbClr val="000000"/>
                  </a:solidFill>
                  <a:effectLst/>
                  <a:ea typeface="等线" panose="02010600030101010101" pitchFamily="2" charset="-122"/>
                  <a:cs typeface="Times New Roman" panose="02020603050405020304" pitchFamily="18" charset="0"/>
                </a:endParaRPr>
              </a:p>
              <a:p>
                <a:pPr algn="just"/>
                <a:r>
                  <a:rPr lang="en-US" altLang="zh-CN" dirty="0">
                    <a:solidFill>
                      <a:srgbClr val="000000"/>
                    </a:solidFill>
                    <a:ea typeface="等线" panose="02010600030101010101" pitchFamily="2" charset="-122"/>
                    <a:cs typeface="Times New Roman" panose="02020603050405020304" pitchFamily="18" charset="0"/>
                  </a:rPr>
                  <a:t> </a:t>
                </a:r>
                <a14:m>
                  <m:oMath xmlns:m="http://schemas.openxmlformats.org/officeDocument/2006/math">
                    <m:sSub>
                      <m:sSubPr>
                        <m:ctrlPr>
                          <a:rPr lang="zh-CN" altLang="zh-CN" sz="18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𝑑𝑁</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𝑑𝑡</m:t>
                                </m:r>
                              </m:den>
                            </m:f>
                          </m:e>
                        </m:d>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𝑙𝑜𝑠𝑠</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𝑟</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0</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b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𝑐</m:t>
                        </m:r>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𝑥</m:t>
                            </m:r>
                          </m:sub>
                        </m:sSub>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𝑧</m:t>
                            </m:r>
                          </m:sub>
                        </m:sSub>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h</m:t>
                            </m:r>
                          </m:sub>
                        </m:sSub>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𝑝</m:t>
                            </m:r>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num>
                      <m:den>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8</m:t>
                        </m:r>
                        <m:sSup>
                          <m:s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𝜋</m:t>
                            </m:r>
                          </m:e>
                          <m:sup>
                            <m:f>
                              <m:f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den>
                            </m:f>
                          </m:sup>
                        </m:sSup>
                        <m:sSup>
                          <m:s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p>
                        <m:sSup>
                          <m:s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𝛾</m:t>
                            </m:r>
                          </m:e>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4</m:t>
                            </m:r>
                          </m:sup>
                        </m:sSup>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𝑥</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𝑧</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𝑠</m:t>
                            </m:r>
                          </m:sub>
                        </m:sSub>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𝑝</m:t>
                            </m:r>
                          </m:sub>
                        </m:sSub>
                      </m:den>
                    </m:f>
                    <m:nary>
                      <m:naryPr>
                        <m:limLoc m:val="subSup"/>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𝛾</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up>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e>
                                </m:d>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5/2</m:t>
                                </m:r>
                              </m:sup>
                            </m:sSup>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rad>
                              <m:radPr>
                                <m:degHide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e>
                            </m:rad>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num>
                          <m:den>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bSup>
                          </m:den>
                        </m:f>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num>
                          <m:den>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bSup>
                          </m:den>
                        </m:f>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−2+(1+</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𝑃</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𝑙𝑛</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sub>
                            </m:sSub>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nary>
                    <m:sSup>
                      <m:s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𝑒</m:t>
                        </m:r>
                      </m:e>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sup>
                    </m:sSup>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0</m:t>
                        </m:r>
                      </m:sub>
                    </m:sSub>
                    <m:d>
                      <m:d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b>
                        </m:sSub>
                      </m:e>
                    </m:d>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𝑑</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en-US" altLang="zh-CN" dirty="0">
                  <a:solidFill>
                    <a:srgbClr val="000000"/>
                  </a:solidFill>
                  <a:effectLst/>
                  <a:ea typeface="等线" panose="02010600030101010101" pitchFamily="2" charset="-122"/>
                  <a:cs typeface="Times New Roman" panose="02020603050405020304" pitchFamily="18" charset="0"/>
                </a:endParaRPr>
              </a:p>
              <a:p>
                <a:endParaRPr lang="zh-CN" altLang="en-US" dirty="0"/>
              </a:p>
            </p:txBody>
          </p:sp>
        </mc:Choice>
        <mc:Fallback xmlns="">
          <p:sp>
            <p:nvSpPr>
              <p:cNvPr id="3" name="内容占位符 2">
                <a:extLst>
                  <a:ext uri="{FF2B5EF4-FFF2-40B4-BE49-F238E27FC236}">
                    <a16:creationId xmlns:a16="http://schemas.microsoft.com/office/drawing/2014/main" id="{E0D7D35C-1D7C-D415-8DEE-D8ADB6A8B4B3}"/>
                  </a:ext>
                </a:extLst>
              </p:cNvPr>
              <p:cNvSpPr>
                <a:spLocks noGrp="1" noRot="1" noChangeAspect="1" noMove="1" noResize="1" noEditPoints="1" noAdjustHandles="1" noChangeArrowheads="1" noChangeShapeType="1" noTextEdit="1"/>
              </p:cNvSpPr>
              <p:nvPr>
                <p:ph idx="1"/>
              </p:nvPr>
            </p:nvSpPr>
            <p:spPr>
              <a:xfrm>
                <a:off x="0" y="89647"/>
                <a:ext cx="12057529" cy="6705600"/>
              </a:xfrm>
              <a:blipFill>
                <a:blip r:embed="rId2"/>
                <a:stretch>
                  <a:fillRect l="-910" r="-242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6533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5E9A308-2571-444A-2ABA-20F50DEF774C}"/>
                  </a:ext>
                </a:extLst>
              </p:cNvPr>
              <p:cNvSpPr>
                <a:spLocks noGrp="1"/>
              </p:cNvSpPr>
              <p:nvPr>
                <p:ph idx="1"/>
              </p:nvPr>
            </p:nvSpPr>
            <p:spPr>
              <a:xfrm>
                <a:off x="215153" y="295835"/>
                <a:ext cx="11779623" cy="6347012"/>
              </a:xfrm>
            </p:spPr>
            <p:txBody>
              <a:bodyPr>
                <a:normAutofit/>
              </a:bodyPr>
              <a:lstStyle/>
              <a:p>
                <a:r>
                  <a:rPr lang="en-US"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II.</a:t>
                </a:r>
                <a:r>
                  <a:rPr lang="zh-CN"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当入射电子动量方向角满足</a:t>
                </a:r>
                <a:r>
                  <a:rPr lang="zh-CN" altLang="zh-CN" sz="2000" i="1" kern="100" dirty="0">
                    <a:effectLst/>
                    <a:latin typeface="等线" panose="02010600030101010101" pitchFamily="2" charset="-122"/>
                    <a:ea typeface="Cambria Math" panose="02040503050406030204" pitchFamily="18" charset="0"/>
                    <a:cs typeface="Times New Roman" panose="02020603050405020304" pitchFamily="18" charset="0"/>
                  </a:rPr>
                  <a:t> </a:t>
                </a:r>
                <a14:m>
                  <m:oMath xmlns:m="http://schemas.openxmlformats.org/officeDocument/2006/math">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&lt;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𝜒</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&lt;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1</m:t>
                        </m:r>
                      </m:sub>
                    </m:sSub>
                  </m:oMath>
                </a14:m>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en-US" altLang="zh-CN" sz="2000" dirty="0">
                    <a:solidFill>
                      <a:srgbClr val="000000"/>
                    </a:solidFill>
                    <a:latin typeface="Cambria Math" panose="02040503050406030204" pitchFamily="18" charset="0"/>
                    <a:ea typeface="等线" panose="02010600030101010101" pitchFamily="2" charset="-122"/>
                    <a:cs typeface="Cambria Math" panose="02040503050406030204" pitchFamily="18" charset="0"/>
                  </a:rPr>
                  <a:t>      </a:t>
                </a:r>
                <a:r>
                  <a:rPr lang="zh-CN" altLang="zh-CN" sz="2000" dirty="0">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a:t>这时出射电子动量的方向根据电子损失情况又可以分为两种：</a:t>
                </a:r>
                <a:endParaRPr lang="en-US" altLang="zh-CN" sz="2000" dirty="0">
                  <a:solidFill>
                    <a:srgbClr val="000000"/>
                  </a:solidFill>
                  <a:effectLst/>
                  <a:latin typeface="Cambria Math" panose="02040503050406030204" pitchFamily="18" charset="0"/>
                  <a:ea typeface="等线" panose="02010600030101010101" pitchFamily="2" charset="-122"/>
                  <a:cs typeface="Cambria Math" panose="02040503050406030204" pitchFamily="18" charset="0"/>
                </a:endParaRPr>
              </a:p>
              <a:p>
                <a:pPr marL="0" indent="0">
                  <a:buNone/>
                </a:pPr>
                <a:r>
                  <a:rPr lang="en-US" altLang="zh-CN" sz="2000" dirty="0">
                    <a:solidFill>
                      <a:srgbClr val="000000"/>
                    </a:solidFill>
                    <a:latin typeface="Cambria Math" panose="02040503050406030204" pitchFamily="18" charset="0"/>
                    <a:ea typeface="等线" panose="02010600030101010101" pitchFamily="2" charset="-122"/>
                  </a:rPr>
                  <a:t>       </a:t>
                </a:r>
                <a:r>
                  <a:rPr lang="zh-CN" altLang="zh-CN" sz="2000" kern="100" dirty="0">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a:t>①</a:t>
                </a:r>
                <a:r>
                  <a:rPr lang="en-US" altLang="zh-CN" sz="2000" i="1" kern="100" dirty="0">
                    <a:effectLst/>
                    <a:latin typeface="Cambria Math" panose="02040503050406030204" pitchFamily="18" charset="0"/>
                    <a:ea typeface="等线" panose="02010600030101010101" pitchFamily="2" charset="-122"/>
                    <a:cs typeface="Times New Roman" panose="02020603050405020304" pitchFamily="18" charset="0"/>
                  </a:rPr>
                  <a:t> </a:t>
                </a:r>
                <a14:m>
                  <m:oMath xmlns:m="http://schemas.openxmlformats.org/officeDocument/2006/math">
                    <m:acc>
                      <m:accPr>
                        <m:chr m:val="̅"/>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𝜓</m:t>
                        </m:r>
                      </m:e>
                    </m:acc>
                    <m:r>
                      <a:rPr lang="en-US" altLang="zh-CN" sz="2000" i="1" kern="100">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m:t>≤</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acc>
                          <m:accPr>
                            <m:chr m:val="̅"/>
                            <m:ctrlPr>
                              <a:rPr lang="zh-CN" altLang="zh-CN" sz="2000" i="1" kern="1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altLang="zh-CN" sz="2000" i="1" kern="100">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m:t>𝜓</m:t>
                            </m:r>
                          </m:e>
                        </m:acc>
                      </m:e>
                      <m:sub>
                        <m:r>
                          <a:rPr lang="en-US" altLang="zh-CN" sz="2000" i="1" kern="100">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m:t>2</m:t>
                        </m:r>
                      </m:sub>
                    </m:sSub>
                  </m:oMath>
                </a14:m>
                <a:r>
                  <a:rPr lang="en-US" altLang="zh-CN" sz="2000" i="1" kern="100" dirty="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a:t>   </a:t>
                </a:r>
                <a:r>
                  <a:rPr lang="zh-CN" altLang="zh-CN" sz="2000" kern="100" dirty="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a:t>②</a:t>
                </a:r>
                <a14:m>
                  <m:oMath xmlns:m="http://schemas.openxmlformats.org/officeDocument/2006/math">
                    <m:acc>
                      <m:accPr>
                        <m:chr m:val="̅"/>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𝜓</m:t>
                        </m:r>
                      </m:e>
                    </m:acc>
                    <m:r>
                      <a:rPr lang="en-US" altLang="zh-CN" sz="2000" i="1" kern="100">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m:t>&gt;</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acc>
                          <m:accPr>
                            <m:chr m:val="̅"/>
                            <m:ctrlPr>
                              <a:rPr lang="zh-CN" altLang="zh-CN" sz="2000" i="1" kern="1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altLang="zh-CN" sz="2000" i="1" kern="100">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m:t>𝜓</m:t>
                            </m:r>
                          </m:e>
                        </m:acc>
                      </m:e>
                      <m:sub>
                        <m:r>
                          <a:rPr lang="en-US" altLang="zh-CN" sz="2000" i="1" kern="100">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m:t>2</m:t>
                        </m:r>
                      </m:sub>
                    </m:sSub>
                  </m:oMath>
                </a14:m>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r>
                  <a:rPr lang="zh-CN" altLang="en-US" sz="2000" dirty="0"/>
                  <a:t> </a:t>
                </a:r>
                <a:r>
                  <a:rPr lang="en-US" altLang="zh-CN" sz="2000" dirty="0">
                    <a:effectLst/>
                    <a:ea typeface="等线" panose="02010600030101010101" pitchFamily="2" charset="-122"/>
                    <a:cs typeface="Times New Roman" panose="02020603050405020304" pitchFamily="18" charset="0"/>
                  </a:rPr>
                  <a:t>  </a:t>
                </a:r>
                <a:r>
                  <a:rPr lang="zh-CN" altLang="zh-CN" sz="2000" dirty="0">
                    <a:effectLst/>
                    <a:ea typeface="等线" panose="02010600030101010101" pitchFamily="2" charset="-122"/>
                    <a:cs typeface="Times New Roman" panose="02020603050405020304" pitchFamily="18" charset="0"/>
                  </a:rPr>
                  <a:t>①</a:t>
                </a:r>
                <a:r>
                  <a:rPr lang="en-US" altLang="zh-CN" sz="2000" dirty="0">
                    <a:effectLst/>
                    <a:latin typeface="等线" panose="02010600030101010101" pitchFamily="2" charset="-122"/>
                    <a:cs typeface="Times New Roman" panose="02020603050405020304" pitchFamily="18" charset="0"/>
                  </a:rPr>
                  <a:t> </a:t>
                </a:r>
                <a:r>
                  <a:rPr lang="zh-CN" altLang="zh-CN" sz="2000" dirty="0">
                    <a:effectLst/>
                    <a:ea typeface="等线" panose="02010600030101010101" pitchFamily="2" charset="-122"/>
                    <a:cs typeface="Times New Roman" panose="02020603050405020304" pitchFamily="18" charset="0"/>
                  </a:rPr>
                  <a:t>如果</a:t>
                </a:r>
                <a14:m>
                  <m:oMath xmlns:m="http://schemas.openxmlformats.org/officeDocument/2006/math">
                    <m:acc>
                      <m:accPr>
                        <m:chr m:val="̅"/>
                        <m:ctrlPr>
                          <a:rPr lang="zh-CN" altLang="zh-CN" sz="2000" i="1">
                            <a:effectLst/>
                            <a:latin typeface="Cambria Math" panose="02040503050406030204" pitchFamily="18" charset="0"/>
                            <a:ea typeface="Cambria Math" panose="02040503050406030204" pitchFamily="18" charset="0"/>
                          </a:rPr>
                        </m:ctrlPr>
                      </m:accPr>
                      <m:e>
                        <m:r>
                          <a:rPr lang="en-US" altLang="zh-CN" sz="2000" i="1">
                            <a:effectLst/>
                            <a:latin typeface="Cambria Math" panose="02040503050406030204" pitchFamily="18" charset="0"/>
                            <a:ea typeface="等线" panose="02010600030101010101" pitchFamily="2" charset="-122"/>
                            <a:cs typeface="Times New Roman" panose="02020603050405020304" pitchFamily="18" charset="0"/>
                          </a:rPr>
                          <m:t>𝜓</m:t>
                        </m:r>
                      </m:e>
                    </m:acc>
                    <m:r>
                      <a:rPr lang="en-US" altLang="zh-CN" sz="2000" i="1">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m:t>≤</m:t>
                    </m:r>
                    <m:sSub>
                      <m:sSubPr>
                        <m:ctrlPr>
                          <a:rPr lang="zh-CN" altLang="zh-CN"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acc>
                          <m:accPr>
                            <m:chr m:val="̅"/>
                            <m:ctrlPr>
                              <a:rPr lang="zh-CN" altLang="zh-CN" sz="2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altLang="zh-CN" sz="2000" i="1">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m:t>𝜓</m:t>
                            </m:r>
                          </m:e>
                        </m:acc>
                      </m:e>
                      <m:sub>
                        <m:r>
                          <a:rPr lang="en-US" altLang="zh-CN" sz="2000" i="1">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m:t>2</m:t>
                        </m:r>
                      </m:sub>
                    </m:sSub>
                  </m:oMath>
                </a14:m>
                <a:r>
                  <a:rPr lang="zh-CN" altLang="zh-CN" sz="2000" dirty="0">
                    <a:effectLst/>
                    <a:ea typeface="等线" panose="02010600030101010101" pitchFamily="2" charset="-122"/>
                    <a:cs typeface="Times New Roman" panose="02020603050405020304" pitchFamily="18" charset="0"/>
                  </a:rPr>
                  <a:t>，</a:t>
                </a:r>
                <a:r>
                  <a:rPr lang="zh-CN" altLang="zh-CN" sz="2000" dirty="0">
                    <a:solidFill>
                      <a:srgbClr val="000000"/>
                    </a:solidFill>
                    <a:effectLst/>
                    <a:ea typeface="等线" panose="02010600030101010101" pitchFamily="2" charset="-122"/>
                    <a:cs typeface="Times New Roman" panose="02020603050405020304" pitchFamily="18" charset="0"/>
                  </a:rPr>
                  <a:t>此时质心系向前散射的电子的纵向动量没有超过正动量接受度不会损失，但是向后散射的电子的纵向动量超过了负动量接受度度会损失</a:t>
                </a:r>
                <a:endParaRPr lang="en-US" altLang="zh-CN" sz="2000" dirty="0">
                  <a:solidFill>
                    <a:srgbClr val="000000"/>
                  </a:solidFill>
                  <a:effectLst/>
                  <a:ea typeface="等线" panose="02010600030101010101" pitchFamily="2" charset="-122"/>
                  <a:cs typeface="Times New Roman" panose="02020603050405020304" pitchFamily="18" charset="0"/>
                </a:endParaRPr>
              </a:p>
              <a:p>
                <a:pPr marL="0" indent="0">
                  <a:buNone/>
                </a:pPr>
                <a:r>
                  <a:rPr lang="en-US"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   </a:t>
                </a:r>
                <a:r>
                  <a:rPr lang="zh-CN" altLang="zh-CN" sz="2000" kern="100" dirty="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a:t>相应的散射发生速率为</a:t>
                </a:r>
                <a:r>
                  <a:rPr lang="en-US" altLang="zh-CN" kern="100" dirty="0">
                    <a:solidFill>
                      <a:srgbClr val="000000"/>
                    </a:solidFill>
                    <a:latin typeface="等线" panose="02010600030101010101" pitchFamily="2" charset="-122"/>
                    <a:ea typeface="等线" panose="02010600030101010101" pitchFamily="2" charset="-122"/>
                    <a:cs typeface="Times New Roman" panose="02020603050405020304" pitchFamily="18" charset="0"/>
                  </a:rPr>
                  <a:t>:</a:t>
                </a:r>
              </a:p>
              <a:p>
                <a:pPr marL="0" indent="0">
                  <a:buNone/>
                </a:pPr>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   </a:t>
                </a:r>
                <a14:m>
                  <m:oMath xmlns:m="http://schemas.openxmlformats.org/officeDocument/2006/math">
                    <m:sSub>
                      <m:sSubPr>
                        <m:ctrlPr>
                          <a:rPr lang="zh-CN" altLang="zh-CN" sz="180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sz="1800" kern="100">
                            <a:solidFill>
                              <a:srgbClr val="000000"/>
                            </a:solidFill>
                            <a:effectLst/>
                            <a:latin typeface="等线" panose="02010600030101010101" pitchFamily="2" charset="-122"/>
                            <a:ea typeface="等线" panose="02010600030101010101" pitchFamily="2" charset="-122"/>
                            <a:cs typeface="Times New Roman" panose="02020603050405020304" pitchFamily="18" charset="0"/>
                          </a:rPr>
                          <m:t>(</m:t>
                        </m:r>
                        <m:f>
                          <m:f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𝑑𝑁</m:t>
                            </m:r>
                          </m:num>
                          <m:den>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𝑑𝑡</m:t>
                            </m:r>
                          </m:den>
                        </m:f>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3</m:t>
                        </m:r>
                      </m:sub>
                    </m:s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𝑟</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0</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b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𝑐</m:t>
                        </m:r>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𝑥</m:t>
                            </m:r>
                          </m:sub>
                        </m:sSub>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𝑧</m:t>
                            </m:r>
                          </m:sub>
                        </m:sSub>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h</m:t>
                            </m:r>
                          </m:sub>
                        </m:sSub>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𝑝</m:t>
                            </m:r>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num>
                      <m:den>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8</m:t>
                        </m:r>
                        <m:sSup>
                          <m:s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𝜋</m:t>
                            </m:r>
                          </m:e>
                          <m:sup>
                            <m:f>
                              <m:f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den>
                            </m:f>
                          </m:sup>
                        </m:sSup>
                        <m:sSup>
                          <m:s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p>
                        <m:sSup>
                          <m:s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𝛾</m:t>
                            </m:r>
                          </m:e>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4</m:t>
                            </m:r>
                          </m:sup>
                        </m:sSup>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𝑥</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𝑧</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𝑠</m:t>
                            </m:r>
                          </m:sub>
                        </m:sSub>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𝑝</m:t>
                            </m:r>
                          </m:sub>
                        </m:sSub>
                      </m:den>
                    </m:f>
                    <m:nary>
                      <m:naryPr>
                        <m:limLoc m:val="subSup"/>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𝛾</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ub>
                      <m:sup>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𝛾</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up>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5/2</m:t>
                                </m:r>
                              </m:sup>
                            </m:sSup>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rad>
                              <m:radPr>
                                <m:degHide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e>
                            </m:rad>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num>
                          <m:den>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bSup>
                          </m:den>
                        </m:f>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𝑃</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𝑙𝑛</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b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nary>
                    <m:sSup>
                      <m:s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𝑒</m:t>
                        </m:r>
                      </m:e>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sup>
                    </m:sSup>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0</m:t>
                        </m:r>
                      </m:sub>
                    </m:sSub>
                    <m:d>
                      <m:d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b>
                        </m:sSub>
                      </m:e>
                    </m:d>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𝑑</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oMath>
                </a14:m>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lnSpc>
                    <a:spcPct val="200000"/>
                  </a:lnSpc>
                  <a:buNone/>
                </a:pPr>
                <a:r>
                  <a:rPr lang="zh-CN" altLang="en-US" sz="2000" dirty="0"/>
                  <a:t> </a:t>
                </a:r>
                <a:r>
                  <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rPr>
                  <a:t>②如果</a:t>
                </a:r>
                <a14:m>
                  <m:oMath xmlns:m="http://schemas.openxmlformats.org/officeDocument/2006/math">
                    <m:acc>
                      <m:accPr>
                        <m:chr m:val="̅"/>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𝜓</m:t>
                        </m:r>
                      </m:e>
                    </m:acc>
                    <m:r>
                      <a:rPr lang="en-US" altLang="zh-CN" sz="2000" i="1" kern="100">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m:t>&gt;</m:t>
                    </m:r>
                    <m:sSub>
                      <m:sSubPr>
                        <m:ctrlPr>
                          <a:rPr lang="zh-CN" altLang="zh-CN" sz="2000" i="1" kern="1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bPr>
                      <m:e>
                        <m:acc>
                          <m:accPr>
                            <m:chr m:val="̅"/>
                            <m:ctrlPr>
                              <a:rPr lang="zh-CN" altLang="zh-CN" sz="2000" i="1" kern="1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en-US" altLang="zh-CN" sz="2000" i="1" kern="100">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m:t>𝜓</m:t>
                            </m:r>
                          </m:e>
                        </m:acc>
                      </m:e>
                      <m:sub>
                        <m:r>
                          <a:rPr lang="en-US" altLang="zh-CN" sz="2000" i="1" kern="100">
                            <a:solidFill>
                              <a:srgbClr val="000000"/>
                            </a:solidFill>
                            <a:effectLst/>
                            <a:latin typeface="Cambria Math" panose="02040503050406030204" pitchFamily="18" charset="0"/>
                            <a:ea typeface="等线" panose="02010600030101010101" pitchFamily="2" charset="-122"/>
                            <a:cs typeface="Cambria Math" panose="02040503050406030204" pitchFamily="18" charset="0"/>
                          </a:rPr>
                          <m:t>2</m:t>
                        </m:r>
                      </m:sub>
                    </m:sSub>
                  </m:oMath>
                </a14:m>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rPr>
                  <a:t>散射后的两个电子的纵向动量都没有超过相应的动量接受度，都不会损失。</a:t>
                </a:r>
              </a:p>
              <a:p>
                <a:pPr indent="0" algn="just">
                  <a:lnSpc>
                    <a:spcPct val="200000"/>
                  </a:lnSpc>
                  <a:buNone/>
                </a:pPr>
                <a:r>
                  <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rPr>
                  <a:t>故第二类</a:t>
                </a:r>
                <a14:m>
                  <m:oMath xmlns:m="http://schemas.openxmlformats.org/officeDocument/2006/math">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𝜒</m:t>
                    </m:r>
                  </m:oMath>
                </a14:m>
                <a:r>
                  <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rPr>
                  <a:t>取值范围内的粒子损失速率为：</a:t>
                </a:r>
              </a:p>
              <a:p>
                <a:pPr indent="400050" algn="just">
                  <a:lnSpc>
                    <a:spcPct val="200000"/>
                  </a:lnSpc>
                </a:pPr>
                <a14:m>
                  <m:oMath xmlns:m="http://schemas.openxmlformats.org/officeDocument/2006/math">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sz="1800" kern="100">
                            <a:effectLst/>
                            <a:latin typeface="等线" panose="02010600030101010101" pitchFamily="2" charset="-122"/>
                            <a:ea typeface="等线"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𝑑𝑁</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𝑑𝑡</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𝑙𝑜𝑠𝑠</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sz="1800" kern="100">
                            <a:effectLst/>
                            <a:latin typeface="等线" panose="02010600030101010101" pitchFamily="2" charset="-122"/>
                            <a:ea typeface="等线"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𝑑𝑁</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𝑑𝑡</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3</m:t>
                        </m:r>
                      </m:sub>
                    </m:sSub>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buNone/>
                </a:pPr>
                <a:endParaRPr lang="zh-CN" altLang="en-US" dirty="0"/>
              </a:p>
            </p:txBody>
          </p:sp>
        </mc:Choice>
        <mc:Fallback xmlns="">
          <p:sp>
            <p:nvSpPr>
              <p:cNvPr id="3" name="内容占位符 2">
                <a:extLst>
                  <a:ext uri="{FF2B5EF4-FFF2-40B4-BE49-F238E27FC236}">
                    <a16:creationId xmlns:a16="http://schemas.microsoft.com/office/drawing/2014/main" id="{25E9A308-2571-444A-2ABA-20F50DEF774C}"/>
                  </a:ext>
                </a:extLst>
              </p:cNvPr>
              <p:cNvSpPr>
                <a:spLocks noGrp="1" noRot="1" noChangeAspect="1" noMove="1" noResize="1" noEditPoints="1" noAdjustHandles="1" noChangeArrowheads="1" noChangeShapeType="1" noTextEdit="1"/>
              </p:cNvSpPr>
              <p:nvPr>
                <p:ph idx="1"/>
              </p:nvPr>
            </p:nvSpPr>
            <p:spPr>
              <a:xfrm>
                <a:off x="215153" y="295835"/>
                <a:ext cx="11779623" cy="6347012"/>
              </a:xfrm>
              <a:blipFill>
                <a:blip r:embed="rId2"/>
                <a:stretch>
                  <a:fillRect l="-517" t="-10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60919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4711707-4A52-5D61-56A5-A6E18505D785}"/>
                  </a:ext>
                </a:extLst>
              </p:cNvPr>
              <p:cNvSpPr>
                <a:spLocks noGrp="1"/>
              </p:cNvSpPr>
              <p:nvPr>
                <p:ph idx="1"/>
              </p:nvPr>
            </p:nvSpPr>
            <p:spPr>
              <a:xfrm>
                <a:off x="461680" y="268941"/>
                <a:ext cx="11604813" cy="6320118"/>
              </a:xfrm>
            </p:spPr>
            <p:txBody>
              <a:bodyPr>
                <a:normAutofit/>
              </a:bodyPr>
              <a:lstStyle/>
              <a:p>
                <a:pPr algn="just"/>
                <a:r>
                  <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rPr>
                  <a:t>III. </a:t>
                </a:r>
                <a14:m>
                  <m:oMath xmlns:m="http://schemas.openxmlformats.org/officeDocument/2006/math">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𝑖</m:t>
                        </m:r>
                      </m:sub>
                    </m:sSub>
                    <m:r>
                      <a:rPr lang="en-US" altLang="zh-CN" sz="2000"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0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zh-CN" sz="2000" kern="100">
                            <a:effectLst/>
                            <a:latin typeface="Cambria Math" panose="02040503050406030204" pitchFamily="18" charset="0"/>
                            <a:ea typeface="等线" panose="02010600030101010101" pitchFamily="2" charset="-122"/>
                            <a:cs typeface="Times New Roman" panose="02020603050405020304" pitchFamily="18" charset="0"/>
                          </a:rPr>
                          <m:t>p</m:t>
                        </m:r>
                      </m:e>
                      <m:sub>
                        <m:r>
                          <a:rPr lang="en-US" altLang="zh-CN" sz="2000" kern="100">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000" i="1" kern="100">
                        <a:effectLst/>
                        <a:latin typeface="Cambria Math" panose="02040503050406030204" pitchFamily="18" charset="0"/>
                        <a:ea typeface="等线" panose="02010600030101010101" pitchFamily="2" charset="-122"/>
                        <a:cs typeface="Times New Roman" panose="02020603050405020304" pitchFamily="18" charset="0"/>
                      </a:rPr>
                      <m:t>𝛾</m:t>
                    </m:r>
                  </m:oMath>
                </a14:m>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buNone/>
                </a:pP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这种条件下向前散射和向后散射的两个电子的纵向动量不会超出相应的动量接受度都不会损失。</a:t>
                </a: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buNone/>
                </a:pP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综上，在</a:t>
                </a:r>
                <a14:m>
                  <m:oMath xmlns:m="http://schemas.openxmlformats.org/officeDocument/2006/math">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𝜒</m:t>
                    </m:r>
                  </m:oMath>
                </a14:m>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的全空间内积分可以得到托歇克效应引起的总粒子损失速率为</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a:t>
                </a:r>
                <a:endParaRPr lang="en-US" altLang="zh-CN" sz="24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buNone/>
                </a:pPr>
                <a:endParaRPr lang="en-US" altLang="zh-CN" sz="18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buNone/>
                </a:pPr>
                <a14:m>
                  <m:oMathPara xmlns:m="http://schemas.openxmlformats.org/officeDocument/2006/math">
                    <m:oMathParaPr>
                      <m:jc m:val="centerGroup"/>
                    </m:oMathParaPr>
                    <m:oMath xmlns:m="http://schemas.openxmlformats.org/officeDocument/2006/math">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sz="1800" kern="100">
                              <a:latin typeface="等线" panose="02010600030101010101" pitchFamily="2" charset="-122"/>
                              <a:cs typeface="Times New Roman" panose="02020603050405020304" pitchFamily="18" charset="0"/>
                            </a:rPr>
                            <m:t>(</m:t>
                          </m:r>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latin typeface="Cambria Math" panose="02040503050406030204" pitchFamily="18" charset="0"/>
                                  <a:cs typeface="Times New Roman" panose="02020603050405020304" pitchFamily="18" charset="0"/>
                                </a:rPr>
                                <m:t>𝑑𝑁</m:t>
                              </m:r>
                            </m:num>
                            <m:den>
                              <m:r>
                                <a:rPr lang="en-US" altLang="zh-CN" sz="1800" i="1" kern="100">
                                  <a:latin typeface="Cambria Math" panose="02040503050406030204" pitchFamily="18" charset="0"/>
                                  <a:cs typeface="Times New Roman" panose="02020603050405020304" pitchFamily="18" charset="0"/>
                                </a:rPr>
                                <m:t>𝑑𝑡</m:t>
                              </m:r>
                            </m:den>
                          </m:f>
                          <m:r>
                            <a:rPr lang="en-US" altLang="zh-CN" sz="1800" i="1" kern="100">
                              <a:latin typeface="Cambria Math" panose="02040503050406030204" pitchFamily="18" charset="0"/>
                              <a:cs typeface="Times New Roman" panose="02020603050405020304" pitchFamily="18" charset="0"/>
                            </a:rPr>
                            <m:t>)</m:t>
                          </m:r>
                        </m:e>
                        <m:sub>
                          <m:r>
                            <a:rPr lang="en-US" altLang="zh-CN" sz="1800" i="1" kern="100">
                              <a:latin typeface="Cambria Math" panose="02040503050406030204" pitchFamily="18" charset="0"/>
                              <a:cs typeface="Times New Roman" panose="02020603050405020304" pitchFamily="18" charset="0"/>
                            </a:rPr>
                            <m:t>𝑙𝑜𝑠𝑠</m:t>
                          </m:r>
                        </m:sub>
                      </m:sSub>
                      <m:r>
                        <a:rPr lang="en-US" altLang="zh-CN" sz="1800" i="1" kern="100">
                          <a:latin typeface="Cambria Math" panose="02040503050406030204" pitchFamily="18" charset="0"/>
                          <a:cs typeface="Times New Roman" panose="02020603050405020304" pitchFamily="18" charset="0"/>
                        </a:rPr>
                        <m:t>=</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sz="1800" kern="100">
                              <a:latin typeface="等线" panose="02010600030101010101" pitchFamily="2" charset="-122"/>
                              <a:cs typeface="Times New Roman" panose="02020603050405020304" pitchFamily="18" charset="0"/>
                            </a:rPr>
                            <m:t>(</m:t>
                          </m:r>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latin typeface="Cambria Math" panose="02040503050406030204" pitchFamily="18" charset="0"/>
                                  <a:cs typeface="Times New Roman" panose="02020603050405020304" pitchFamily="18" charset="0"/>
                                </a:rPr>
                                <m:t>𝑑𝑁</m:t>
                              </m:r>
                            </m:num>
                            <m:den>
                              <m:r>
                                <a:rPr lang="en-US" altLang="zh-CN" sz="1800" i="1" kern="100">
                                  <a:latin typeface="Cambria Math" panose="02040503050406030204" pitchFamily="18" charset="0"/>
                                  <a:cs typeface="Times New Roman" panose="02020603050405020304" pitchFamily="18" charset="0"/>
                                </a:rPr>
                                <m:t>𝑑𝑡</m:t>
                              </m:r>
                            </m:den>
                          </m:f>
                          <m:r>
                            <a:rPr lang="en-US" altLang="zh-CN" sz="1800" i="1" kern="100">
                              <a:latin typeface="Cambria Math" panose="02040503050406030204" pitchFamily="18" charset="0"/>
                              <a:cs typeface="Times New Roman" panose="02020603050405020304" pitchFamily="18" charset="0"/>
                            </a:rPr>
                            <m:t>)</m:t>
                          </m:r>
                        </m:e>
                        <m:sub>
                          <m:r>
                            <a:rPr lang="en-US" altLang="zh-CN" sz="1800" i="1" kern="100">
                              <a:latin typeface="Cambria Math" panose="02040503050406030204" pitchFamily="18" charset="0"/>
                              <a:cs typeface="Times New Roman" panose="02020603050405020304" pitchFamily="18" charset="0"/>
                            </a:rPr>
                            <m:t>𝑙𝑜𝑠𝑠</m:t>
                          </m:r>
                          <m:r>
                            <a:rPr lang="en-US" altLang="zh-CN" sz="1800" i="1" kern="100">
                              <a:latin typeface="Cambria Math" panose="02040503050406030204" pitchFamily="18" charset="0"/>
                              <a:cs typeface="Times New Roman" panose="02020603050405020304" pitchFamily="18" charset="0"/>
                            </a:rPr>
                            <m:t>1</m:t>
                          </m:r>
                        </m:sub>
                      </m:sSub>
                      <m:r>
                        <a:rPr lang="en-US" altLang="zh-CN" sz="1800" i="1" kern="100">
                          <a:latin typeface="Cambria Math" panose="02040503050406030204" pitchFamily="18" charset="0"/>
                          <a:cs typeface="Times New Roman" panose="02020603050405020304" pitchFamily="18" charset="0"/>
                        </a:rPr>
                        <m:t>+</m:t>
                      </m:r>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sz="1800" kern="100">
                              <a:latin typeface="等线" panose="02010600030101010101" pitchFamily="2" charset="-122"/>
                              <a:cs typeface="Times New Roman" panose="02020603050405020304" pitchFamily="18" charset="0"/>
                            </a:rPr>
                            <m:t>(</m:t>
                          </m:r>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latin typeface="Cambria Math" panose="02040503050406030204" pitchFamily="18" charset="0"/>
                                  <a:cs typeface="Times New Roman" panose="02020603050405020304" pitchFamily="18" charset="0"/>
                                </a:rPr>
                                <m:t>𝑑𝑁</m:t>
                              </m:r>
                            </m:num>
                            <m:den>
                              <m:r>
                                <a:rPr lang="en-US" altLang="zh-CN" sz="1800" i="1" kern="100">
                                  <a:latin typeface="Cambria Math" panose="02040503050406030204" pitchFamily="18" charset="0"/>
                                  <a:cs typeface="Times New Roman" panose="02020603050405020304" pitchFamily="18" charset="0"/>
                                </a:rPr>
                                <m:t>𝑑𝑡</m:t>
                              </m:r>
                            </m:den>
                          </m:f>
                          <m:r>
                            <a:rPr lang="en-US" altLang="zh-CN" sz="1800" i="1" kern="100">
                              <a:latin typeface="Cambria Math" panose="02040503050406030204" pitchFamily="18" charset="0"/>
                              <a:cs typeface="Times New Roman" panose="02020603050405020304" pitchFamily="18" charset="0"/>
                            </a:rPr>
                            <m:t>)</m:t>
                          </m:r>
                        </m:e>
                        <m:sub>
                          <m:r>
                            <a:rPr lang="en-US" altLang="zh-CN" sz="1800" i="1" kern="100">
                              <a:latin typeface="Cambria Math" panose="02040503050406030204" pitchFamily="18" charset="0"/>
                              <a:cs typeface="Times New Roman" panose="02020603050405020304" pitchFamily="18" charset="0"/>
                            </a:rPr>
                            <m:t>𝑙𝑜𝑠𝑠</m:t>
                          </m:r>
                          <m:r>
                            <a:rPr lang="en-US" altLang="zh-CN" sz="1800" i="1" kern="100">
                              <a:latin typeface="Cambria Math" panose="02040503050406030204" pitchFamily="18" charset="0"/>
                              <a:cs typeface="Times New Roman" panose="02020603050405020304" pitchFamily="18" charset="0"/>
                            </a:rPr>
                            <m:t>2</m:t>
                          </m:r>
                        </m:sub>
                      </m:sSub>
                      <m:r>
                        <a:rPr lang="en-US" altLang="zh-CN" sz="1800" i="1" kern="100">
                          <a:latin typeface="Cambria Math" panose="02040503050406030204" pitchFamily="18" charset="0"/>
                          <a:cs typeface="Times New Roman" panose="02020603050405020304" pitchFamily="18" charset="0"/>
                        </a:rPr>
                        <m:t> </m:t>
                      </m:r>
                      <m:r>
                        <a:rPr lang="en-US" altLang="zh-CN" sz="1800" b="0" i="1" kern="100" smtClean="0">
                          <a:latin typeface="Cambria Math" panose="02040503050406030204" pitchFamily="18" charset="0"/>
                          <a:cs typeface="Times New Roman" panose="02020603050405020304" pitchFamily="18" charset="0"/>
                        </a:rPr>
                        <m:t>  </m:t>
                      </m:r>
                    </m:oMath>
                  </m:oMathPara>
                </a14:m>
                <a:endParaRPr lang="en-US" altLang="zh-CN" sz="1800" b="0" i="1" kern="100" dirty="0">
                  <a:latin typeface="Cambria Math" panose="02040503050406030204" pitchFamily="18" charset="0"/>
                  <a:cs typeface="Times New Roman" panose="02020603050405020304" pitchFamily="18" charset="0"/>
                </a:endParaRPr>
              </a:p>
              <a:p>
                <a:pPr indent="0" algn="just">
                  <a:buNone/>
                </a:pPr>
                <a14:m>
                  <m:oMathPara xmlns:m="http://schemas.openxmlformats.org/officeDocument/2006/math">
                    <m:oMathParaPr>
                      <m:jc m:val="centerGroup"/>
                    </m:oMathParaPr>
                    <m:oMath xmlns:m="http://schemas.openxmlformats.org/officeDocument/2006/math">
                      <m:sSub>
                        <m:sSubPr>
                          <m:ctrlPr>
                            <a:rPr lang="zh-CN" altLang="zh-CN" sz="18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sz="1800" kern="100">
                              <a:effectLst/>
                              <a:latin typeface="等线" panose="02010600030101010101" pitchFamily="2" charset="-122"/>
                              <a:ea typeface="等线"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𝑑𝑁</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𝑑𝑡</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𝑙𝑜𝑠𝑠</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𝑐</m:t>
                          </m:r>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𝑟</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0</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bSup>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𝑝</m:t>
                                  </m:r>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h</m:t>
                              </m:r>
                            </m:sub>
                          </m:sSub>
                        </m:num>
                        <m:den>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8</m:t>
                          </m:r>
                          <m:sSup>
                            <m:s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𝜋</m:t>
                              </m:r>
                            </m:e>
                            <m:sup>
                              <m:f>
                                <m:f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den>
                              </m:f>
                            </m:sup>
                          </m:sSup>
                          <m:sSup>
                            <m:s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p>
                          <m:sSup>
                            <m:s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𝛾</m:t>
                              </m:r>
                            </m:e>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4</m:t>
                              </m:r>
                            </m:sup>
                          </m:sSup>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𝜀</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𝑥</m:t>
                              </m:r>
                            </m:sub>
                          </m:sSub>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𝜀</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𝑧</m:t>
                              </m:r>
                            </m:sub>
                          </m:sSub>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𝑠</m:t>
                              </m:r>
                            </m:sub>
                          </m:sSub>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𝑝</m:t>
                              </m:r>
                            </m:sub>
                          </m:sSub>
                        </m:den>
                      </m:f>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nary>
                        <m:naryPr>
                          <m:limLoc m:val="subSup"/>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𝛾</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up>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e>
                                  </m:d>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5/2</m:t>
                                  </m:r>
                                </m:sup>
                              </m:sSup>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rad>
                                <m:radPr>
                                  <m:degHide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e>
                              </m:rad>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num>
                            <m:den>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bSup>
                            </m:den>
                          </m:f>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num>
                            <m:den>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bSup>
                            </m:den>
                          </m:f>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−2+(1+</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𝑃</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𝑙𝑛</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sub>
                              </m:sSub>
                              <m:sSub>
                                <m:sSub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nary>
                      <m:sSup>
                        <m:s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𝑒</m:t>
                          </m:r>
                        </m:e>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sup>
                      </m:sSup>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0</m:t>
                          </m:r>
                        </m:sub>
                      </m:sSub>
                      <m:d>
                        <m:d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b>
                          </m:sSub>
                        </m:e>
                      </m:d>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𝑑</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nary>
                        <m:naryPr>
                          <m:limLoc m:val="subSup"/>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𝛾</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ub>
                        <m:sup>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𝛾</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𝜒</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p>
                          </m:sSubSup>
                        </m:sup>
                        <m:e>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5/2</m:t>
                                  </m:r>
                                </m:sup>
                              </m:sSup>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rad>
                                <m:radPr>
                                  <m:degHide m:val="on"/>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e>
                              </m:rad>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num>
                            <m:den>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bSup>
                            </m:den>
                          </m:f>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𝑃</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𝑙𝑛</m:t>
                          </m:r>
                          <m:f>
                            <m:f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𝛽</m:t>
                                  </m:r>
                                </m:e>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p>
                              <m:sSubSup>
                                <m:sSubSupPr>
                                  <m:ctrlPr>
                                    <a:rPr lang="zh-CN" altLang="zh-CN" sz="1800" i="1" kern="10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b>
                                <m: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2</m:t>
                                  </m:r>
                                </m:sup>
                              </m:sSubSup>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e>
                      </m:nary>
                      <m:sSup>
                        <m:sSup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𝑒</m:t>
                          </m:r>
                        </m:e>
                        <m:sup>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sup>
                      </m:sSup>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0</m:t>
                          </m:r>
                        </m:sub>
                      </m:sSub>
                      <m:d>
                        <m:d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sSub>
                            <m:sSubPr>
                              <m:ctrlPr>
                                <a:rPr lang="zh-CN" altLang="zh-CN" sz="18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𝐵</m:t>
                              </m:r>
                            </m:e>
                            <m:sub>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2</m:t>
                              </m:r>
                            </m:sub>
                          </m:sSub>
                        </m:e>
                      </m:d>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𝑑</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𝜏</m:t>
                      </m:r>
                      <m:r>
                        <a:rPr lang="en-US" altLang="zh-CN" sz="180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oMath>
                  </m:oMathPara>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buNone/>
                </a:pPr>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buNone/>
                </a:pP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进而得到托歇克寿命为</a:t>
                </a:r>
                <a:r>
                  <a:rPr lang="zh-CN" altLang="en-US" sz="2400" kern="100" dirty="0">
                    <a:effectLst/>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f>
                      <m:fPr>
                        <m:ctrlPr>
                          <a:rPr lang="zh-CN" altLang="zh-CN" sz="24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𝜏</m:t>
                        </m:r>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𝑃</m:t>
                        </m:r>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m:t>
                        </m:r>
                      </m:den>
                    </m:f>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1</m:t>
                        </m:r>
                      </m:num>
                      <m:den>
                        <m:sSub>
                          <m:sSub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𝑁</m:t>
                            </m:r>
                          </m:e>
                          <m:sub>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𝑝</m:t>
                            </m:r>
                          </m:sub>
                        </m:sSub>
                      </m:den>
                    </m:f>
                  </m:oMath>
                </a14:m>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 </a:t>
                </a:r>
                <a14:m>
                  <m:oMath xmlns:m="http://schemas.openxmlformats.org/officeDocument/2006/math">
                    <m:sSub>
                      <m:sSub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sz="2400" kern="100">
                            <a:effectLst/>
                            <a:latin typeface="等线" panose="02010600030101010101" pitchFamily="2" charset="-122"/>
                            <a:ea typeface="等线" panose="02010600030101010101" pitchFamily="2" charset="-122"/>
                            <a:cs typeface="Times New Roman" panose="02020603050405020304" pitchFamily="18" charset="0"/>
                          </a:rPr>
                          <m:t>(</m:t>
                        </m:r>
                        <m:f>
                          <m:f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𝑑𝑁</m:t>
                            </m:r>
                          </m:num>
                          <m:den>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𝑑𝑡</m:t>
                            </m:r>
                          </m:den>
                        </m:f>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m:t>
                        </m:r>
                      </m:e>
                      <m:sub>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𝑙𝑜𝑠𝑠</m:t>
                        </m:r>
                      </m:sub>
                    </m:sSub>
                  </m:oMath>
                </a14:m>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buNone/>
                </a:pPr>
                <a:endPar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en-US" altLang="zh-CN" sz="21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buNone/>
                </a:pP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buNone/>
                </a:pPr>
                <a:endParaRPr lang="en-US" altLang="zh-CN" sz="2000" kern="100" dirty="0">
                  <a:latin typeface="等线" panose="02010600030101010101" pitchFamily="2" charset="-122"/>
                  <a:ea typeface="等线" panose="02010600030101010101" pitchFamily="2" charset="-122"/>
                  <a:cs typeface="Times New Roman" panose="02020603050405020304" pitchFamily="18" charset="0"/>
                </a:endParaRPr>
              </a:p>
              <a:p>
                <a:pPr indent="0" algn="just">
                  <a:buNone/>
                </a:pPr>
                <a:endParaRPr lang="en-US"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buNone/>
                </a:pP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a:p>
                <a:pPr indent="0" algn="just">
                  <a:buNone/>
                </a:pPr>
                <a:endParaRPr lang="zh-CN" altLang="en-US" dirty="0"/>
              </a:p>
            </p:txBody>
          </p:sp>
        </mc:Choice>
        <mc:Fallback xmlns="">
          <p:sp>
            <p:nvSpPr>
              <p:cNvPr id="3" name="内容占位符 2">
                <a:extLst>
                  <a:ext uri="{FF2B5EF4-FFF2-40B4-BE49-F238E27FC236}">
                    <a16:creationId xmlns:a16="http://schemas.microsoft.com/office/drawing/2014/main" id="{44711707-4A52-5D61-56A5-A6E18505D785}"/>
                  </a:ext>
                </a:extLst>
              </p:cNvPr>
              <p:cNvSpPr>
                <a:spLocks noGrp="1" noRot="1" noChangeAspect="1" noMove="1" noResize="1" noEditPoints="1" noAdjustHandles="1" noChangeArrowheads="1" noChangeShapeType="1" noTextEdit="1"/>
              </p:cNvSpPr>
              <p:nvPr>
                <p:ph idx="1"/>
              </p:nvPr>
            </p:nvSpPr>
            <p:spPr>
              <a:xfrm>
                <a:off x="461680" y="268941"/>
                <a:ext cx="11604813" cy="6320118"/>
              </a:xfrm>
              <a:blipFill>
                <a:blip r:embed="rId2"/>
                <a:stretch>
                  <a:fillRect l="-473" t="-964" r="-78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005552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4A015642-6680-BC00-CC77-BB2EE4B4B140}"/>
                  </a:ext>
                </a:extLst>
              </p:cNvPr>
              <p:cNvSpPr>
                <a:spLocks noGrp="1"/>
              </p:cNvSpPr>
              <p:nvPr>
                <p:ph idx="1"/>
              </p:nvPr>
            </p:nvSpPr>
            <p:spPr>
              <a:xfrm>
                <a:off x="484094" y="430306"/>
                <a:ext cx="11331388" cy="6167717"/>
              </a:xfrm>
            </p:spPr>
            <p:txBody>
              <a:bodyPr/>
              <a:lstStyle/>
              <a:p>
                <a:r>
                  <a:rPr lang="zh-CN" altLang="en-US" dirty="0"/>
                  <a:t>极化电子束流托歇克寿命：</a:t>
                </a:r>
                <a:endParaRPr lang="en-US" altLang="zh-CN" dirty="0"/>
              </a:p>
              <a:p>
                <a14:m>
                  <m:oMath xmlns:m="http://schemas.openxmlformats.org/officeDocument/2006/math">
                    <m:f>
                      <m:fPr>
                        <m:ctrlPr>
                          <a:rPr lang="zh-CN" altLang="zh-CN" sz="18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𝜏</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𝑃</m:t>
                        </m:r>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den>
                    </m:f>
                    <m:r>
                      <a:rPr lang="en-US" altLang="zh-CN" sz="18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solidFill>
                              <a:srgbClr val="000000"/>
                            </a:solidFill>
                            <a:latin typeface="Cambria Math" panose="02040503050406030204" pitchFamily="18" charset="0"/>
                            <a:cs typeface="Times New Roman" panose="02020603050405020304" pitchFamily="18" charset="0"/>
                          </a:rPr>
                          <m:t>𝑐</m:t>
                        </m:r>
                        <m:sSubSup>
                          <m:sSub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latin typeface="Cambria Math" panose="02040503050406030204" pitchFamily="18" charset="0"/>
                                <a:cs typeface="Times New Roman" panose="02020603050405020304" pitchFamily="18" charset="0"/>
                              </a:rPr>
                              <m:t>𝑟</m:t>
                            </m:r>
                          </m:e>
                          <m:sub>
                            <m:r>
                              <a:rPr lang="en-US" altLang="zh-CN" sz="1800" i="1" kern="100">
                                <a:latin typeface="Cambria Math" panose="02040503050406030204" pitchFamily="18" charset="0"/>
                                <a:cs typeface="Times New Roman" panose="02020603050405020304" pitchFamily="18" charset="0"/>
                              </a:rPr>
                              <m:t>0</m:t>
                            </m:r>
                          </m:sub>
                          <m:sup>
                            <m:r>
                              <a:rPr lang="en-US" altLang="zh-CN" sz="1800" i="1" kern="100">
                                <a:latin typeface="Cambria Math" panose="02040503050406030204" pitchFamily="18" charset="0"/>
                                <a:cs typeface="Times New Roman" panose="02020603050405020304" pitchFamily="18" charset="0"/>
                              </a:rPr>
                              <m:t>2</m:t>
                            </m:r>
                          </m:sup>
                        </m:sSubSup>
                        <m:sSub>
                          <m:sSub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sSub>
                              <m:sSubPr>
                                <m:ctrlPr>
                                  <a:rPr lang="en-US" altLang="zh-CN" sz="1800" i="1" kern="1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kern="1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𝑁</m:t>
                                </m:r>
                              </m:e>
                              <m:sub>
                                <m:r>
                                  <a:rPr lang="en-US" altLang="zh-CN" sz="1800" b="0" i="1" kern="10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𝑝</m:t>
                                </m:r>
                              </m:sub>
                            </m:sSub>
                            <m:r>
                              <a:rPr lang="en-US" altLang="zh-CN" sz="1800" i="1" kern="100">
                                <a:solidFill>
                                  <a:srgbClr val="000000"/>
                                </a:solidFill>
                                <a:latin typeface="Cambria Math" panose="02040503050406030204" pitchFamily="18" charset="0"/>
                                <a:cs typeface="Times New Roman" panose="02020603050405020304" pitchFamily="18" charset="0"/>
                              </a:rPr>
                              <m:t>𝜎</m:t>
                            </m:r>
                          </m:e>
                          <m:sub>
                            <m:r>
                              <a:rPr lang="en-US" altLang="zh-CN" sz="1800" i="1" kern="100">
                                <a:solidFill>
                                  <a:srgbClr val="000000"/>
                                </a:solidFill>
                                <a:latin typeface="Cambria Math" panose="02040503050406030204" pitchFamily="18" charset="0"/>
                                <a:cs typeface="Times New Roman" panose="02020603050405020304" pitchFamily="18" charset="0"/>
                              </a:rPr>
                              <m:t>h</m:t>
                            </m:r>
                          </m:sub>
                        </m:sSub>
                      </m:num>
                      <m:den>
                        <m:r>
                          <a:rPr lang="en-US" altLang="zh-CN" sz="1800" i="1" kern="100">
                            <a:solidFill>
                              <a:srgbClr val="000000"/>
                            </a:solidFill>
                            <a:latin typeface="Cambria Math" panose="02040503050406030204" pitchFamily="18" charset="0"/>
                            <a:cs typeface="Times New Roman" panose="02020603050405020304" pitchFamily="18" charset="0"/>
                          </a:rPr>
                          <m:t>8</m:t>
                        </m:r>
                        <m:sSup>
                          <m:sSup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latin typeface="Cambria Math" panose="02040503050406030204" pitchFamily="18" charset="0"/>
                                <a:cs typeface="Times New Roman" panose="02020603050405020304" pitchFamily="18" charset="0"/>
                              </a:rPr>
                              <m:t>𝜋</m:t>
                            </m:r>
                          </m:e>
                          <m:sup>
                            <m:f>
                              <m:f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solidFill>
                                      <a:srgbClr val="000000"/>
                                    </a:solidFill>
                                    <a:latin typeface="Cambria Math" panose="02040503050406030204" pitchFamily="18" charset="0"/>
                                    <a:cs typeface="Times New Roman" panose="02020603050405020304" pitchFamily="18" charset="0"/>
                                  </a:rPr>
                                  <m:t>1</m:t>
                                </m:r>
                              </m:num>
                              <m:den>
                                <m:r>
                                  <a:rPr lang="en-US" altLang="zh-CN" sz="1800" i="1" kern="100">
                                    <a:solidFill>
                                      <a:srgbClr val="000000"/>
                                    </a:solidFill>
                                    <a:latin typeface="Cambria Math" panose="02040503050406030204" pitchFamily="18" charset="0"/>
                                    <a:cs typeface="Times New Roman" panose="02020603050405020304" pitchFamily="18" charset="0"/>
                                  </a:rPr>
                                  <m:t>2</m:t>
                                </m:r>
                              </m:den>
                            </m:f>
                          </m:sup>
                        </m:sSup>
                        <m:sSup>
                          <m:sSup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latin typeface="Cambria Math" panose="02040503050406030204" pitchFamily="18" charset="0"/>
                                <a:cs typeface="Times New Roman" panose="02020603050405020304" pitchFamily="18" charset="0"/>
                              </a:rPr>
                              <m:t>𝛽</m:t>
                            </m:r>
                          </m:e>
                          <m:sup>
                            <m:r>
                              <a:rPr lang="en-US" altLang="zh-CN" sz="1800" i="1" kern="100">
                                <a:solidFill>
                                  <a:srgbClr val="000000"/>
                                </a:solidFill>
                                <a:latin typeface="Cambria Math" panose="02040503050406030204" pitchFamily="18" charset="0"/>
                                <a:cs typeface="Times New Roman" panose="02020603050405020304" pitchFamily="18" charset="0"/>
                              </a:rPr>
                              <m:t>2</m:t>
                            </m:r>
                          </m:sup>
                        </m:sSup>
                        <m:sSup>
                          <m:sSup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latin typeface="Cambria Math" panose="02040503050406030204" pitchFamily="18" charset="0"/>
                                <a:cs typeface="Times New Roman" panose="02020603050405020304" pitchFamily="18" charset="0"/>
                              </a:rPr>
                              <m:t>𝛾</m:t>
                            </m:r>
                          </m:e>
                          <m:sup>
                            <m:r>
                              <a:rPr lang="en-US" altLang="zh-CN" sz="1800" i="1" kern="100">
                                <a:solidFill>
                                  <a:srgbClr val="000000"/>
                                </a:solidFill>
                                <a:latin typeface="Cambria Math" panose="02040503050406030204" pitchFamily="18" charset="0"/>
                                <a:cs typeface="Times New Roman" panose="02020603050405020304" pitchFamily="18" charset="0"/>
                              </a:rPr>
                              <m:t>4</m:t>
                            </m:r>
                          </m:sup>
                        </m:sSup>
                        <m:sSub>
                          <m:sSub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latin typeface="Cambria Math" panose="02040503050406030204" pitchFamily="18" charset="0"/>
                                <a:cs typeface="Times New Roman" panose="02020603050405020304" pitchFamily="18" charset="0"/>
                              </a:rPr>
                              <m:t>𝜀</m:t>
                            </m:r>
                          </m:e>
                          <m:sub>
                            <m:r>
                              <a:rPr lang="en-US" altLang="zh-CN" sz="1800" i="1" kern="100">
                                <a:solidFill>
                                  <a:srgbClr val="000000"/>
                                </a:solidFill>
                                <a:latin typeface="Cambria Math" panose="02040503050406030204" pitchFamily="18" charset="0"/>
                                <a:cs typeface="Times New Roman" panose="02020603050405020304" pitchFamily="18" charset="0"/>
                              </a:rPr>
                              <m:t>𝑥</m:t>
                            </m:r>
                          </m:sub>
                        </m:sSub>
                        <m:sSub>
                          <m:sSub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latin typeface="Cambria Math" panose="02040503050406030204" pitchFamily="18" charset="0"/>
                                <a:cs typeface="Times New Roman" panose="02020603050405020304" pitchFamily="18" charset="0"/>
                              </a:rPr>
                              <m:t>𝜀</m:t>
                            </m:r>
                          </m:e>
                          <m:sub>
                            <m:r>
                              <a:rPr lang="en-US" altLang="zh-CN" sz="1800" i="1" kern="100">
                                <a:solidFill>
                                  <a:srgbClr val="000000"/>
                                </a:solidFill>
                                <a:latin typeface="Cambria Math" panose="02040503050406030204" pitchFamily="18" charset="0"/>
                                <a:cs typeface="Times New Roman" panose="02020603050405020304" pitchFamily="18" charset="0"/>
                              </a:rPr>
                              <m:t>𝑧</m:t>
                            </m:r>
                          </m:sub>
                        </m:sSub>
                        <m:sSub>
                          <m:sSub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latin typeface="Cambria Math" panose="02040503050406030204" pitchFamily="18" charset="0"/>
                                <a:cs typeface="Times New Roman" panose="02020603050405020304" pitchFamily="18" charset="0"/>
                              </a:rPr>
                              <m:t>𝜎</m:t>
                            </m:r>
                          </m:e>
                          <m:sub>
                            <m:r>
                              <a:rPr lang="en-US" altLang="zh-CN" sz="1800" i="1" kern="100">
                                <a:solidFill>
                                  <a:srgbClr val="000000"/>
                                </a:solidFill>
                                <a:latin typeface="Cambria Math" panose="02040503050406030204" pitchFamily="18" charset="0"/>
                                <a:cs typeface="Times New Roman" panose="02020603050405020304" pitchFamily="18" charset="0"/>
                              </a:rPr>
                              <m:t>𝑠</m:t>
                            </m:r>
                          </m:sub>
                        </m:sSub>
                        <m:sSub>
                          <m:sSub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latin typeface="Cambria Math" panose="02040503050406030204" pitchFamily="18" charset="0"/>
                                <a:cs typeface="Times New Roman" panose="02020603050405020304" pitchFamily="18" charset="0"/>
                              </a:rPr>
                              <m:t>𝜎</m:t>
                            </m:r>
                          </m:e>
                          <m:sub>
                            <m:r>
                              <a:rPr lang="en-US" altLang="zh-CN" sz="1800" i="1" kern="100">
                                <a:solidFill>
                                  <a:srgbClr val="000000"/>
                                </a:solidFill>
                                <a:latin typeface="Cambria Math" panose="02040503050406030204" pitchFamily="18" charset="0"/>
                                <a:cs typeface="Times New Roman" panose="02020603050405020304" pitchFamily="18" charset="0"/>
                              </a:rPr>
                              <m:t>𝑝</m:t>
                            </m:r>
                          </m:sub>
                        </m:sSub>
                      </m:den>
                    </m:f>
                    <m:r>
                      <a:rPr lang="en-US" altLang="zh-CN" sz="1800" i="1" kern="100">
                        <a:solidFill>
                          <a:srgbClr val="000000"/>
                        </a:solidFill>
                        <a:latin typeface="Cambria Math" panose="02040503050406030204" pitchFamily="18" charset="0"/>
                        <a:cs typeface="Times New Roman" panose="02020603050405020304" pitchFamily="18" charset="0"/>
                      </a:rPr>
                      <m:t>{</m:t>
                    </m:r>
                    <m:nary>
                      <m:naryPr>
                        <m:limLoc m:val="subSup"/>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naryPr>
                      <m:sub>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𝛽</m:t>
                            </m:r>
                          </m:e>
                          <m:sup>
                            <m:r>
                              <a:rPr lang="en-US" altLang="zh-CN" sz="1800" i="1" kern="100">
                                <a:latin typeface="Cambria Math" panose="02040503050406030204" pitchFamily="18" charset="0"/>
                                <a:cs typeface="Times New Roman" panose="02020603050405020304" pitchFamily="18" charset="0"/>
                              </a:rPr>
                              <m:t>2</m:t>
                            </m:r>
                          </m:sup>
                        </m:sSup>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𝛾</m:t>
                            </m:r>
                          </m:e>
                          <m:sup>
                            <m:r>
                              <a:rPr lang="en-US" altLang="zh-CN" sz="1800" i="1" kern="100">
                                <a:latin typeface="Cambria Math" panose="02040503050406030204" pitchFamily="18" charset="0"/>
                                <a:cs typeface="Times New Roman" panose="02020603050405020304" pitchFamily="18" charset="0"/>
                              </a:rPr>
                              <m:t>2</m:t>
                            </m:r>
                          </m:sup>
                        </m:sSup>
                        <m:sSubSup>
                          <m:sSubSup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latin typeface="Cambria Math" panose="02040503050406030204" pitchFamily="18" charset="0"/>
                                <a:cs typeface="Times New Roman" panose="02020603050405020304" pitchFamily="18" charset="0"/>
                              </a:rPr>
                              <m:t>𝜒</m:t>
                            </m:r>
                          </m:e>
                          <m:sub>
                            <m:r>
                              <a:rPr lang="en-US" altLang="zh-CN" sz="1800" i="1" kern="100">
                                <a:solidFill>
                                  <a:srgbClr val="000000"/>
                                </a:solidFill>
                                <a:latin typeface="Cambria Math" panose="02040503050406030204" pitchFamily="18" charset="0"/>
                                <a:cs typeface="Times New Roman" panose="02020603050405020304" pitchFamily="18" charset="0"/>
                              </a:rPr>
                              <m:t>1</m:t>
                            </m:r>
                          </m:sub>
                          <m:sup>
                            <m:r>
                              <a:rPr lang="en-US" altLang="zh-CN" sz="1800" i="1" kern="100">
                                <a:solidFill>
                                  <a:srgbClr val="000000"/>
                                </a:solidFill>
                                <a:latin typeface="Cambria Math" panose="02040503050406030204" pitchFamily="18" charset="0"/>
                                <a:cs typeface="Times New Roman" panose="02020603050405020304" pitchFamily="18" charset="0"/>
                              </a:rPr>
                              <m:t>2</m:t>
                            </m:r>
                          </m:sup>
                        </m:sSubSup>
                      </m:sub>
                      <m:sup>
                        <m:r>
                          <a:rPr lang="en-US" altLang="zh-CN" sz="1800" i="1" kern="100">
                            <a:solidFill>
                              <a:srgbClr val="000000"/>
                            </a:solidFill>
                            <a:latin typeface="Cambria Math" panose="02040503050406030204" pitchFamily="18" charset="0"/>
                            <a:cs typeface="Times New Roman" panose="02020603050405020304" pitchFamily="18" charset="0"/>
                          </a:rPr>
                          <m:t>+∞</m:t>
                        </m:r>
                      </m:sup>
                      <m:e>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latin typeface="Cambria Math" panose="02040503050406030204" pitchFamily="18" charset="0"/>
                                        <a:cs typeface="Times New Roman" panose="02020603050405020304" pitchFamily="18" charset="0"/>
                                      </a:rPr>
                                      <m:t>1+</m:t>
                                    </m:r>
                                    <m:r>
                                      <a:rPr lang="en-US" altLang="zh-CN" sz="1800" i="1" kern="100">
                                        <a:latin typeface="Cambria Math" panose="02040503050406030204" pitchFamily="18" charset="0"/>
                                        <a:cs typeface="Times New Roman" panose="02020603050405020304" pitchFamily="18" charset="0"/>
                                      </a:rPr>
                                      <m:t>𝜏</m:t>
                                    </m:r>
                                  </m:e>
                                </m:d>
                              </m:e>
                              <m:sup>
                                <m:r>
                                  <a:rPr lang="en-US" altLang="zh-CN" sz="1800" i="1" kern="100">
                                    <a:latin typeface="Cambria Math" panose="02040503050406030204" pitchFamily="18" charset="0"/>
                                    <a:cs typeface="Times New Roman" panose="02020603050405020304" pitchFamily="18" charset="0"/>
                                  </a:rPr>
                                  <m:t>5/2</m:t>
                                </m:r>
                              </m:sup>
                            </m:sSup>
                          </m:num>
                          <m:den>
                            <m:r>
                              <a:rPr lang="en-US" altLang="zh-CN" sz="1800" i="1" kern="100">
                                <a:latin typeface="Cambria Math" panose="02040503050406030204" pitchFamily="18" charset="0"/>
                                <a:cs typeface="Times New Roman" panose="02020603050405020304" pitchFamily="18" charset="0"/>
                              </a:rPr>
                              <m:t>𝜏</m:t>
                            </m:r>
                            <m:rad>
                              <m:radPr>
                                <m:degHide m:val="on"/>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1800" i="1" kern="100">
                                    <a:latin typeface="Cambria Math" panose="02040503050406030204" pitchFamily="18" charset="0"/>
                                    <a:cs typeface="Times New Roman" panose="02020603050405020304" pitchFamily="18" charset="0"/>
                                  </a:rPr>
                                  <m:t>𝜏</m:t>
                                </m:r>
                              </m:e>
                            </m:rad>
                          </m:den>
                        </m:f>
                        <m:r>
                          <a:rPr lang="en-US" altLang="zh-CN" sz="1800" i="1" kern="100">
                            <a:latin typeface="Cambria Math" panose="02040503050406030204" pitchFamily="18" charset="0"/>
                            <a:cs typeface="Times New Roman" panose="02020603050405020304" pitchFamily="18" charset="0"/>
                          </a:rPr>
                          <m:t>(</m:t>
                        </m:r>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latin typeface="Cambria Math" panose="02040503050406030204" pitchFamily="18" charset="0"/>
                                <a:cs typeface="Times New Roman" panose="02020603050405020304" pitchFamily="18" charset="0"/>
                              </a:rPr>
                              <m:t>1</m:t>
                            </m:r>
                          </m:num>
                          <m:den>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𝛽</m:t>
                                </m:r>
                              </m:e>
                              <m:sup>
                                <m:r>
                                  <a:rPr lang="en-US" altLang="zh-CN" sz="1800" i="1" kern="100">
                                    <a:latin typeface="Cambria Math" panose="02040503050406030204" pitchFamily="18" charset="0"/>
                                    <a:cs typeface="Times New Roman" panose="02020603050405020304" pitchFamily="18" charset="0"/>
                                  </a:rPr>
                                  <m:t>2</m:t>
                                </m:r>
                              </m:sup>
                            </m:sSup>
                            <m:sSubSup>
                              <m:sSub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latin typeface="Cambria Math" panose="02040503050406030204" pitchFamily="18" charset="0"/>
                                    <a:cs typeface="Times New Roman" panose="02020603050405020304" pitchFamily="18" charset="0"/>
                                  </a:rPr>
                                  <m:t>𝛿</m:t>
                                </m:r>
                              </m:e>
                              <m:sub>
                                <m:r>
                                  <a:rPr lang="en-US" altLang="zh-CN" sz="1800" i="1" kern="100">
                                    <a:latin typeface="Cambria Math" panose="02040503050406030204" pitchFamily="18" charset="0"/>
                                    <a:cs typeface="Times New Roman" panose="02020603050405020304" pitchFamily="18" charset="0"/>
                                  </a:rPr>
                                  <m:t>2</m:t>
                                </m:r>
                              </m:sub>
                              <m:sup>
                                <m:r>
                                  <a:rPr lang="en-US" altLang="zh-CN" sz="1800" i="1" kern="100">
                                    <a:latin typeface="Cambria Math" panose="02040503050406030204" pitchFamily="18" charset="0"/>
                                    <a:cs typeface="Times New Roman" panose="02020603050405020304" pitchFamily="18" charset="0"/>
                                  </a:rPr>
                                  <m:t>2</m:t>
                                </m:r>
                              </m:sup>
                            </m:sSubSup>
                          </m:den>
                        </m:f>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latin typeface="Cambria Math" panose="02040503050406030204" pitchFamily="18" charset="0"/>
                                <a:cs typeface="Times New Roman" panose="02020603050405020304" pitchFamily="18" charset="0"/>
                              </a:rPr>
                              <m:t>𝜏</m:t>
                            </m:r>
                          </m:num>
                          <m:den>
                            <m:r>
                              <a:rPr lang="en-US" altLang="zh-CN" sz="1800" i="1" kern="100">
                                <a:latin typeface="Cambria Math" panose="02040503050406030204" pitchFamily="18" charset="0"/>
                                <a:cs typeface="Times New Roman" panose="02020603050405020304" pitchFamily="18" charset="0"/>
                              </a:rPr>
                              <m:t>1+</m:t>
                            </m:r>
                            <m:r>
                              <a:rPr lang="en-US" altLang="zh-CN" sz="1800" i="1" kern="100">
                                <a:latin typeface="Cambria Math" panose="02040503050406030204" pitchFamily="18" charset="0"/>
                                <a:cs typeface="Times New Roman" panose="02020603050405020304" pitchFamily="18" charset="0"/>
                              </a:rPr>
                              <m:t>𝜏</m:t>
                            </m:r>
                          </m:den>
                        </m:f>
                        <m:r>
                          <a:rPr lang="en-US" altLang="zh-CN" sz="1800" i="1" kern="100">
                            <a:latin typeface="Cambria Math" panose="02040503050406030204" pitchFamily="18" charset="0"/>
                            <a:cs typeface="Times New Roman" panose="02020603050405020304" pitchFamily="18" charset="0"/>
                          </a:rPr>
                          <m:t>+</m:t>
                        </m:r>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latin typeface="Cambria Math" panose="02040503050406030204" pitchFamily="18" charset="0"/>
                                <a:cs typeface="Times New Roman" panose="02020603050405020304" pitchFamily="18" charset="0"/>
                              </a:rPr>
                              <m:t>1</m:t>
                            </m:r>
                          </m:num>
                          <m:den>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𝛽</m:t>
                                </m:r>
                              </m:e>
                              <m:sup>
                                <m:r>
                                  <a:rPr lang="en-US" altLang="zh-CN" sz="1800" i="1" kern="100">
                                    <a:latin typeface="Cambria Math" panose="02040503050406030204" pitchFamily="18" charset="0"/>
                                    <a:cs typeface="Times New Roman" panose="02020603050405020304" pitchFamily="18" charset="0"/>
                                  </a:rPr>
                                  <m:t>2</m:t>
                                </m:r>
                              </m:sup>
                            </m:sSup>
                            <m:sSubSup>
                              <m:sSub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latin typeface="Cambria Math" panose="02040503050406030204" pitchFamily="18" charset="0"/>
                                    <a:cs typeface="Times New Roman" panose="02020603050405020304" pitchFamily="18" charset="0"/>
                                  </a:rPr>
                                  <m:t>𝛿</m:t>
                                </m:r>
                              </m:e>
                              <m:sub>
                                <m:r>
                                  <a:rPr lang="en-US" altLang="zh-CN" sz="1800" i="1" kern="100">
                                    <a:latin typeface="Cambria Math" panose="02040503050406030204" pitchFamily="18" charset="0"/>
                                    <a:cs typeface="Times New Roman" panose="02020603050405020304" pitchFamily="18" charset="0"/>
                                  </a:rPr>
                                  <m:t>1</m:t>
                                </m:r>
                              </m:sub>
                              <m:sup>
                                <m:r>
                                  <a:rPr lang="en-US" altLang="zh-CN" sz="1800" i="1" kern="100">
                                    <a:latin typeface="Cambria Math" panose="02040503050406030204" pitchFamily="18" charset="0"/>
                                    <a:cs typeface="Times New Roman" panose="02020603050405020304" pitchFamily="18" charset="0"/>
                                  </a:rPr>
                                  <m:t>2</m:t>
                                </m:r>
                              </m:sup>
                            </m:sSubSup>
                          </m:den>
                        </m:f>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latin typeface="Cambria Math" panose="02040503050406030204" pitchFamily="18" charset="0"/>
                                <a:cs typeface="Times New Roman" panose="02020603050405020304" pitchFamily="18" charset="0"/>
                              </a:rPr>
                              <m:t>𝜏</m:t>
                            </m:r>
                          </m:num>
                          <m:den>
                            <m:r>
                              <a:rPr lang="en-US" altLang="zh-CN" sz="1800" i="1" kern="100">
                                <a:latin typeface="Cambria Math" panose="02040503050406030204" pitchFamily="18" charset="0"/>
                                <a:cs typeface="Times New Roman" panose="02020603050405020304" pitchFamily="18" charset="0"/>
                              </a:rPr>
                              <m:t>1+</m:t>
                            </m:r>
                            <m:r>
                              <a:rPr lang="en-US" altLang="zh-CN" sz="1800" i="1" kern="100">
                                <a:latin typeface="Cambria Math" panose="02040503050406030204" pitchFamily="18" charset="0"/>
                                <a:cs typeface="Times New Roman" panose="02020603050405020304" pitchFamily="18" charset="0"/>
                              </a:rPr>
                              <m:t>𝜏</m:t>
                            </m:r>
                          </m:den>
                        </m:f>
                        <m:r>
                          <a:rPr lang="en-US" altLang="zh-CN" sz="1800" i="1" kern="100">
                            <a:latin typeface="Cambria Math" panose="02040503050406030204" pitchFamily="18" charset="0"/>
                            <a:cs typeface="Times New Roman" panose="02020603050405020304" pitchFamily="18" charset="0"/>
                          </a:rPr>
                          <m:t>−2+(1+</m:t>
                        </m:r>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𝑃</m:t>
                            </m:r>
                          </m:e>
                          <m:sup>
                            <m:r>
                              <a:rPr lang="en-US" altLang="zh-CN" sz="1800" i="1" kern="100">
                                <a:latin typeface="Cambria Math" panose="02040503050406030204" pitchFamily="18" charset="0"/>
                                <a:cs typeface="Times New Roman" panose="02020603050405020304" pitchFamily="18" charset="0"/>
                              </a:rPr>
                              <m:t>2</m:t>
                            </m:r>
                          </m:sup>
                        </m:sSup>
                        <m:r>
                          <a:rPr lang="en-US" altLang="zh-CN" sz="1800" i="1" kern="100">
                            <a:latin typeface="Cambria Math" panose="02040503050406030204" pitchFamily="18" charset="0"/>
                            <a:cs typeface="Times New Roman" panose="02020603050405020304" pitchFamily="18" charset="0"/>
                          </a:rPr>
                          <m:t>)</m:t>
                        </m:r>
                        <m:r>
                          <a:rPr lang="en-US" altLang="zh-CN" sz="1800" i="1" kern="100">
                            <a:latin typeface="Cambria Math" panose="02040503050406030204" pitchFamily="18" charset="0"/>
                            <a:cs typeface="Times New Roman" panose="02020603050405020304" pitchFamily="18" charset="0"/>
                          </a:rPr>
                          <m:t>𝑙𝑛</m:t>
                        </m:r>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𝛽</m:t>
                                </m:r>
                              </m:e>
                              <m:sup>
                                <m:r>
                                  <a:rPr lang="en-US" altLang="zh-CN" sz="1800" i="1" kern="100">
                                    <a:latin typeface="Cambria Math" panose="02040503050406030204" pitchFamily="18" charset="0"/>
                                    <a:cs typeface="Times New Roman" panose="02020603050405020304" pitchFamily="18" charset="0"/>
                                  </a:rPr>
                                  <m:t>2</m:t>
                                </m:r>
                              </m:sup>
                            </m:sSup>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𝛿</m:t>
                                </m:r>
                              </m:e>
                              <m:sub>
                                <m:r>
                                  <a:rPr lang="en-US" altLang="zh-CN" sz="1800" i="1" kern="100">
                                    <a:latin typeface="Cambria Math" panose="02040503050406030204" pitchFamily="18" charset="0"/>
                                    <a:cs typeface="Times New Roman" panose="02020603050405020304" pitchFamily="18" charset="0"/>
                                  </a:rPr>
                                  <m:t>1</m:t>
                                </m:r>
                              </m:sub>
                            </m:sSub>
                            <m:sSub>
                              <m:sSub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latin typeface="Cambria Math" panose="02040503050406030204" pitchFamily="18" charset="0"/>
                                    <a:cs typeface="Times New Roman" panose="02020603050405020304" pitchFamily="18" charset="0"/>
                                  </a:rPr>
                                  <m:t>𝛿</m:t>
                                </m:r>
                              </m:e>
                              <m:sub>
                                <m:r>
                                  <a:rPr lang="en-US" altLang="zh-CN" sz="1800" i="1" kern="100">
                                    <a:latin typeface="Cambria Math" panose="02040503050406030204" pitchFamily="18" charset="0"/>
                                    <a:cs typeface="Times New Roman" panose="02020603050405020304" pitchFamily="18" charset="0"/>
                                  </a:rPr>
                                  <m:t>2</m:t>
                                </m:r>
                              </m:sub>
                            </m:sSub>
                            <m:r>
                              <a:rPr lang="en-US" altLang="zh-CN" sz="1800" i="1" kern="100">
                                <a:latin typeface="Cambria Math" panose="02040503050406030204" pitchFamily="18" charset="0"/>
                                <a:cs typeface="Times New Roman" panose="02020603050405020304" pitchFamily="18" charset="0"/>
                              </a:rPr>
                              <m:t>(1+</m:t>
                            </m:r>
                            <m:r>
                              <a:rPr lang="en-US" altLang="zh-CN" sz="1800" i="1" kern="100">
                                <a:latin typeface="Cambria Math" panose="02040503050406030204" pitchFamily="18" charset="0"/>
                                <a:cs typeface="Times New Roman" panose="02020603050405020304" pitchFamily="18" charset="0"/>
                              </a:rPr>
                              <m:t>𝜏</m:t>
                            </m:r>
                            <m:r>
                              <a:rPr lang="en-US" altLang="zh-CN" sz="1800" i="1" kern="100">
                                <a:latin typeface="Cambria Math" panose="02040503050406030204" pitchFamily="18" charset="0"/>
                                <a:cs typeface="Times New Roman" panose="02020603050405020304" pitchFamily="18" charset="0"/>
                              </a:rPr>
                              <m:t>))</m:t>
                            </m:r>
                          </m:num>
                          <m:den>
                            <m:r>
                              <a:rPr lang="en-US" altLang="zh-CN" sz="1800" i="1" kern="100">
                                <a:latin typeface="Cambria Math" panose="02040503050406030204" pitchFamily="18" charset="0"/>
                                <a:cs typeface="Times New Roman" panose="02020603050405020304" pitchFamily="18" charset="0"/>
                              </a:rPr>
                              <m:t>𝜏</m:t>
                            </m:r>
                          </m:den>
                        </m:f>
                        <m:r>
                          <a:rPr lang="en-US" altLang="zh-CN" sz="1800" i="1" kern="100">
                            <a:latin typeface="Cambria Math" panose="02040503050406030204" pitchFamily="18" charset="0"/>
                            <a:cs typeface="Times New Roman" panose="02020603050405020304" pitchFamily="18" charset="0"/>
                          </a:rPr>
                          <m:t>)</m:t>
                        </m:r>
                      </m:e>
                    </m:nary>
                    <m:sSup>
                      <m:sSup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latin typeface="Cambria Math" panose="02040503050406030204" pitchFamily="18" charset="0"/>
                            <a:cs typeface="Times New Roman" panose="02020603050405020304" pitchFamily="18" charset="0"/>
                          </a:rPr>
                          <m:t>𝑒</m:t>
                        </m:r>
                      </m:e>
                      <m:sup>
                        <m:r>
                          <a:rPr lang="en-US" altLang="zh-CN" sz="1800" i="1" kern="100">
                            <a:solidFill>
                              <a:srgbClr val="000000"/>
                            </a:solidFill>
                            <a:latin typeface="Cambria Math" panose="02040503050406030204" pitchFamily="18" charset="0"/>
                            <a:cs typeface="Times New Roman" panose="02020603050405020304" pitchFamily="18" charset="0"/>
                          </a:rPr>
                          <m:t>−</m:t>
                        </m:r>
                        <m:r>
                          <a:rPr lang="en-US" altLang="zh-CN" sz="1800" i="1" kern="100">
                            <a:solidFill>
                              <a:srgbClr val="000000"/>
                            </a:solidFill>
                            <a:latin typeface="Cambria Math" panose="02040503050406030204" pitchFamily="18" charset="0"/>
                            <a:cs typeface="Times New Roman" panose="02020603050405020304" pitchFamily="18" charset="0"/>
                          </a:rPr>
                          <m:t>𝜏</m:t>
                        </m:r>
                        <m:sSub>
                          <m:sSub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latin typeface="Cambria Math" panose="02040503050406030204" pitchFamily="18" charset="0"/>
                                <a:cs typeface="Times New Roman" panose="02020603050405020304" pitchFamily="18" charset="0"/>
                              </a:rPr>
                              <m:t>𝐵</m:t>
                            </m:r>
                          </m:e>
                          <m:sub>
                            <m:r>
                              <a:rPr lang="en-US" altLang="zh-CN" sz="1800" i="1" kern="100">
                                <a:solidFill>
                                  <a:srgbClr val="000000"/>
                                </a:solidFill>
                                <a:latin typeface="Cambria Math" panose="02040503050406030204" pitchFamily="18" charset="0"/>
                                <a:cs typeface="Times New Roman" panose="02020603050405020304" pitchFamily="18" charset="0"/>
                              </a:rPr>
                              <m:t>1</m:t>
                            </m:r>
                          </m:sub>
                        </m:sSub>
                      </m:sup>
                    </m:sSup>
                    <m:sSub>
                      <m:sSub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latin typeface="Cambria Math" panose="02040503050406030204" pitchFamily="18" charset="0"/>
                            <a:cs typeface="Times New Roman" panose="02020603050405020304" pitchFamily="18" charset="0"/>
                          </a:rPr>
                          <m:t>𝐼</m:t>
                        </m:r>
                      </m:e>
                      <m:sub>
                        <m:r>
                          <a:rPr lang="en-US" altLang="zh-CN" sz="1800" i="1" kern="100">
                            <a:solidFill>
                              <a:srgbClr val="000000"/>
                            </a:solidFill>
                            <a:latin typeface="Cambria Math" panose="02040503050406030204" pitchFamily="18" charset="0"/>
                            <a:cs typeface="Times New Roman" panose="02020603050405020304" pitchFamily="18" charset="0"/>
                          </a:rPr>
                          <m:t>0</m:t>
                        </m:r>
                      </m:sub>
                    </m:sSub>
                    <m:d>
                      <m:d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solidFill>
                              <a:srgbClr val="000000"/>
                            </a:solidFill>
                            <a:latin typeface="Cambria Math" panose="02040503050406030204" pitchFamily="18" charset="0"/>
                            <a:cs typeface="Times New Roman" panose="02020603050405020304" pitchFamily="18" charset="0"/>
                          </a:rPr>
                          <m:t>𝜏</m:t>
                        </m:r>
                        <m:sSub>
                          <m:sSub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latin typeface="Cambria Math" panose="02040503050406030204" pitchFamily="18" charset="0"/>
                                <a:cs typeface="Times New Roman" panose="02020603050405020304" pitchFamily="18" charset="0"/>
                              </a:rPr>
                              <m:t>𝐵</m:t>
                            </m:r>
                          </m:e>
                          <m:sub>
                            <m:r>
                              <a:rPr lang="en-US" altLang="zh-CN" sz="1800" i="1" kern="100">
                                <a:solidFill>
                                  <a:srgbClr val="000000"/>
                                </a:solidFill>
                                <a:latin typeface="Cambria Math" panose="02040503050406030204" pitchFamily="18" charset="0"/>
                                <a:cs typeface="Times New Roman" panose="02020603050405020304" pitchFamily="18" charset="0"/>
                              </a:rPr>
                              <m:t>2</m:t>
                            </m:r>
                          </m:sub>
                        </m:sSub>
                      </m:e>
                    </m:d>
                    <m:r>
                      <a:rPr lang="en-US" altLang="zh-CN" sz="1800" i="1" kern="100">
                        <a:solidFill>
                          <a:srgbClr val="000000"/>
                        </a:solidFill>
                        <a:latin typeface="Cambria Math" panose="02040503050406030204" pitchFamily="18" charset="0"/>
                        <a:cs typeface="Times New Roman" panose="02020603050405020304" pitchFamily="18" charset="0"/>
                      </a:rPr>
                      <m:t>𝑑</m:t>
                    </m:r>
                    <m:r>
                      <a:rPr lang="en-US" altLang="zh-CN" sz="1800" i="1" kern="100">
                        <a:solidFill>
                          <a:srgbClr val="000000"/>
                        </a:solidFill>
                        <a:latin typeface="Cambria Math" panose="02040503050406030204" pitchFamily="18" charset="0"/>
                        <a:cs typeface="Times New Roman" panose="02020603050405020304" pitchFamily="18" charset="0"/>
                      </a:rPr>
                      <m:t>𝜏</m:t>
                    </m:r>
                    <m:r>
                      <a:rPr lang="en-US" altLang="zh-CN" sz="1800" i="1" kern="100">
                        <a:solidFill>
                          <a:srgbClr val="000000"/>
                        </a:solidFill>
                        <a:latin typeface="Cambria Math" panose="02040503050406030204" pitchFamily="18" charset="0"/>
                        <a:cs typeface="Times New Roman" panose="02020603050405020304" pitchFamily="18" charset="0"/>
                      </a:rPr>
                      <m:t>+</m:t>
                    </m:r>
                    <m:nary>
                      <m:naryPr>
                        <m:limLoc m:val="subSup"/>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naryPr>
                      <m:sub>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𝛽</m:t>
                            </m:r>
                          </m:e>
                          <m:sup>
                            <m:r>
                              <a:rPr lang="en-US" altLang="zh-CN" sz="1800" i="1" kern="100">
                                <a:latin typeface="Cambria Math" panose="02040503050406030204" pitchFamily="18" charset="0"/>
                                <a:cs typeface="Times New Roman" panose="02020603050405020304" pitchFamily="18" charset="0"/>
                              </a:rPr>
                              <m:t>2</m:t>
                            </m:r>
                          </m:sup>
                        </m:sSup>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𝛾</m:t>
                            </m:r>
                          </m:e>
                          <m:sup>
                            <m:r>
                              <a:rPr lang="en-US" altLang="zh-CN" sz="1800" i="1" kern="100">
                                <a:latin typeface="Cambria Math" panose="02040503050406030204" pitchFamily="18" charset="0"/>
                                <a:cs typeface="Times New Roman" panose="02020603050405020304" pitchFamily="18" charset="0"/>
                              </a:rPr>
                              <m:t>2</m:t>
                            </m:r>
                          </m:sup>
                        </m:sSup>
                        <m:sSubSup>
                          <m:sSubSup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latin typeface="Cambria Math" panose="02040503050406030204" pitchFamily="18" charset="0"/>
                                <a:cs typeface="Times New Roman" panose="02020603050405020304" pitchFamily="18" charset="0"/>
                              </a:rPr>
                              <m:t>𝜒</m:t>
                            </m:r>
                          </m:e>
                          <m:sub>
                            <m:r>
                              <a:rPr lang="en-US" altLang="zh-CN" sz="1800" i="1" kern="100">
                                <a:solidFill>
                                  <a:srgbClr val="000000"/>
                                </a:solidFill>
                                <a:latin typeface="Cambria Math" panose="02040503050406030204" pitchFamily="18" charset="0"/>
                                <a:cs typeface="Times New Roman" panose="02020603050405020304" pitchFamily="18" charset="0"/>
                              </a:rPr>
                              <m:t>2</m:t>
                            </m:r>
                          </m:sub>
                          <m:sup>
                            <m:r>
                              <a:rPr lang="en-US" altLang="zh-CN" sz="1800" i="1" kern="100">
                                <a:solidFill>
                                  <a:srgbClr val="000000"/>
                                </a:solidFill>
                                <a:latin typeface="Cambria Math" panose="02040503050406030204" pitchFamily="18" charset="0"/>
                                <a:cs typeface="Times New Roman" panose="02020603050405020304" pitchFamily="18" charset="0"/>
                              </a:rPr>
                              <m:t>2</m:t>
                            </m:r>
                          </m:sup>
                        </m:sSubSup>
                      </m:sub>
                      <m:sup>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𝛽</m:t>
                            </m:r>
                          </m:e>
                          <m:sup>
                            <m:r>
                              <a:rPr lang="en-US" altLang="zh-CN" sz="1800" i="1" kern="100">
                                <a:latin typeface="Cambria Math" panose="02040503050406030204" pitchFamily="18" charset="0"/>
                                <a:cs typeface="Times New Roman" panose="02020603050405020304" pitchFamily="18" charset="0"/>
                              </a:rPr>
                              <m:t>2</m:t>
                            </m:r>
                          </m:sup>
                        </m:sSup>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𝛾</m:t>
                            </m:r>
                          </m:e>
                          <m:sup>
                            <m:r>
                              <a:rPr lang="en-US" altLang="zh-CN" sz="1800" i="1" kern="100">
                                <a:latin typeface="Cambria Math" panose="02040503050406030204" pitchFamily="18" charset="0"/>
                                <a:cs typeface="Times New Roman" panose="02020603050405020304" pitchFamily="18" charset="0"/>
                              </a:rPr>
                              <m:t>2</m:t>
                            </m:r>
                          </m:sup>
                        </m:sSup>
                        <m:sSubSup>
                          <m:sSubSup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solidFill>
                                  <a:srgbClr val="000000"/>
                                </a:solidFill>
                                <a:latin typeface="Cambria Math" panose="02040503050406030204" pitchFamily="18" charset="0"/>
                                <a:cs typeface="Times New Roman" panose="02020603050405020304" pitchFamily="18" charset="0"/>
                              </a:rPr>
                              <m:t>𝜒</m:t>
                            </m:r>
                          </m:e>
                          <m:sub>
                            <m:r>
                              <a:rPr lang="en-US" altLang="zh-CN" sz="1800" i="1" kern="100">
                                <a:solidFill>
                                  <a:srgbClr val="000000"/>
                                </a:solidFill>
                                <a:latin typeface="Cambria Math" panose="02040503050406030204" pitchFamily="18" charset="0"/>
                                <a:cs typeface="Times New Roman" panose="02020603050405020304" pitchFamily="18" charset="0"/>
                              </a:rPr>
                              <m:t>1</m:t>
                            </m:r>
                          </m:sub>
                          <m:sup>
                            <m:r>
                              <a:rPr lang="en-US" altLang="zh-CN" sz="1800" i="1" kern="100">
                                <a:solidFill>
                                  <a:srgbClr val="000000"/>
                                </a:solidFill>
                                <a:latin typeface="Cambria Math" panose="02040503050406030204" pitchFamily="18" charset="0"/>
                                <a:cs typeface="Times New Roman" panose="02020603050405020304" pitchFamily="18" charset="0"/>
                              </a:rPr>
                              <m:t>2</m:t>
                            </m:r>
                          </m:sup>
                        </m:sSubSup>
                      </m:sup>
                      <m:e>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(1+</m:t>
                                </m:r>
                                <m:r>
                                  <a:rPr lang="en-US" altLang="zh-CN" sz="1800" i="1" kern="100">
                                    <a:latin typeface="Cambria Math" panose="02040503050406030204" pitchFamily="18" charset="0"/>
                                    <a:cs typeface="Times New Roman" panose="02020603050405020304" pitchFamily="18" charset="0"/>
                                  </a:rPr>
                                  <m:t>𝜏</m:t>
                                </m:r>
                                <m:r>
                                  <a:rPr lang="en-US" altLang="zh-CN" sz="1800" i="1" kern="100">
                                    <a:latin typeface="Cambria Math" panose="02040503050406030204" pitchFamily="18" charset="0"/>
                                    <a:cs typeface="Times New Roman" panose="02020603050405020304" pitchFamily="18" charset="0"/>
                                  </a:rPr>
                                  <m:t>)</m:t>
                                </m:r>
                              </m:e>
                              <m:sup>
                                <m:r>
                                  <a:rPr lang="en-US" altLang="zh-CN" sz="1800" i="1" kern="100">
                                    <a:latin typeface="Cambria Math" panose="02040503050406030204" pitchFamily="18" charset="0"/>
                                    <a:cs typeface="Times New Roman" panose="02020603050405020304" pitchFamily="18" charset="0"/>
                                  </a:rPr>
                                  <m:t>5/2</m:t>
                                </m:r>
                              </m:sup>
                            </m:sSup>
                          </m:num>
                          <m:den>
                            <m:r>
                              <a:rPr lang="en-US" altLang="zh-CN" sz="1800" i="1" kern="100">
                                <a:latin typeface="Cambria Math" panose="02040503050406030204" pitchFamily="18" charset="0"/>
                                <a:cs typeface="Times New Roman" panose="02020603050405020304" pitchFamily="18" charset="0"/>
                              </a:rPr>
                              <m:t>𝜏</m:t>
                            </m:r>
                            <m:rad>
                              <m:radPr>
                                <m:degHide m:val="on"/>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1800" i="1" kern="100">
                                    <a:latin typeface="Cambria Math" panose="02040503050406030204" pitchFamily="18" charset="0"/>
                                    <a:cs typeface="Times New Roman" panose="02020603050405020304" pitchFamily="18" charset="0"/>
                                  </a:rPr>
                                  <m:t>𝜏</m:t>
                                </m:r>
                              </m:e>
                            </m:rad>
                          </m:den>
                        </m:f>
                        <m:r>
                          <a:rPr lang="en-US" altLang="zh-CN" sz="1800" i="1" kern="100">
                            <a:latin typeface="Cambria Math" panose="02040503050406030204" pitchFamily="18" charset="0"/>
                            <a:cs typeface="Times New Roman" panose="02020603050405020304" pitchFamily="18" charset="0"/>
                          </a:rPr>
                          <m:t>(</m:t>
                        </m:r>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latin typeface="Cambria Math" panose="02040503050406030204" pitchFamily="18" charset="0"/>
                                <a:cs typeface="Times New Roman" panose="02020603050405020304" pitchFamily="18" charset="0"/>
                              </a:rPr>
                              <m:t>1</m:t>
                            </m:r>
                          </m:num>
                          <m:den>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𝛽</m:t>
                                </m:r>
                              </m:e>
                              <m:sup>
                                <m:r>
                                  <a:rPr lang="en-US" altLang="zh-CN" sz="1800" i="1" kern="100">
                                    <a:latin typeface="Cambria Math" panose="02040503050406030204" pitchFamily="18" charset="0"/>
                                    <a:cs typeface="Times New Roman" panose="02020603050405020304" pitchFamily="18" charset="0"/>
                                  </a:rPr>
                                  <m:t>2</m:t>
                                </m:r>
                              </m:sup>
                            </m:sSup>
                            <m:sSubSup>
                              <m:sSub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latin typeface="Cambria Math" panose="02040503050406030204" pitchFamily="18" charset="0"/>
                                    <a:cs typeface="Times New Roman" panose="02020603050405020304" pitchFamily="18" charset="0"/>
                                  </a:rPr>
                                  <m:t>𝛿</m:t>
                                </m:r>
                              </m:e>
                              <m:sub>
                                <m:r>
                                  <a:rPr lang="en-US" altLang="zh-CN" sz="1800" i="1" kern="100">
                                    <a:latin typeface="Cambria Math" panose="02040503050406030204" pitchFamily="18" charset="0"/>
                                    <a:cs typeface="Times New Roman" panose="02020603050405020304" pitchFamily="18" charset="0"/>
                                  </a:rPr>
                                  <m:t>2</m:t>
                                </m:r>
                              </m:sub>
                              <m:sup>
                                <m:r>
                                  <a:rPr lang="en-US" altLang="zh-CN" sz="1800" i="1" kern="100">
                                    <a:latin typeface="Cambria Math" panose="02040503050406030204" pitchFamily="18" charset="0"/>
                                    <a:cs typeface="Times New Roman" panose="02020603050405020304" pitchFamily="18" charset="0"/>
                                  </a:rPr>
                                  <m:t>2</m:t>
                                </m:r>
                              </m:sup>
                            </m:sSubSup>
                          </m:den>
                        </m:f>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latin typeface="Cambria Math" panose="02040503050406030204" pitchFamily="18" charset="0"/>
                                <a:cs typeface="Times New Roman" panose="02020603050405020304" pitchFamily="18" charset="0"/>
                              </a:rPr>
                              <m:t>𝜏</m:t>
                            </m:r>
                          </m:num>
                          <m:den>
                            <m:r>
                              <a:rPr lang="en-US" altLang="zh-CN" sz="1800" i="1" kern="100">
                                <a:latin typeface="Cambria Math" panose="02040503050406030204" pitchFamily="18" charset="0"/>
                                <a:cs typeface="Times New Roman" panose="02020603050405020304" pitchFamily="18" charset="0"/>
                              </a:rPr>
                              <m:t>1+</m:t>
                            </m:r>
                            <m:r>
                              <a:rPr lang="en-US" altLang="zh-CN" sz="1800" i="1" kern="100">
                                <a:latin typeface="Cambria Math" panose="02040503050406030204" pitchFamily="18" charset="0"/>
                                <a:cs typeface="Times New Roman" panose="02020603050405020304" pitchFamily="18" charset="0"/>
                              </a:rPr>
                              <m:t>𝜏</m:t>
                            </m:r>
                          </m:den>
                        </m:f>
                        <m:r>
                          <a:rPr lang="en-US" altLang="zh-CN" sz="1800" i="1" kern="100">
                            <a:latin typeface="Cambria Math" panose="02040503050406030204" pitchFamily="18" charset="0"/>
                            <a:cs typeface="Times New Roman" panose="02020603050405020304" pitchFamily="18" charset="0"/>
                          </a:rPr>
                          <m:t>−1+</m:t>
                        </m:r>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kern="100">
                                <a:latin typeface="Cambria Math" panose="02040503050406030204" pitchFamily="18" charset="0"/>
                                <a:cs typeface="Times New Roman" panose="02020603050405020304" pitchFamily="18" charset="0"/>
                              </a:rPr>
                              <m:t>1+</m:t>
                            </m:r>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𝑃</m:t>
                                </m:r>
                              </m:e>
                              <m:sup>
                                <m:r>
                                  <a:rPr lang="en-US" altLang="zh-CN" sz="1800" i="1" kern="100">
                                    <a:latin typeface="Cambria Math" panose="02040503050406030204" pitchFamily="18" charset="0"/>
                                    <a:cs typeface="Times New Roman" panose="02020603050405020304" pitchFamily="18" charset="0"/>
                                  </a:rPr>
                                  <m:t>2</m:t>
                                </m:r>
                              </m:sup>
                            </m:sSup>
                          </m:num>
                          <m:den>
                            <m:r>
                              <a:rPr lang="en-US" altLang="zh-CN" sz="1800" i="1" kern="100">
                                <a:latin typeface="Cambria Math" panose="02040503050406030204" pitchFamily="18" charset="0"/>
                                <a:cs typeface="Times New Roman" panose="02020603050405020304" pitchFamily="18" charset="0"/>
                              </a:rPr>
                              <m:t>2</m:t>
                            </m:r>
                          </m:den>
                        </m:f>
                        <m:r>
                          <a:rPr lang="en-US" altLang="zh-CN" sz="1800" i="1" kern="100">
                            <a:latin typeface="Cambria Math" panose="02040503050406030204" pitchFamily="18" charset="0"/>
                            <a:cs typeface="Times New Roman" panose="02020603050405020304" pitchFamily="18" charset="0"/>
                          </a:rPr>
                          <m:t>𝑙𝑛</m:t>
                        </m:r>
                        <m:f>
                          <m:f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latin typeface="Cambria Math" panose="02040503050406030204" pitchFamily="18" charset="0"/>
                                    <a:cs typeface="Times New Roman" panose="02020603050405020304" pitchFamily="18" charset="0"/>
                                  </a:rPr>
                                  <m:t>𝛽</m:t>
                                </m:r>
                              </m:e>
                              <m:sup>
                                <m:r>
                                  <a:rPr lang="en-US" altLang="zh-CN" sz="1800" i="1" kern="100">
                                    <a:latin typeface="Cambria Math" panose="02040503050406030204" pitchFamily="18" charset="0"/>
                                    <a:cs typeface="Times New Roman" panose="02020603050405020304" pitchFamily="18" charset="0"/>
                                  </a:rPr>
                                  <m:t>2</m:t>
                                </m:r>
                              </m:sup>
                            </m:sSup>
                            <m:sSubSup>
                              <m:sSubSupPr>
                                <m:ctrlPr>
                                  <a:rPr lang="zh-CN" altLang="zh-CN" sz="1800" i="1" kern="10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kern="100">
                                    <a:latin typeface="Cambria Math" panose="02040503050406030204" pitchFamily="18" charset="0"/>
                                    <a:cs typeface="Times New Roman" panose="02020603050405020304" pitchFamily="18" charset="0"/>
                                  </a:rPr>
                                  <m:t>𝛿</m:t>
                                </m:r>
                              </m:e>
                              <m:sub>
                                <m:r>
                                  <a:rPr lang="en-US" altLang="zh-CN" sz="1800" i="1" kern="100">
                                    <a:latin typeface="Cambria Math" panose="02040503050406030204" pitchFamily="18" charset="0"/>
                                    <a:cs typeface="Times New Roman" panose="02020603050405020304" pitchFamily="18" charset="0"/>
                                  </a:rPr>
                                  <m:t>2</m:t>
                                </m:r>
                              </m:sub>
                              <m:sup>
                                <m:r>
                                  <a:rPr lang="en-US" altLang="zh-CN" sz="1800" i="1" kern="100">
                                    <a:latin typeface="Cambria Math" panose="02040503050406030204" pitchFamily="18" charset="0"/>
                                    <a:cs typeface="Times New Roman" panose="02020603050405020304" pitchFamily="18" charset="0"/>
                                  </a:rPr>
                                  <m:t>2</m:t>
                                </m:r>
                              </m:sup>
                            </m:sSubSup>
                            <m:r>
                              <a:rPr lang="en-US" altLang="zh-CN" sz="1800" i="1" kern="100">
                                <a:latin typeface="Cambria Math" panose="02040503050406030204" pitchFamily="18" charset="0"/>
                                <a:cs typeface="Times New Roman" panose="02020603050405020304" pitchFamily="18" charset="0"/>
                              </a:rPr>
                              <m:t>(1+</m:t>
                            </m:r>
                            <m:r>
                              <a:rPr lang="en-US" altLang="zh-CN" sz="1800" i="1" kern="100">
                                <a:latin typeface="Cambria Math" panose="02040503050406030204" pitchFamily="18" charset="0"/>
                                <a:cs typeface="Times New Roman" panose="02020603050405020304" pitchFamily="18" charset="0"/>
                              </a:rPr>
                              <m:t>𝜏</m:t>
                            </m:r>
                            <m:r>
                              <a:rPr lang="en-US" altLang="zh-CN" sz="1800" i="1" kern="100">
                                <a:latin typeface="Cambria Math" panose="02040503050406030204" pitchFamily="18" charset="0"/>
                                <a:cs typeface="Times New Roman" panose="02020603050405020304" pitchFamily="18" charset="0"/>
                              </a:rPr>
                              <m:t>)</m:t>
                            </m:r>
                          </m:num>
                          <m:den>
                            <m:r>
                              <a:rPr lang="en-US" altLang="zh-CN" sz="1800" i="1" kern="100">
                                <a:latin typeface="Cambria Math" panose="02040503050406030204" pitchFamily="18" charset="0"/>
                                <a:cs typeface="Times New Roman" panose="02020603050405020304" pitchFamily="18" charset="0"/>
                              </a:rPr>
                              <m:t>𝜏</m:t>
                            </m:r>
                          </m:den>
                        </m:f>
                        <m:r>
                          <a:rPr lang="en-US" altLang="zh-CN" sz="1800" i="1" kern="100">
                            <a:latin typeface="Cambria Math" panose="02040503050406030204" pitchFamily="18" charset="0"/>
                            <a:cs typeface="Times New Roman" panose="02020603050405020304" pitchFamily="18" charset="0"/>
                          </a:rPr>
                          <m:t>)</m:t>
                        </m:r>
                      </m:e>
                    </m:nary>
                    <m:sSup>
                      <m:sSup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1800" i="1" kern="100">
                            <a:solidFill>
                              <a:srgbClr val="000000"/>
                            </a:solidFill>
                            <a:latin typeface="Cambria Math" panose="02040503050406030204" pitchFamily="18" charset="0"/>
                            <a:cs typeface="Times New Roman" panose="02020603050405020304" pitchFamily="18" charset="0"/>
                          </a:rPr>
                          <m:t>𝑒</m:t>
                        </m:r>
                      </m:e>
                      <m:sup>
                        <m:r>
                          <a:rPr lang="en-US" altLang="zh-CN" sz="1800" i="1" kern="100">
                            <a:solidFill>
                              <a:srgbClr val="000000"/>
                            </a:solidFill>
                            <a:latin typeface="Cambria Math" panose="02040503050406030204" pitchFamily="18" charset="0"/>
                            <a:cs typeface="Times New Roman" panose="02020603050405020304" pitchFamily="18" charset="0"/>
                          </a:rPr>
                          <m:t>−</m:t>
                        </m:r>
                        <m:r>
                          <a:rPr lang="en-US" altLang="zh-CN" sz="1800" i="1" kern="100">
                            <a:solidFill>
                              <a:srgbClr val="000000"/>
                            </a:solidFill>
                            <a:latin typeface="Cambria Math" panose="02040503050406030204" pitchFamily="18" charset="0"/>
                            <a:cs typeface="Times New Roman" panose="02020603050405020304" pitchFamily="18" charset="0"/>
                          </a:rPr>
                          <m:t>𝜏</m:t>
                        </m:r>
                        <m:sSub>
                          <m:sSub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latin typeface="Cambria Math" panose="02040503050406030204" pitchFamily="18" charset="0"/>
                                <a:cs typeface="Times New Roman" panose="02020603050405020304" pitchFamily="18" charset="0"/>
                              </a:rPr>
                              <m:t>𝐵</m:t>
                            </m:r>
                          </m:e>
                          <m:sub>
                            <m:r>
                              <a:rPr lang="en-US" altLang="zh-CN" sz="1800" i="1" kern="100">
                                <a:solidFill>
                                  <a:srgbClr val="000000"/>
                                </a:solidFill>
                                <a:latin typeface="Cambria Math" panose="02040503050406030204" pitchFamily="18" charset="0"/>
                                <a:cs typeface="Times New Roman" panose="02020603050405020304" pitchFamily="18" charset="0"/>
                              </a:rPr>
                              <m:t>1</m:t>
                            </m:r>
                          </m:sub>
                        </m:sSub>
                      </m:sup>
                    </m:sSup>
                    <m:sSub>
                      <m:sSub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latin typeface="Cambria Math" panose="02040503050406030204" pitchFamily="18" charset="0"/>
                            <a:cs typeface="Times New Roman" panose="02020603050405020304" pitchFamily="18" charset="0"/>
                          </a:rPr>
                          <m:t>𝐼</m:t>
                        </m:r>
                      </m:e>
                      <m:sub>
                        <m:r>
                          <a:rPr lang="en-US" altLang="zh-CN" sz="1800" i="1" kern="100">
                            <a:solidFill>
                              <a:srgbClr val="000000"/>
                            </a:solidFill>
                            <a:latin typeface="Cambria Math" panose="02040503050406030204" pitchFamily="18" charset="0"/>
                            <a:cs typeface="Times New Roman" panose="02020603050405020304" pitchFamily="18" charset="0"/>
                          </a:rPr>
                          <m:t>0</m:t>
                        </m:r>
                      </m:sub>
                    </m:sSub>
                    <m:d>
                      <m:d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1800" i="1" kern="100">
                            <a:solidFill>
                              <a:srgbClr val="000000"/>
                            </a:solidFill>
                            <a:latin typeface="Cambria Math" panose="02040503050406030204" pitchFamily="18" charset="0"/>
                            <a:cs typeface="Times New Roman" panose="02020603050405020304" pitchFamily="18" charset="0"/>
                          </a:rPr>
                          <m:t>𝜏</m:t>
                        </m:r>
                        <m:sSub>
                          <m:sSubPr>
                            <m:ctrlPr>
                              <a:rPr lang="zh-CN" altLang="zh-CN" sz="18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100">
                                <a:solidFill>
                                  <a:srgbClr val="000000"/>
                                </a:solidFill>
                                <a:latin typeface="Cambria Math" panose="02040503050406030204" pitchFamily="18" charset="0"/>
                                <a:cs typeface="Times New Roman" panose="02020603050405020304" pitchFamily="18" charset="0"/>
                              </a:rPr>
                              <m:t>𝐵</m:t>
                            </m:r>
                          </m:e>
                          <m:sub>
                            <m:r>
                              <a:rPr lang="en-US" altLang="zh-CN" sz="1800" i="1" kern="100">
                                <a:solidFill>
                                  <a:srgbClr val="000000"/>
                                </a:solidFill>
                                <a:latin typeface="Cambria Math" panose="02040503050406030204" pitchFamily="18" charset="0"/>
                                <a:cs typeface="Times New Roman" panose="02020603050405020304" pitchFamily="18" charset="0"/>
                              </a:rPr>
                              <m:t>2</m:t>
                            </m:r>
                          </m:sub>
                        </m:sSub>
                      </m:e>
                    </m:d>
                    <m:r>
                      <a:rPr lang="en-US" altLang="zh-CN" sz="1800" i="1" kern="100">
                        <a:solidFill>
                          <a:srgbClr val="000000"/>
                        </a:solidFill>
                        <a:latin typeface="Cambria Math" panose="02040503050406030204" pitchFamily="18" charset="0"/>
                        <a:cs typeface="Times New Roman" panose="02020603050405020304" pitchFamily="18" charset="0"/>
                      </a:rPr>
                      <m:t>𝑑</m:t>
                    </m:r>
                    <m:r>
                      <a:rPr lang="en-US" altLang="zh-CN" sz="1800" i="1" kern="100">
                        <a:solidFill>
                          <a:srgbClr val="000000"/>
                        </a:solidFill>
                        <a:latin typeface="Cambria Math" panose="02040503050406030204" pitchFamily="18" charset="0"/>
                        <a:cs typeface="Times New Roman" panose="02020603050405020304" pitchFamily="18" charset="0"/>
                      </a:rPr>
                      <m:t>𝜏</m:t>
                    </m:r>
                    <m:r>
                      <a:rPr lang="en-US" altLang="zh-CN" sz="1800" i="1" kern="100">
                        <a:solidFill>
                          <a:srgbClr val="000000"/>
                        </a:solidFill>
                        <a:latin typeface="Cambria Math" panose="02040503050406030204" pitchFamily="18" charset="0"/>
                        <a:cs typeface="Times New Roman" panose="02020603050405020304" pitchFamily="18" charset="0"/>
                      </a:rPr>
                      <m:t>}</m:t>
                    </m:r>
                  </m:oMath>
                </a14:m>
                <a:endParaRPr lang="zh-CN" altLang="zh-CN" sz="1800" kern="100" dirty="0">
                  <a:latin typeface="等线" panose="02010600030101010101" pitchFamily="2" charset="-122"/>
                  <a:cs typeface="Times New Roman" panose="02020603050405020304" pitchFamily="18" charset="0"/>
                </a:endParaRPr>
              </a:p>
              <a:p>
                <a:endParaRPr lang="en-US" altLang="zh-CN" sz="1800" dirty="0"/>
              </a:p>
              <a:p>
                <a:r>
                  <a:rPr lang="zh-CN" altLang="en-US" dirty="0"/>
                  <a:t>可以证明：</a:t>
                </a:r>
                <a:endParaRPr lang="en-US" altLang="zh-CN" dirty="0"/>
              </a:p>
              <a:p>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kern="100">
                            <a:latin typeface="等线"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𝑑𝑁</m:t>
                            </m:r>
                          </m:num>
                          <m:den>
                            <m:r>
                              <a:rPr lang="en-US" altLang="zh-CN" i="1" kern="100">
                                <a:latin typeface="Cambria Math" panose="02040503050406030204" pitchFamily="18" charset="0"/>
                                <a:cs typeface="Times New Roman" panose="02020603050405020304" pitchFamily="18" charset="0"/>
                              </a:rPr>
                              <m:t>𝑑𝑡</m:t>
                            </m:r>
                          </m:den>
                        </m:f>
                        <m:r>
                          <a:rPr lang="en-US" altLang="zh-CN" i="1" kern="100">
                            <a:latin typeface="Cambria Math" panose="02040503050406030204" pitchFamily="18" charset="0"/>
                            <a:cs typeface="Times New Roman" panose="02020603050405020304" pitchFamily="18" charset="0"/>
                          </a:rPr>
                          <m:t>)</m:t>
                        </m:r>
                      </m:e>
                      <m:sub>
                        <m:r>
                          <a:rPr lang="en-US" altLang="zh-CN" i="1" kern="100">
                            <a:latin typeface="Cambria Math" panose="02040503050406030204" pitchFamily="18" charset="0"/>
                            <a:cs typeface="Times New Roman" panose="02020603050405020304" pitchFamily="18" charset="0"/>
                          </a:rPr>
                          <m:t>𝑙𝑜𝑠𝑠</m:t>
                        </m:r>
                      </m:sub>
                    </m:sSub>
                    <m:sSub>
                      <m:sSubPr>
                        <m:ctrlPr>
                          <a:rPr lang="en-US" altLang="zh-CN" i="1" kern="100" smtClean="0">
                            <a:latin typeface="Cambria Math" panose="02040503050406030204" pitchFamily="18" charset="0"/>
                            <a:cs typeface="Times New Roman" panose="02020603050405020304" pitchFamily="18" charset="0"/>
                          </a:rPr>
                        </m:ctrlPr>
                      </m:sSubPr>
                      <m:e>
                        <m:r>
                          <a:rPr lang="en-US" altLang="zh-CN" b="0" i="1" kern="100" smtClean="0">
                            <a:latin typeface="Cambria Math" panose="02040503050406030204" pitchFamily="18" charset="0"/>
                            <a:cs typeface="Times New Roman" panose="02020603050405020304" pitchFamily="18" charset="0"/>
                          </a:rPr>
                          <m:t>|</m:t>
                        </m:r>
                      </m:e>
                      <m:sub>
                        <m:r>
                          <a:rPr lang="en-US" altLang="zh-CN" b="0" i="1" kern="100" smtClean="0">
                            <a:latin typeface="Cambria Math" panose="02040503050406030204" pitchFamily="18" charset="0"/>
                            <a:cs typeface="Times New Roman" panose="02020603050405020304" pitchFamily="18" charset="0"/>
                          </a:rPr>
                          <m:t>(</m:t>
                        </m:r>
                        <m:sSub>
                          <m:sSubPr>
                            <m:ctrlPr>
                              <a:rPr lang="en-US" altLang="zh-CN" i="1" kern="100" smtClean="0">
                                <a:latin typeface="Cambria Math" panose="02040503050406030204" pitchFamily="18" charset="0"/>
                                <a:cs typeface="Times New Roman" panose="02020603050405020304" pitchFamily="18" charset="0"/>
                              </a:rPr>
                            </m:ctrlPr>
                          </m:sSubPr>
                          <m:e>
                            <m:r>
                              <a:rPr lang="zh-CN" altLang="en-US" i="1" kern="100" smtClean="0">
                                <a:latin typeface="Cambria Math" panose="02040503050406030204" pitchFamily="18" charset="0"/>
                                <a:cs typeface="Times New Roman" panose="02020603050405020304" pitchFamily="18" charset="0"/>
                              </a:rPr>
                              <m:t>𝜒</m:t>
                            </m:r>
                          </m:e>
                          <m:sub>
                            <m:r>
                              <a:rPr lang="en-US" altLang="zh-CN" b="0" i="1" kern="100" smtClean="0">
                                <a:latin typeface="Cambria Math" panose="02040503050406030204" pitchFamily="18" charset="0"/>
                                <a:cs typeface="Times New Roman" panose="02020603050405020304" pitchFamily="18" charset="0"/>
                              </a:rPr>
                              <m:t>1</m:t>
                            </m:r>
                          </m:sub>
                        </m:sSub>
                        <m:r>
                          <a:rPr lang="en-US" altLang="zh-CN" b="0" i="1" kern="100" smtClean="0">
                            <a:latin typeface="Cambria Math" panose="02040503050406030204" pitchFamily="18" charset="0"/>
                            <a:cs typeface="Times New Roman" panose="02020603050405020304" pitchFamily="18" charset="0"/>
                          </a:rPr>
                          <m:t>,</m:t>
                        </m:r>
                        <m:sSub>
                          <m:sSubPr>
                            <m:ctrlPr>
                              <a:rPr lang="en-US" altLang="zh-CN" b="0" i="1" kern="100" smtClean="0">
                                <a:latin typeface="Cambria Math" panose="02040503050406030204" pitchFamily="18" charset="0"/>
                                <a:cs typeface="Times New Roman" panose="02020603050405020304" pitchFamily="18" charset="0"/>
                              </a:rPr>
                            </m:ctrlPr>
                          </m:sSubPr>
                          <m:e>
                            <m:r>
                              <a:rPr lang="zh-CN" altLang="en-US" b="0" i="1" kern="100" smtClean="0">
                                <a:latin typeface="Cambria Math" panose="02040503050406030204" pitchFamily="18" charset="0"/>
                                <a:cs typeface="Times New Roman" panose="02020603050405020304" pitchFamily="18" charset="0"/>
                              </a:rPr>
                              <m:t>𝜒</m:t>
                            </m:r>
                          </m:e>
                          <m:sub>
                            <m:r>
                              <a:rPr lang="en-US" altLang="zh-CN" b="0" i="1" kern="100" smtClean="0">
                                <a:latin typeface="Cambria Math" panose="02040503050406030204" pitchFamily="18" charset="0"/>
                                <a:cs typeface="Times New Roman" panose="02020603050405020304" pitchFamily="18" charset="0"/>
                              </a:rPr>
                              <m:t>2</m:t>
                            </m:r>
                          </m:sub>
                        </m:sSub>
                        <m:r>
                          <a:rPr lang="en-US" altLang="zh-CN" b="0" i="1" kern="100" smtClean="0">
                            <a:latin typeface="Cambria Math" panose="02040503050406030204" pitchFamily="18" charset="0"/>
                            <a:cs typeface="Times New Roman" panose="02020603050405020304" pitchFamily="18" charset="0"/>
                          </a:rPr>
                          <m:t>)</m:t>
                        </m:r>
                      </m:sub>
                    </m:sSub>
                    <m:r>
                      <a:rPr lang="en-US" altLang="zh-CN" b="0" i="1" kern="100" smtClean="0">
                        <a:latin typeface="Cambria Math" panose="02040503050406030204" pitchFamily="18" charset="0"/>
                        <a:cs typeface="Times New Roman" panose="02020603050405020304" pitchFamily="18" charset="0"/>
                      </a:rPr>
                      <m:t>=</m:t>
                    </m:r>
                    <m:sSub>
                      <m:sSubPr>
                        <m:ctrlPr>
                          <a:rPr lang="zh-CN" altLang="zh-CN" i="1">
                            <a:solidFill>
                              <a:srgbClr val="000000"/>
                            </a:solidFill>
                            <a:latin typeface="Cambria Math" panose="02040503050406030204" pitchFamily="18" charset="0"/>
                            <a:ea typeface="Cambria Math" panose="02040503050406030204" pitchFamily="18" charset="0"/>
                          </a:rPr>
                        </m:ctrlPr>
                      </m:sSubPr>
                      <m:e>
                        <m:r>
                          <m:rPr>
                            <m:nor/>
                          </m:rPr>
                          <a:rPr lang="en-US" altLang="zh-CN">
                            <a:solidFill>
                              <a:srgbClr val="000000"/>
                            </a:solidFill>
                            <a:latin typeface="等线" panose="02010600030101010101" pitchFamily="2" charset="-122"/>
                            <a:cs typeface="Times New Roman" panose="02020603050405020304" pitchFamily="18" charset="0"/>
                          </a:rPr>
                          <m:t>(</m:t>
                        </m:r>
                        <m:f>
                          <m:fPr>
                            <m:ctrlPr>
                              <a:rPr lang="zh-CN" altLang="zh-CN" i="1">
                                <a:solidFill>
                                  <a:srgbClr val="000000"/>
                                </a:solidFill>
                                <a:latin typeface="Cambria Math" panose="02040503050406030204" pitchFamily="18" charset="0"/>
                                <a:ea typeface="Cambria Math" panose="02040503050406030204" pitchFamily="18" charset="0"/>
                              </a:rPr>
                            </m:ctrlPr>
                          </m:fPr>
                          <m:num>
                            <m:r>
                              <a:rPr lang="en-US" altLang="zh-CN" i="1">
                                <a:solidFill>
                                  <a:srgbClr val="000000"/>
                                </a:solidFill>
                                <a:latin typeface="Cambria Math" panose="02040503050406030204" pitchFamily="18" charset="0"/>
                                <a:cs typeface="Times New Roman" panose="02020603050405020304" pitchFamily="18" charset="0"/>
                              </a:rPr>
                              <m:t>𝑑𝑁</m:t>
                            </m:r>
                          </m:num>
                          <m:den>
                            <m:r>
                              <a:rPr lang="en-US" altLang="zh-CN" i="1">
                                <a:solidFill>
                                  <a:srgbClr val="000000"/>
                                </a:solidFill>
                                <a:latin typeface="Cambria Math" panose="02040503050406030204" pitchFamily="18" charset="0"/>
                                <a:cs typeface="Times New Roman" panose="02020603050405020304" pitchFamily="18" charset="0"/>
                              </a:rPr>
                              <m:t>𝑑𝑡</m:t>
                            </m:r>
                          </m:den>
                        </m:f>
                        <m:r>
                          <a:rPr lang="en-US" altLang="zh-CN" i="1">
                            <a:solidFill>
                              <a:srgbClr val="000000"/>
                            </a:solidFill>
                            <a:latin typeface="Cambria Math" panose="02040503050406030204" pitchFamily="18" charset="0"/>
                            <a:cs typeface="Times New Roman" panose="02020603050405020304" pitchFamily="18" charset="0"/>
                          </a:rPr>
                          <m:t>)</m:t>
                        </m:r>
                      </m:e>
                      <m:sub>
                        <m:r>
                          <a:rPr lang="en-US" altLang="zh-CN" i="1">
                            <a:solidFill>
                              <a:srgbClr val="000000"/>
                            </a:solidFill>
                            <a:latin typeface="Cambria Math" panose="02040503050406030204" pitchFamily="18" charset="0"/>
                            <a:cs typeface="Times New Roman" panose="02020603050405020304" pitchFamily="18" charset="0"/>
                          </a:rPr>
                          <m:t>1</m:t>
                        </m:r>
                      </m:sub>
                    </m:sSub>
                  </m:oMath>
                </a14:m>
                <a:r>
                  <a:rPr lang="en-US" altLang="zh-CN" kern="100" dirty="0">
                    <a:cs typeface="Times New Roman" panose="02020603050405020304" pitchFamily="18" charset="0"/>
                  </a:rPr>
                  <a:t> </a:t>
                </a:r>
                <a14:m>
                  <m:oMath xmlns:m="http://schemas.openxmlformats.org/officeDocument/2006/math">
                    <m:sSub>
                      <m:sSubPr>
                        <m:ctrlPr>
                          <a:rPr lang="en-US" altLang="zh-CN" i="1" kern="100">
                            <a:latin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m:t>
                        </m:r>
                      </m:e>
                      <m:sub>
                        <m:sSub>
                          <m:sSubPr>
                            <m:ctrlPr>
                              <a:rPr lang="en-US" altLang="zh-CN" i="1" kern="100">
                                <a:latin typeface="Cambria Math" panose="02040503050406030204" pitchFamily="18" charset="0"/>
                                <a:cs typeface="Times New Roman" panose="02020603050405020304" pitchFamily="18" charset="0"/>
                              </a:rPr>
                            </m:ctrlPr>
                          </m:sSubPr>
                          <m:e>
                            <m:r>
                              <a:rPr lang="zh-CN" altLang="en-US" i="1" kern="100">
                                <a:latin typeface="Cambria Math" panose="02040503050406030204" pitchFamily="18" charset="0"/>
                                <a:cs typeface="Times New Roman" panose="02020603050405020304" pitchFamily="18" charset="0"/>
                              </a:rPr>
                              <m:t>𝜒</m:t>
                            </m:r>
                          </m:e>
                          <m:sub>
                            <m:r>
                              <a:rPr lang="en-US" altLang="zh-CN" i="1" kern="100">
                                <a:latin typeface="Cambria Math" panose="02040503050406030204" pitchFamily="18" charset="0"/>
                                <a:cs typeface="Times New Roman" panose="02020603050405020304" pitchFamily="18" charset="0"/>
                              </a:rPr>
                              <m:t>1</m:t>
                            </m:r>
                          </m:sub>
                        </m:sSub>
                        <m:r>
                          <a:rPr lang="en-US" altLang="zh-CN" i="1" kern="100" smtClean="0">
                            <a:latin typeface="Cambria Math" panose="02040503050406030204" pitchFamily="18" charset="0"/>
                            <a:cs typeface="Times New Roman" panose="02020603050405020304" pitchFamily="18" charset="0"/>
                          </a:rPr>
                          <m:t> </m:t>
                        </m:r>
                      </m:sub>
                    </m:sSub>
                  </m:oMath>
                </a14:m>
                <a:r>
                  <a:rPr lang="en-US" altLang="zh-CN" dirty="0"/>
                  <a:t>+</a:t>
                </a:r>
                <a:r>
                  <a:rPr lang="zh-CN" altLang="zh-CN" dirty="0">
                    <a:solidFill>
                      <a:srgbClr val="000000"/>
                    </a:solidFill>
                    <a:ea typeface="Cambria Math" panose="02040503050406030204" pitchFamily="18" charset="0"/>
                  </a:rPr>
                  <a:t> </a:t>
                </a:r>
                <a14:m>
                  <m:oMath xmlns:m="http://schemas.openxmlformats.org/officeDocument/2006/math">
                    <m:sSub>
                      <m:sSubPr>
                        <m:ctrlPr>
                          <a:rPr lang="zh-CN" altLang="zh-CN" i="1">
                            <a:solidFill>
                              <a:srgbClr val="000000"/>
                            </a:solidFill>
                            <a:latin typeface="Cambria Math" panose="02040503050406030204" pitchFamily="18" charset="0"/>
                            <a:ea typeface="Cambria Math" panose="02040503050406030204" pitchFamily="18" charset="0"/>
                          </a:rPr>
                        </m:ctrlPr>
                      </m:sSubPr>
                      <m:e>
                        <m:r>
                          <m:rPr>
                            <m:nor/>
                          </m:rPr>
                          <a:rPr lang="en-US" altLang="zh-CN">
                            <a:solidFill>
                              <a:srgbClr val="000000"/>
                            </a:solidFill>
                            <a:latin typeface="等线" panose="02010600030101010101" pitchFamily="2" charset="-122"/>
                            <a:cs typeface="Times New Roman" panose="02020603050405020304" pitchFamily="18" charset="0"/>
                          </a:rPr>
                          <m:t>(</m:t>
                        </m:r>
                        <m:f>
                          <m:fPr>
                            <m:ctrlPr>
                              <a:rPr lang="zh-CN" altLang="zh-CN" i="1">
                                <a:solidFill>
                                  <a:srgbClr val="000000"/>
                                </a:solidFill>
                                <a:latin typeface="Cambria Math" panose="02040503050406030204" pitchFamily="18" charset="0"/>
                                <a:ea typeface="Cambria Math" panose="02040503050406030204" pitchFamily="18" charset="0"/>
                              </a:rPr>
                            </m:ctrlPr>
                          </m:fPr>
                          <m:num>
                            <m:r>
                              <a:rPr lang="en-US" altLang="zh-CN" i="1">
                                <a:solidFill>
                                  <a:srgbClr val="000000"/>
                                </a:solidFill>
                                <a:latin typeface="Cambria Math" panose="02040503050406030204" pitchFamily="18" charset="0"/>
                                <a:cs typeface="Times New Roman" panose="02020603050405020304" pitchFamily="18" charset="0"/>
                              </a:rPr>
                              <m:t>𝑑𝑁</m:t>
                            </m:r>
                          </m:num>
                          <m:den>
                            <m:r>
                              <a:rPr lang="en-US" altLang="zh-CN" i="1">
                                <a:solidFill>
                                  <a:srgbClr val="000000"/>
                                </a:solidFill>
                                <a:latin typeface="Cambria Math" panose="02040503050406030204" pitchFamily="18" charset="0"/>
                                <a:cs typeface="Times New Roman" panose="02020603050405020304" pitchFamily="18" charset="0"/>
                              </a:rPr>
                              <m:t>𝑑𝑡</m:t>
                            </m:r>
                          </m:den>
                        </m:f>
                        <m:r>
                          <a:rPr lang="en-US" altLang="zh-CN" i="1">
                            <a:solidFill>
                              <a:srgbClr val="000000"/>
                            </a:solidFill>
                            <a:latin typeface="Cambria Math" panose="02040503050406030204" pitchFamily="18" charset="0"/>
                            <a:cs typeface="Times New Roman" panose="02020603050405020304" pitchFamily="18" charset="0"/>
                          </a:rPr>
                          <m:t>)</m:t>
                        </m:r>
                      </m:e>
                      <m:sub>
                        <m:r>
                          <a:rPr lang="en-US" altLang="zh-CN" i="1">
                            <a:solidFill>
                              <a:srgbClr val="000000"/>
                            </a:solidFill>
                            <a:latin typeface="Cambria Math" panose="02040503050406030204" pitchFamily="18" charset="0"/>
                            <a:cs typeface="Times New Roman" panose="02020603050405020304" pitchFamily="18" charset="0"/>
                          </a:rPr>
                          <m:t>1</m:t>
                        </m:r>
                      </m:sub>
                    </m:sSub>
                  </m:oMath>
                </a14:m>
                <a:r>
                  <a:rPr lang="en-US" altLang="zh-CN" kern="100" dirty="0">
                    <a:cs typeface="Times New Roman" panose="02020603050405020304" pitchFamily="18" charset="0"/>
                  </a:rPr>
                  <a:t> </a:t>
                </a:r>
                <a14:m>
                  <m:oMath xmlns:m="http://schemas.openxmlformats.org/officeDocument/2006/math">
                    <m:sSub>
                      <m:sSubPr>
                        <m:ctrlPr>
                          <a:rPr lang="en-US" altLang="zh-CN" i="1" kern="100">
                            <a:latin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m:t>
                        </m:r>
                      </m:e>
                      <m:sub>
                        <m:sSub>
                          <m:sSubPr>
                            <m:ctrlPr>
                              <a:rPr lang="en-US" altLang="zh-CN" i="1" kern="100">
                                <a:latin typeface="Cambria Math" panose="02040503050406030204" pitchFamily="18" charset="0"/>
                                <a:cs typeface="Times New Roman" panose="02020603050405020304" pitchFamily="18" charset="0"/>
                              </a:rPr>
                            </m:ctrlPr>
                          </m:sSubPr>
                          <m:e>
                            <m:r>
                              <a:rPr lang="zh-CN" altLang="en-US" i="1" kern="100">
                                <a:latin typeface="Cambria Math" panose="02040503050406030204" pitchFamily="18" charset="0"/>
                                <a:cs typeface="Times New Roman" panose="02020603050405020304" pitchFamily="18" charset="0"/>
                              </a:rPr>
                              <m:t>𝜒</m:t>
                            </m:r>
                          </m:e>
                          <m:sub>
                            <m:r>
                              <a:rPr lang="en-US" altLang="zh-CN" b="0" i="1" kern="100" smtClean="0">
                                <a:latin typeface="Cambria Math" panose="02040503050406030204" pitchFamily="18" charset="0"/>
                                <a:cs typeface="Times New Roman" panose="02020603050405020304" pitchFamily="18" charset="0"/>
                              </a:rPr>
                              <m:t>2</m:t>
                            </m:r>
                          </m:sub>
                        </m:sSub>
                        <m:r>
                          <a:rPr lang="en-US" altLang="zh-CN" i="1" kern="100">
                            <a:latin typeface="Cambria Math" panose="02040503050406030204" pitchFamily="18" charset="0"/>
                            <a:cs typeface="Times New Roman" panose="02020603050405020304" pitchFamily="18" charset="0"/>
                          </a:rPr>
                          <m:t> </m:t>
                        </m:r>
                      </m:sub>
                    </m:sSub>
                  </m:oMath>
                </a14:m>
                <a:endParaRPr lang="en-US" altLang="zh-CN" dirty="0"/>
              </a:p>
              <a:p>
                <a:r>
                  <a:rPr lang="zh-CN" altLang="en-US" dirty="0"/>
                  <a:t>而对于对称动量孔径的情形，</a:t>
                </a:r>
                <a:endParaRPr lang="en-US" altLang="zh-CN" dirty="0"/>
              </a:p>
              <a:p>
                <a:r>
                  <a:rPr lang="en-US" altLang="zh-CN" kern="100" dirty="0">
                    <a:ea typeface="Cambria Math" panose="02040503050406030204" pitchFamily="18" charset="0"/>
                    <a:cs typeface="Times New Roman" panose="02020603050405020304" pitchFamily="18" charset="0"/>
                  </a:rPr>
                  <a:t>             </a:t>
                </a:r>
                <a:r>
                  <a:rPr lang="zh-CN" altLang="zh-CN" kern="100" dirty="0">
                    <a:ea typeface="Cambria Math" panose="02040503050406030204" pitchFamily="18" charset="0"/>
                    <a:cs typeface="Times New Roman" panose="02020603050405020304" pitchFamily="18" charset="0"/>
                  </a:rPr>
                  <a:t> </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kern="100">
                            <a:latin typeface="等线"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𝑑𝑁</m:t>
                            </m:r>
                          </m:num>
                          <m:den>
                            <m:r>
                              <a:rPr lang="en-US" altLang="zh-CN" i="1" kern="100">
                                <a:latin typeface="Cambria Math" panose="02040503050406030204" pitchFamily="18" charset="0"/>
                                <a:cs typeface="Times New Roman" panose="02020603050405020304" pitchFamily="18" charset="0"/>
                              </a:rPr>
                              <m:t>𝑑𝑡</m:t>
                            </m:r>
                          </m:den>
                        </m:f>
                        <m:r>
                          <a:rPr lang="en-US" altLang="zh-CN" i="1" kern="100">
                            <a:latin typeface="Cambria Math" panose="02040503050406030204" pitchFamily="18" charset="0"/>
                            <a:cs typeface="Times New Roman" panose="02020603050405020304" pitchFamily="18" charset="0"/>
                          </a:rPr>
                          <m:t>)</m:t>
                        </m:r>
                      </m:e>
                      <m:sub>
                        <m:r>
                          <a:rPr lang="en-US" altLang="zh-CN" i="1" kern="100">
                            <a:latin typeface="Cambria Math" panose="02040503050406030204" pitchFamily="18" charset="0"/>
                            <a:cs typeface="Times New Roman" panose="02020603050405020304" pitchFamily="18" charset="0"/>
                          </a:rPr>
                          <m:t>𝑙𝑜𝑠𝑠</m:t>
                        </m:r>
                        <m:r>
                          <a:rPr lang="en-US" altLang="zh-CN" b="0" i="1" kern="100" smtClean="0">
                            <a:latin typeface="Cambria Math" panose="02040503050406030204" pitchFamily="18" charset="0"/>
                            <a:cs typeface="Times New Roman" panose="02020603050405020304" pitchFamily="18" charset="0"/>
                          </a:rPr>
                          <m:t>,</m:t>
                        </m:r>
                        <m:r>
                          <a:rPr lang="en-US" altLang="zh-CN" b="0" i="1" kern="100" smtClean="0">
                            <a:latin typeface="Cambria Math" panose="02040503050406030204" pitchFamily="18" charset="0"/>
                            <a:cs typeface="Times New Roman" panose="02020603050405020304" pitchFamily="18" charset="0"/>
                          </a:rPr>
                          <m:t>𝑠𝑦𝑚</m:t>
                        </m:r>
                      </m:sub>
                    </m:sSub>
                    <m:sSub>
                      <m:sSubPr>
                        <m:ctrlPr>
                          <a:rPr lang="en-US" altLang="zh-CN" i="1" kern="100">
                            <a:latin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m:t>
                        </m:r>
                      </m:e>
                      <m:sub>
                        <m:sSub>
                          <m:sSubPr>
                            <m:ctrlPr>
                              <a:rPr lang="en-US" altLang="zh-CN" i="1" kern="100">
                                <a:latin typeface="Cambria Math" panose="02040503050406030204" pitchFamily="18" charset="0"/>
                                <a:cs typeface="Times New Roman" panose="02020603050405020304" pitchFamily="18" charset="0"/>
                              </a:rPr>
                            </m:ctrlPr>
                          </m:sSubPr>
                          <m:e>
                            <m:r>
                              <a:rPr lang="zh-CN" altLang="en-US" i="1" kern="100">
                                <a:latin typeface="Cambria Math" panose="02040503050406030204" pitchFamily="18" charset="0"/>
                                <a:cs typeface="Times New Roman" panose="02020603050405020304" pitchFamily="18" charset="0"/>
                              </a:rPr>
                              <m:t>𝜒</m:t>
                            </m:r>
                          </m:e>
                          <m:sub>
                            <m:r>
                              <a:rPr lang="en-US" altLang="zh-CN" i="1" kern="100">
                                <a:latin typeface="Cambria Math" panose="02040503050406030204" pitchFamily="18" charset="0"/>
                                <a:cs typeface="Times New Roman" panose="02020603050405020304" pitchFamily="18" charset="0"/>
                              </a:rPr>
                              <m:t>1</m:t>
                            </m:r>
                          </m:sub>
                        </m:sSub>
                        <m:r>
                          <a:rPr lang="en-US" altLang="zh-CN" i="1" kern="100" smtClean="0">
                            <a:latin typeface="Cambria Math" panose="02040503050406030204" pitchFamily="18" charset="0"/>
                            <a:cs typeface="Times New Roman" panose="02020603050405020304" pitchFamily="18" charset="0"/>
                          </a:rPr>
                          <m:t> </m:t>
                        </m:r>
                      </m:sub>
                    </m:sSub>
                  </m:oMath>
                </a14:m>
                <a:r>
                  <a:rPr lang="en-US" altLang="zh-CN" kern="100" dirty="0">
                    <a:ea typeface="Cambria Math" panose="02040503050406030204" pitchFamily="18" charset="0"/>
                    <a:cs typeface="Times New Roman" panose="02020603050405020304" pitchFamily="18" charset="0"/>
                  </a:rPr>
                  <a:t>=</a:t>
                </a: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kern="100">
                            <a:latin typeface="等线"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𝑑𝑁</m:t>
                            </m:r>
                          </m:num>
                          <m:den>
                            <m:r>
                              <a:rPr lang="en-US" altLang="zh-CN" i="1" kern="100">
                                <a:latin typeface="Cambria Math" panose="02040503050406030204" pitchFamily="18" charset="0"/>
                                <a:cs typeface="Times New Roman" panose="02020603050405020304" pitchFamily="18" charset="0"/>
                              </a:rPr>
                              <m:t>𝑑𝑡</m:t>
                            </m:r>
                          </m:den>
                        </m:f>
                        <m:r>
                          <a:rPr lang="en-US" altLang="zh-CN" i="1" kern="100">
                            <a:latin typeface="Cambria Math" panose="02040503050406030204" pitchFamily="18" charset="0"/>
                            <a:cs typeface="Times New Roman" panose="02020603050405020304" pitchFamily="18" charset="0"/>
                          </a:rPr>
                          <m:t>)</m:t>
                        </m:r>
                      </m:e>
                      <m:sub>
                        <m:r>
                          <a:rPr lang="en-US" altLang="zh-CN" i="1" kern="100">
                            <a:latin typeface="Cambria Math" panose="02040503050406030204" pitchFamily="18" charset="0"/>
                            <a:cs typeface="Times New Roman" panose="02020603050405020304" pitchFamily="18" charset="0"/>
                          </a:rPr>
                          <m:t>𝑙𝑜𝑠𝑠</m:t>
                        </m:r>
                      </m:sub>
                    </m:sSub>
                    <m:sSub>
                      <m:sSubPr>
                        <m:ctrlPr>
                          <a:rPr lang="en-US" altLang="zh-CN" i="1" kern="100" smtClean="0">
                            <a:latin typeface="Cambria Math" panose="02040503050406030204" pitchFamily="18" charset="0"/>
                            <a:cs typeface="Times New Roman" panose="02020603050405020304" pitchFamily="18" charset="0"/>
                          </a:rPr>
                        </m:ctrlPr>
                      </m:sSubPr>
                      <m:e>
                        <m:r>
                          <a:rPr lang="en-US" altLang="zh-CN" b="0" i="1" kern="100" smtClean="0">
                            <a:latin typeface="Cambria Math" panose="02040503050406030204" pitchFamily="18" charset="0"/>
                            <a:cs typeface="Times New Roman" panose="02020603050405020304" pitchFamily="18" charset="0"/>
                          </a:rPr>
                          <m:t>|</m:t>
                        </m:r>
                      </m:e>
                      <m:sub>
                        <m:r>
                          <a:rPr lang="en-US" altLang="zh-CN" b="0" i="1" kern="100" smtClean="0">
                            <a:latin typeface="Cambria Math" panose="02040503050406030204" pitchFamily="18" charset="0"/>
                            <a:cs typeface="Times New Roman" panose="02020603050405020304" pitchFamily="18" charset="0"/>
                          </a:rPr>
                          <m:t>(</m:t>
                        </m:r>
                        <m:sSub>
                          <m:sSubPr>
                            <m:ctrlPr>
                              <a:rPr lang="en-US" altLang="zh-CN" i="1" kern="100" smtClean="0">
                                <a:latin typeface="Cambria Math" panose="02040503050406030204" pitchFamily="18" charset="0"/>
                                <a:cs typeface="Times New Roman" panose="02020603050405020304" pitchFamily="18" charset="0"/>
                              </a:rPr>
                            </m:ctrlPr>
                          </m:sSubPr>
                          <m:e>
                            <m:r>
                              <a:rPr lang="zh-CN" altLang="en-US" i="1" kern="100" smtClean="0">
                                <a:latin typeface="Cambria Math" panose="02040503050406030204" pitchFamily="18" charset="0"/>
                                <a:cs typeface="Times New Roman" panose="02020603050405020304" pitchFamily="18" charset="0"/>
                              </a:rPr>
                              <m:t>𝜒</m:t>
                            </m:r>
                          </m:e>
                          <m:sub>
                            <m:r>
                              <a:rPr lang="en-US" altLang="zh-CN" b="0" i="1" kern="100" smtClean="0">
                                <a:latin typeface="Cambria Math" panose="02040503050406030204" pitchFamily="18" charset="0"/>
                                <a:cs typeface="Times New Roman" panose="02020603050405020304" pitchFamily="18" charset="0"/>
                              </a:rPr>
                              <m:t>1</m:t>
                            </m:r>
                          </m:sub>
                        </m:sSub>
                        <m:r>
                          <a:rPr lang="en-US" altLang="zh-CN" b="0" i="1" kern="100" smtClean="0">
                            <a:latin typeface="Cambria Math" panose="02040503050406030204" pitchFamily="18" charset="0"/>
                            <a:cs typeface="Times New Roman" panose="02020603050405020304" pitchFamily="18" charset="0"/>
                          </a:rPr>
                          <m:t>,</m:t>
                        </m:r>
                        <m:sSub>
                          <m:sSubPr>
                            <m:ctrlPr>
                              <a:rPr lang="en-US" altLang="zh-CN" b="0" i="1" kern="100" smtClean="0">
                                <a:latin typeface="Cambria Math" panose="02040503050406030204" pitchFamily="18" charset="0"/>
                                <a:cs typeface="Times New Roman" panose="02020603050405020304" pitchFamily="18" charset="0"/>
                              </a:rPr>
                            </m:ctrlPr>
                          </m:sSubPr>
                          <m:e>
                            <m:r>
                              <a:rPr lang="zh-CN" altLang="en-US" b="0" i="1" kern="100" smtClean="0">
                                <a:latin typeface="Cambria Math" panose="02040503050406030204" pitchFamily="18" charset="0"/>
                                <a:cs typeface="Times New Roman" panose="02020603050405020304" pitchFamily="18" charset="0"/>
                              </a:rPr>
                              <m:t>𝜒</m:t>
                            </m:r>
                          </m:e>
                          <m:sub>
                            <m:r>
                              <a:rPr lang="en-US" altLang="zh-CN" b="0" i="1" kern="100" smtClean="0">
                                <a:latin typeface="Cambria Math" panose="02040503050406030204" pitchFamily="18" charset="0"/>
                                <a:cs typeface="Times New Roman" panose="02020603050405020304" pitchFamily="18" charset="0"/>
                              </a:rPr>
                              <m:t>1</m:t>
                            </m:r>
                          </m:sub>
                        </m:sSub>
                        <m:r>
                          <a:rPr lang="en-US" altLang="zh-CN" b="0" i="1" kern="100" smtClean="0">
                            <a:latin typeface="Cambria Math" panose="02040503050406030204" pitchFamily="18" charset="0"/>
                            <a:cs typeface="Times New Roman" panose="02020603050405020304" pitchFamily="18" charset="0"/>
                          </a:rPr>
                          <m:t>)</m:t>
                        </m:r>
                      </m:sub>
                    </m:sSub>
                    <m:r>
                      <a:rPr lang="en-US" altLang="zh-CN" b="0" i="1" kern="100" smtClean="0">
                        <a:latin typeface="Cambria Math" panose="02040503050406030204" pitchFamily="18" charset="0"/>
                        <a:cs typeface="Times New Roman" panose="02020603050405020304" pitchFamily="18" charset="0"/>
                      </a:rPr>
                      <m:t>=2</m:t>
                    </m:r>
                  </m:oMath>
                </a14:m>
                <a:r>
                  <a:rPr lang="zh-CN" altLang="zh-CN" dirty="0">
                    <a:solidFill>
                      <a:srgbClr val="000000"/>
                    </a:solidFill>
                    <a:ea typeface="Cambria Math" panose="02040503050406030204" pitchFamily="18" charset="0"/>
                  </a:rPr>
                  <a:t> </a:t>
                </a:r>
                <a14:m>
                  <m:oMath xmlns:m="http://schemas.openxmlformats.org/officeDocument/2006/math">
                    <m:sSub>
                      <m:sSubPr>
                        <m:ctrlPr>
                          <a:rPr lang="zh-CN" altLang="zh-CN" i="1">
                            <a:solidFill>
                              <a:srgbClr val="000000"/>
                            </a:solidFill>
                            <a:latin typeface="Cambria Math" panose="02040503050406030204" pitchFamily="18" charset="0"/>
                            <a:ea typeface="Cambria Math" panose="02040503050406030204" pitchFamily="18" charset="0"/>
                          </a:rPr>
                        </m:ctrlPr>
                      </m:sSubPr>
                      <m:e>
                        <m:r>
                          <m:rPr>
                            <m:nor/>
                          </m:rPr>
                          <a:rPr lang="en-US" altLang="zh-CN">
                            <a:solidFill>
                              <a:srgbClr val="000000"/>
                            </a:solidFill>
                            <a:latin typeface="等线" panose="02010600030101010101" pitchFamily="2" charset="-122"/>
                            <a:cs typeface="Times New Roman" panose="02020603050405020304" pitchFamily="18" charset="0"/>
                          </a:rPr>
                          <m:t>(</m:t>
                        </m:r>
                        <m:f>
                          <m:fPr>
                            <m:ctrlPr>
                              <a:rPr lang="zh-CN" altLang="zh-CN" i="1">
                                <a:solidFill>
                                  <a:srgbClr val="000000"/>
                                </a:solidFill>
                                <a:latin typeface="Cambria Math" panose="02040503050406030204" pitchFamily="18" charset="0"/>
                                <a:ea typeface="Cambria Math" panose="02040503050406030204" pitchFamily="18" charset="0"/>
                              </a:rPr>
                            </m:ctrlPr>
                          </m:fPr>
                          <m:num>
                            <m:r>
                              <a:rPr lang="en-US" altLang="zh-CN" i="1">
                                <a:solidFill>
                                  <a:srgbClr val="000000"/>
                                </a:solidFill>
                                <a:latin typeface="Cambria Math" panose="02040503050406030204" pitchFamily="18" charset="0"/>
                                <a:cs typeface="Times New Roman" panose="02020603050405020304" pitchFamily="18" charset="0"/>
                              </a:rPr>
                              <m:t>𝑑𝑁</m:t>
                            </m:r>
                          </m:num>
                          <m:den>
                            <m:r>
                              <a:rPr lang="en-US" altLang="zh-CN" i="1">
                                <a:solidFill>
                                  <a:srgbClr val="000000"/>
                                </a:solidFill>
                                <a:latin typeface="Cambria Math" panose="02040503050406030204" pitchFamily="18" charset="0"/>
                                <a:cs typeface="Times New Roman" panose="02020603050405020304" pitchFamily="18" charset="0"/>
                              </a:rPr>
                              <m:t>𝑑𝑡</m:t>
                            </m:r>
                          </m:den>
                        </m:f>
                        <m:r>
                          <a:rPr lang="en-US" altLang="zh-CN" i="1">
                            <a:solidFill>
                              <a:srgbClr val="000000"/>
                            </a:solidFill>
                            <a:latin typeface="Cambria Math" panose="02040503050406030204" pitchFamily="18" charset="0"/>
                            <a:cs typeface="Times New Roman" panose="02020603050405020304" pitchFamily="18" charset="0"/>
                          </a:rPr>
                          <m:t>)</m:t>
                        </m:r>
                      </m:e>
                      <m:sub>
                        <m:r>
                          <a:rPr lang="en-US" altLang="zh-CN" i="1">
                            <a:solidFill>
                              <a:srgbClr val="000000"/>
                            </a:solidFill>
                            <a:latin typeface="Cambria Math" panose="02040503050406030204" pitchFamily="18" charset="0"/>
                            <a:cs typeface="Times New Roman" panose="02020603050405020304" pitchFamily="18" charset="0"/>
                          </a:rPr>
                          <m:t>1</m:t>
                        </m:r>
                      </m:sub>
                    </m:sSub>
                  </m:oMath>
                </a14:m>
                <a:r>
                  <a:rPr lang="en-US" altLang="zh-CN" kern="100" dirty="0">
                    <a:cs typeface="Times New Roman" panose="02020603050405020304" pitchFamily="18" charset="0"/>
                  </a:rPr>
                  <a:t> </a:t>
                </a:r>
                <a14:m>
                  <m:oMath xmlns:m="http://schemas.openxmlformats.org/officeDocument/2006/math">
                    <m:sSub>
                      <m:sSubPr>
                        <m:ctrlPr>
                          <a:rPr lang="en-US" altLang="zh-CN" i="1" kern="100">
                            <a:latin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m:t>
                        </m:r>
                      </m:e>
                      <m:sub>
                        <m:sSub>
                          <m:sSubPr>
                            <m:ctrlPr>
                              <a:rPr lang="en-US" altLang="zh-CN" i="1" kern="100">
                                <a:latin typeface="Cambria Math" panose="02040503050406030204" pitchFamily="18" charset="0"/>
                                <a:cs typeface="Times New Roman" panose="02020603050405020304" pitchFamily="18" charset="0"/>
                              </a:rPr>
                            </m:ctrlPr>
                          </m:sSubPr>
                          <m:e>
                            <m:r>
                              <a:rPr lang="zh-CN" altLang="en-US" i="1" kern="100">
                                <a:latin typeface="Cambria Math" panose="02040503050406030204" pitchFamily="18" charset="0"/>
                                <a:cs typeface="Times New Roman" panose="02020603050405020304" pitchFamily="18" charset="0"/>
                              </a:rPr>
                              <m:t>𝜒</m:t>
                            </m:r>
                          </m:e>
                          <m:sub>
                            <m:r>
                              <a:rPr lang="en-US" altLang="zh-CN" i="1" kern="100">
                                <a:latin typeface="Cambria Math" panose="02040503050406030204" pitchFamily="18" charset="0"/>
                                <a:cs typeface="Times New Roman" panose="02020603050405020304" pitchFamily="18" charset="0"/>
                              </a:rPr>
                              <m:t>1</m:t>
                            </m:r>
                          </m:sub>
                        </m:sSub>
                        <m:r>
                          <a:rPr lang="en-US" altLang="zh-CN" i="1" kern="100">
                            <a:latin typeface="Cambria Math" panose="02040503050406030204" pitchFamily="18" charset="0"/>
                            <a:cs typeface="Times New Roman" panose="02020603050405020304" pitchFamily="18" charset="0"/>
                          </a:rPr>
                          <m:t> </m:t>
                        </m:r>
                      </m:sub>
                    </m:sSub>
                  </m:oMath>
                </a14:m>
                <a:endParaRPr lang="en-US" altLang="zh-CN" dirty="0"/>
              </a:p>
              <a:p>
                <a:r>
                  <a:rPr lang="zh-CN" altLang="en-US" dirty="0"/>
                  <a:t>则</a:t>
                </a:r>
                <a14:m>
                  <m:oMath xmlns:m="http://schemas.openxmlformats.org/officeDocument/2006/math">
                    <m:sSub>
                      <m:sSubPr>
                        <m:ctrlPr>
                          <a:rPr lang="zh-CN" altLang="zh-CN" i="1" kern="100" smtClean="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kern="100">
                            <a:latin typeface="等线"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𝑑𝑁</m:t>
                            </m:r>
                          </m:num>
                          <m:den>
                            <m:r>
                              <a:rPr lang="en-US" altLang="zh-CN" i="1" kern="100">
                                <a:latin typeface="Cambria Math" panose="02040503050406030204" pitchFamily="18" charset="0"/>
                                <a:cs typeface="Times New Roman" panose="02020603050405020304" pitchFamily="18" charset="0"/>
                              </a:rPr>
                              <m:t>𝑑𝑡</m:t>
                            </m:r>
                          </m:den>
                        </m:f>
                        <m:r>
                          <a:rPr lang="en-US" altLang="zh-CN" i="1" kern="100">
                            <a:latin typeface="Cambria Math" panose="02040503050406030204" pitchFamily="18" charset="0"/>
                            <a:cs typeface="Times New Roman" panose="02020603050405020304" pitchFamily="18" charset="0"/>
                          </a:rPr>
                          <m:t>)</m:t>
                        </m:r>
                      </m:e>
                      <m:sub>
                        <m:r>
                          <a:rPr lang="en-US" altLang="zh-CN" i="1" kern="100">
                            <a:latin typeface="Cambria Math" panose="02040503050406030204" pitchFamily="18" charset="0"/>
                            <a:cs typeface="Times New Roman" panose="02020603050405020304" pitchFamily="18" charset="0"/>
                          </a:rPr>
                          <m:t>𝑙𝑜𝑠𝑠</m:t>
                        </m:r>
                      </m:sub>
                    </m:sSub>
                    <m:sSub>
                      <m:sSubPr>
                        <m:ctrlPr>
                          <a:rPr lang="en-US" altLang="zh-CN" i="1" kern="100" smtClean="0">
                            <a:latin typeface="Cambria Math" panose="02040503050406030204" pitchFamily="18" charset="0"/>
                            <a:cs typeface="Times New Roman" panose="02020603050405020304" pitchFamily="18" charset="0"/>
                          </a:rPr>
                        </m:ctrlPr>
                      </m:sSubPr>
                      <m:e>
                        <m:r>
                          <a:rPr lang="en-US" altLang="zh-CN" b="0" i="1" kern="100" smtClean="0">
                            <a:latin typeface="Cambria Math" panose="02040503050406030204" pitchFamily="18" charset="0"/>
                            <a:cs typeface="Times New Roman" panose="02020603050405020304" pitchFamily="18" charset="0"/>
                          </a:rPr>
                          <m:t>|</m:t>
                        </m:r>
                      </m:e>
                      <m:sub>
                        <m:r>
                          <a:rPr lang="en-US" altLang="zh-CN" b="0" i="1" kern="100" smtClean="0">
                            <a:latin typeface="Cambria Math" panose="02040503050406030204" pitchFamily="18" charset="0"/>
                            <a:cs typeface="Times New Roman" panose="02020603050405020304" pitchFamily="18" charset="0"/>
                          </a:rPr>
                          <m:t>(</m:t>
                        </m:r>
                        <m:sSub>
                          <m:sSubPr>
                            <m:ctrlPr>
                              <a:rPr lang="en-US" altLang="zh-CN" i="1" kern="100" smtClean="0">
                                <a:latin typeface="Cambria Math" panose="02040503050406030204" pitchFamily="18" charset="0"/>
                                <a:cs typeface="Times New Roman" panose="02020603050405020304" pitchFamily="18" charset="0"/>
                              </a:rPr>
                            </m:ctrlPr>
                          </m:sSubPr>
                          <m:e>
                            <m:r>
                              <a:rPr lang="zh-CN" altLang="en-US" i="1" kern="100" smtClean="0">
                                <a:latin typeface="Cambria Math" panose="02040503050406030204" pitchFamily="18" charset="0"/>
                                <a:cs typeface="Times New Roman" panose="02020603050405020304" pitchFamily="18" charset="0"/>
                              </a:rPr>
                              <m:t>𝜒</m:t>
                            </m:r>
                          </m:e>
                          <m:sub>
                            <m:r>
                              <a:rPr lang="en-US" altLang="zh-CN" b="0" i="1" kern="100" smtClean="0">
                                <a:latin typeface="Cambria Math" panose="02040503050406030204" pitchFamily="18" charset="0"/>
                                <a:cs typeface="Times New Roman" panose="02020603050405020304" pitchFamily="18" charset="0"/>
                              </a:rPr>
                              <m:t>1</m:t>
                            </m:r>
                          </m:sub>
                        </m:sSub>
                        <m:r>
                          <a:rPr lang="en-US" altLang="zh-CN" b="0" i="1" kern="100" smtClean="0">
                            <a:latin typeface="Cambria Math" panose="02040503050406030204" pitchFamily="18" charset="0"/>
                            <a:cs typeface="Times New Roman" panose="02020603050405020304" pitchFamily="18" charset="0"/>
                          </a:rPr>
                          <m:t>,</m:t>
                        </m:r>
                        <m:sSub>
                          <m:sSubPr>
                            <m:ctrlPr>
                              <a:rPr lang="en-US" altLang="zh-CN" b="0" i="1" kern="100" smtClean="0">
                                <a:latin typeface="Cambria Math" panose="02040503050406030204" pitchFamily="18" charset="0"/>
                                <a:cs typeface="Times New Roman" panose="02020603050405020304" pitchFamily="18" charset="0"/>
                              </a:rPr>
                            </m:ctrlPr>
                          </m:sSubPr>
                          <m:e>
                            <m:r>
                              <a:rPr lang="zh-CN" altLang="en-US" b="0" i="1" kern="100" smtClean="0">
                                <a:latin typeface="Cambria Math" panose="02040503050406030204" pitchFamily="18" charset="0"/>
                                <a:cs typeface="Times New Roman" panose="02020603050405020304" pitchFamily="18" charset="0"/>
                              </a:rPr>
                              <m:t>𝜒</m:t>
                            </m:r>
                          </m:e>
                          <m:sub>
                            <m:r>
                              <a:rPr lang="en-US" altLang="zh-CN" b="0" i="1" kern="100" smtClean="0">
                                <a:latin typeface="Cambria Math" panose="02040503050406030204" pitchFamily="18" charset="0"/>
                                <a:cs typeface="Times New Roman" panose="02020603050405020304" pitchFamily="18" charset="0"/>
                              </a:rPr>
                              <m:t>2</m:t>
                            </m:r>
                          </m:sub>
                        </m:sSub>
                        <m:r>
                          <a:rPr lang="en-US" altLang="zh-CN" b="0" i="1" kern="100" smtClean="0">
                            <a:latin typeface="Cambria Math" panose="02040503050406030204" pitchFamily="18" charset="0"/>
                            <a:cs typeface="Times New Roman" panose="02020603050405020304" pitchFamily="18" charset="0"/>
                          </a:rPr>
                          <m:t>)</m:t>
                        </m:r>
                      </m:sub>
                    </m:sSub>
                    <m:r>
                      <a:rPr lang="en-US" altLang="zh-CN" b="0" i="1" kern="100" smtClean="0">
                        <a:latin typeface="Cambria Math" panose="02040503050406030204" pitchFamily="18" charset="0"/>
                        <a:cs typeface="Times New Roman" panose="02020603050405020304" pitchFamily="18" charset="0"/>
                      </a:rPr>
                      <m:t>=0.5∗(</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kern="100">
                            <a:latin typeface="等线"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𝑑𝑁</m:t>
                            </m:r>
                          </m:num>
                          <m:den>
                            <m:r>
                              <a:rPr lang="en-US" altLang="zh-CN" i="1" kern="100">
                                <a:latin typeface="Cambria Math" panose="02040503050406030204" pitchFamily="18" charset="0"/>
                                <a:cs typeface="Times New Roman" panose="02020603050405020304" pitchFamily="18" charset="0"/>
                              </a:rPr>
                              <m:t>𝑑𝑡</m:t>
                            </m:r>
                          </m:den>
                        </m:f>
                        <m:r>
                          <a:rPr lang="en-US" altLang="zh-CN" i="1" kern="100">
                            <a:latin typeface="Cambria Math" panose="02040503050406030204" pitchFamily="18" charset="0"/>
                            <a:cs typeface="Times New Roman" panose="02020603050405020304" pitchFamily="18" charset="0"/>
                          </a:rPr>
                          <m:t>)</m:t>
                        </m:r>
                      </m:e>
                      <m:sub>
                        <m:r>
                          <a:rPr lang="en-US" altLang="zh-CN" i="1" kern="100">
                            <a:latin typeface="Cambria Math" panose="02040503050406030204" pitchFamily="18" charset="0"/>
                            <a:cs typeface="Times New Roman" panose="02020603050405020304" pitchFamily="18" charset="0"/>
                          </a:rPr>
                          <m:t>𝑙𝑜𝑠𝑠</m:t>
                        </m:r>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𝑠𝑦𝑚</m:t>
                        </m:r>
                      </m:sub>
                    </m:sSub>
                    <m:sSub>
                      <m:sSubPr>
                        <m:ctrlPr>
                          <a:rPr lang="en-US" altLang="zh-CN" i="1" kern="100">
                            <a:latin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m:t>
                        </m:r>
                      </m:e>
                      <m:sub>
                        <m:sSub>
                          <m:sSubPr>
                            <m:ctrlPr>
                              <a:rPr lang="en-US" altLang="zh-CN" i="1" kern="100">
                                <a:latin typeface="Cambria Math" panose="02040503050406030204" pitchFamily="18" charset="0"/>
                                <a:cs typeface="Times New Roman" panose="02020603050405020304" pitchFamily="18" charset="0"/>
                              </a:rPr>
                            </m:ctrlPr>
                          </m:sSubPr>
                          <m:e>
                            <m:r>
                              <a:rPr lang="zh-CN" altLang="en-US" i="1" kern="100">
                                <a:latin typeface="Cambria Math" panose="02040503050406030204" pitchFamily="18" charset="0"/>
                                <a:cs typeface="Times New Roman" panose="02020603050405020304" pitchFamily="18" charset="0"/>
                              </a:rPr>
                              <m:t>𝜒</m:t>
                            </m:r>
                          </m:e>
                          <m:sub>
                            <m:r>
                              <a:rPr lang="en-US" altLang="zh-CN" i="1" kern="100">
                                <a:latin typeface="Cambria Math" panose="02040503050406030204" pitchFamily="18" charset="0"/>
                                <a:cs typeface="Times New Roman" panose="02020603050405020304" pitchFamily="18" charset="0"/>
                              </a:rPr>
                              <m:t>1</m:t>
                            </m:r>
                          </m:sub>
                        </m:sSub>
                      </m:sub>
                    </m:sSub>
                    <m:r>
                      <a:rPr lang="en-US" altLang="zh-CN" b="0" i="1" kern="100" smtClean="0">
                        <a:latin typeface="Cambria Math" panose="02040503050406030204" pitchFamily="18" charset="0"/>
                        <a:cs typeface="Times New Roman" panose="02020603050405020304" pitchFamily="18" charset="0"/>
                      </a:rPr>
                      <m:t>+</m:t>
                    </m:r>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altLang="zh-CN" kern="100">
                            <a:latin typeface="等线" panose="02010600030101010101" pitchFamily="2" charset="-122"/>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𝑑𝑁</m:t>
                            </m:r>
                          </m:num>
                          <m:den>
                            <m:r>
                              <a:rPr lang="en-US" altLang="zh-CN" i="1" kern="100">
                                <a:latin typeface="Cambria Math" panose="02040503050406030204" pitchFamily="18" charset="0"/>
                                <a:cs typeface="Times New Roman" panose="02020603050405020304" pitchFamily="18" charset="0"/>
                              </a:rPr>
                              <m:t>𝑑𝑡</m:t>
                            </m:r>
                          </m:den>
                        </m:f>
                        <m:r>
                          <a:rPr lang="en-US" altLang="zh-CN" i="1" kern="100">
                            <a:latin typeface="Cambria Math" panose="02040503050406030204" pitchFamily="18" charset="0"/>
                            <a:cs typeface="Times New Roman" panose="02020603050405020304" pitchFamily="18" charset="0"/>
                          </a:rPr>
                          <m:t>)</m:t>
                        </m:r>
                      </m:e>
                      <m:sub>
                        <m:r>
                          <a:rPr lang="en-US" altLang="zh-CN" i="1" kern="100">
                            <a:latin typeface="Cambria Math" panose="02040503050406030204" pitchFamily="18" charset="0"/>
                            <a:cs typeface="Times New Roman" panose="02020603050405020304" pitchFamily="18" charset="0"/>
                          </a:rPr>
                          <m:t>𝑙𝑜𝑠𝑠</m:t>
                        </m:r>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𝑠𝑦𝑚</m:t>
                        </m:r>
                      </m:sub>
                    </m:sSub>
                    <m:sSub>
                      <m:sSubPr>
                        <m:ctrlPr>
                          <a:rPr lang="en-US" altLang="zh-CN" i="1" kern="100">
                            <a:latin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m:t>
                        </m:r>
                      </m:e>
                      <m:sub>
                        <m:sSub>
                          <m:sSubPr>
                            <m:ctrlPr>
                              <a:rPr lang="en-US" altLang="zh-CN" i="1" kern="100">
                                <a:latin typeface="Cambria Math" panose="02040503050406030204" pitchFamily="18" charset="0"/>
                                <a:cs typeface="Times New Roman" panose="02020603050405020304" pitchFamily="18" charset="0"/>
                              </a:rPr>
                            </m:ctrlPr>
                          </m:sSubPr>
                          <m:e>
                            <m:r>
                              <a:rPr lang="zh-CN" altLang="en-US" i="1" kern="100">
                                <a:latin typeface="Cambria Math" panose="02040503050406030204" pitchFamily="18" charset="0"/>
                                <a:cs typeface="Times New Roman" panose="02020603050405020304" pitchFamily="18" charset="0"/>
                              </a:rPr>
                              <m:t>𝜒</m:t>
                            </m:r>
                          </m:e>
                          <m:sub>
                            <m:r>
                              <a:rPr lang="en-US" altLang="zh-CN" b="0" i="1" kern="100" smtClean="0">
                                <a:latin typeface="Cambria Math" panose="02040503050406030204" pitchFamily="18" charset="0"/>
                                <a:cs typeface="Times New Roman" panose="02020603050405020304" pitchFamily="18" charset="0"/>
                              </a:rPr>
                              <m:t>2</m:t>
                            </m:r>
                          </m:sub>
                        </m:sSub>
                      </m:sub>
                    </m:sSub>
                    <m:r>
                      <a:rPr lang="en-US" altLang="zh-CN" b="0" i="1" kern="100" smtClean="0">
                        <a:latin typeface="Cambria Math" panose="02040503050406030204" pitchFamily="18" charset="0"/>
                        <a:cs typeface="Times New Roman" panose="02020603050405020304" pitchFamily="18" charset="0"/>
                      </a:rPr>
                      <m:t>)</m:t>
                    </m:r>
                  </m:oMath>
                </a14:m>
                <a:endParaRPr lang="en-US" altLang="zh-CN" dirty="0"/>
              </a:p>
              <a:p>
                <a:r>
                  <a:rPr lang="zh-CN" altLang="en-US" dirty="0"/>
                  <a:t>即非对称动量孔径的</a:t>
                </a:r>
                <a:r>
                  <a:rPr lang="en-US" altLang="zh-CN" dirty="0" err="1"/>
                  <a:t>Touschek</a:t>
                </a:r>
                <a:r>
                  <a:rPr lang="zh-CN" altLang="en-US" dirty="0"/>
                  <a:t>粒子损失速率等于相应的对称公式的两个动量孔径输入的</a:t>
                </a:r>
                <a:r>
                  <a:rPr lang="en-US" altLang="zh-CN" dirty="0" err="1"/>
                  <a:t>Touschek</a:t>
                </a:r>
                <a:r>
                  <a:rPr lang="zh-CN" altLang="en-US" dirty="0"/>
                  <a:t>粒子损失速率之和的一半。</a:t>
                </a:r>
              </a:p>
            </p:txBody>
          </p:sp>
        </mc:Choice>
        <mc:Fallback xmlns="">
          <p:sp>
            <p:nvSpPr>
              <p:cNvPr id="3" name="内容占位符 2">
                <a:extLst>
                  <a:ext uri="{FF2B5EF4-FFF2-40B4-BE49-F238E27FC236}">
                    <a16:creationId xmlns:a16="http://schemas.microsoft.com/office/drawing/2014/main" id="{4A015642-6680-BC00-CC77-BB2EE4B4B140}"/>
                  </a:ext>
                </a:extLst>
              </p:cNvPr>
              <p:cNvSpPr>
                <a:spLocks noGrp="1" noRot="1" noChangeAspect="1" noMove="1" noResize="1" noEditPoints="1" noAdjustHandles="1" noChangeArrowheads="1" noChangeShapeType="1" noTextEdit="1"/>
              </p:cNvSpPr>
              <p:nvPr>
                <p:ph idx="1"/>
              </p:nvPr>
            </p:nvSpPr>
            <p:spPr>
              <a:xfrm>
                <a:off x="484094" y="430306"/>
                <a:ext cx="11331388" cy="6167717"/>
              </a:xfrm>
              <a:blipFill>
                <a:blip r:embed="rId2"/>
                <a:stretch>
                  <a:fillRect l="-968" t="-187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5367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CE025C-4178-C081-993C-9AF35E08B82B}"/>
              </a:ext>
            </a:extLst>
          </p:cNvPr>
          <p:cNvSpPr>
            <a:spLocks noGrp="1"/>
          </p:cNvSpPr>
          <p:nvPr>
            <p:ph type="title"/>
          </p:nvPr>
        </p:nvSpPr>
        <p:spPr/>
        <p:txBody>
          <a:bodyPr/>
          <a:lstStyle/>
          <a:p>
            <a:r>
              <a:rPr lang="zh-CN" altLang="en-US" dirty="0"/>
              <a:t>三</a:t>
            </a:r>
            <a:r>
              <a:rPr lang="en-US" altLang="zh-CN" dirty="0"/>
              <a:t>.</a:t>
            </a:r>
            <a:r>
              <a:rPr lang="zh-CN" altLang="en-US" dirty="0"/>
              <a:t>其他模拟计算结果</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A06B070E-6E18-2D8D-7CB1-18F73B7C2BE7}"/>
                  </a:ext>
                </a:extLst>
              </p:cNvPr>
              <p:cNvSpPr>
                <a:spLocks noGrp="1"/>
              </p:cNvSpPr>
              <p:nvPr>
                <p:ph idx="1"/>
              </p:nvPr>
            </p:nvSpPr>
            <p:spPr/>
            <p:txBody>
              <a:bodyPr/>
              <a:lstStyle/>
              <a:p>
                <a:r>
                  <a:rPr lang="en-US" altLang="zh-CN" dirty="0"/>
                  <a:t>1. ESRF</a:t>
                </a:r>
                <a:r>
                  <a:rPr lang="zh-CN" altLang="en-US" dirty="0"/>
                  <a:t>储存环自旋响应函数分量</a:t>
                </a:r>
                <a14:m>
                  <m:oMath xmlns:m="http://schemas.openxmlformats.org/officeDocument/2006/math">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𝐹</m:t>
                        </m:r>
                      </m:e>
                      <m:sub>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oMath>
                </a14:m>
                <a:r>
                  <a:rPr lang="en-US" altLang="zh-CN" dirty="0"/>
                  <a:t> </a:t>
                </a:r>
              </a:p>
              <a:p>
                <a:endParaRPr lang="zh-CN" altLang="en-US" dirty="0"/>
              </a:p>
            </p:txBody>
          </p:sp>
        </mc:Choice>
        <mc:Fallback xmlns="">
          <p:sp>
            <p:nvSpPr>
              <p:cNvPr id="3" name="内容占位符 2">
                <a:extLst>
                  <a:ext uri="{FF2B5EF4-FFF2-40B4-BE49-F238E27FC236}">
                    <a16:creationId xmlns:a16="http://schemas.microsoft.com/office/drawing/2014/main" id="{A06B070E-6E18-2D8D-7CB1-18F73B7C2BE7}"/>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441AE8DC-AD8D-12AE-27E2-4C54C1E97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3" y="2755206"/>
            <a:ext cx="5960519" cy="2605691"/>
          </a:xfrm>
          <a:prstGeom prst="rect">
            <a:avLst/>
          </a:prstGeom>
        </p:spPr>
      </p:pic>
      <p:sp>
        <p:nvSpPr>
          <p:cNvPr id="6" name="文本框 5">
            <a:extLst>
              <a:ext uri="{FF2B5EF4-FFF2-40B4-BE49-F238E27FC236}">
                <a16:creationId xmlns:a16="http://schemas.microsoft.com/office/drawing/2014/main" id="{A0E8823E-E379-7936-6FB5-EDF5D873E69E}"/>
              </a:ext>
            </a:extLst>
          </p:cNvPr>
          <p:cNvSpPr txBox="1"/>
          <p:nvPr/>
        </p:nvSpPr>
        <p:spPr>
          <a:xfrm>
            <a:off x="1792940" y="5495834"/>
            <a:ext cx="3209365" cy="369332"/>
          </a:xfrm>
          <a:prstGeom prst="rect">
            <a:avLst/>
          </a:prstGeom>
          <a:noFill/>
        </p:spPr>
        <p:txBody>
          <a:bodyPr wrap="square" rtlCol="0">
            <a:spAutoFit/>
          </a:bodyPr>
          <a:lstStyle/>
          <a:p>
            <a:r>
              <a:rPr lang="zh-CN" altLang="en-US" dirty="0"/>
              <a:t>计算的旧</a:t>
            </a:r>
            <a:r>
              <a:rPr lang="en-US" altLang="zh-CN" dirty="0"/>
              <a:t>ESRF</a:t>
            </a:r>
            <a:r>
              <a:rPr lang="zh-CN" altLang="en-US" dirty="0"/>
              <a:t>全环结果</a:t>
            </a:r>
          </a:p>
        </p:txBody>
      </p:sp>
      <p:pic>
        <p:nvPicPr>
          <p:cNvPr id="14" name="图片 13">
            <a:extLst>
              <a:ext uri="{FF2B5EF4-FFF2-40B4-BE49-F238E27FC236}">
                <a16:creationId xmlns:a16="http://schemas.microsoft.com/office/drawing/2014/main" id="{A07AEC87-E6C9-06D6-BD86-B09A87B3B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3166" y="2464999"/>
            <a:ext cx="3948950" cy="2895898"/>
          </a:xfrm>
          <a:prstGeom prst="rect">
            <a:avLst/>
          </a:prstGeom>
        </p:spPr>
      </p:pic>
      <p:sp>
        <p:nvSpPr>
          <p:cNvPr id="15" name="文本框 14">
            <a:extLst>
              <a:ext uri="{FF2B5EF4-FFF2-40B4-BE49-F238E27FC236}">
                <a16:creationId xmlns:a16="http://schemas.microsoft.com/office/drawing/2014/main" id="{C6BF423F-70E5-4840-7416-8470E9ACAFCE}"/>
              </a:ext>
            </a:extLst>
          </p:cNvPr>
          <p:cNvSpPr txBox="1"/>
          <p:nvPr/>
        </p:nvSpPr>
        <p:spPr>
          <a:xfrm>
            <a:off x="7637931" y="5495834"/>
            <a:ext cx="3437964" cy="369332"/>
          </a:xfrm>
          <a:prstGeom prst="rect">
            <a:avLst/>
          </a:prstGeom>
          <a:noFill/>
        </p:spPr>
        <p:txBody>
          <a:bodyPr wrap="square" rtlCol="0">
            <a:spAutoFit/>
          </a:bodyPr>
          <a:lstStyle/>
          <a:p>
            <a:r>
              <a:rPr lang="en-US" altLang="zh-CN" dirty="0"/>
              <a:t>Ivan Koop</a:t>
            </a:r>
            <a:r>
              <a:rPr lang="zh-CN" altLang="en-US" dirty="0"/>
              <a:t>给出的局部结果</a:t>
            </a:r>
          </a:p>
        </p:txBody>
      </p:sp>
      <p:sp>
        <p:nvSpPr>
          <p:cNvPr id="16" name="文本框 15">
            <a:extLst>
              <a:ext uri="{FF2B5EF4-FFF2-40B4-BE49-F238E27FC236}">
                <a16:creationId xmlns:a16="http://schemas.microsoft.com/office/drawing/2014/main" id="{A1BC23E3-0B1D-8419-DA15-2C71DA436D33}"/>
              </a:ext>
            </a:extLst>
          </p:cNvPr>
          <p:cNvSpPr txBox="1"/>
          <p:nvPr/>
        </p:nvSpPr>
        <p:spPr>
          <a:xfrm>
            <a:off x="8982635" y="850772"/>
            <a:ext cx="3048000" cy="646331"/>
          </a:xfrm>
          <a:prstGeom prst="rect">
            <a:avLst/>
          </a:prstGeom>
          <a:noFill/>
        </p:spPr>
        <p:txBody>
          <a:bodyPr wrap="square" rtlCol="0">
            <a:spAutoFit/>
          </a:bodyPr>
          <a:lstStyle/>
          <a:p>
            <a:r>
              <a:rPr lang="zh-CN" altLang="en-US" dirty="0"/>
              <a:t>使用的是升级后的</a:t>
            </a:r>
            <a:r>
              <a:rPr lang="en-US" altLang="zh-CN" dirty="0"/>
              <a:t>ESRF-EBS</a:t>
            </a:r>
            <a:r>
              <a:rPr lang="zh-CN" altLang="en-US" dirty="0"/>
              <a:t>的部分</a:t>
            </a:r>
            <a:r>
              <a:rPr lang="en-US" altLang="zh-CN" dirty="0"/>
              <a:t>lattice</a:t>
            </a:r>
            <a:r>
              <a:rPr lang="zh-CN" altLang="en-US" dirty="0"/>
              <a:t>？</a:t>
            </a:r>
          </a:p>
        </p:txBody>
      </p:sp>
      <p:cxnSp>
        <p:nvCxnSpPr>
          <p:cNvPr id="18" name="直接箭头连接符 17">
            <a:extLst>
              <a:ext uri="{FF2B5EF4-FFF2-40B4-BE49-F238E27FC236}">
                <a16:creationId xmlns:a16="http://schemas.microsoft.com/office/drawing/2014/main" id="{5A1AC351-EA82-B97A-333E-EA0C81B43BD6}"/>
              </a:ext>
            </a:extLst>
          </p:cNvPr>
          <p:cNvCxnSpPr/>
          <p:nvPr/>
        </p:nvCxnSpPr>
        <p:spPr>
          <a:xfrm flipH="1">
            <a:off x="9356913" y="1523421"/>
            <a:ext cx="307040" cy="941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761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B764C791-7152-3BDE-0186-20E940D2764A}"/>
                  </a:ext>
                </a:extLst>
              </p:cNvPr>
              <p:cNvSpPr>
                <a:spLocks noGrp="1"/>
              </p:cNvSpPr>
              <p:nvPr>
                <p:ph idx="1"/>
              </p:nvPr>
            </p:nvSpPr>
            <p:spPr>
              <a:xfrm>
                <a:off x="233082" y="161365"/>
                <a:ext cx="11120718" cy="6526306"/>
              </a:xfrm>
            </p:spPr>
            <p:txBody>
              <a:bodyPr/>
              <a:lstStyle/>
              <a:p>
                <a:r>
                  <a:rPr lang="en-US" altLang="zh-CN" dirty="0"/>
                  <a:t>2. </a:t>
                </a:r>
                <a:r>
                  <a:rPr lang="zh-CN" altLang="en-US" dirty="0"/>
                  <a:t>自旋退极化模拟程序</a:t>
                </a:r>
                <a:endParaRPr lang="en-US" altLang="zh-CN" dirty="0"/>
              </a:p>
              <a:p>
                <a:r>
                  <a:rPr lang="en-US" altLang="zh-CN" dirty="0"/>
                  <a:t>  </a:t>
                </a:r>
                <a:r>
                  <a:rPr lang="zh-CN" altLang="en-US" dirty="0"/>
                  <a:t>（</a:t>
                </a:r>
                <a:r>
                  <a:rPr lang="en-US" altLang="zh-CN" dirty="0"/>
                  <a:t>1</a:t>
                </a:r>
                <a:r>
                  <a:rPr lang="zh-CN" altLang="en-US" dirty="0"/>
                  <a:t>）</a:t>
                </a:r>
                <a:r>
                  <a:rPr lang="en-US" altLang="zh-CN" dirty="0"/>
                  <a:t> </a:t>
                </a:r>
                <a:r>
                  <a:rPr lang="zh-CN" altLang="en-US" dirty="0"/>
                  <a:t>目前想法是保持</a:t>
                </a:r>
                <a:r>
                  <a:rPr lang="en-US" altLang="zh-CN" dirty="0"/>
                  <a:t>lattice</a:t>
                </a:r>
                <a:r>
                  <a:rPr lang="zh-CN" altLang="en-US" dirty="0"/>
                  <a:t>文件不变，在可以跟踪单粒子的轨道和自旋的程序中加一个表示退极化用途的横向</a:t>
                </a:r>
                <a:r>
                  <a:rPr lang="en-US" altLang="zh-CN" dirty="0"/>
                  <a:t>kicker</a:t>
                </a:r>
                <a:r>
                  <a:rPr lang="zh-CN" altLang="en-US" dirty="0"/>
                  <a:t>作用的函数，每次粒子经过</a:t>
                </a:r>
                <a:r>
                  <a:rPr lang="en-US" altLang="zh-CN" dirty="0"/>
                  <a:t>kicker</a:t>
                </a:r>
                <a:r>
                  <a:rPr lang="zh-CN" altLang="en-US" dirty="0"/>
                  <a:t>所在位置，调用该函数。</a:t>
                </a:r>
                <a:endParaRPr lang="en-US" altLang="zh-CN" dirty="0"/>
              </a:p>
              <a:p>
                <a:r>
                  <a:rPr lang="en-US" altLang="zh-CN" dirty="0"/>
                  <a:t>       </a:t>
                </a:r>
                <a:r>
                  <a:rPr lang="zh-CN" altLang="en-US" dirty="0"/>
                  <a:t>退极化仪在单调扫频，退极化仪函数的作用又分为两部分：</a:t>
                </a:r>
                <a:endParaRPr lang="en-US" altLang="zh-CN" dirty="0"/>
              </a:p>
              <a:p>
                <a:r>
                  <a:rPr lang="en-US" altLang="zh-CN" dirty="0"/>
                  <a:t>       </a:t>
                </a:r>
                <a:r>
                  <a:rPr lang="zh-CN" altLang="en-US" dirty="0"/>
                  <a:t>对轨道，在垂直方向上增加一个踢角</a:t>
                </a:r>
                <a:r>
                  <a:rPr lang="en-US" altLang="zh-CN" dirty="0"/>
                  <a:t>:</a:t>
                </a:r>
              </a:p>
              <a:p>
                <a:r>
                  <a:rPr lang="en-US" altLang="zh-CN" b="0" dirty="0"/>
                  <a:t>                                     </a:t>
                </a:r>
                <a14:m>
                  <m:oMath xmlns:m="http://schemas.openxmlformats.org/officeDocument/2006/math">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𝑜𝑢𝑡</m:t>
                        </m:r>
                      </m:sub>
                      <m:sup>
                        <m:r>
                          <a:rPr lang="en-US" altLang="zh-CN" b="0" i="1" smtClean="0">
                            <a:latin typeface="Cambria Math" panose="02040503050406030204" pitchFamily="18" charset="0"/>
                          </a:rPr>
                          <m:t>′</m:t>
                        </m:r>
                      </m:sup>
                    </m:sSub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𝑦</m:t>
                        </m:r>
                      </m:e>
                      <m:sub>
                        <m:r>
                          <a:rPr lang="en-US" altLang="zh-CN" b="0" i="1" smtClean="0">
                            <a:latin typeface="Cambria Math" panose="02040503050406030204" pitchFamily="18" charset="0"/>
                          </a:rPr>
                          <m:t>𝑖𝑛</m:t>
                        </m:r>
                      </m:sub>
                      <m:sup>
                        <m:r>
                          <a:rPr lang="en-US" altLang="zh-CN" i="1">
                            <a:latin typeface="Cambria Math" panose="02040503050406030204" pitchFamily="18" charset="0"/>
                          </a:rPr>
                          <m:t>′</m:t>
                        </m:r>
                      </m:sup>
                    </m:sSubSup>
                    <m:r>
                      <a:rPr lang="en-US" altLang="zh-CN" b="0" i="1" smtClean="0">
                        <a:latin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𝜃</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𝑡𝑢𝑟𝑛</m:t>
                    </m:r>
                    <m:r>
                      <a:rPr lang="en-US" altLang="zh-CN" b="0" i="1" smtClean="0">
                        <a:latin typeface="Cambria Math" panose="02040503050406030204" pitchFamily="18" charset="0"/>
                        <a:ea typeface="Cambria Math" panose="02040503050406030204" pitchFamily="18" charset="0"/>
                      </a:rPr>
                      <m:t>)</m:t>
                    </m:r>
                  </m:oMath>
                </a14:m>
                <a:endParaRPr lang="en-US" altLang="zh-CN" dirty="0"/>
              </a:p>
              <a:p>
                <a:r>
                  <a:rPr lang="en-US" altLang="zh-CN" dirty="0"/>
                  <a:t>       </a:t>
                </a:r>
                <a:r>
                  <a:rPr lang="zh-CN" altLang="en-US" dirty="0"/>
                  <a:t>对自旋，自旋矢量绕水平轴进动该踢角大小：  </a:t>
                </a:r>
                <a:endParaRPr lang="en-US" altLang="zh-CN" dirty="0"/>
              </a:p>
              <a:p>
                <a:r>
                  <a:rPr lang="en-US" altLang="zh-CN" dirty="0"/>
                  <a:t>                                   </a:t>
                </a:r>
                <a:r>
                  <a:rPr lang="zh-CN" altLang="en-US" dirty="0"/>
                  <a:t>  </a:t>
                </a:r>
                <a14:m>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𝑠</m:t>
                            </m:r>
                          </m:e>
                        </m:acc>
                      </m:e>
                      <m:sub>
                        <m:r>
                          <a:rPr lang="en-US" altLang="zh-CN" b="0" i="1" smtClean="0">
                            <a:latin typeface="Cambria Math" panose="02040503050406030204" pitchFamily="18" charset="0"/>
                          </a:rPr>
                          <m:t>𝑜𝑢𝑡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𝑅</m:t>
                            </m:r>
                          </m:e>
                        </m:acc>
                      </m:e>
                      <m:sub>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𝑠</m:t>
                            </m:r>
                          </m:e>
                        </m:acc>
                      </m:e>
                      <m:sub>
                        <m:r>
                          <a:rPr lang="en-US" altLang="zh-CN" b="0" i="1" smtClean="0">
                            <a:latin typeface="Cambria Math" panose="02040503050406030204" pitchFamily="18" charset="0"/>
                          </a:rPr>
                          <m:t>𝑖𝑛</m:t>
                        </m:r>
                      </m:sub>
                    </m:sSub>
                  </m:oMath>
                </a14:m>
                <a:endParaRPr lang="en-US" altLang="zh-CN" dirty="0"/>
              </a:p>
              <a:p>
                <a:r>
                  <a:rPr lang="en-US" altLang="zh-CN" dirty="0"/>
                  <a:t>  </a:t>
                </a:r>
                <a:r>
                  <a:rPr lang="zh-CN" altLang="en-US" dirty="0"/>
                  <a:t>（</a:t>
                </a:r>
                <a:r>
                  <a:rPr lang="en-US" altLang="zh-CN" dirty="0"/>
                  <a:t>2</a:t>
                </a:r>
                <a:r>
                  <a:rPr lang="zh-CN" altLang="en-US" dirty="0"/>
                  <a:t>）一个问题：如何计算考虑</a:t>
                </a:r>
                <a:endParaRPr lang="en-US" altLang="zh-CN" dirty="0"/>
              </a:p>
              <a:p>
                <a:r>
                  <a:rPr lang="zh-CN" altLang="en-US" dirty="0"/>
                  <a:t>           同步辐射效应后的自旋共振频谱？</a:t>
                </a:r>
              </a:p>
            </p:txBody>
          </p:sp>
        </mc:Choice>
        <mc:Fallback>
          <p:sp>
            <p:nvSpPr>
              <p:cNvPr id="3" name="内容占位符 2">
                <a:extLst>
                  <a:ext uri="{FF2B5EF4-FFF2-40B4-BE49-F238E27FC236}">
                    <a16:creationId xmlns:a16="http://schemas.microsoft.com/office/drawing/2014/main" id="{B764C791-7152-3BDE-0186-20E940D2764A}"/>
                  </a:ext>
                </a:extLst>
              </p:cNvPr>
              <p:cNvSpPr>
                <a:spLocks noGrp="1" noRot="1" noChangeAspect="1" noMove="1" noResize="1" noEditPoints="1" noAdjustHandles="1" noChangeArrowheads="1" noChangeShapeType="1" noTextEdit="1"/>
              </p:cNvSpPr>
              <p:nvPr>
                <p:ph idx="1"/>
              </p:nvPr>
            </p:nvSpPr>
            <p:spPr>
              <a:xfrm>
                <a:off x="233082" y="161365"/>
                <a:ext cx="11120718" cy="6526306"/>
              </a:xfrm>
              <a:blipFill>
                <a:blip r:embed="rId2"/>
                <a:stretch>
                  <a:fillRect l="-986" t="-1681" r="-110"/>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65B22E12-E342-ED56-0A9A-6646BC95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7904" y="4093170"/>
            <a:ext cx="3823447" cy="2603465"/>
          </a:xfrm>
          <a:prstGeom prst="rect">
            <a:avLst/>
          </a:prstGeom>
        </p:spPr>
      </p:pic>
    </p:spTree>
    <p:extLst>
      <p:ext uri="{BB962C8B-B14F-4D97-AF65-F5344CB8AC3E}">
        <p14:creationId xmlns:p14="http://schemas.microsoft.com/office/powerpoint/2010/main" val="3424266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92F8C48-1D87-19E1-EAC2-888BAE5F3381}"/>
                  </a:ext>
                </a:extLst>
              </p:cNvPr>
              <p:cNvSpPr>
                <a:spLocks noGrp="1"/>
              </p:cNvSpPr>
              <p:nvPr>
                <p:ph idx="1"/>
              </p:nvPr>
            </p:nvSpPr>
            <p:spPr>
              <a:xfrm>
                <a:off x="838200" y="134471"/>
                <a:ext cx="10515600" cy="6580093"/>
              </a:xfrm>
            </p:spPr>
            <p:txBody>
              <a:bodyPr/>
              <a:lstStyle/>
              <a:p>
                <a:r>
                  <a:rPr lang="en-US" altLang="zh-CN" dirty="0"/>
                  <a:t>3.Touschek</a:t>
                </a:r>
                <a:r>
                  <a:rPr lang="zh-CN" altLang="en-US" dirty="0"/>
                  <a:t>背景</a:t>
                </a:r>
                <a:endParaRPr lang="en-US" altLang="zh-CN" dirty="0"/>
              </a:p>
              <a:p>
                <a:r>
                  <a:rPr lang="en-US" altLang="zh-CN" dirty="0"/>
                  <a:t>   </a:t>
                </a:r>
                <a:r>
                  <a:rPr lang="zh-CN" altLang="en-US" dirty="0"/>
                  <a:t>两周前改用带有物理孔径信息的</a:t>
                </a:r>
                <a:r>
                  <a:rPr lang="en-US" altLang="zh-CN" dirty="0"/>
                  <a:t>lattice</a:t>
                </a:r>
                <a:r>
                  <a:rPr lang="zh-CN" altLang="en-US" dirty="0"/>
                  <a:t>后</a:t>
                </a:r>
                <a:r>
                  <a:rPr lang="en-US" altLang="zh-CN" dirty="0" err="1"/>
                  <a:t>Touschek_background</a:t>
                </a:r>
                <a:r>
                  <a:rPr lang="zh-CN" altLang="en-US" dirty="0"/>
                  <a:t>程序可正常运行。</a:t>
                </a:r>
                <a:endParaRPr lang="en-US" altLang="zh-CN" dirty="0"/>
              </a:p>
              <a:p>
                <a:r>
                  <a:rPr lang="zh-CN" altLang="en-US" dirty="0"/>
                  <a:t>   该程序的主要步骤：</a:t>
                </a:r>
                <a:endParaRPr lang="en-US" altLang="zh-CN" dirty="0"/>
              </a:p>
              <a:p>
                <a:r>
                  <a:rPr lang="zh-CN" altLang="en-US" dirty="0"/>
                  <a:t>（</a:t>
                </a:r>
                <a:r>
                  <a:rPr lang="en-US" altLang="zh-CN" dirty="0"/>
                  <a:t>1</a:t>
                </a:r>
                <a:r>
                  <a:rPr lang="zh-CN" altLang="en-US" dirty="0"/>
                  <a:t>）</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在</a:t>
                </a:r>
                <a:r>
                  <a:rPr lang="zh-CN" altLang="en-US" kern="100" dirty="0">
                    <a:effectLst/>
                    <a:latin typeface="等线" panose="02010600030101010101" pitchFamily="2" charset="-122"/>
                    <a:ea typeface="等线" panose="02010600030101010101" pitchFamily="2" charset="-122"/>
                    <a:cs typeface="Times New Roman" panose="02020603050405020304" pitchFamily="18" charset="0"/>
                  </a:rPr>
                  <a:t>相对</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动量</a:t>
                </a:r>
                <a:r>
                  <a:rPr lang="zh-CN" altLang="en-US" kern="100" dirty="0">
                    <a:effectLst/>
                    <a:latin typeface="等线" panose="02010600030101010101" pitchFamily="2" charset="-122"/>
                    <a:ea typeface="等线" panose="02010600030101010101" pitchFamily="2" charset="-122"/>
                    <a:cs typeface="Times New Roman" panose="02020603050405020304" pitchFamily="18" charset="0"/>
                  </a:rPr>
                  <a:t>偏差</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区间</a:t>
                </a:r>
                <a14:m>
                  <m:oMath xmlns:m="http://schemas.openxmlformats.org/officeDocument/2006/math">
                    <m:r>
                      <a:rPr lang="en-US" altLang="zh-CN" b="0" i="1" kern="100" smtClean="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en-US" altLang="zh-CN" b="0" i="1" kern="100" smtClean="0">
                            <a:effectLst/>
                            <a:latin typeface="Cambria Math" panose="02040503050406030204" pitchFamily="18" charset="0"/>
                            <a:ea typeface="等线" panose="02010600030101010101" pitchFamily="2" charset="-122"/>
                            <a:cs typeface="Times New Roman" panose="02020603050405020304" pitchFamily="18" charset="0"/>
                          </a:rPr>
                        </m:ctrlPr>
                      </m:sSubPr>
                      <m:e>
                        <m:r>
                          <a:rPr lang="zh-CN" altLang="en-US" b="0" i="1" kern="100" smtClean="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b="0" i="1" kern="100" smtClean="0">
                            <a:effectLst/>
                            <a:latin typeface="Cambria Math" panose="02040503050406030204" pitchFamily="18" charset="0"/>
                            <a:ea typeface="等线" panose="02010600030101010101" pitchFamily="2" charset="-122"/>
                            <a:cs typeface="Times New Roman" panose="02020603050405020304" pitchFamily="18" charset="0"/>
                          </a:rPr>
                          <m:t>𝑚𝑖𝑛</m:t>
                        </m:r>
                      </m:sub>
                    </m:sSub>
                    <m:r>
                      <a:rPr lang="en-US" altLang="zh-CN" b="0" i="1" kern="100" smtClean="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en-US" altLang="zh-CN" i="1" kern="100">
                            <a:latin typeface="Cambria Math" panose="02040503050406030204" pitchFamily="18" charset="0"/>
                            <a:cs typeface="Times New Roman" panose="02020603050405020304" pitchFamily="18" charset="0"/>
                          </a:rPr>
                        </m:ctrlPr>
                      </m:sSubPr>
                      <m:e>
                        <m:r>
                          <a:rPr lang="zh-CN" altLang="en-US" i="1" kern="100">
                            <a:latin typeface="Cambria Math" panose="02040503050406030204" pitchFamily="18" charset="0"/>
                            <a:cs typeface="Times New Roman" panose="02020603050405020304" pitchFamily="18" charset="0"/>
                          </a:rPr>
                          <m:t>𝛿</m:t>
                        </m:r>
                      </m:e>
                      <m:sub>
                        <m:r>
                          <a:rPr lang="en-US" altLang="zh-CN" i="1" kern="100">
                            <a:latin typeface="Cambria Math" panose="02040503050406030204" pitchFamily="18" charset="0"/>
                            <a:cs typeface="Times New Roman" panose="02020603050405020304" pitchFamily="18" charset="0"/>
                          </a:rPr>
                          <m:t>𝑚</m:t>
                        </m:r>
                        <m:r>
                          <a:rPr lang="en-US" altLang="zh-CN" b="0" i="1" kern="100" smtClean="0">
                            <a:latin typeface="Cambria Math" panose="02040503050406030204" pitchFamily="18" charset="0"/>
                            <a:cs typeface="Times New Roman" panose="02020603050405020304" pitchFamily="18" charset="0"/>
                          </a:rPr>
                          <m:t>𝑎𝑥</m:t>
                        </m:r>
                      </m:sub>
                    </m:sSub>
                    <m:r>
                      <a:rPr lang="en-US" altLang="zh-CN" b="0" i="1" kern="100" smtClean="0">
                        <a:effectLst/>
                        <a:latin typeface="Cambria Math" panose="02040503050406030204" pitchFamily="18" charset="0"/>
                        <a:ea typeface="等线" panose="02010600030101010101" pitchFamily="2" charset="-122"/>
                        <a:cs typeface="Times New Roman" panose="02020603050405020304" pitchFamily="18" charset="0"/>
                      </a:rPr>
                      <m:t>)</m:t>
                    </m:r>
                  </m:oMath>
                </a14:m>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生成一些数据点</a:t>
                </a:r>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14:m>
                  <m:oMath xmlns:m="http://schemas.openxmlformats.org/officeDocument/2006/math">
                    <m:sSub>
                      <m:sSub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𝑖</m:t>
                        </m:r>
                      </m:sub>
                    </m:sSub>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𝑅</m:t>
                        </m:r>
                      </m:e>
                      <m:sub>
                        <m:r>
                          <a:rPr lang="en-US" altLang="zh-CN" sz="2400" i="1" kern="100">
                            <a:effectLst/>
                            <a:latin typeface="Cambria Math" panose="02040503050406030204" pitchFamily="18" charset="0"/>
                            <a:ea typeface="等线" panose="02010600030101010101" pitchFamily="2" charset="-122"/>
                            <a:cs typeface="Times New Roman" panose="02020603050405020304" pitchFamily="18" charset="0"/>
                          </a:rPr>
                          <m:t>𝑖</m:t>
                        </m:r>
                      </m:sub>
                    </m:sSub>
                  </m:oMath>
                </a14:m>
                <a:r>
                  <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24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dirty="0"/>
                  <a:t> </a:t>
                </a:r>
                <a14:m>
                  <m:oMath xmlns:m="http://schemas.openxmlformats.org/officeDocument/2006/math">
                    <m:r>
                      <a:rPr lang="en-US" altLang="zh-CN" i="1">
                        <a:latin typeface="Cambria Math" panose="02040503050406030204" pitchFamily="18" charset="0"/>
                      </a:rPr>
                      <m:t>𝛿</m:t>
                    </m:r>
                  </m:oMath>
                </a14:m>
                <a:r>
                  <a:rPr lang="zh-CN" altLang="zh-CN" dirty="0"/>
                  <a:t>是动量偏差，</a:t>
                </a:r>
                <a14:m>
                  <m:oMath xmlns:m="http://schemas.openxmlformats.org/officeDocument/2006/math">
                    <m:r>
                      <a:rPr lang="en-US" altLang="zh-CN" i="1">
                        <a:latin typeface="Cambria Math" panose="02040503050406030204" pitchFamily="18" charset="0"/>
                      </a:rPr>
                      <m:t>𝑅</m:t>
                    </m:r>
                  </m:oMath>
                </a14:m>
                <a:r>
                  <a:rPr lang="zh-CN" altLang="zh-CN" dirty="0"/>
                  <a:t>是把</a:t>
                </a:r>
                <a14:m>
                  <m:oMath xmlns:m="http://schemas.openxmlformats.org/officeDocument/2006/math">
                    <m:r>
                      <a:rPr lang="en-US" altLang="zh-CN" i="1">
                        <a:latin typeface="Cambria Math" panose="02040503050406030204" pitchFamily="18" charset="0"/>
                      </a:rPr>
                      <m:t>𝛿</m:t>
                    </m:r>
                  </m:oMath>
                </a14:m>
                <a:r>
                  <a:rPr lang="zh-CN" altLang="zh-CN" dirty="0"/>
                  <a:t>当作动量接受度得到的</a:t>
                </a:r>
                <a:r>
                  <a:rPr lang="en-US" altLang="zh-CN" dirty="0" err="1"/>
                  <a:t>Touschek</a:t>
                </a:r>
                <a:r>
                  <a:rPr lang="zh-CN" altLang="zh-CN" dirty="0"/>
                  <a:t>发生速率。这些数据点构成一条样条曲线。</a:t>
                </a:r>
                <a:r>
                  <a:rPr lang="en-US" altLang="zh-CN" dirty="0"/>
                  <a:t>(</a:t>
                </a:r>
                <a:r>
                  <a:rPr lang="zh-CN" altLang="zh-CN" dirty="0"/>
                  <a:t>虽然</a:t>
                </a:r>
                <a:r>
                  <a:rPr lang="zh-CN" altLang="en-US" dirty="0"/>
                  <a:t>实际</a:t>
                </a:r>
                <a:r>
                  <a:rPr lang="zh-CN" altLang="zh-CN" dirty="0"/>
                  <a:t>考察的是超过动量接受度的所有动量偏差，但是动量偏差的正无穷上限需要被截断到有限值才好做数值处理）。</a:t>
                </a:r>
                <a:endParaRPr lang="zh-CN" altLang="en-US" dirty="0"/>
              </a:p>
            </p:txBody>
          </p:sp>
        </mc:Choice>
        <mc:Fallback xmlns="">
          <p:sp>
            <p:nvSpPr>
              <p:cNvPr id="3" name="内容占位符 2">
                <a:extLst>
                  <a:ext uri="{FF2B5EF4-FFF2-40B4-BE49-F238E27FC236}">
                    <a16:creationId xmlns:a16="http://schemas.microsoft.com/office/drawing/2014/main" id="{992F8C48-1D87-19E1-EAC2-888BAE5F3381}"/>
                  </a:ext>
                </a:extLst>
              </p:cNvPr>
              <p:cNvSpPr>
                <a:spLocks noGrp="1" noRot="1" noChangeAspect="1" noMove="1" noResize="1" noEditPoints="1" noAdjustHandles="1" noChangeArrowheads="1" noChangeShapeType="1" noTextEdit="1"/>
              </p:cNvSpPr>
              <p:nvPr>
                <p:ph idx="1"/>
              </p:nvPr>
            </p:nvSpPr>
            <p:spPr>
              <a:xfrm>
                <a:off x="838200" y="134471"/>
                <a:ext cx="10515600" cy="6580093"/>
              </a:xfrm>
              <a:blipFill>
                <a:blip r:embed="rId2"/>
                <a:stretch>
                  <a:fillRect l="-1043" t="-1668" r="-4580"/>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EC6C43B9-0EFE-1AFE-1F5F-0522A7BAD095}"/>
              </a:ext>
            </a:extLst>
          </p:cNvPr>
          <p:cNvPicPr>
            <a:picLocks noChangeAspect="1"/>
          </p:cNvPicPr>
          <p:nvPr/>
        </p:nvPicPr>
        <p:blipFill>
          <a:blip r:embed="rId3"/>
          <a:stretch>
            <a:fillRect/>
          </a:stretch>
        </p:blipFill>
        <p:spPr>
          <a:xfrm>
            <a:off x="5540187" y="3658987"/>
            <a:ext cx="3209365" cy="2409246"/>
          </a:xfrm>
          <a:prstGeom prst="rect">
            <a:avLst/>
          </a:prstGeom>
        </p:spPr>
      </p:pic>
      <p:sp>
        <p:nvSpPr>
          <p:cNvPr id="5" name="文本框 4">
            <a:extLst>
              <a:ext uri="{FF2B5EF4-FFF2-40B4-BE49-F238E27FC236}">
                <a16:creationId xmlns:a16="http://schemas.microsoft.com/office/drawing/2014/main" id="{6AF80456-8456-94DD-C12D-A93EE80E11B7}"/>
              </a:ext>
            </a:extLst>
          </p:cNvPr>
          <p:cNvSpPr txBox="1"/>
          <p:nvPr/>
        </p:nvSpPr>
        <p:spPr>
          <a:xfrm>
            <a:off x="4061011" y="6206732"/>
            <a:ext cx="6768354" cy="369332"/>
          </a:xfrm>
          <a:prstGeom prst="rect">
            <a:avLst/>
          </a:prstGeom>
          <a:noFill/>
        </p:spPr>
        <p:txBody>
          <a:bodyPr wrap="square" rtlCol="0">
            <a:spAutoFit/>
          </a:bodyPr>
          <a:lstStyle/>
          <a:p>
            <a:r>
              <a:rPr lang="zh-CN" altLang="en-US" dirty="0"/>
              <a:t>生成样条曲线的</a:t>
            </a:r>
            <a:r>
              <a:rPr lang="en-US" altLang="zh-CN" dirty="0" err="1"/>
              <a:t>Touschek</a:t>
            </a:r>
            <a:r>
              <a:rPr lang="zh-CN" altLang="en-US" dirty="0"/>
              <a:t>发生速率和相对动量偏差点（已经转置）</a:t>
            </a:r>
          </a:p>
        </p:txBody>
      </p:sp>
    </p:spTree>
    <p:extLst>
      <p:ext uri="{BB962C8B-B14F-4D97-AF65-F5344CB8AC3E}">
        <p14:creationId xmlns:p14="http://schemas.microsoft.com/office/powerpoint/2010/main" val="4263180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0FD5004-8416-1C40-6C79-84D9323B44D5}"/>
                  </a:ext>
                </a:extLst>
              </p:cNvPr>
              <p:cNvSpPr>
                <a:spLocks noGrp="1"/>
              </p:cNvSpPr>
              <p:nvPr>
                <p:ph idx="1"/>
              </p:nvPr>
            </p:nvSpPr>
            <p:spPr>
              <a:xfrm>
                <a:off x="838200" y="376518"/>
                <a:ext cx="10515600" cy="6060141"/>
              </a:xfrm>
            </p:spPr>
            <p:txBody>
              <a:bodyPr>
                <a:normAutofit/>
              </a:bodyPr>
              <a:lstStyle/>
              <a:p>
                <a:r>
                  <a:rPr lang="en-US" altLang="zh-CN" dirty="0"/>
                  <a:t>(2)</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将</a:t>
                </a:r>
                <a14:m>
                  <m:oMath xmlns:m="http://schemas.openxmlformats.org/officeDocument/2006/math">
                    <m:r>
                      <a:rPr lang="zh-CN" altLang="en-US" i="1" kern="100" dirty="0">
                        <a:latin typeface="Cambria Math" panose="02040503050406030204" pitchFamily="18" charset="0"/>
                        <a:ea typeface="等线" panose="02010600030101010101" pitchFamily="2" charset="-122"/>
                        <a:cs typeface="Times New Roman" panose="02020603050405020304" pitchFamily="18" charset="0"/>
                      </a:rPr>
                      <m:t>（</m:t>
                    </m:r>
                    <m:r>
                      <a:rPr lang="en-US" altLang="zh-CN" b="0" i="1" kern="100" dirty="0" smtClean="0">
                        <a:latin typeface="Cambria Math" panose="02040503050406030204" pitchFamily="18" charset="0"/>
                        <a:ea typeface="等线" panose="02010600030101010101" pitchFamily="2" charset="-122"/>
                        <a:cs typeface="Times New Roman" panose="02020603050405020304" pitchFamily="18" charset="0"/>
                      </a:rPr>
                      <m:t> </m:t>
                    </m:r>
                  </m:oMath>
                </a14:m>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R(</a:t>
                </a:r>
                <a14:m>
                  <m:oMath xmlns:m="http://schemas.openxmlformats.org/officeDocument/2006/math">
                    <m:sSub>
                      <m:sSubPr>
                        <m:ctrlPr>
                          <a:rPr lang="en-US" altLang="zh-CN" i="1" kern="100">
                            <a:latin typeface="Cambria Math" panose="02040503050406030204" pitchFamily="18" charset="0"/>
                            <a:cs typeface="Times New Roman" panose="02020603050405020304" pitchFamily="18" charset="0"/>
                          </a:rPr>
                        </m:ctrlPr>
                      </m:sSubPr>
                      <m:e>
                        <m:r>
                          <a:rPr lang="zh-CN" altLang="en-US" i="1" kern="100">
                            <a:latin typeface="Cambria Math" panose="02040503050406030204" pitchFamily="18" charset="0"/>
                            <a:cs typeface="Times New Roman" panose="02020603050405020304" pitchFamily="18" charset="0"/>
                          </a:rPr>
                          <m:t>𝛿</m:t>
                        </m:r>
                      </m:e>
                      <m:sub>
                        <m:r>
                          <a:rPr lang="en-US" altLang="zh-CN" i="1" kern="100">
                            <a:latin typeface="Cambria Math" panose="02040503050406030204" pitchFamily="18" charset="0"/>
                            <a:cs typeface="Times New Roman" panose="02020603050405020304" pitchFamily="18" charset="0"/>
                          </a:rPr>
                          <m:t>𝑚𝑖𝑛</m:t>
                        </m:r>
                      </m:sub>
                    </m:sSub>
                  </m:oMath>
                </a14:m>
                <a:r>
                  <a:rPr lang="en-US" altLang="zh-CN" kern="100" dirty="0">
                    <a:latin typeface="等线" panose="02010600030101010101" pitchFamily="2" charset="-122"/>
                    <a:cs typeface="Times New Roman" panose="02020603050405020304" pitchFamily="18" charset="0"/>
                  </a:rPr>
                  <a:t>) , R(</a:t>
                </a:r>
                <a14:m>
                  <m:oMath xmlns:m="http://schemas.openxmlformats.org/officeDocument/2006/math">
                    <m:sSub>
                      <m:sSubPr>
                        <m:ctrlPr>
                          <a:rPr lang="en-US" altLang="zh-CN" i="1" kern="100">
                            <a:latin typeface="Cambria Math" panose="02040503050406030204" pitchFamily="18" charset="0"/>
                            <a:cs typeface="Times New Roman" panose="02020603050405020304" pitchFamily="18" charset="0"/>
                          </a:rPr>
                        </m:ctrlPr>
                      </m:sSubPr>
                      <m:e>
                        <m:r>
                          <a:rPr lang="zh-CN" altLang="en-US" i="1" kern="100">
                            <a:latin typeface="Cambria Math" panose="02040503050406030204" pitchFamily="18" charset="0"/>
                            <a:cs typeface="Times New Roman" panose="02020603050405020304" pitchFamily="18" charset="0"/>
                          </a:rPr>
                          <m:t>𝛿</m:t>
                        </m:r>
                      </m:e>
                      <m:sub>
                        <m:r>
                          <a:rPr lang="en-US" altLang="zh-CN" b="0" i="1" kern="100" smtClean="0">
                            <a:latin typeface="Cambria Math" panose="02040503050406030204" pitchFamily="18" charset="0"/>
                            <a:cs typeface="Times New Roman" panose="02020603050405020304" pitchFamily="18" charset="0"/>
                          </a:rPr>
                          <m:t>𝑚𝑎𝑥</m:t>
                        </m:r>
                      </m:sub>
                    </m:sSub>
                  </m:oMath>
                </a14:m>
                <a:r>
                  <a:rPr lang="en-US" altLang="zh-CN" kern="100" dirty="0">
                    <a:latin typeface="等线" panose="02010600030101010101" pitchFamily="2" charset="-122"/>
                    <a:cs typeface="Times New Roman" panose="02020603050405020304" pitchFamily="18" charset="0"/>
                  </a:rPr>
                  <a:t>) </a:t>
                </a:r>
                <a:r>
                  <a:rPr lang="zh-CN" altLang="en-US"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划分成</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N</a:t>
                </a:r>
                <a:r>
                  <a:rPr lang="zh-CN" altLang="en-US" kern="100" dirty="0">
                    <a:effectLst/>
                    <a:latin typeface="等线" panose="02010600030101010101" pitchFamily="2" charset="-122"/>
                    <a:ea typeface="等线" panose="02010600030101010101" pitchFamily="2" charset="-122"/>
                    <a:cs typeface="Times New Roman" panose="02020603050405020304" pitchFamily="18" charset="0"/>
                  </a:rPr>
                  <a:t>个</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等间隔长度</a:t>
                </a:r>
                <a14:m>
                  <m:oMath xmlns:m="http://schemas.openxmlformats.org/officeDocument/2006/math">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𝑅</m:t>
                    </m:r>
                  </m:oMath>
                </a14:m>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的</a:t>
                </a:r>
                <a:r>
                  <a:rPr lang="zh-CN" altLang="en-US" kern="100" dirty="0">
                    <a:effectLst/>
                    <a:latin typeface="等线" panose="02010600030101010101" pitchFamily="2" charset="-122"/>
                    <a:ea typeface="等线" panose="02010600030101010101" pitchFamily="2" charset="-122"/>
                    <a:cs typeface="Times New Roman" panose="02020603050405020304" pitchFamily="18" charset="0"/>
                  </a:rPr>
                  <a:t>子</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区间，取这些</a:t>
                </a:r>
                <a:r>
                  <a:rPr lang="zh-CN" altLang="en-US" kern="100" dirty="0">
                    <a:effectLst/>
                    <a:latin typeface="等线" panose="02010600030101010101" pitchFamily="2" charset="-122"/>
                    <a:ea typeface="等线" panose="02010600030101010101" pitchFamily="2" charset="-122"/>
                    <a:cs typeface="Times New Roman" panose="02020603050405020304" pitchFamily="18" charset="0"/>
                  </a:rPr>
                  <a:t>子</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区间中点</a:t>
                </a:r>
                <a14:m>
                  <m:oMath xmlns:m="http://schemas.openxmlformats.org/officeDocument/2006/math">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𝑅</m:t>
                            </m:r>
                          </m:e>
                        </m:acc>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sub>
                    </m:sSub>
                  </m:oMath>
                </a14:m>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作为插值方法的输入，通过</a:t>
                </a:r>
                <a:r>
                  <a:rPr lang="en-US" altLang="zh-CN" kern="100" dirty="0" err="1">
                    <a:effectLst/>
                    <a:latin typeface="等线" panose="02010600030101010101" pitchFamily="2" charset="-122"/>
                    <a:ea typeface="等线" panose="02010600030101010101" pitchFamily="2" charset="-122"/>
                    <a:cs typeface="Times New Roman" panose="02020603050405020304" pitchFamily="18" charset="0"/>
                  </a:rPr>
                  <a:t>Akima</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样条插值得到</a:t>
                </a:r>
                <a:r>
                  <a:rPr lang="zh-CN" altLang="en-US" kern="100" dirty="0">
                    <a:latin typeface="等线" panose="02010600030101010101" pitchFamily="2" charset="-122"/>
                    <a:ea typeface="等线" panose="02010600030101010101" pitchFamily="2" charset="-122"/>
                    <a:cs typeface="Times New Roman" panose="02020603050405020304" pitchFamily="18" charset="0"/>
                  </a:rPr>
                  <a:t>插值</a:t>
                </a:r>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输出：动量偏差</a:t>
                </a:r>
                <a14:m>
                  <m:oMath xmlns:m="http://schemas.openxmlformats.org/officeDocument/2006/math">
                    <m:acc>
                      <m:accPr>
                        <m:chr m:val="̅"/>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sub>
                        </m:sSub>
                      </m:e>
                    </m:acc>
                  </m:oMath>
                </a14:m>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。这些插值便代表了具有相应动量偏差的粒子。尽管这些粒子动量偏差不同，但由于前面等分区间，其产生速率均近似为</a:t>
                </a:r>
                <a14:m>
                  <m:oMath xmlns:m="http://schemas.openxmlformats.org/officeDocument/2006/math">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𝑅</m:t>
                    </m:r>
                  </m:oMath>
                </a14:m>
                <a:r>
                  <a:rPr lang="zh-CN" altLang="zh-CN"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kern="100" dirty="0" err="1">
                    <a:latin typeface="等线" panose="02010600030101010101" pitchFamily="2" charset="-122"/>
                    <a:ea typeface="等线" panose="02010600030101010101" pitchFamily="2" charset="-122"/>
                    <a:cs typeface="Times New Roman" panose="02020603050405020304" pitchFamily="18" charset="0"/>
                  </a:rPr>
                  <a:t>i</a:t>
                </a:r>
                <a:r>
                  <a:rPr lang="en-US" altLang="zh-CN" kern="100" dirty="0">
                    <a:latin typeface="等线" panose="02010600030101010101" pitchFamily="2" charset="-122"/>
                    <a:ea typeface="等线" panose="02010600030101010101" pitchFamily="2" charset="-122"/>
                    <a:cs typeface="Times New Roman" panose="02020603050405020304" pitchFamily="18" charset="0"/>
                  </a:rPr>
                  <a:t>=1,2,3,…,N</a:t>
                </a:r>
                <a:endParaRPr lang="en-US" altLang="zh-CN"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kern="100" dirty="0">
                    <a:latin typeface="等线" panose="02010600030101010101" pitchFamily="2" charset="-122"/>
                    <a:ea typeface="等线" panose="02010600030101010101" pitchFamily="2" charset="-122"/>
                    <a:cs typeface="Times New Roman" panose="02020603050405020304" pitchFamily="18" charset="0"/>
                  </a:rPr>
                  <a:t>将这些插值点的</a:t>
                </a:r>
                <a14:m>
                  <m:oMath xmlns:m="http://schemas.openxmlformats.org/officeDocument/2006/math">
                    <m:acc>
                      <m:accPr>
                        <m:chr m:val="̅"/>
                        <m:ctrlPr>
                          <a:rPr lang="zh-CN" altLang="zh-CN" i="1" kern="100" smtClean="0">
                            <a:effectLst/>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𝑖</m:t>
                            </m:r>
                          </m:sub>
                        </m:sSub>
                      </m:e>
                    </m:acc>
                  </m:oMath>
                </a14:m>
                <a:r>
                  <a:rPr lang="zh-CN" altLang="en-US" kern="100" dirty="0">
                    <a:effectLst/>
                    <a:latin typeface="等线" panose="02010600030101010101" pitchFamily="2" charset="-122"/>
                    <a:ea typeface="等线" panose="02010600030101010101" pitchFamily="2" charset="-122"/>
                    <a:cs typeface="Times New Roman" panose="02020603050405020304" pitchFamily="18" charset="0"/>
                  </a:rPr>
                  <a:t>作为跟踪粒子的动量偏差。准确说，这些粒子的初始相空间坐标是（</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0</a:t>
                </a:r>
                <a:r>
                  <a:rPr lang="en-US" altLang="zh-CN" kern="100" dirty="0">
                    <a:latin typeface="等线" panose="02010600030101010101" pitchFamily="2" charset="-122"/>
                    <a:ea typeface="等线" panose="02010600030101010101" pitchFamily="2" charset="-122"/>
                    <a:cs typeface="Times New Roman" panose="02020603050405020304" pitchFamily="18" charset="0"/>
                  </a:rPr>
                  <a:t>,0,0,0,0,</a:t>
                </a:r>
                <a:r>
                  <a:rPr lang="zh-CN" altLang="zh-CN" kern="100" dirty="0">
                    <a:ea typeface="Cambria Math" panose="02040503050406030204" pitchFamily="18" charset="0"/>
                    <a:cs typeface="Times New Roman" panose="02020603050405020304" pitchFamily="18" charset="0"/>
                  </a:rPr>
                  <a:t> </a:t>
                </a:r>
                <a14:m>
                  <m:oMath xmlns:m="http://schemas.openxmlformats.org/officeDocument/2006/math">
                    <m:acc>
                      <m:accPr>
                        <m: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𝛿</m:t>
                            </m:r>
                          </m:e>
                          <m:sub>
                            <m:r>
                              <a:rPr lang="en-US" altLang="zh-CN" i="1" kern="100">
                                <a:latin typeface="Cambria Math" panose="02040503050406030204" pitchFamily="18" charset="0"/>
                                <a:cs typeface="Times New Roman" panose="02020603050405020304" pitchFamily="18" charset="0"/>
                              </a:rPr>
                              <m:t>𝑖</m:t>
                            </m:r>
                          </m:sub>
                        </m:sSub>
                      </m:e>
                    </m:acc>
                    <m:r>
                      <a:rPr lang="en-US" altLang="zh-CN" i="1" kern="100">
                        <a:latin typeface="Cambria Math" panose="02040503050406030204" pitchFamily="18" charset="0"/>
                        <a:cs typeface="Times New Roman" panose="02020603050405020304" pitchFamily="18" charset="0"/>
                      </a:rPr>
                      <m:t> </m:t>
                    </m:r>
                  </m:oMath>
                </a14:m>
                <a:r>
                  <a:rPr lang="zh-CN" altLang="en-US"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a:t>
                </a:r>
                <a:r>
                  <a:rPr lang="zh-CN" altLang="en-US" kern="100" dirty="0">
                    <a:effectLst/>
                    <a:latin typeface="等线" panose="02010600030101010101" pitchFamily="2" charset="-122"/>
                    <a:ea typeface="等线" panose="02010600030101010101" pitchFamily="2" charset="-122"/>
                    <a:cs typeface="Times New Roman" panose="02020603050405020304" pitchFamily="18" charset="0"/>
                  </a:rPr>
                  <a:t>每个元件内产生的具有</a:t>
                </a:r>
                <a:r>
                  <a:rPr lang="zh-CN" altLang="en-US" kern="100" dirty="0">
                    <a:latin typeface="等线" panose="02010600030101010101" pitchFamily="2" charset="-122"/>
                    <a:ea typeface="等线" panose="02010600030101010101" pitchFamily="2" charset="-122"/>
                    <a:cs typeface="Times New Roman" panose="02020603050405020304" pitchFamily="18" charset="0"/>
                  </a:rPr>
                  <a:t>相同初始相空间坐标的</a:t>
                </a:r>
                <a:r>
                  <a:rPr lang="zh-CN" altLang="en-US" kern="100" dirty="0">
                    <a:effectLst/>
                    <a:latin typeface="等线" panose="02010600030101010101" pitchFamily="2" charset="-122"/>
                    <a:ea typeface="等线" panose="02010600030101010101" pitchFamily="2" charset="-122"/>
                    <a:cs typeface="Times New Roman" panose="02020603050405020304" pitchFamily="18" charset="0"/>
                  </a:rPr>
                  <a:t>粒子数对应为</a:t>
                </a:r>
                <a14:m>
                  <m:oMath xmlns:m="http://schemas.openxmlformats.org/officeDocument/2006/math">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𝑅</m:t>
                    </m:r>
                    <m:r>
                      <a:rPr lang="en-US" altLang="zh-CN" i="1" kern="10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CN" b="0" i="1" kern="100" smtClean="0">
                        <a:latin typeface="Cambria Math" panose="02040503050406030204" pitchFamily="18" charset="0"/>
                        <a:ea typeface="Cambria Math" panose="02040503050406030204" pitchFamily="18" charset="0"/>
                        <a:cs typeface="Times New Roman" panose="02020603050405020304" pitchFamily="18" charset="0"/>
                      </a:rPr>
                      <m:t>𝐿</m:t>
                    </m:r>
                  </m:oMath>
                </a14:m>
                <a:r>
                  <a:rPr lang="en-US" altLang="zh-CN" kern="100" dirty="0">
                    <a:effectLst/>
                    <a:latin typeface="等线" panose="02010600030101010101" pitchFamily="2" charset="-122"/>
                    <a:ea typeface="等线" panose="02010600030101010101" pitchFamily="2" charset="-122"/>
                    <a:cs typeface="Times New Roman" panose="02020603050405020304" pitchFamily="18" charset="0"/>
                  </a:rPr>
                  <a:t>.</a:t>
                </a:r>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Choice>
        <mc:Fallback xmlns="">
          <p:sp>
            <p:nvSpPr>
              <p:cNvPr id="3" name="内容占位符 2">
                <a:extLst>
                  <a:ext uri="{FF2B5EF4-FFF2-40B4-BE49-F238E27FC236}">
                    <a16:creationId xmlns:a16="http://schemas.microsoft.com/office/drawing/2014/main" id="{80FD5004-8416-1C40-6C79-84D9323B44D5}"/>
                  </a:ext>
                </a:extLst>
              </p:cNvPr>
              <p:cNvSpPr>
                <a:spLocks noGrp="1" noRot="1" noChangeAspect="1" noMove="1" noResize="1" noEditPoints="1" noAdjustHandles="1" noChangeArrowheads="1" noChangeShapeType="1" noTextEdit="1"/>
              </p:cNvSpPr>
              <p:nvPr>
                <p:ph idx="1"/>
              </p:nvPr>
            </p:nvSpPr>
            <p:spPr>
              <a:xfrm>
                <a:off x="838200" y="376518"/>
                <a:ext cx="10515600" cy="6060141"/>
              </a:xfrm>
              <a:blipFill>
                <a:blip r:embed="rId2"/>
                <a:stretch>
                  <a:fillRect l="-1043" t="-1811" r="-464"/>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EFCAC56D-B3F2-7D63-858D-523A61C707D3}"/>
              </a:ext>
            </a:extLst>
          </p:cNvPr>
          <p:cNvPicPr>
            <a:picLocks noChangeAspect="1"/>
          </p:cNvPicPr>
          <p:nvPr/>
        </p:nvPicPr>
        <p:blipFill>
          <a:blip r:embed="rId3"/>
          <a:stretch>
            <a:fillRect/>
          </a:stretch>
        </p:blipFill>
        <p:spPr>
          <a:xfrm>
            <a:off x="3801121" y="3739108"/>
            <a:ext cx="3514079" cy="2633027"/>
          </a:xfrm>
          <a:prstGeom prst="rect">
            <a:avLst/>
          </a:prstGeom>
        </p:spPr>
      </p:pic>
      <p:sp>
        <p:nvSpPr>
          <p:cNvPr id="5" name="文本框 4">
            <a:extLst>
              <a:ext uri="{FF2B5EF4-FFF2-40B4-BE49-F238E27FC236}">
                <a16:creationId xmlns:a16="http://schemas.microsoft.com/office/drawing/2014/main" id="{13AF3118-8B95-C194-C37A-2AA064F7FCA5}"/>
              </a:ext>
            </a:extLst>
          </p:cNvPr>
          <p:cNvSpPr txBox="1"/>
          <p:nvPr/>
        </p:nvSpPr>
        <p:spPr>
          <a:xfrm>
            <a:off x="2976282" y="6436659"/>
            <a:ext cx="5889812" cy="369332"/>
          </a:xfrm>
          <a:prstGeom prst="rect">
            <a:avLst/>
          </a:prstGeom>
          <a:noFill/>
        </p:spPr>
        <p:txBody>
          <a:bodyPr wrap="square" rtlCol="0">
            <a:spAutoFit/>
          </a:bodyPr>
          <a:lstStyle/>
          <a:p>
            <a:r>
              <a:rPr lang="zh-CN" altLang="en-US" dirty="0"/>
              <a:t>第一个元件处的</a:t>
            </a:r>
            <a:r>
              <a:rPr lang="en-US" altLang="zh-CN" dirty="0" err="1"/>
              <a:t>Touschek</a:t>
            </a:r>
            <a:r>
              <a:rPr lang="zh-CN" altLang="en-US" dirty="0"/>
              <a:t>速率和相对动量偏差的插值点</a:t>
            </a:r>
          </a:p>
        </p:txBody>
      </p:sp>
    </p:spTree>
    <p:extLst>
      <p:ext uri="{BB962C8B-B14F-4D97-AF65-F5344CB8AC3E}">
        <p14:creationId xmlns:p14="http://schemas.microsoft.com/office/powerpoint/2010/main" val="12688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31EC8D-F6DF-7BAC-E907-E76197F8B34C}"/>
              </a:ext>
            </a:extLst>
          </p:cNvPr>
          <p:cNvSpPr>
            <a:spLocks noGrp="1"/>
          </p:cNvSpPr>
          <p:nvPr>
            <p:ph type="title"/>
          </p:nvPr>
        </p:nvSpPr>
        <p:spPr/>
        <p:txBody>
          <a:bodyPr/>
          <a:lstStyle/>
          <a:p>
            <a:r>
              <a:rPr lang="zh-CN" altLang="en-US" dirty="0"/>
              <a:t>一</a:t>
            </a:r>
            <a:r>
              <a:rPr lang="en-US" altLang="zh-CN" dirty="0"/>
              <a:t>.</a:t>
            </a:r>
            <a:r>
              <a:rPr lang="zh-CN" altLang="en-US" dirty="0"/>
              <a:t>西伯利亚蛇的一些代数结果介绍</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4FD3818-EAE4-90CE-E7A2-05DEADADFB2C}"/>
                  </a:ext>
                </a:extLst>
              </p:cNvPr>
              <p:cNvSpPr>
                <a:spLocks noGrp="1"/>
              </p:cNvSpPr>
              <p:nvPr>
                <p:ph idx="1"/>
              </p:nvPr>
            </p:nvSpPr>
            <p:spPr>
              <a:xfrm>
                <a:off x="1" y="1474840"/>
                <a:ext cx="12054348" cy="5383160"/>
              </a:xfrm>
            </p:spPr>
            <p:txBody>
              <a:bodyPr>
                <a:normAutofit/>
              </a:bodyPr>
              <a:lstStyle/>
              <a:p>
                <a:r>
                  <a:rPr lang="en-US" altLang="zh-CN" dirty="0"/>
                  <a:t>1.</a:t>
                </a:r>
                <a:r>
                  <a:rPr lang="zh-CN" altLang="en-US" dirty="0"/>
                  <a:t>西伯利亚蛇仅将自旋矢量绕水平面内的轴</a:t>
                </a:r>
                <a14:m>
                  <m:oMath xmlns:m="http://schemas.openxmlformats.org/officeDocument/2006/math">
                    <m:acc>
                      <m:accPr>
                        <m:chr m:val="⃗"/>
                        <m:ctrlPr>
                          <a:rPr lang="zh-CN" altLang="en-US" i="1" smtClean="0">
                            <a:latin typeface="Cambria Math" panose="02040503050406030204" pitchFamily="18" charset="0"/>
                          </a:rPr>
                        </m:ctrlPr>
                      </m:accPr>
                      <m:e>
                        <m:r>
                          <a:rPr lang="en-US" altLang="zh-CN" b="0" i="1" smtClean="0">
                            <a:latin typeface="Cambria Math" panose="02040503050406030204" pitchFamily="18" charset="0"/>
                          </a:rPr>
                          <m:t>𝑛</m:t>
                        </m:r>
                      </m:e>
                    </m:acc>
                  </m:oMath>
                </a14:m>
                <a:r>
                  <a:rPr lang="zh-CN" altLang="en-US" dirty="0"/>
                  <a:t>转</a:t>
                </a:r>
                <a:r>
                  <a:rPr lang="en-US" altLang="zh-CN" dirty="0"/>
                  <a:t>180</a:t>
                </a:r>
                <a:r>
                  <a:rPr lang="zh-CN" altLang="en-US" dirty="0"/>
                  <a:t>度，该操作等价于将自旋矢量绕水平面内正交基</a:t>
                </a:r>
                <a14:m>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𝑒</m:t>
                            </m:r>
                          </m:e>
                        </m:acc>
                      </m:e>
                      <m:sub>
                        <m:r>
                          <a:rPr lang="en-US" altLang="zh-CN" b="0" i="1" smtClean="0">
                            <a:latin typeface="Cambria Math" panose="02040503050406030204" pitchFamily="18" charset="0"/>
                          </a:rPr>
                          <m:t>1</m:t>
                        </m:r>
                      </m:sub>
                    </m:sSub>
                  </m:oMath>
                </a14:m>
                <a:r>
                  <a:rPr lang="zh-CN" altLang="en-US" dirty="0"/>
                  <a:t>转</a:t>
                </a:r>
                <a:r>
                  <a:rPr lang="en-US" altLang="zh-CN" dirty="0"/>
                  <a:t>180</a:t>
                </a:r>
                <a:r>
                  <a:rPr lang="zh-CN" altLang="en-US" dirty="0"/>
                  <a:t>度，再绕垂直于平面的正交基</a:t>
                </a:r>
                <a14:m>
                  <m:oMath xmlns:m="http://schemas.openxmlformats.org/officeDocument/2006/math">
                    <m:sSub>
                      <m:sSubPr>
                        <m:ctrlPr>
                          <a:rPr lang="en-US" altLang="zh-CN" i="1">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𝑒</m:t>
                            </m:r>
                          </m:e>
                        </m:acc>
                      </m:e>
                      <m:sub>
                        <m:r>
                          <a:rPr lang="en-US" altLang="zh-CN" b="0" i="1" smtClean="0">
                            <a:latin typeface="Cambria Math" panose="02040503050406030204" pitchFamily="18" charset="0"/>
                          </a:rPr>
                          <m:t>3</m:t>
                        </m:r>
                      </m:sub>
                    </m:sSub>
                  </m:oMath>
                </a14:m>
                <a:r>
                  <a:rPr lang="zh-CN" altLang="en-US" dirty="0"/>
                  <a:t>转</a:t>
                </a:r>
                <a:r>
                  <a:rPr lang="en-US" altLang="zh-CN" dirty="0"/>
                  <a:t>2</a:t>
                </a:r>
                <a14:m>
                  <m:oMath xmlns:m="http://schemas.openxmlformats.org/officeDocument/2006/math">
                    <m:r>
                      <a:rPr lang="zh-CN" altLang="en-US" i="1" smtClean="0">
                        <a:latin typeface="Cambria Math" panose="02040503050406030204" pitchFamily="18" charset="0"/>
                      </a:rPr>
                      <m:t>𝜉</m:t>
                    </m:r>
                  </m:oMath>
                </a14:m>
                <a:r>
                  <a:rPr lang="zh-CN" altLang="en-US" dirty="0"/>
                  <a:t>角（右手系，</a:t>
                </a:r>
                <a:r>
                  <a:rPr lang="en-US" altLang="zh-CN" dirty="0"/>
                  <a:t> </a:t>
                </a:r>
                <a14:m>
                  <m:oMath xmlns:m="http://schemas.openxmlformats.org/officeDocument/2006/math">
                    <m:sSub>
                      <m:sSubPr>
                        <m:ctrlPr>
                          <a:rPr lang="en-US" altLang="zh-CN" i="1">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𝑒</m:t>
                            </m:r>
                          </m:e>
                        </m:acc>
                      </m:e>
                      <m:sub>
                        <m:r>
                          <a:rPr lang="en-US" altLang="zh-CN" i="1">
                            <a:latin typeface="Cambria Math" panose="02040503050406030204" pitchFamily="18" charset="0"/>
                          </a:rPr>
                          <m:t>1</m:t>
                        </m:r>
                      </m:sub>
                    </m:sSub>
                  </m:oMath>
                </a14:m>
                <a:r>
                  <a:rPr lang="zh-CN" altLang="en-US" dirty="0"/>
                  <a:t> </a:t>
                </a:r>
                <a14:m>
                  <m:oMath xmlns:m="http://schemas.openxmlformats.org/officeDocument/2006/math">
                    <m:r>
                      <a:rPr lang="zh-CN" altLang="en-US" i="1" smtClean="0">
                        <a:latin typeface="Cambria Math" panose="02040503050406030204" pitchFamily="18" charset="0"/>
                      </a:rPr>
                      <m:t>到</m:t>
                    </m:r>
                    <m:r>
                      <a:rPr lang="en-US" altLang="zh-CN" i="1">
                        <a:latin typeface="Cambria Math" panose="02040503050406030204" pitchFamily="18" charset="0"/>
                      </a:rPr>
                      <m:t> </m:t>
                    </m:r>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𝑛</m:t>
                        </m:r>
                      </m:e>
                    </m:acc>
                  </m:oMath>
                </a14:m>
                <a:r>
                  <a:rPr lang="zh-CN" altLang="en-US" dirty="0"/>
                  <a:t>的转角）</a:t>
                </a:r>
                <a:r>
                  <a:rPr lang="en-US" altLang="zh-CN" dirty="0"/>
                  <a:t>,</a:t>
                </a:r>
                <a:r>
                  <a:rPr lang="zh-CN" altLang="en-US" dirty="0"/>
                  <a:t>而且这两个子操作可交换</a:t>
                </a:r>
                <a:endParaRPr lang="en-US" altLang="zh-CN" dirty="0"/>
              </a:p>
              <a:p>
                <a:r>
                  <a:rPr lang="zh-CN" altLang="en-US" dirty="0"/>
                  <a:t>  对自旋旋量转动的矩阵描述：</a:t>
                </a:r>
                <a14:m>
                  <m:oMath xmlns:m="http://schemas.openxmlformats.org/officeDocument/2006/math">
                    <m:r>
                      <m:rPr>
                        <m:sty m:val="p"/>
                      </m:rPr>
                      <a:rPr lang="en-US" altLang="zh-CN" dirty="0">
                        <a:latin typeface="Cambria Math" panose="02040503050406030204" pitchFamily="18" charset="0"/>
                      </a:rPr>
                      <m:t>M</m:t>
                    </m:r>
                    <m:r>
                      <a:rPr lang="en-US" altLang="zh-CN" b="0" i="0" dirty="0" smtClean="0">
                        <a:latin typeface="Cambria Math" panose="02040503050406030204" pitchFamily="18" charset="0"/>
                      </a:rPr>
                      <m:t>(</m:t>
                    </m:r>
                    <m:r>
                      <m:rPr>
                        <m:sty m:val="p"/>
                      </m:rPr>
                      <a:rPr lang="el-GR" altLang="zh-CN" b="0" i="1" dirty="0" smtClean="0">
                        <a:latin typeface="Cambria Math" panose="02040503050406030204" pitchFamily="18" charset="0"/>
                        <a:ea typeface="Cambria Math" panose="02040503050406030204" pitchFamily="18" charset="0"/>
                      </a:rPr>
                      <m:t>θ</m:t>
                    </m:r>
                    <m:r>
                      <a:rPr lang="en-US" altLang="zh-CN" b="0" i="0" dirty="0" smtClean="0">
                        <a:latin typeface="Cambria Math" panose="02040503050406030204" pitchFamily="18" charset="0"/>
                      </a:rPr>
                      <m:t>)</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r>
                          <m:rPr>
                            <m:sty m:val="p"/>
                          </m:rPr>
                          <a:rPr lang="en-US" altLang="zh-CN" i="1">
                            <a:latin typeface="Cambria Math" panose="02040503050406030204" pitchFamily="18" charset="0"/>
                          </a:rPr>
                          <m:t>i</m:t>
                        </m:r>
                        <m:r>
                          <a:rPr lang="zh-CN" altLang="en-US" i="1" smtClean="0">
                            <a:latin typeface="Cambria Math" panose="02040503050406030204" pitchFamily="18" charset="0"/>
                          </a:rPr>
                          <m:t>𝜃</m:t>
                        </m:r>
                        <m:f>
                          <m:fPr>
                            <m:ctrlPr>
                              <a:rPr lang="en-US" altLang="zh-CN" b="0" i="1" smtClean="0">
                                <a:latin typeface="Cambria Math" panose="02040503050406030204" pitchFamily="18" charset="0"/>
                              </a:rPr>
                            </m:ctrlPr>
                          </m:fPr>
                          <m:num>
                            <m:acc>
                              <m:accPr>
                                <m:chr m:val="⃗"/>
                                <m:ctrlPr>
                                  <a:rPr lang="en-US" altLang="zh-CN" b="0" i="1" smtClean="0">
                                    <a:latin typeface="Cambria Math" panose="02040503050406030204" pitchFamily="18" charset="0"/>
                                  </a:rPr>
                                </m:ctrlPr>
                              </m:accPr>
                              <m:e>
                                <m:r>
                                  <a:rPr lang="zh-CN" altLang="en-US" b="0" i="1" smtClean="0">
                                    <a:latin typeface="Cambria Math" panose="02040503050406030204" pitchFamily="18" charset="0"/>
                                  </a:rPr>
                                  <m:t>𝜎</m:t>
                                </m:r>
                                <m:r>
                                  <a:rPr lang="en-US" altLang="zh-CN" b="0" i="1" smtClean="0">
                                    <a:latin typeface="Cambria Math" panose="02040503050406030204" pitchFamily="18" charset="0"/>
                                  </a:rPr>
                                  <m:t> </m:t>
                                </m:r>
                              </m:e>
                            </m:acc>
                            <m:r>
                              <a:rPr lang="en-US" altLang="zh-CN" i="1" dirty="0" smtClean="0">
                                <a:latin typeface="Cambria Math" panose="02040503050406030204" pitchFamily="18" charset="0"/>
                                <a:ea typeface="Cambria Math" panose="02040503050406030204" pitchFamily="18" charset="0"/>
                              </a:rPr>
                              <m:t>∙</m:t>
                            </m:r>
                            <m:acc>
                              <m:accPr>
                                <m:chr m:val="⃗"/>
                                <m:ctrlPr>
                                  <a:rPr lang="en-US" altLang="zh-CN" i="1" dirty="0" smtClean="0">
                                    <a:latin typeface="Cambria Math" panose="02040503050406030204" pitchFamily="18" charset="0"/>
                                    <a:ea typeface="Cambria Math" panose="02040503050406030204" pitchFamily="18" charset="0"/>
                                  </a:rPr>
                                </m:ctrlPr>
                              </m:accPr>
                              <m:e>
                                <m:r>
                                  <a:rPr lang="en-US" altLang="zh-CN" b="0" i="1" dirty="0" smtClean="0">
                                    <a:latin typeface="Cambria Math" panose="02040503050406030204" pitchFamily="18" charset="0"/>
                                    <a:ea typeface="Cambria Math" panose="02040503050406030204" pitchFamily="18" charset="0"/>
                                  </a:rPr>
                                  <m:t>𝑛</m:t>
                                </m:r>
                              </m:e>
                            </m:acc>
                          </m:num>
                          <m:den>
                            <m:r>
                              <a:rPr lang="en-US" altLang="zh-CN" b="0" i="1" smtClean="0">
                                <a:latin typeface="Cambria Math" panose="02040503050406030204" pitchFamily="18" charset="0"/>
                              </a:rPr>
                              <m:t>2</m:t>
                            </m:r>
                          </m:den>
                        </m:f>
                      </m:sup>
                    </m:sSup>
                  </m:oMath>
                </a14:m>
                <a:endParaRPr lang="en-US" altLang="zh-CN" dirty="0"/>
              </a:p>
              <a:p>
                <a:r>
                  <a:rPr lang="en-US" altLang="zh-CN" dirty="0"/>
                  <a:t>  </a:t>
                </a:r>
                <a:r>
                  <a:rPr lang="zh-CN" altLang="en-US" dirty="0"/>
                  <a:t>西伯利亚蛇</a:t>
                </a:r>
                <a:r>
                  <a:rPr lang="en-US" altLang="zh-CN" dirty="0"/>
                  <a:t>:</a:t>
                </a:r>
                <a14:m>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𝜃</m:t>
                        </m:r>
                        <m:r>
                          <a:rPr lang="en-US" altLang="zh-CN" b="0" i="1" smtClean="0">
                            <a:latin typeface="Cambria Math" panose="02040503050406030204" pitchFamily="18" charset="0"/>
                          </a:rPr>
                          <m:t>=</m:t>
                        </m:r>
                        <m:r>
                          <a:rPr lang="zh-CN" altLang="en-US" b="0" i="1" smtClean="0">
                            <a:latin typeface="Cambria Math" panose="02040503050406030204" pitchFamily="18" charset="0"/>
                          </a:rPr>
                          <m:t>𝜋</m:t>
                        </m:r>
                        <m:r>
                          <a:rPr lang="en-US" altLang="zh-CN" b="0" i="1" smtClean="0">
                            <a:latin typeface="Cambria Math" panose="02040503050406030204" pitchFamily="18" charset="0"/>
                          </a:rPr>
                          <m:t>,</m:t>
                        </m:r>
                        <m:acc>
                          <m:accPr>
                            <m:chr m:val="⃗"/>
                            <m:ctrlPr>
                              <a:rPr lang="en-US" altLang="zh-CN" i="1" dirty="0">
                                <a:latin typeface="Cambria Math" panose="02040503050406030204" pitchFamily="18" charset="0"/>
                                <a:ea typeface="Cambria Math" panose="02040503050406030204" pitchFamily="18" charset="0"/>
                              </a:rPr>
                            </m:ctrlPr>
                          </m:accPr>
                          <m:e>
                            <m:r>
                              <a:rPr lang="en-US" altLang="zh-CN" i="1" dirty="0">
                                <a:latin typeface="Cambria Math" panose="02040503050406030204" pitchFamily="18" charset="0"/>
                                <a:ea typeface="Cambria Math" panose="02040503050406030204" pitchFamily="18" charset="0"/>
                              </a:rPr>
                              <m:t>𝑛</m:t>
                            </m:r>
                          </m:e>
                        </m:acc>
                        <m:r>
                          <a:rPr lang="en-US" altLang="zh-CN" b="0" i="1" dirty="0"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𝑒</m:t>
                                </m:r>
                              </m:e>
                            </m:acc>
                          </m:e>
                          <m:sub>
                            <m:r>
                              <a:rPr lang="en-US" altLang="zh-CN" i="1">
                                <a:latin typeface="Cambria Math" panose="02040503050406030204" pitchFamily="18" charset="0"/>
                              </a:rPr>
                              <m:t>1</m:t>
                            </m:r>
                          </m:sub>
                        </m:sSub>
                        <m:r>
                          <a:rPr lang="en-US" altLang="zh-CN" b="0" i="1" dirty="0" smtClean="0">
                            <a:latin typeface="Cambria Math" panose="02040503050406030204" pitchFamily="18" charset="0"/>
                            <a:ea typeface="Cambria Math" panose="02040503050406030204" pitchFamily="18" charset="0"/>
                          </a:rPr>
                          <m:t>𝑐𝑜𝑠</m:t>
                        </m:r>
                        <m:r>
                          <a:rPr lang="zh-CN" altLang="en-US" i="1">
                            <a:latin typeface="Cambria Math" panose="02040503050406030204" pitchFamily="18" charset="0"/>
                          </a:rPr>
                          <m:t>𝜉</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𝑒</m:t>
                                </m:r>
                              </m:e>
                            </m:acc>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𝑠𝑖𝑛</m:t>
                        </m:r>
                        <m:r>
                          <a:rPr lang="zh-CN" altLang="en-US" i="1">
                            <a:latin typeface="Cambria Math" panose="02040503050406030204" pitchFamily="18" charset="0"/>
                          </a:rPr>
                          <m:t>𝜉</m:t>
                        </m:r>
                        <m:r>
                          <a:rPr lang="en-US" altLang="zh-CN" b="0" i="1" smtClean="0">
                            <a:latin typeface="Cambria Math" panose="02040503050406030204" pitchFamily="18" charset="0"/>
                          </a:rPr>
                          <m:t>,</m:t>
                        </m:r>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m:t>
                    </m:r>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m:rPr>
                            <m:sty m:val="p"/>
                          </m:rPr>
                          <a:rPr lang="en-US" altLang="zh-CN" i="1">
                            <a:latin typeface="Cambria Math" panose="02040503050406030204" pitchFamily="18" charset="0"/>
                          </a:rPr>
                          <m:t>i</m:t>
                        </m:r>
                        <m:r>
                          <a:rPr lang="zh-CN" altLang="en-US" i="1" smtClean="0">
                            <a:latin typeface="Cambria Math" panose="02040503050406030204" pitchFamily="18" charset="0"/>
                          </a:rPr>
                          <m:t>𝜋</m:t>
                        </m:r>
                        <m:f>
                          <m:fPr>
                            <m:ctrlPr>
                              <a:rPr lang="en-US" altLang="zh-CN" i="1">
                                <a:latin typeface="Cambria Math" panose="02040503050406030204" pitchFamily="18" charset="0"/>
                              </a:rPr>
                            </m:ctrlPr>
                          </m:fPr>
                          <m:num>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r>
                                  <a:rPr lang="en-US" altLang="zh-CN" i="1">
                                    <a:latin typeface="Cambria Math" panose="02040503050406030204" pitchFamily="18" charset="0"/>
                                  </a:rPr>
                                  <m:t> </m:t>
                                </m:r>
                              </m:e>
                            </m:acc>
                            <m:r>
                              <a:rPr lang="en-US" altLang="zh-CN" i="1" dirty="0">
                                <a:latin typeface="Cambria Math" panose="02040503050406030204" pitchFamily="18" charset="0"/>
                                <a:ea typeface="Cambria Math" panose="02040503050406030204" pitchFamily="18" charset="0"/>
                              </a:rPr>
                              <m:t>∙</m:t>
                            </m:r>
                            <m:acc>
                              <m:accPr>
                                <m:chr m:val="⃗"/>
                                <m:ctrlPr>
                                  <a:rPr lang="en-US" altLang="zh-CN" i="1" dirty="0">
                                    <a:latin typeface="Cambria Math" panose="02040503050406030204" pitchFamily="18" charset="0"/>
                                    <a:ea typeface="Cambria Math" panose="02040503050406030204" pitchFamily="18" charset="0"/>
                                  </a:rPr>
                                </m:ctrlPr>
                              </m:accPr>
                              <m:e>
                                <m:r>
                                  <a:rPr lang="en-US" altLang="zh-CN" i="1" dirty="0">
                                    <a:latin typeface="Cambria Math" panose="02040503050406030204" pitchFamily="18" charset="0"/>
                                    <a:ea typeface="Cambria Math" panose="02040503050406030204" pitchFamily="18" charset="0"/>
                                  </a:rPr>
                                  <m:t>𝑛</m:t>
                                </m:r>
                              </m:e>
                            </m:acc>
                          </m:num>
                          <m:den>
                            <m:r>
                              <a:rPr lang="en-US" altLang="zh-CN" i="1">
                                <a:latin typeface="Cambria Math" panose="02040503050406030204" pitchFamily="18" charset="0"/>
                              </a:rPr>
                              <m:t>2</m:t>
                            </m:r>
                          </m:den>
                        </m:f>
                      </m:sup>
                    </m:sSup>
                  </m:oMath>
                </a14:m>
                <a:endParaRPr lang="en-US" altLang="zh-CN" dirty="0"/>
              </a:p>
              <a:p>
                <a:r>
                  <a:rPr lang="en-US" altLang="zh-CN" dirty="0"/>
                  <a:t>  </a:t>
                </a:r>
                <a:r>
                  <a:rPr lang="zh-CN" altLang="en-US" dirty="0"/>
                  <a:t>利用</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𝑖𝑎</m:t>
                        </m:r>
                        <m:r>
                          <a:rPr lang="en-US" altLang="zh-CN" b="0" i="1" smtClean="0">
                            <a:latin typeface="Cambria Math" panose="02040503050406030204" pitchFamily="18" charset="0"/>
                          </a:rPr>
                          <m:t>(</m:t>
                        </m:r>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r>
                              <a:rPr lang="en-US" altLang="zh-CN" i="1">
                                <a:latin typeface="Cambria Math" panose="02040503050406030204" pitchFamily="18" charset="0"/>
                              </a:rPr>
                              <m:t> </m:t>
                            </m:r>
                          </m:e>
                        </m:acc>
                        <m:r>
                          <a:rPr lang="en-US" altLang="zh-CN" i="1" dirty="0">
                            <a:latin typeface="Cambria Math" panose="02040503050406030204" pitchFamily="18" charset="0"/>
                            <a:ea typeface="Cambria Math" panose="02040503050406030204" pitchFamily="18" charset="0"/>
                          </a:rPr>
                          <m:t>∙</m:t>
                        </m:r>
                        <m:acc>
                          <m:accPr>
                            <m:chr m:val="⃗"/>
                            <m:ctrlPr>
                              <a:rPr lang="en-US" altLang="zh-CN" i="1" dirty="0">
                                <a:latin typeface="Cambria Math" panose="02040503050406030204" pitchFamily="18" charset="0"/>
                                <a:ea typeface="Cambria Math" panose="02040503050406030204" pitchFamily="18" charset="0"/>
                              </a:rPr>
                            </m:ctrlPr>
                          </m:accPr>
                          <m:e>
                            <m:r>
                              <a:rPr lang="en-US" altLang="zh-CN" i="1" dirty="0">
                                <a:latin typeface="Cambria Math" panose="02040503050406030204" pitchFamily="18" charset="0"/>
                                <a:ea typeface="Cambria Math" panose="02040503050406030204" pitchFamily="18" charset="0"/>
                              </a:rPr>
                              <m:t>𝑛</m:t>
                            </m:r>
                          </m:e>
                        </m:acc>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𝐼𝑐𝑜𝑠𝑎</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d>
                      <m:dPr>
                        <m:ctrlPr>
                          <a:rPr lang="en-US" altLang="zh-CN" b="0" i="1" smtClean="0">
                            <a:latin typeface="Cambria Math" panose="02040503050406030204" pitchFamily="18" charset="0"/>
                          </a:rPr>
                        </m:ctrlPr>
                      </m:dPr>
                      <m:e>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r>
                              <a:rPr lang="en-US" altLang="zh-CN" i="1">
                                <a:latin typeface="Cambria Math" panose="02040503050406030204" pitchFamily="18" charset="0"/>
                              </a:rPr>
                              <m:t> </m:t>
                            </m:r>
                          </m:e>
                        </m:acc>
                        <m:r>
                          <a:rPr lang="en-US" altLang="zh-CN" i="1" dirty="0">
                            <a:latin typeface="Cambria Math" panose="02040503050406030204" pitchFamily="18" charset="0"/>
                            <a:ea typeface="Cambria Math" panose="02040503050406030204" pitchFamily="18" charset="0"/>
                          </a:rPr>
                          <m:t>∙</m:t>
                        </m:r>
                        <m:acc>
                          <m:accPr>
                            <m:chr m:val="⃗"/>
                            <m:ctrlPr>
                              <a:rPr lang="en-US" altLang="zh-CN" i="1" dirty="0">
                                <a:latin typeface="Cambria Math" panose="02040503050406030204" pitchFamily="18" charset="0"/>
                                <a:ea typeface="Cambria Math" panose="02040503050406030204" pitchFamily="18" charset="0"/>
                              </a:rPr>
                            </m:ctrlPr>
                          </m:accPr>
                          <m:e>
                            <m:r>
                              <a:rPr lang="en-US" altLang="zh-CN" i="1" dirty="0">
                                <a:latin typeface="Cambria Math" panose="02040503050406030204" pitchFamily="18" charset="0"/>
                                <a:ea typeface="Cambria Math" panose="02040503050406030204" pitchFamily="18" charset="0"/>
                              </a:rPr>
                              <m:t>𝑛</m:t>
                            </m:r>
                          </m:e>
                        </m:acc>
                      </m:e>
                    </m:d>
                    <m:r>
                      <a:rPr lang="en-US" altLang="zh-CN" b="0" i="1" smtClean="0">
                        <a:latin typeface="Cambria Math" panose="02040503050406030204" pitchFamily="18" charset="0"/>
                      </a:rPr>
                      <m:t>𝑠𝑖𝑛𝑎</m:t>
                    </m:r>
                    <m:r>
                      <a:rPr lang="en-US" altLang="zh-CN" b="0" i="0" smtClean="0">
                        <a:latin typeface="Cambria Math" panose="02040503050406030204" pitchFamily="18" charset="0"/>
                      </a:rPr>
                      <m:t>,</m:t>
                    </m:r>
                    <m:r>
                      <m:rPr>
                        <m:sty m:val="p"/>
                      </m:rPr>
                      <a:rPr lang="en-US" altLang="zh-CN" b="0" i="0" smtClean="0">
                        <a:latin typeface="Cambria Math" panose="02040503050406030204" pitchFamily="18" charset="0"/>
                      </a:rPr>
                      <m:t>a</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𝑅</m:t>
                    </m:r>
                  </m:oMath>
                </a14:m>
                <a:r>
                  <a:rPr lang="zh-CN" altLang="en-US" dirty="0"/>
                  <a:t>                                        </a:t>
                </a:r>
                <a:r>
                  <a:rPr lang="en-US" altLang="zh-CN" dirty="0"/>
                  <a:t>(1)</a:t>
                </a:r>
              </a:p>
              <a:p>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𝑠</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𝑖</m:t>
                    </m:r>
                    <m:acc>
                      <m:accPr>
                        <m:chr m:val="⃗"/>
                        <m:ctrlPr>
                          <a:rPr lang="en-US" altLang="zh-CN" i="1">
                            <a:latin typeface="Cambria Math" panose="02040503050406030204" pitchFamily="18" charset="0"/>
                          </a:rPr>
                        </m:ctrlPr>
                      </m:accPr>
                      <m:e>
                        <m:r>
                          <a:rPr lang="zh-CN" altLang="en-US" i="1" smtClean="0">
                            <a:latin typeface="Cambria Math" panose="02040503050406030204" pitchFamily="18" charset="0"/>
                          </a:rPr>
                          <m:t>𝜎</m:t>
                        </m:r>
                      </m:e>
                    </m:acc>
                    <m:r>
                      <a:rPr lang="en-US" altLang="zh-CN" i="1" dirty="0">
                        <a:latin typeface="Cambria Math" panose="02040503050406030204" pitchFamily="18" charset="0"/>
                        <a:ea typeface="Cambria Math" panose="02040503050406030204" pitchFamily="18" charset="0"/>
                      </a:rPr>
                      <m:t>∙</m:t>
                    </m:r>
                    <m:acc>
                      <m:accPr>
                        <m:chr m:val="⃗"/>
                        <m:ctrlPr>
                          <a:rPr lang="en-US" altLang="zh-CN" i="1" dirty="0">
                            <a:latin typeface="Cambria Math" panose="02040503050406030204" pitchFamily="18" charset="0"/>
                            <a:ea typeface="Cambria Math" panose="02040503050406030204" pitchFamily="18" charset="0"/>
                          </a:rPr>
                        </m:ctrlPr>
                      </m:accPr>
                      <m:e>
                        <m:r>
                          <a:rPr lang="en-US" altLang="zh-CN" i="1" dirty="0">
                            <a:latin typeface="Cambria Math" panose="02040503050406030204" pitchFamily="18" charset="0"/>
                            <a:ea typeface="Cambria Math" panose="02040503050406030204" pitchFamily="18" charset="0"/>
                          </a:rPr>
                          <m:t>𝑛</m:t>
                        </m:r>
                      </m:e>
                    </m:acc>
                    <m:r>
                      <a:rPr lang="en-US" altLang="zh-CN" b="0"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𝑖</m:t>
                    </m:r>
                    <m:sSub>
                      <m:sSubPr>
                        <m:ctrlPr>
                          <a:rPr lang="en-US" altLang="zh-CN" b="0" i="1" dirty="0" smtClean="0">
                            <a:latin typeface="Cambria Math" panose="02040503050406030204" pitchFamily="18" charset="0"/>
                            <a:ea typeface="Cambria Math" panose="02040503050406030204" pitchFamily="18" charset="0"/>
                          </a:rPr>
                        </m:ctrlPr>
                      </m:sSubPr>
                      <m:e>
                        <m:r>
                          <a:rPr lang="zh-CN" altLang="en-US" b="0" i="1" dirty="0" smtClean="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1</m:t>
                        </m:r>
                      </m:sub>
                    </m:sSub>
                    <m:r>
                      <a:rPr lang="en-US" altLang="zh-CN" b="0" i="1" dirty="0" smtClean="0">
                        <a:latin typeface="Cambria Math" panose="02040503050406030204" pitchFamily="18" charset="0"/>
                        <a:ea typeface="Cambria Math" panose="02040503050406030204" pitchFamily="18" charset="0"/>
                      </a:rPr>
                      <m:t>𝑐𝑜𝑠</m:t>
                    </m:r>
                    <m:r>
                      <a:rPr lang="zh-CN" altLang="en-US" i="1">
                        <a:latin typeface="Cambria Math" panose="02040503050406030204" pitchFamily="18" charset="0"/>
                      </a:rPr>
                      <m:t>𝜉</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2</m:t>
                        </m:r>
                      </m:sub>
                    </m:sSub>
                    <m:r>
                      <a:rPr lang="en-US" altLang="zh-CN" b="0" i="1" dirty="0" smtClean="0">
                        <a:latin typeface="Cambria Math" panose="02040503050406030204" pitchFamily="18" charset="0"/>
                        <a:ea typeface="Cambria Math" panose="02040503050406030204" pitchFamily="18" charset="0"/>
                      </a:rPr>
                      <m:t>𝑠𝑖𝑛</m:t>
                    </m:r>
                    <m:r>
                      <a:rPr lang="zh-CN" altLang="en-US" i="1">
                        <a:latin typeface="Cambria Math" panose="02040503050406030204" pitchFamily="18" charset="0"/>
                      </a:rPr>
                      <m:t>𝜉</m:t>
                    </m:r>
                  </m:oMath>
                </a14:m>
                <a:endParaRPr lang="en-US" altLang="zh-CN" dirty="0"/>
              </a:p>
              <a:p>
                <a:r>
                  <a:rPr lang="en-US" altLang="zh-CN" dirty="0"/>
                  <a:t>  </a:t>
                </a:r>
                <a:r>
                  <a:rPr lang="zh-CN" altLang="en-US" dirty="0"/>
                  <a:t>利用</a:t>
                </a:r>
                <a14:m>
                  <m:oMath xmlns:m="http://schemas.openxmlformats.org/officeDocument/2006/math">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m:rPr>
                            <m:sty m:val="p"/>
                          </m:rPr>
                          <a:rPr lang="en-US" altLang="zh-CN" i="1" dirty="0" smtClean="0">
                            <a:latin typeface="Cambria Math" panose="02040503050406030204" pitchFamily="18" charset="0"/>
                            <a:ea typeface="Cambria Math" panose="02040503050406030204" pitchFamily="18" charset="0"/>
                          </a:rPr>
                          <m:t>i</m:t>
                        </m:r>
                      </m:sub>
                    </m:sSub>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𝑗</m:t>
                        </m:r>
                      </m:sub>
                    </m:sSub>
                    <m:r>
                      <a:rPr lang="en-US" altLang="zh-CN" b="0" i="1" dirty="0" smtClean="0">
                        <a:latin typeface="Cambria Math" panose="02040503050406030204" pitchFamily="18" charset="0"/>
                        <a:ea typeface="Cambria Math" panose="02040503050406030204" pitchFamily="18" charset="0"/>
                      </a:rPr>
                      <m:t>=</m:t>
                    </m:r>
                    <m:r>
                      <a:rPr lang="en-US" altLang="zh-CN" b="0" i="1" dirty="0" smtClean="0">
                        <a:latin typeface="Cambria Math" panose="02040503050406030204" pitchFamily="18" charset="0"/>
                        <a:ea typeface="Cambria Math" panose="02040503050406030204" pitchFamily="18" charset="0"/>
                      </a:rPr>
                      <m:t>𝑖</m:t>
                    </m:r>
                    <m:sSub>
                      <m:sSubPr>
                        <m:ctrlPr>
                          <a:rPr lang="en-US" altLang="zh-CN" b="0" i="1" dirty="0" smtClean="0">
                            <a:latin typeface="Cambria Math" panose="02040503050406030204" pitchFamily="18" charset="0"/>
                            <a:ea typeface="Cambria Math" panose="02040503050406030204" pitchFamily="18" charset="0"/>
                          </a:rPr>
                        </m:ctrlPr>
                      </m:sSubPr>
                      <m:e>
                        <m:r>
                          <a:rPr lang="zh-CN" altLang="en-US" b="0" i="1" dirty="0" smtClean="0">
                            <a:latin typeface="Cambria Math" panose="02040503050406030204" pitchFamily="18" charset="0"/>
                            <a:ea typeface="Cambria Math" panose="02040503050406030204" pitchFamily="18" charset="0"/>
                          </a:rPr>
                          <m:t>𝜀</m:t>
                        </m:r>
                      </m:e>
                      <m:sub>
                        <m:r>
                          <a:rPr lang="en-US" altLang="zh-CN" b="0" i="1" dirty="0" smtClean="0">
                            <a:latin typeface="Cambria Math" panose="02040503050406030204" pitchFamily="18" charset="0"/>
                            <a:ea typeface="Cambria Math" panose="02040503050406030204" pitchFamily="18" charset="0"/>
                          </a:rPr>
                          <m:t>𝑖𝑗𝑘</m:t>
                        </m:r>
                      </m:sub>
                    </m:sSub>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i="1" dirty="0">
                            <a:latin typeface="Cambria Math" panose="02040503050406030204" pitchFamily="18" charset="0"/>
                            <a:ea typeface="Cambria Math" panose="02040503050406030204" pitchFamily="18" charset="0"/>
                          </a:rPr>
                          <m:t>𝑗</m:t>
                        </m:r>
                      </m:sub>
                    </m:sSub>
                    <m:r>
                      <a:rPr lang="en-US" altLang="zh-CN" b="0" i="1" dirty="0" smtClean="0">
                        <a:latin typeface="Cambria Math" panose="02040503050406030204" pitchFamily="18" charset="0"/>
                        <a:ea typeface="Cambria Math" panose="02040503050406030204" pitchFamily="18" charset="0"/>
                      </a:rPr>
                      <m:t>+</m:t>
                    </m:r>
                    <m:sSub>
                      <m:sSubPr>
                        <m:ctrlPr>
                          <a:rPr lang="en-US" altLang="zh-CN" b="0" i="1" dirty="0" smtClean="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𝛿</m:t>
                        </m:r>
                      </m:e>
                      <m:sub>
                        <m:r>
                          <a:rPr lang="en-US" altLang="zh-CN" b="0" i="1" dirty="0" smtClean="0">
                            <a:latin typeface="Cambria Math" panose="02040503050406030204" pitchFamily="18" charset="0"/>
                            <a:ea typeface="Cambria Math" panose="02040503050406030204" pitchFamily="18" charset="0"/>
                          </a:rPr>
                          <m:t>𝑖𝑗</m:t>
                        </m:r>
                      </m:sub>
                    </m:sSub>
                    <m:r>
                      <a:rPr lang="en-US" altLang="zh-CN" b="0" i="1" dirty="0" smtClean="0">
                        <a:latin typeface="Cambria Math" panose="02040503050406030204" pitchFamily="18" charset="0"/>
                        <a:ea typeface="Cambria Math" panose="02040503050406030204" pitchFamily="18" charset="0"/>
                      </a:rPr>
                      <m:t>𝐼</m:t>
                    </m:r>
                  </m:oMath>
                </a14:m>
                <a:r>
                  <a:rPr lang="en-US" altLang="zh-CN" dirty="0"/>
                  <a:t>,</a:t>
                </a:r>
              </a:p>
              <a:p>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𝑠</m:t>
                        </m:r>
                      </m:sub>
                    </m:sSub>
                  </m:oMath>
                </a14:m>
                <a:r>
                  <a:rPr lang="en-US" altLang="zh-CN" dirty="0"/>
                  <a:t>=</a:t>
                </a:r>
                <a:r>
                  <a:rPr lang="en-US" altLang="zh-CN" dirty="0">
                    <a:ea typeface="Cambria Math" panose="02040503050406030204" pitchFamily="18" charset="0"/>
                  </a:rPr>
                  <a:t>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r>
                      <a:rPr lang="en-US" altLang="zh-CN" i="1" dirty="0">
                        <a:latin typeface="Cambria Math" panose="02040503050406030204" pitchFamily="18" charset="0"/>
                        <a:ea typeface="Cambria Math" panose="02040503050406030204" pitchFamily="18" charset="0"/>
                      </a:rPr>
                      <m:t>𝑖</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i="1" dirty="0">
                            <a:latin typeface="Cambria Math" panose="02040503050406030204" pitchFamily="18" charset="0"/>
                            <a:ea typeface="Cambria Math" panose="02040503050406030204" pitchFamily="18" charset="0"/>
                          </a:rPr>
                          <m:t>1</m:t>
                        </m:r>
                      </m:sub>
                    </m:sSub>
                    <m:r>
                      <a:rPr lang="en-US" altLang="zh-CN" i="1" dirty="0">
                        <a:latin typeface="Cambria Math" panose="02040503050406030204" pitchFamily="18" charset="0"/>
                        <a:ea typeface="Cambria Math" panose="02040503050406030204" pitchFamily="18" charset="0"/>
                      </a:rPr>
                      <m:t>𝑐𝑜𝑠</m:t>
                    </m:r>
                    <m:r>
                      <a:rPr lang="zh-CN" altLang="en-US" i="1">
                        <a:latin typeface="Cambria Math" panose="02040503050406030204" pitchFamily="18" charset="0"/>
                      </a:rPr>
                      <m:t>𝜉</m:t>
                    </m:r>
                  </m:oMath>
                </a14:m>
                <a:r>
                  <a:rPr lang="en-US" altLang="zh-CN" dirty="0"/>
                  <a:t>-</a:t>
                </a:r>
                <a:r>
                  <a:rPr lang="en-US" altLang="zh-CN" dirty="0">
                    <a:ea typeface="Cambria Math" panose="02040503050406030204" pitchFamily="18" charset="0"/>
                  </a:rPr>
                  <a:t> </a:t>
                </a:r>
                <a14:m>
                  <m:oMath xmlns:m="http://schemas.openxmlformats.org/officeDocument/2006/math">
                    <m:sSub>
                      <m:sSubPr>
                        <m:ctrlPr>
                          <a:rPr lang="en-US" altLang="zh-CN" i="1" dirty="0" smtClean="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3</m:t>
                        </m:r>
                      </m:sub>
                    </m:sSub>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1</m:t>
                        </m:r>
                      </m:sub>
                    </m:sSub>
                    <m:r>
                      <a:rPr lang="en-US" altLang="zh-CN" i="1" dirty="0">
                        <a:latin typeface="Cambria Math" panose="02040503050406030204" pitchFamily="18" charset="0"/>
                        <a:ea typeface="Cambria Math" panose="02040503050406030204" pitchFamily="18" charset="0"/>
                      </a:rPr>
                      <m:t>𝑠𝑖𝑛</m:t>
                    </m:r>
                    <m:r>
                      <a:rPr lang="zh-CN" altLang="en-US" i="1">
                        <a:latin typeface="Cambria Math" panose="02040503050406030204" pitchFamily="18" charset="0"/>
                      </a:rPr>
                      <m:t>𝜉</m:t>
                    </m:r>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𝐼𝑐𝑜𝑠</m:t>
                        </m:r>
                        <m:r>
                          <a:rPr lang="zh-CN" altLang="en-US" i="1">
                            <a:latin typeface="Cambria Math" panose="02040503050406030204" pitchFamily="18" charset="0"/>
                          </a:rPr>
                          <m:t>𝜉</m:t>
                        </m:r>
                        <m:r>
                          <a:rPr lang="en-US" altLang="zh-CN" b="0" i="1" smtClean="0">
                            <a:latin typeface="Cambria Math" panose="02040503050406030204" pitchFamily="18" charset="0"/>
                          </a:rPr>
                          <m:t>−</m:t>
                        </m:r>
                        <m:r>
                          <m:rPr>
                            <m:sty m:val="p"/>
                          </m:rPr>
                          <a:rPr lang="en-US" altLang="zh-CN" i="1">
                            <a:latin typeface="Cambria Math" panose="02040503050406030204" pitchFamily="18" charset="0"/>
                          </a:rPr>
                          <m:t>i</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3</m:t>
                            </m:r>
                          </m:sub>
                        </m:sSub>
                        <m:r>
                          <a:rPr lang="en-US" altLang="zh-CN" i="1" dirty="0">
                            <a:latin typeface="Cambria Math" panose="02040503050406030204" pitchFamily="18" charset="0"/>
                            <a:ea typeface="Cambria Math" panose="02040503050406030204" pitchFamily="18" charset="0"/>
                          </a:rPr>
                          <m:t>𝑠𝑖𝑛</m:t>
                        </m:r>
                        <m:r>
                          <a:rPr lang="zh-CN" altLang="en-US" i="1">
                            <a:latin typeface="Cambria Math" panose="02040503050406030204" pitchFamily="18" charset="0"/>
                          </a:rPr>
                          <m:t>𝜉</m:t>
                        </m:r>
                      </m:e>
                    </m:d>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m:t>
                        </m:r>
                        <m:r>
                          <a:rPr lang="en-US" altLang="zh-CN" b="0" i="1" smtClean="0">
                            <a:latin typeface="Cambria Math" panose="02040503050406030204" pitchFamily="18" charset="0"/>
                          </a:rPr>
                          <m:t>𝑖</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i="1" dirty="0">
                                <a:latin typeface="Cambria Math" panose="02040503050406030204" pitchFamily="18" charset="0"/>
                                <a:ea typeface="Cambria Math" panose="02040503050406030204" pitchFamily="18" charset="0"/>
                              </a:rPr>
                              <m:t>1</m:t>
                            </m:r>
                          </m:sub>
                        </m:sSub>
                      </m:e>
                    </m:d>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m:rPr>
                            <m:sty m:val="p"/>
                          </m:rPr>
                          <a:rPr lang="en-US" altLang="zh-CN" i="1">
                            <a:latin typeface="Cambria Math" panose="02040503050406030204" pitchFamily="18" charset="0"/>
                          </a:rPr>
                          <m:t>i</m:t>
                        </m:r>
                        <m:r>
                          <a:rPr lang="en-US" altLang="zh-CN" b="0" i="1" smtClean="0">
                            <a:latin typeface="Cambria Math" panose="02040503050406030204" pitchFamily="18" charset="0"/>
                          </a:rPr>
                          <m:t>2</m:t>
                        </m:r>
                        <m:sSub>
                          <m:sSubPr>
                            <m:ctrlPr>
                              <a:rPr lang="en-US" altLang="zh-CN" i="1" dirty="0">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rPr>
                              <m:t>𝜉</m:t>
                            </m:r>
                            <m:r>
                              <a:rPr lang="zh-CN" altLang="en-US" i="1" dirty="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3</m:t>
                            </m:r>
                          </m:sub>
                        </m:sSub>
                        <m:r>
                          <a:rPr lang="en-US" altLang="zh-CN" b="0" i="1" dirty="0" smtClean="0">
                            <a:latin typeface="Cambria Math" panose="02040503050406030204" pitchFamily="18" charset="0"/>
                            <a:ea typeface="Cambria Math" panose="02040503050406030204" pitchFamily="18" charset="0"/>
                          </a:rPr>
                          <m:t>/2</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m:rPr>
                            <m:sty m:val="p"/>
                          </m:rPr>
                          <a:rPr lang="en-US" altLang="zh-CN" i="1">
                            <a:latin typeface="Cambria Math" panose="02040503050406030204" pitchFamily="18" charset="0"/>
                          </a:rPr>
                          <m:t>i</m:t>
                        </m:r>
                        <m:r>
                          <a:rPr lang="zh-CN" altLang="en-US" i="1">
                            <a:latin typeface="Cambria Math" panose="02040503050406030204" pitchFamily="18" charset="0"/>
                          </a:rPr>
                          <m:t>𝜋</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i="1" dirty="0" smtClean="0">
                                <a:latin typeface="Cambria Math" panose="02040503050406030204" pitchFamily="18" charset="0"/>
                                <a:ea typeface="Cambria Math" panose="02040503050406030204" pitchFamily="18" charset="0"/>
                              </a:rPr>
                              <m:t>1</m:t>
                            </m:r>
                          </m:sub>
                        </m:sSub>
                        <m:r>
                          <a:rPr lang="en-US" altLang="zh-CN" b="0" i="1" dirty="0" smtClean="0">
                            <a:latin typeface="Cambria Math" panose="02040503050406030204" pitchFamily="18" charset="0"/>
                            <a:ea typeface="Cambria Math" panose="02040503050406030204" pitchFamily="18" charset="0"/>
                          </a:rPr>
                          <m:t>/2</m:t>
                        </m:r>
                      </m:sup>
                    </m:sSup>
                  </m:oMath>
                </a14:m>
                <a:endParaRPr lang="zh-CN" altLang="en-US" dirty="0"/>
              </a:p>
            </p:txBody>
          </p:sp>
        </mc:Choice>
        <mc:Fallback xmlns="">
          <p:sp>
            <p:nvSpPr>
              <p:cNvPr id="3" name="内容占位符 2">
                <a:extLst>
                  <a:ext uri="{FF2B5EF4-FFF2-40B4-BE49-F238E27FC236}">
                    <a16:creationId xmlns:a16="http://schemas.microsoft.com/office/drawing/2014/main" id="{D4FD3818-EAE4-90CE-E7A2-05DEADADFB2C}"/>
                  </a:ext>
                </a:extLst>
              </p:cNvPr>
              <p:cNvSpPr>
                <a:spLocks noGrp="1" noRot="1" noChangeAspect="1" noMove="1" noResize="1" noEditPoints="1" noAdjustHandles="1" noChangeArrowheads="1" noChangeShapeType="1" noTextEdit="1"/>
              </p:cNvSpPr>
              <p:nvPr>
                <p:ph idx="1"/>
              </p:nvPr>
            </p:nvSpPr>
            <p:spPr>
              <a:xfrm>
                <a:off x="1" y="1474840"/>
                <a:ext cx="12054348" cy="5383160"/>
              </a:xfrm>
              <a:blipFill>
                <a:blip r:embed="rId2"/>
                <a:stretch>
                  <a:fillRect l="-910" t="-203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12797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9F849A1-8A17-935C-387A-12147C4C9CCE}"/>
              </a:ext>
            </a:extLst>
          </p:cNvPr>
          <p:cNvSpPr>
            <a:spLocks noGrp="1"/>
          </p:cNvSpPr>
          <p:nvPr>
            <p:ph idx="1"/>
          </p:nvPr>
        </p:nvSpPr>
        <p:spPr>
          <a:xfrm>
            <a:off x="838200" y="358588"/>
            <a:ext cx="10515600" cy="5818375"/>
          </a:xfrm>
        </p:spPr>
        <p:txBody>
          <a:bodyPr/>
          <a:lstStyle/>
          <a:p>
            <a:r>
              <a:rPr lang="zh-CN" altLang="en-US" dirty="0"/>
              <a:t>每个元件处都会产生</a:t>
            </a:r>
            <a:r>
              <a:rPr lang="en-US" altLang="zh-CN" dirty="0" err="1"/>
              <a:t>Touschek</a:t>
            </a:r>
            <a:r>
              <a:rPr lang="zh-CN" altLang="en-US" dirty="0"/>
              <a:t>效应丢失的粒子，统计每个元件处的丢失情况（相当于走一圈</a:t>
            </a:r>
            <a:r>
              <a:rPr lang="en-US" altLang="zh-CN" dirty="0" err="1"/>
              <a:t>Touschek</a:t>
            </a:r>
            <a:r>
              <a:rPr lang="zh-CN" altLang="en-US" dirty="0"/>
              <a:t>效应导致的相对动量偏差超过动量接收度的粒子的损失情况）</a:t>
            </a:r>
            <a:endParaRPr lang="en-US" altLang="zh-CN" dirty="0"/>
          </a:p>
          <a:p>
            <a:endParaRPr lang="zh-CN" altLang="en-US" dirty="0"/>
          </a:p>
        </p:txBody>
      </p:sp>
      <p:pic>
        <p:nvPicPr>
          <p:cNvPr id="6" name="图片 5">
            <a:extLst>
              <a:ext uri="{FF2B5EF4-FFF2-40B4-BE49-F238E27FC236}">
                <a16:creationId xmlns:a16="http://schemas.microsoft.com/office/drawing/2014/main" id="{1BFC95C8-BFAB-C080-9E2F-466CCDBD356A}"/>
              </a:ext>
            </a:extLst>
          </p:cNvPr>
          <p:cNvPicPr>
            <a:picLocks noChangeAspect="1"/>
          </p:cNvPicPr>
          <p:nvPr/>
        </p:nvPicPr>
        <p:blipFill>
          <a:blip r:embed="rId2"/>
          <a:stretch>
            <a:fillRect/>
          </a:stretch>
        </p:blipFill>
        <p:spPr>
          <a:xfrm>
            <a:off x="1214026" y="2026609"/>
            <a:ext cx="4307345" cy="3228769"/>
          </a:xfrm>
          <a:prstGeom prst="rect">
            <a:avLst/>
          </a:prstGeom>
        </p:spPr>
      </p:pic>
      <p:pic>
        <p:nvPicPr>
          <p:cNvPr id="7" name="图片 6">
            <a:extLst>
              <a:ext uri="{FF2B5EF4-FFF2-40B4-BE49-F238E27FC236}">
                <a16:creationId xmlns:a16="http://schemas.microsoft.com/office/drawing/2014/main" id="{73970C8D-13D6-1BEB-8BEF-3ADC5FEACEA8}"/>
              </a:ext>
            </a:extLst>
          </p:cNvPr>
          <p:cNvPicPr>
            <a:picLocks noChangeAspect="1"/>
          </p:cNvPicPr>
          <p:nvPr/>
        </p:nvPicPr>
        <p:blipFill>
          <a:blip r:embed="rId3"/>
          <a:stretch>
            <a:fillRect/>
          </a:stretch>
        </p:blipFill>
        <p:spPr>
          <a:xfrm>
            <a:off x="5897197" y="2898359"/>
            <a:ext cx="6119299" cy="1485267"/>
          </a:xfrm>
          <a:prstGeom prst="rect">
            <a:avLst/>
          </a:prstGeom>
        </p:spPr>
      </p:pic>
      <p:sp>
        <p:nvSpPr>
          <p:cNvPr id="8" name="文本框 7">
            <a:extLst>
              <a:ext uri="{FF2B5EF4-FFF2-40B4-BE49-F238E27FC236}">
                <a16:creationId xmlns:a16="http://schemas.microsoft.com/office/drawing/2014/main" id="{A7E63798-545E-84B7-3A03-FD4014B5E3DB}"/>
              </a:ext>
            </a:extLst>
          </p:cNvPr>
          <p:cNvSpPr txBox="1"/>
          <p:nvPr/>
        </p:nvSpPr>
        <p:spPr>
          <a:xfrm>
            <a:off x="1335742" y="5393005"/>
            <a:ext cx="4307345" cy="646331"/>
          </a:xfrm>
          <a:prstGeom prst="rect">
            <a:avLst/>
          </a:prstGeom>
          <a:noFill/>
        </p:spPr>
        <p:txBody>
          <a:bodyPr wrap="square" rtlCol="0">
            <a:spAutoFit/>
          </a:bodyPr>
          <a:lstStyle/>
          <a:p>
            <a:r>
              <a:rPr lang="zh-CN" altLang="en-US" dirty="0"/>
              <a:t>不同位置的粒子丢失统计（全是打在真空盒壁上的）</a:t>
            </a:r>
          </a:p>
        </p:txBody>
      </p:sp>
    </p:spTree>
    <p:extLst>
      <p:ext uri="{BB962C8B-B14F-4D97-AF65-F5344CB8AC3E}">
        <p14:creationId xmlns:p14="http://schemas.microsoft.com/office/powerpoint/2010/main" val="1099677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8C1787F-4520-4B8D-F1DC-7EE39628FF79}"/>
                  </a:ext>
                </a:extLst>
              </p:cNvPr>
              <p:cNvSpPr>
                <a:spLocks noGrp="1"/>
              </p:cNvSpPr>
              <p:nvPr>
                <p:ph idx="1"/>
              </p:nvPr>
            </p:nvSpPr>
            <p:spPr>
              <a:xfrm>
                <a:off x="838199" y="654424"/>
                <a:ext cx="11147613" cy="5522539"/>
              </a:xfrm>
            </p:spPr>
            <p:txBody>
              <a:bodyPr/>
              <a:lstStyle/>
              <a:p>
                <a:r>
                  <a:rPr lang="zh-CN" altLang="en-US" dirty="0"/>
                  <a:t>补充说明：</a:t>
                </a:r>
                <a:endParaRPr lang="en-US" altLang="zh-CN" dirty="0"/>
              </a:p>
              <a:p>
                <a:r>
                  <a:rPr lang="en-US" altLang="zh-CN" dirty="0"/>
                  <a:t>   </a:t>
                </a:r>
                <a:r>
                  <a:rPr lang="zh-CN" altLang="en-US" dirty="0"/>
                  <a:t>以</a:t>
                </a:r>
                <a14:m>
                  <m:oMath xmlns:m="http://schemas.openxmlformats.org/officeDocument/2006/math">
                    <m:r>
                      <a:rPr lang="en-US" altLang="zh-CN" b="0" i="1" smtClean="0">
                        <a:latin typeface="Cambria Math" panose="02040503050406030204" pitchFamily="18" charset="0"/>
                      </a:rPr>
                      <m:t>𝑅</m:t>
                    </m:r>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𝛿</m:t>
                        </m:r>
                      </m:e>
                    </m:d>
                  </m:oMath>
                </a14:m>
                <a:r>
                  <a:rPr lang="zh-CN" altLang="en-US" dirty="0"/>
                  <a:t>表示动量孔径为</a:t>
                </a:r>
                <a14:m>
                  <m:oMath xmlns:m="http://schemas.openxmlformats.org/officeDocument/2006/math">
                    <m:r>
                      <a:rPr lang="zh-CN" altLang="en-US" i="1" smtClean="0">
                        <a:latin typeface="Cambria Math" panose="02040503050406030204" pitchFamily="18" charset="0"/>
                      </a:rPr>
                      <m:t>𝛿</m:t>
                    </m:r>
                  </m:oMath>
                </a14:m>
                <a:r>
                  <a:rPr lang="zh-CN" altLang="en-US" dirty="0"/>
                  <a:t>的</a:t>
                </a:r>
                <a:r>
                  <a:rPr lang="en-US" altLang="zh-CN" dirty="0" err="1"/>
                  <a:t>Touschek</a:t>
                </a:r>
                <a:r>
                  <a:rPr lang="zh-CN" altLang="en-US" dirty="0"/>
                  <a:t>发生速率</a:t>
                </a:r>
                <a:r>
                  <a:rPr lang="en-US" altLang="zh-CN" dirty="0"/>
                  <a:t>,</a:t>
                </a:r>
                <a:r>
                  <a:rPr lang="zh-CN" altLang="en-US" dirty="0"/>
                  <a:t>这意味单位时间内束团发生穆勒散射后产生的相对动量偏差超过</a:t>
                </a:r>
                <a14:m>
                  <m:oMath xmlns:m="http://schemas.openxmlformats.org/officeDocument/2006/math">
                    <m:r>
                      <a:rPr lang="zh-CN" altLang="en-US" i="1">
                        <a:latin typeface="Cambria Math" panose="02040503050406030204" pitchFamily="18" charset="0"/>
                      </a:rPr>
                      <m:t>𝛿</m:t>
                    </m:r>
                  </m:oMath>
                </a14:m>
                <a:r>
                  <a:rPr lang="zh-CN" altLang="en-US" dirty="0"/>
                  <a:t>的粒子数。</a:t>
                </a:r>
                <a:endParaRPr lang="en-US" altLang="zh-CN" dirty="0"/>
              </a:p>
              <a:p>
                <a:r>
                  <a:rPr lang="en-US" altLang="zh-CN" dirty="0"/>
                  <a:t>   </a:t>
                </a:r>
                <a14:m>
                  <m:oMath xmlns:m="http://schemas.openxmlformats.org/officeDocument/2006/math">
                    <m:r>
                      <a:rPr lang="en-US" altLang="zh-CN" b="0" i="1" smtClean="0">
                        <a:latin typeface="Cambria Math" panose="02040503050406030204" pitchFamily="18" charset="0"/>
                      </a:rPr>
                      <m:t>𝑅</m:t>
                    </m:r>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𝛿</m:t>
                        </m:r>
                      </m:e>
                    </m:d>
                    <m:r>
                      <a:rPr lang="en-US" altLang="zh-CN" i="1">
                        <a:latin typeface="Cambria Math" panose="02040503050406030204" pitchFamily="18" charset="0"/>
                      </a:rPr>
                      <m:t>−</m:t>
                    </m:r>
                    <m:r>
                      <a:rPr lang="en-US" altLang="zh-CN" i="1">
                        <a:latin typeface="Cambria Math" panose="02040503050406030204" pitchFamily="18" charset="0"/>
                      </a:rPr>
                      <m:t>𝑅</m:t>
                    </m:r>
                    <m:d>
                      <m:dPr>
                        <m:ctrlPr>
                          <a:rPr lang="en-US" altLang="zh-CN" i="1">
                            <a:latin typeface="Cambria Math" panose="02040503050406030204" pitchFamily="18" charset="0"/>
                          </a:rPr>
                        </m:ctrlPr>
                      </m:dPr>
                      <m:e>
                        <m:r>
                          <a:rPr lang="zh-CN" altLang="en-US" i="1" smtClean="0">
                            <a:latin typeface="Cambria Math" panose="02040503050406030204" pitchFamily="18" charset="0"/>
                          </a:rPr>
                          <m:t>𝛿</m:t>
                        </m:r>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𝛿</m:t>
                        </m:r>
                      </m:e>
                    </m:d>
                  </m:oMath>
                </a14:m>
                <a:r>
                  <a:rPr lang="zh-CN" altLang="en-US" dirty="0"/>
                  <a:t>表示单位时间内</a:t>
                </a:r>
                <a:r>
                  <a:rPr lang="en-US" altLang="zh-CN" dirty="0" err="1"/>
                  <a:t>Touschek</a:t>
                </a:r>
                <a:r>
                  <a:rPr lang="zh-CN" altLang="en-US" dirty="0"/>
                  <a:t>效应产生的相对动量偏差在</a:t>
                </a:r>
                <a14:m>
                  <m:oMath xmlns:m="http://schemas.openxmlformats.org/officeDocument/2006/math">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𝛿</m:t>
                        </m:r>
                        <m:r>
                          <a:rPr lang="en-US" altLang="zh-CN" b="0" i="1" smtClean="0">
                            <a:latin typeface="Cambria Math" panose="02040503050406030204" pitchFamily="18" charset="0"/>
                          </a:rPr>
                          <m:t>,</m:t>
                        </m:r>
                        <m:r>
                          <a:rPr lang="zh-CN" altLang="en-US" b="0" i="1" smtClean="0">
                            <a:latin typeface="Cambria Math" panose="02040503050406030204" pitchFamily="18" charset="0"/>
                          </a:rPr>
                          <m:t>𝛿</m:t>
                        </m:r>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𝛿</m:t>
                        </m:r>
                      </m:e>
                    </m:d>
                  </m:oMath>
                </a14:m>
                <a:r>
                  <a:rPr lang="zh-CN" altLang="en-US" dirty="0"/>
                  <a:t>粒子数；</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𝑑𝑅</m:t>
                        </m:r>
                      </m:num>
                      <m:den>
                        <m:r>
                          <a:rPr lang="en-US" altLang="zh-CN" b="0" i="1" smtClean="0">
                            <a:latin typeface="Cambria Math" panose="02040503050406030204" pitchFamily="18" charset="0"/>
                          </a:rPr>
                          <m:t>𝑑</m:t>
                        </m:r>
                        <m:r>
                          <a:rPr lang="zh-CN" altLang="en-US" b="0" i="1" smtClean="0">
                            <a:latin typeface="Cambria Math" panose="02040503050406030204" pitchFamily="18" charset="0"/>
                          </a:rPr>
                          <m:t>𝛿</m:t>
                        </m:r>
                      </m:den>
                    </m:f>
                  </m:oMath>
                </a14:m>
                <a:r>
                  <a:rPr lang="zh-CN" altLang="en-US" dirty="0"/>
                  <a:t>表示单位时间单位动量偏差内产生的粒子数。</a:t>
                </a:r>
                <a:endParaRPr lang="en-US" altLang="zh-CN" dirty="0"/>
              </a:p>
              <a:p>
                <a:r>
                  <a:rPr lang="en-US" altLang="zh-CN" dirty="0"/>
                  <a:t>   </a:t>
                </a:r>
                <a:r>
                  <a:rPr lang="zh-CN" altLang="en-US" dirty="0"/>
                  <a:t>显然，前面将</a:t>
                </a:r>
                <a14:m>
                  <m:oMath xmlns:m="http://schemas.openxmlformats.org/officeDocument/2006/math">
                    <m:r>
                      <a:rPr lang="en-US" altLang="zh-CN" i="1" kern="100" smtClean="0">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i="1" kern="100" smtClean="0">
                        <a:effectLst/>
                        <a:latin typeface="Cambria Math" panose="02040503050406030204" pitchFamily="18" charset="0"/>
                        <a:ea typeface="等线" panose="02010600030101010101" pitchFamily="2" charset="-122"/>
                        <a:cs typeface="Times New Roman" panose="02020603050405020304" pitchFamily="18" charset="0"/>
                      </a:rPr>
                      <m:t>𝑅</m:t>
                    </m:r>
                  </m:oMath>
                </a14:m>
                <a:r>
                  <a:rPr lang="zh-CN" altLang="en-US" dirty="0"/>
                  <a:t>作为</a:t>
                </a:r>
                <a14:m>
                  <m:oMath xmlns:m="http://schemas.openxmlformats.org/officeDocument/2006/math">
                    <m:r>
                      <a:rPr lang="en-US" altLang="zh-CN" b="0" i="1" dirty="0" smtClean="0">
                        <a:latin typeface="Cambria Math" panose="02040503050406030204" pitchFamily="18" charset="0"/>
                      </a:rPr>
                      <m:t>(0,0,0,0,0,</m:t>
                    </m:r>
                    <m:acc>
                      <m:accPr>
                        <m:chr m:val="̅"/>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latin typeface="Cambria Math" panose="02040503050406030204" pitchFamily="18" charset="0"/>
                                <a:cs typeface="Times New Roman" panose="02020603050405020304" pitchFamily="18" charset="0"/>
                              </a:rPr>
                              <m:t>𝛿</m:t>
                            </m:r>
                          </m:e>
                          <m:sub>
                            <m:r>
                              <a:rPr lang="en-US" altLang="zh-CN" i="1" kern="100">
                                <a:latin typeface="Cambria Math" panose="02040503050406030204" pitchFamily="18" charset="0"/>
                                <a:cs typeface="Times New Roman" panose="02020603050405020304" pitchFamily="18" charset="0"/>
                              </a:rPr>
                              <m:t>𝑖</m:t>
                            </m:r>
                          </m:sub>
                        </m:sSub>
                      </m:e>
                    </m:acc>
                    <m:r>
                      <a:rPr lang="en-US" altLang="zh-CN" b="0" i="1" dirty="0" smtClean="0">
                        <a:latin typeface="Cambria Math" panose="02040503050406030204" pitchFamily="18" charset="0"/>
                      </a:rPr>
                      <m:t>)</m:t>
                    </m:r>
                  </m:oMath>
                </a14:m>
                <a:r>
                  <a:rPr lang="zh-CN" altLang="en-US" dirty="0"/>
                  <a:t>粒子的产生速率并不严格成立。</a:t>
                </a:r>
                <a:endParaRPr lang="en-US" altLang="zh-CN" dirty="0"/>
              </a:p>
              <a:p>
                <a:pPr marL="0" indent="0">
                  <a:buNone/>
                </a:pPr>
                <a:r>
                  <a:rPr lang="en-US" altLang="zh-CN" dirty="0"/>
                  <a:t> </a:t>
                </a:r>
                <a:r>
                  <a:rPr lang="zh-CN" altLang="en-US" dirty="0"/>
                  <a:t>这种粒子的产生速率必然小于该值。</a:t>
                </a:r>
              </a:p>
            </p:txBody>
          </p:sp>
        </mc:Choice>
        <mc:Fallback xmlns="">
          <p:sp>
            <p:nvSpPr>
              <p:cNvPr id="3" name="内容占位符 2">
                <a:extLst>
                  <a:ext uri="{FF2B5EF4-FFF2-40B4-BE49-F238E27FC236}">
                    <a16:creationId xmlns:a16="http://schemas.microsoft.com/office/drawing/2014/main" id="{58C1787F-4520-4B8D-F1DC-7EE39628FF79}"/>
                  </a:ext>
                </a:extLst>
              </p:cNvPr>
              <p:cNvSpPr>
                <a:spLocks noGrp="1" noRot="1" noChangeAspect="1" noMove="1" noResize="1" noEditPoints="1" noAdjustHandles="1" noChangeArrowheads="1" noChangeShapeType="1" noTextEdit="1"/>
              </p:cNvSpPr>
              <p:nvPr>
                <p:ph idx="1"/>
              </p:nvPr>
            </p:nvSpPr>
            <p:spPr>
              <a:xfrm>
                <a:off x="838199" y="654424"/>
                <a:ext cx="11147613" cy="5522539"/>
              </a:xfrm>
              <a:blipFill>
                <a:blip r:embed="rId2"/>
                <a:stretch>
                  <a:fillRect l="-929" t="-19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7362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6640B96-E444-CB9B-77F7-99965FB74D79}"/>
                  </a:ext>
                </a:extLst>
              </p:cNvPr>
              <p:cNvSpPr>
                <a:spLocks noGrp="1"/>
              </p:cNvSpPr>
              <p:nvPr>
                <p:ph idx="1"/>
              </p:nvPr>
            </p:nvSpPr>
            <p:spPr>
              <a:xfrm>
                <a:off x="192740" y="435222"/>
                <a:ext cx="12079941" cy="6181888"/>
              </a:xfrm>
            </p:spPr>
            <p:txBody>
              <a:bodyPr>
                <a:normAutofit lnSpcReduction="10000"/>
              </a:bodyPr>
              <a:lstStyle/>
              <a:p>
                <a:r>
                  <a:rPr lang="en-US" altLang="zh-CN" dirty="0"/>
                  <a:t>2.</a:t>
                </a:r>
                <a:r>
                  <a:rPr lang="zh-CN" altLang="en-US" dirty="0"/>
                  <a:t>部分蛇</a:t>
                </a:r>
                <a:r>
                  <a:rPr lang="en-US" altLang="zh-CN" dirty="0"/>
                  <a:t>:</a:t>
                </a:r>
                <a:r>
                  <a:rPr lang="zh-CN" altLang="en-US" dirty="0"/>
                  <a:t>仅对自旋产生影响，但转动角度小于</a:t>
                </a:r>
                <a:r>
                  <a:rPr lang="en-US" altLang="zh-CN" dirty="0"/>
                  <a:t>180</a:t>
                </a:r>
                <a:r>
                  <a:rPr lang="zh-CN" altLang="en-US" dirty="0"/>
                  <a:t>度，</a:t>
                </a:r>
                <a14:m>
                  <m:oMath xmlns:m="http://schemas.openxmlformats.org/officeDocument/2006/math">
                    <m:r>
                      <a:rPr lang="zh-CN" altLang="en-US" i="1" smtClean="0">
                        <a:latin typeface="Cambria Math" panose="02040503050406030204" pitchFamily="18" charset="0"/>
                      </a:rPr>
                      <m:t>𝜃</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𝜆</m:t>
                        </m:r>
                      </m:e>
                      <m:sub>
                        <m:r>
                          <a:rPr lang="en-US" altLang="zh-CN" b="0" i="1" smtClean="0">
                            <a:latin typeface="Cambria Math" panose="02040503050406030204" pitchFamily="18" charset="0"/>
                          </a:rPr>
                          <m:t>𝑠</m:t>
                        </m:r>
                      </m:sub>
                    </m:sSub>
                    <m:r>
                      <a:rPr lang="zh-CN" altLang="en-US" b="0" i="1" smtClean="0">
                        <a:latin typeface="Cambria Math" panose="02040503050406030204" pitchFamily="18" charset="0"/>
                      </a:rPr>
                      <m:t>𝜋</m:t>
                    </m:r>
                  </m:oMath>
                </a14:m>
                <a:r>
                  <a:rPr lang="en-US" altLang="zh-CN" dirty="0"/>
                  <a:t>, </a:t>
                </a:r>
                <a14:m>
                  <m:oMath xmlns:m="http://schemas.openxmlformats.org/officeDocument/2006/math">
                    <m:r>
                      <a:rPr lang="en-US" altLang="zh-CN" b="0" i="0" smtClean="0">
                        <a:solidFill>
                          <a:prstClr val="black"/>
                        </a:solidFill>
                        <a:latin typeface="Cambria Math" panose="02040503050406030204" pitchFamily="18" charset="0"/>
                      </a:rPr>
                      <m:t>0&lt;</m:t>
                    </m:r>
                    <m:sSub>
                      <m:sSubPr>
                        <m:ctrlPr>
                          <a:rPr lang="en-US" altLang="zh-CN" i="1">
                            <a:solidFill>
                              <a:prstClr val="black"/>
                            </a:solidFill>
                            <a:latin typeface="Cambria Math" panose="02040503050406030204" pitchFamily="18" charset="0"/>
                          </a:rPr>
                        </m:ctrlPr>
                      </m:sSubPr>
                      <m:e>
                        <m:r>
                          <a:rPr lang="zh-CN" altLang="en-US" i="1">
                            <a:solidFill>
                              <a:prstClr val="black"/>
                            </a:solidFill>
                            <a:latin typeface="Cambria Math" panose="02040503050406030204" pitchFamily="18" charset="0"/>
                          </a:rPr>
                          <m:t>𝜆</m:t>
                        </m:r>
                      </m:e>
                      <m:sub>
                        <m:r>
                          <a:rPr lang="en-US" altLang="zh-CN" i="1">
                            <a:solidFill>
                              <a:prstClr val="black"/>
                            </a:solidFill>
                            <a:latin typeface="Cambria Math" panose="02040503050406030204" pitchFamily="18" charset="0"/>
                          </a:rPr>
                          <m:t>𝑠</m:t>
                        </m:r>
                      </m:sub>
                    </m:sSub>
                  </m:oMath>
                </a14:m>
                <a:r>
                  <a:rPr lang="en-US" altLang="zh-CN" dirty="0"/>
                  <a:t>&lt;1,</a:t>
                </a:r>
              </a:p>
              <a:p>
                <a:r>
                  <a:rPr lang="en-US" altLang="zh-CN" dirty="0"/>
                  <a:t> </a:t>
                </a:r>
                <a14:m>
                  <m:oMath xmlns:m="http://schemas.openxmlformats.org/officeDocument/2006/math">
                    <m:sSub>
                      <m:sSubPr>
                        <m:ctrlPr>
                          <a:rPr lang="en-US" altLang="zh-CN" i="1" dirty="0" smtClean="0">
                            <a:latin typeface="Cambria Math" panose="02040503050406030204" pitchFamily="18" charset="0"/>
                          </a:rPr>
                        </m:ctrlPr>
                      </m:sSubPr>
                      <m:e>
                        <m:r>
                          <m:rPr>
                            <m:sty m:val="p"/>
                          </m:rPr>
                          <a:rPr lang="en-US" altLang="zh-CN" dirty="0">
                            <a:latin typeface="Cambria Math" panose="02040503050406030204" pitchFamily="18" charset="0"/>
                          </a:rPr>
                          <m:t>M</m:t>
                        </m:r>
                      </m:e>
                      <m:sub>
                        <m:r>
                          <a:rPr lang="en-US" altLang="zh-CN" b="0" i="1" dirty="0" smtClean="0">
                            <a:latin typeface="Cambria Math" panose="02040503050406030204" pitchFamily="18" charset="0"/>
                          </a:rPr>
                          <m:t>𝑃</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r>
                          <m:rPr>
                            <m:sty m:val="p"/>
                          </m:rPr>
                          <a:rPr lang="en-US" altLang="zh-CN" i="1">
                            <a:latin typeface="Cambria Math" panose="02040503050406030204" pitchFamily="18" charset="0"/>
                          </a:rPr>
                          <m:t>i</m:t>
                        </m:r>
                        <m:sSub>
                          <m:sSubPr>
                            <m:ctrlPr>
                              <a:rPr lang="en-US" altLang="zh-CN" i="1">
                                <a:latin typeface="Cambria Math" panose="02040503050406030204" pitchFamily="18" charset="0"/>
                              </a:rPr>
                            </m:ctrlPr>
                          </m:sSubPr>
                          <m:e>
                            <m:r>
                              <a:rPr lang="zh-CN" altLang="en-US" i="1">
                                <a:latin typeface="Cambria Math" panose="02040503050406030204" pitchFamily="18" charset="0"/>
                              </a:rPr>
                              <m:t>𝜆</m:t>
                            </m:r>
                          </m:e>
                          <m:sub>
                            <m:r>
                              <a:rPr lang="en-US" altLang="zh-CN" i="1">
                                <a:latin typeface="Cambria Math" panose="02040503050406030204" pitchFamily="18" charset="0"/>
                              </a:rPr>
                              <m:t>𝑠</m:t>
                            </m:r>
                          </m:sub>
                        </m:sSub>
                        <m:r>
                          <a:rPr lang="zh-CN" altLang="en-US" i="1">
                            <a:latin typeface="Cambria Math" panose="02040503050406030204" pitchFamily="18" charset="0"/>
                          </a:rPr>
                          <m:t>𝜋</m:t>
                        </m:r>
                        <m:f>
                          <m:fPr>
                            <m:ctrlPr>
                              <a:rPr lang="en-US" altLang="zh-CN" b="0" i="1" smtClean="0">
                                <a:latin typeface="Cambria Math" panose="02040503050406030204" pitchFamily="18" charset="0"/>
                              </a:rPr>
                            </m:ctrlPr>
                          </m:fPr>
                          <m:num>
                            <m:acc>
                              <m:accPr>
                                <m:chr m:val="⃗"/>
                                <m:ctrlPr>
                                  <a:rPr lang="en-US" altLang="zh-CN" b="0" i="1" smtClean="0">
                                    <a:latin typeface="Cambria Math" panose="02040503050406030204" pitchFamily="18" charset="0"/>
                                  </a:rPr>
                                </m:ctrlPr>
                              </m:accPr>
                              <m:e>
                                <m:r>
                                  <a:rPr lang="zh-CN" altLang="en-US" b="0" i="1" smtClean="0">
                                    <a:latin typeface="Cambria Math" panose="02040503050406030204" pitchFamily="18" charset="0"/>
                                  </a:rPr>
                                  <m:t>𝜎</m:t>
                                </m:r>
                                <m:r>
                                  <a:rPr lang="en-US" altLang="zh-CN" b="0" i="1" smtClean="0">
                                    <a:latin typeface="Cambria Math" panose="02040503050406030204" pitchFamily="18" charset="0"/>
                                  </a:rPr>
                                  <m:t> </m:t>
                                </m:r>
                              </m:e>
                            </m:acc>
                            <m:r>
                              <a:rPr lang="en-US" altLang="zh-CN" i="1" dirty="0" smtClean="0">
                                <a:latin typeface="Cambria Math" panose="02040503050406030204" pitchFamily="18" charset="0"/>
                                <a:ea typeface="Cambria Math" panose="02040503050406030204" pitchFamily="18" charset="0"/>
                              </a:rPr>
                              <m:t>∙</m:t>
                            </m:r>
                            <m:acc>
                              <m:accPr>
                                <m:chr m:val="⃗"/>
                                <m:ctrlPr>
                                  <a:rPr lang="en-US" altLang="zh-CN" i="1" dirty="0" smtClean="0">
                                    <a:latin typeface="Cambria Math" panose="02040503050406030204" pitchFamily="18" charset="0"/>
                                    <a:ea typeface="Cambria Math" panose="02040503050406030204" pitchFamily="18" charset="0"/>
                                  </a:rPr>
                                </m:ctrlPr>
                              </m:accPr>
                              <m:e>
                                <m:r>
                                  <a:rPr lang="en-US" altLang="zh-CN" b="0" i="1" dirty="0" smtClean="0">
                                    <a:latin typeface="Cambria Math" panose="02040503050406030204" pitchFamily="18" charset="0"/>
                                    <a:ea typeface="Cambria Math" panose="02040503050406030204" pitchFamily="18" charset="0"/>
                                  </a:rPr>
                                  <m:t>𝑛</m:t>
                                </m:r>
                              </m:e>
                            </m:acc>
                          </m:num>
                          <m:den>
                            <m:r>
                              <a:rPr lang="en-US" altLang="zh-CN" b="0" i="1" smtClean="0">
                                <a:latin typeface="Cambria Math" panose="02040503050406030204" pitchFamily="18" charset="0"/>
                              </a:rPr>
                              <m:t>2</m:t>
                            </m:r>
                          </m:den>
                        </m:f>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𝐼𝑐𝑜𝑠</m:t>
                    </m:r>
                    <m:f>
                      <m:fPr>
                        <m:ctrlPr>
                          <a:rPr lang="en-US" altLang="zh-CN" b="0" i="1" smtClean="0">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𝜆</m:t>
                            </m:r>
                          </m:e>
                          <m:sub>
                            <m:r>
                              <a:rPr lang="en-US" altLang="zh-CN" i="1">
                                <a:latin typeface="Cambria Math" panose="02040503050406030204" pitchFamily="18" charset="0"/>
                              </a:rPr>
                              <m:t>𝑠</m:t>
                            </m:r>
                          </m:sub>
                        </m:sSub>
                        <m:r>
                          <a:rPr lang="zh-CN" altLang="en-US" i="1" smtClean="0">
                            <a:latin typeface="Cambria Math" panose="02040503050406030204" pitchFamily="18" charset="0"/>
                          </a:rPr>
                          <m:t>𝜋</m:t>
                        </m:r>
                      </m:num>
                      <m:den>
                        <m:r>
                          <a:rPr lang="en-US" altLang="zh-CN" b="0" i="1" smtClean="0">
                            <a:latin typeface="Cambria Math" panose="02040503050406030204" pitchFamily="18" charset="0"/>
                          </a:rPr>
                          <m:t>2</m:t>
                        </m:r>
                      </m:den>
                    </m:f>
                  </m:oMath>
                </a14:m>
                <a:r>
                  <a:rPr lang="en-US" altLang="zh-CN" b="0" dirty="0"/>
                  <a: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𝑠</m:t>
                        </m:r>
                      </m:sub>
                    </m:sSub>
                    <m:r>
                      <m:rPr>
                        <m:sty m:val="p"/>
                      </m:rPr>
                      <a:rPr lang="en-US" altLang="zh-CN" b="0" i="0" smtClean="0">
                        <a:latin typeface="Cambria Math" panose="02040503050406030204" pitchFamily="18" charset="0"/>
                      </a:rPr>
                      <m:t>sin</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𝜆</m:t>
                            </m:r>
                          </m:e>
                          <m:sub>
                            <m:r>
                              <a:rPr lang="en-US" altLang="zh-CN" i="1">
                                <a:latin typeface="Cambria Math" panose="02040503050406030204" pitchFamily="18" charset="0"/>
                              </a:rPr>
                              <m:t>𝑠</m:t>
                            </m:r>
                          </m:sub>
                        </m:sSub>
                        <m:r>
                          <a:rPr lang="zh-CN" altLang="en-US" i="1">
                            <a:latin typeface="Cambria Math" panose="02040503050406030204" pitchFamily="18" charset="0"/>
                          </a:rPr>
                          <m:t>𝜋</m:t>
                        </m:r>
                      </m:num>
                      <m:den>
                        <m:r>
                          <a:rPr lang="en-US" altLang="zh-CN" i="1">
                            <a:latin typeface="Cambria Math" panose="02040503050406030204" pitchFamily="18" charset="0"/>
                          </a:rPr>
                          <m:t>2</m:t>
                        </m:r>
                      </m:den>
                    </m:f>
                  </m:oMath>
                </a14:m>
                <a:endParaRPr lang="en-US" altLang="zh-CN" b="0" dirty="0"/>
              </a:p>
              <a:p>
                <a:endParaRPr lang="en-US" altLang="zh-CN" dirty="0"/>
              </a:p>
              <a:p>
                <a:r>
                  <a:rPr lang="en-US" altLang="zh-CN" b="0" dirty="0"/>
                  <a:t>3.</a:t>
                </a:r>
                <a:r>
                  <a:rPr lang="zh-CN" altLang="en-US" b="0" dirty="0"/>
                  <a:t>原点处参考轨道上的自旋单圈传输矩阵（环上插入一个蛇</a:t>
                </a:r>
                <a:r>
                  <a:rPr lang="en-US" altLang="zh-CN" b="0" dirty="0"/>
                  <a:t>,</a:t>
                </a:r>
                <a:r>
                  <a:rPr lang="zh-CN" altLang="en-US" b="0" dirty="0"/>
                  <a:t>原点和蛇的位置对称）</a:t>
                </a:r>
                <a:endParaRPr lang="en-US" altLang="zh-CN" b="0" dirty="0"/>
              </a:p>
              <a:p>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𝑜𝑡</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𝑎𝑟𝑐</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𝑠</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𝑎𝑟𝑐</m:t>
                        </m:r>
                      </m:sub>
                    </m:sSub>
                  </m:oMath>
                </a14:m>
                <a:endParaRPr lang="en-US" altLang="zh-CN" dirty="0"/>
              </a:p>
              <a:p>
                <a:r>
                  <a:rPr lang="en-US" altLang="zh-CN" dirty="0"/>
                  <a:t>          </a:t>
                </a:r>
                <a14:m>
                  <m:oMath xmlns:m="http://schemas.openxmlformats.org/officeDocument/2006/math">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zh-CN" altLang="en-US" b="0" i="1" smtClean="0">
                            <a:latin typeface="Cambria Math" panose="02040503050406030204" pitchFamily="18" charset="0"/>
                          </a:rPr>
                          <m:t>𝜋</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𝜐</m:t>
                            </m:r>
                          </m:e>
                          <m:sub>
                            <m:r>
                              <a:rPr lang="en-US" altLang="zh-CN" b="0" i="1" smtClean="0">
                                <a:latin typeface="Cambria Math" panose="02040503050406030204" pitchFamily="18" charset="0"/>
                              </a:rPr>
                              <m:t>0</m:t>
                            </m:r>
                          </m:sub>
                        </m:sSub>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3</m:t>
                                </m:r>
                              </m:sub>
                            </m:sSub>
                          </m:num>
                          <m:den>
                            <m:r>
                              <a:rPr lang="en-US" altLang="zh-CN" b="0" i="1" smtClean="0">
                                <a:latin typeface="Cambria Math" panose="02040503050406030204" pitchFamily="18" charset="0"/>
                              </a:rPr>
                              <m:t>2</m:t>
                            </m:r>
                          </m:den>
                        </m:f>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zh-CN" altLang="en-US" b="0" i="1" smtClean="0">
                            <a:latin typeface="Cambria Math" panose="02040503050406030204" pitchFamily="18" charset="0"/>
                          </a:rPr>
                          <m:t>𝜉</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3</m:t>
                            </m:r>
                          </m:sub>
                        </m:sSub>
                      </m:sup>
                    </m:sSup>
                    <m:r>
                      <a:rPr lang="en-US" altLang="zh-CN" b="0" i="1" smtClean="0">
                        <a:latin typeface="Cambria Math" panose="02040503050406030204" pitchFamily="18" charset="0"/>
                      </a:rPr>
                      <m:t>(−</m:t>
                    </m:r>
                    <m:r>
                      <a:rPr lang="en-US" altLang="zh-CN" b="0" i="1" smtClean="0">
                        <a:latin typeface="Cambria Math" panose="02040503050406030204" pitchFamily="18" charset="0"/>
                      </a:rPr>
                      <m:t>𝑖</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𝑒</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𝜐</m:t>
                            </m:r>
                          </m:e>
                          <m:sub>
                            <m:r>
                              <a:rPr lang="en-US" altLang="zh-CN" i="1">
                                <a:latin typeface="Cambria Math" panose="02040503050406030204" pitchFamily="18" charset="0"/>
                              </a:rPr>
                              <m:t>0</m:t>
                            </m:r>
                          </m:sub>
                        </m:sSub>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num>
                          <m:den>
                            <m:r>
                              <a:rPr lang="en-US" altLang="zh-CN" i="1">
                                <a:latin typeface="Cambria Math" panose="02040503050406030204" pitchFamily="18" charset="0"/>
                              </a:rPr>
                              <m:t>2</m:t>
                            </m:r>
                          </m:den>
                        </m:f>
                      </m:sup>
                    </m:sSup>
                  </m:oMath>
                </a14:m>
                <a:endParaRPr lang="en-US" altLang="zh-CN" dirty="0"/>
              </a:p>
              <a:p>
                <a:r>
                  <a:rPr lang="en-US" altLang="zh-CN" dirty="0"/>
                  <a:t>   </a:t>
                </a:r>
                <a:r>
                  <a:rPr lang="zh-CN" altLang="en-US" dirty="0"/>
                  <a:t>类似于前面推导，后面两项</a:t>
                </a:r>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m:rPr>
                            <m:sty m:val="p"/>
                          </m:rPr>
                          <a:rPr lang="en-US" altLang="zh-CN" i="1">
                            <a:latin typeface="Cambria Math" panose="02040503050406030204" pitchFamily="18" charset="0"/>
                          </a:rPr>
                          <m:t>i</m:t>
                        </m:r>
                        <m:r>
                          <a:rPr lang="zh-CN" altLang="en-US" i="1">
                            <a:latin typeface="Cambria Math" panose="02040503050406030204" pitchFamily="18" charset="0"/>
                          </a:rPr>
                          <m:t>𝜋</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i="1" dirty="0">
                                <a:latin typeface="Cambria Math" panose="02040503050406030204" pitchFamily="18" charset="0"/>
                                <a:ea typeface="Cambria Math" panose="02040503050406030204" pitchFamily="18" charset="0"/>
                              </a:rPr>
                              <m:t>1</m:t>
                            </m:r>
                          </m:sub>
                        </m:sSub>
                        <m:r>
                          <a:rPr lang="en-US" altLang="zh-CN" i="1" dirty="0">
                            <a:latin typeface="Cambria Math" panose="02040503050406030204" pitchFamily="18" charset="0"/>
                            <a:ea typeface="Cambria Math" panose="02040503050406030204" pitchFamily="18" charset="0"/>
                          </a:rPr>
                          <m:t>/2</m:t>
                        </m:r>
                      </m:sup>
                    </m:sSup>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𝑒</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𝜐</m:t>
                            </m:r>
                          </m:e>
                          <m:sub>
                            <m:r>
                              <a:rPr lang="en-US" altLang="zh-CN" i="1">
                                <a:latin typeface="Cambria Math" panose="02040503050406030204" pitchFamily="18" charset="0"/>
                              </a:rPr>
                              <m:t>0</m:t>
                            </m:r>
                          </m:sub>
                        </m:sSub>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num>
                          <m:den>
                            <m:r>
                              <a:rPr lang="en-US" altLang="zh-CN" i="1">
                                <a:latin typeface="Cambria Math" panose="02040503050406030204" pitchFamily="18" charset="0"/>
                              </a:rPr>
                              <m:t>2</m:t>
                            </m:r>
                          </m:den>
                        </m:f>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𝑖</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𝜐</m:t>
                            </m:r>
                          </m:e>
                          <m:sub>
                            <m:r>
                              <a:rPr lang="en-US" altLang="zh-CN" i="1">
                                <a:latin typeface="Cambria Math" panose="02040503050406030204" pitchFamily="18" charset="0"/>
                              </a:rPr>
                              <m:t>0</m:t>
                            </m:r>
                          </m:sub>
                        </m:sSub>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num>
                          <m:den>
                            <m:r>
                              <a:rPr lang="en-US" altLang="zh-CN" i="1">
                                <a:latin typeface="Cambria Math" panose="02040503050406030204" pitchFamily="18" charset="0"/>
                              </a:rPr>
                              <m:t>2</m:t>
                            </m:r>
                          </m:den>
                        </m:f>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m:rPr>
                            <m:sty m:val="p"/>
                          </m:rPr>
                          <a:rPr lang="en-US" altLang="zh-CN" i="1">
                            <a:latin typeface="Cambria Math" panose="02040503050406030204" pitchFamily="18" charset="0"/>
                          </a:rPr>
                          <m:t>i</m:t>
                        </m:r>
                        <m:r>
                          <a:rPr lang="zh-CN" altLang="en-US" i="1">
                            <a:latin typeface="Cambria Math" panose="02040503050406030204" pitchFamily="18" charset="0"/>
                          </a:rPr>
                          <m:t>𝜋</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i="1" dirty="0">
                                <a:latin typeface="Cambria Math" panose="02040503050406030204" pitchFamily="18" charset="0"/>
                                <a:ea typeface="Cambria Math" panose="02040503050406030204" pitchFamily="18" charset="0"/>
                              </a:rPr>
                              <m:t>1</m:t>
                            </m:r>
                          </m:sub>
                        </m:sSub>
                        <m:r>
                          <a:rPr lang="en-US" altLang="zh-CN" i="1" dirty="0">
                            <a:latin typeface="Cambria Math" panose="02040503050406030204" pitchFamily="18" charset="0"/>
                            <a:ea typeface="Cambria Math" panose="02040503050406030204" pitchFamily="18" charset="0"/>
                          </a:rPr>
                          <m:t>/2</m:t>
                        </m:r>
                      </m:sup>
                    </m:sSup>
                  </m:oMath>
                </a14:m>
                <a:endParaRPr lang="en-US" altLang="zh-CN" dirty="0"/>
              </a:p>
              <a:p>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𝑜𝑡</m:t>
                        </m:r>
                      </m:sub>
                    </m:sSub>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𝜐</m:t>
                            </m:r>
                          </m:e>
                          <m:sub>
                            <m:r>
                              <a:rPr lang="en-US" altLang="zh-CN" i="1">
                                <a:latin typeface="Cambria Math" panose="02040503050406030204" pitchFamily="18" charset="0"/>
                              </a:rPr>
                              <m:t>0</m:t>
                            </m:r>
                          </m:sub>
                        </m:sSub>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num>
                          <m:den>
                            <m:r>
                              <a:rPr lang="en-US" altLang="zh-CN" i="1">
                                <a:latin typeface="Cambria Math" panose="02040503050406030204" pitchFamily="18" charset="0"/>
                              </a:rPr>
                              <m:t>2</m:t>
                            </m:r>
                          </m:den>
                        </m:f>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r>
                          <a:rPr lang="zh-CN" altLang="en-US" i="1">
                            <a:latin typeface="Cambria Math" panose="02040503050406030204" pitchFamily="18" charset="0"/>
                          </a:rPr>
                          <m:t>𝜉</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𝑖</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𝜐</m:t>
                            </m:r>
                          </m:e>
                          <m:sub>
                            <m:r>
                              <a:rPr lang="en-US" altLang="zh-CN" i="1">
                                <a:latin typeface="Cambria Math" panose="02040503050406030204" pitchFamily="18" charset="0"/>
                              </a:rPr>
                              <m:t>0</m:t>
                            </m:r>
                          </m:sub>
                        </m:sSub>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num>
                          <m:den>
                            <m:r>
                              <a:rPr lang="en-US" altLang="zh-CN" i="1">
                                <a:latin typeface="Cambria Math" panose="02040503050406030204" pitchFamily="18" charset="0"/>
                              </a:rPr>
                              <m:t>2</m:t>
                            </m:r>
                          </m:den>
                        </m:f>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m:rPr>
                            <m:sty m:val="p"/>
                          </m:rPr>
                          <a:rPr lang="en-US" altLang="zh-CN" i="1">
                            <a:latin typeface="Cambria Math" panose="02040503050406030204" pitchFamily="18" charset="0"/>
                          </a:rPr>
                          <m:t>i</m:t>
                        </m:r>
                        <m:r>
                          <a:rPr lang="zh-CN" altLang="en-US" i="1">
                            <a:latin typeface="Cambria Math" panose="02040503050406030204" pitchFamily="18" charset="0"/>
                          </a:rPr>
                          <m:t>𝜋</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i="1" dirty="0">
                                <a:latin typeface="Cambria Math" panose="02040503050406030204" pitchFamily="18" charset="0"/>
                                <a:ea typeface="Cambria Math" panose="02040503050406030204" pitchFamily="18" charset="0"/>
                              </a:rPr>
                              <m:t>1</m:t>
                            </m:r>
                          </m:sub>
                        </m:sSub>
                        <m:r>
                          <a:rPr lang="en-US" altLang="zh-CN" i="1" dirty="0">
                            <a:latin typeface="Cambria Math" panose="02040503050406030204" pitchFamily="18" charset="0"/>
                            <a:ea typeface="Cambria Math" panose="02040503050406030204" pitchFamily="18" charset="0"/>
                          </a:rPr>
                          <m:t>/2</m:t>
                        </m:r>
                      </m:sup>
                    </m:sSup>
                  </m:oMath>
                </a14:m>
                <a:endParaRPr lang="en-US" altLang="zh-CN" dirty="0"/>
              </a:p>
              <a:p>
                <a:r>
                  <a:rPr lang="en-US" altLang="zh-CN" dirty="0"/>
                  <a:t>          </a:t>
                </a:r>
                <a14:m>
                  <m:oMath xmlns:m="http://schemas.openxmlformats.org/officeDocument/2006/math">
                    <m:r>
                      <a:rPr lang="en-US" altLang="zh-CN" b="0" i="1" smtClean="0">
                        <a:latin typeface="Cambria Math" panose="02040503050406030204" pitchFamily="18" charset="0"/>
                      </a:rPr>
                      <m:t>=</m:t>
                    </m:r>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r>
                          <a:rPr lang="zh-CN" altLang="en-US" i="1">
                            <a:latin typeface="Cambria Math" panose="02040503050406030204" pitchFamily="18" charset="0"/>
                          </a:rPr>
                          <m:t>𝜉</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m:rPr>
                            <m:sty m:val="p"/>
                          </m:rPr>
                          <a:rPr lang="en-US" altLang="zh-CN" i="1">
                            <a:latin typeface="Cambria Math" panose="02040503050406030204" pitchFamily="18" charset="0"/>
                          </a:rPr>
                          <m:t>i</m:t>
                        </m:r>
                        <m:r>
                          <a:rPr lang="zh-CN" altLang="en-US" i="1">
                            <a:latin typeface="Cambria Math" panose="02040503050406030204" pitchFamily="18" charset="0"/>
                          </a:rPr>
                          <m:t>𝜋</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i="1" dirty="0">
                                <a:latin typeface="Cambria Math" panose="02040503050406030204" pitchFamily="18" charset="0"/>
                                <a:ea typeface="Cambria Math" panose="02040503050406030204" pitchFamily="18" charset="0"/>
                              </a:rPr>
                              <m:t>1</m:t>
                            </m:r>
                          </m:sub>
                        </m:sSub>
                        <m:r>
                          <a:rPr lang="en-US" altLang="zh-CN" i="1" dirty="0">
                            <a:latin typeface="Cambria Math" panose="02040503050406030204" pitchFamily="18" charset="0"/>
                            <a:ea typeface="Cambria Math" panose="02040503050406030204" pitchFamily="18" charset="0"/>
                          </a:rPr>
                          <m:t>/2</m:t>
                        </m:r>
                      </m:sup>
                    </m:sSup>
                  </m:oMath>
                </a14:m>
                <a:endParaRPr lang="en-US" altLang="zh-CN" dirty="0"/>
              </a:p>
              <a:p>
                <a:r>
                  <a:rPr lang="en-US" altLang="zh-CN" dirty="0"/>
                  <a:t>  </a:t>
                </a:r>
                <a:r>
                  <a:rPr lang="zh-CN" altLang="en-US" dirty="0"/>
                  <a:t>参考轨道上的自旋传输矩阵表示为：</a:t>
                </a:r>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𝑜𝑡</m:t>
                        </m:r>
                      </m:sub>
                    </m:sSub>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m:rPr>
                            <m:sty m:val="p"/>
                          </m:rPr>
                          <a:rPr lang="en-US" altLang="zh-CN" i="1">
                            <a:latin typeface="Cambria Math" panose="02040503050406030204" pitchFamily="18" charset="0"/>
                          </a:rPr>
                          <m:t>i</m:t>
                        </m:r>
                        <m:r>
                          <a:rPr lang="en-US" altLang="zh-CN" b="0" i="1" smtClean="0">
                            <a:latin typeface="Cambria Math" panose="02040503050406030204" pitchFamily="18" charset="0"/>
                          </a:rPr>
                          <m:t>2</m:t>
                        </m:r>
                        <m:r>
                          <a:rPr lang="zh-CN" altLang="en-US" b="0" i="1" smtClean="0">
                            <a:latin typeface="Cambria Math" panose="02040503050406030204" pitchFamily="18" charset="0"/>
                          </a:rPr>
                          <m:t>𝜋</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𝜐</m:t>
                            </m:r>
                          </m:e>
                          <m:sub>
                            <m:r>
                              <m:rPr>
                                <m:sty m:val="p"/>
                              </m:rPr>
                              <a:rPr lang="en-US" altLang="zh-CN" i="1">
                                <a:latin typeface="Cambria Math" panose="02040503050406030204" pitchFamily="18" charset="0"/>
                              </a:rPr>
                              <m:t>c</m:t>
                            </m:r>
                            <m:r>
                              <a:rPr lang="en-US" altLang="zh-CN" b="0" i="1" smtClean="0">
                                <a:latin typeface="Cambria Math" panose="02040503050406030204" pitchFamily="18" charset="0"/>
                              </a:rPr>
                              <m:t>.</m:t>
                            </m:r>
                            <m:r>
                              <a:rPr lang="en-US" altLang="zh-CN" b="0" i="1" smtClean="0">
                                <a:latin typeface="Cambria Math" panose="02040503050406030204" pitchFamily="18" charset="0"/>
                              </a:rPr>
                              <m:t>𝑜</m:t>
                            </m:r>
                            <m:r>
                              <a:rPr lang="en-US" altLang="zh-CN" b="0" i="1" smtClean="0">
                                <a:latin typeface="Cambria Math" panose="02040503050406030204" pitchFamily="18" charset="0"/>
                              </a:rPr>
                              <m:t>.</m:t>
                            </m:r>
                          </m:sub>
                        </m:sSub>
                        <m:f>
                          <m:fPr>
                            <m:ctrlPr>
                              <a:rPr lang="en-US" altLang="zh-CN" i="1">
                                <a:latin typeface="Cambria Math" panose="02040503050406030204" pitchFamily="18" charset="0"/>
                              </a:rPr>
                            </m:ctrlPr>
                          </m:fPr>
                          <m:num>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r>
                                  <a:rPr lang="en-US" altLang="zh-CN" i="1">
                                    <a:latin typeface="Cambria Math" panose="02040503050406030204" pitchFamily="18" charset="0"/>
                                  </a:rPr>
                                  <m:t> </m:t>
                                </m:r>
                              </m:e>
                            </m:acc>
                            <m:r>
                              <a:rPr lang="en-US" altLang="zh-CN" i="1" dirty="0">
                                <a:latin typeface="Cambria Math" panose="02040503050406030204" pitchFamily="18" charset="0"/>
                                <a:ea typeface="Cambria Math" panose="02040503050406030204" pitchFamily="18" charset="0"/>
                              </a:rPr>
                              <m:t>∙</m:t>
                            </m:r>
                            <m:sSub>
                              <m:sSubPr>
                                <m:ctrlPr>
                                  <a:rPr lang="en-US" altLang="zh-CN" i="1" dirty="0" smtClean="0">
                                    <a:latin typeface="Cambria Math" panose="02040503050406030204" pitchFamily="18" charset="0"/>
                                    <a:ea typeface="Cambria Math" panose="02040503050406030204" pitchFamily="18" charset="0"/>
                                  </a:rPr>
                                </m:ctrlPr>
                              </m:sSubPr>
                              <m:e>
                                <m:acc>
                                  <m:accPr>
                                    <m:chr m:val="⃗"/>
                                    <m:ctrlPr>
                                      <a:rPr lang="en-US" altLang="zh-CN" i="1" dirty="0">
                                        <a:latin typeface="Cambria Math" panose="02040503050406030204" pitchFamily="18" charset="0"/>
                                        <a:ea typeface="Cambria Math" panose="02040503050406030204" pitchFamily="18" charset="0"/>
                                      </a:rPr>
                                    </m:ctrlPr>
                                  </m:accPr>
                                  <m:e>
                                    <m:r>
                                      <a:rPr lang="en-US" altLang="zh-CN" i="1" dirty="0">
                                        <a:latin typeface="Cambria Math" panose="02040503050406030204" pitchFamily="18" charset="0"/>
                                        <a:ea typeface="Cambria Math" panose="02040503050406030204" pitchFamily="18" charset="0"/>
                                      </a:rPr>
                                      <m:t>𝑛</m:t>
                                    </m:r>
                                  </m:e>
                                </m:acc>
                              </m:e>
                              <m:sub>
                                <m:r>
                                  <a:rPr lang="en-US" altLang="zh-CN" b="0" i="1" dirty="0" smtClean="0">
                                    <a:latin typeface="Cambria Math" panose="02040503050406030204" pitchFamily="18" charset="0"/>
                                    <a:ea typeface="Cambria Math" panose="02040503050406030204" pitchFamily="18" charset="0"/>
                                  </a:rPr>
                                  <m:t>0</m:t>
                                </m:r>
                              </m:sub>
                            </m:sSub>
                          </m:num>
                          <m:den>
                            <m:r>
                              <a:rPr lang="en-US" altLang="zh-CN" i="1">
                                <a:latin typeface="Cambria Math" panose="02040503050406030204" pitchFamily="18" charset="0"/>
                              </a:rPr>
                              <m:t>2</m:t>
                            </m:r>
                          </m:den>
                        </m:f>
                      </m:sup>
                    </m:sSup>
                  </m:oMath>
                </a14:m>
                <a:endParaRPr lang="en-US" altLang="zh-CN" dirty="0"/>
              </a:p>
            </p:txBody>
          </p:sp>
        </mc:Choice>
        <mc:Fallback xmlns="">
          <p:sp>
            <p:nvSpPr>
              <p:cNvPr id="3" name="内容占位符 2">
                <a:extLst>
                  <a:ext uri="{FF2B5EF4-FFF2-40B4-BE49-F238E27FC236}">
                    <a16:creationId xmlns:a16="http://schemas.microsoft.com/office/drawing/2014/main" id="{66640B96-E444-CB9B-77F7-99965FB74D79}"/>
                  </a:ext>
                </a:extLst>
              </p:cNvPr>
              <p:cNvSpPr>
                <a:spLocks noGrp="1" noRot="1" noChangeAspect="1" noMove="1" noResize="1" noEditPoints="1" noAdjustHandles="1" noChangeArrowheads="1" noChangeShapeType="1" noTextEdit="1"/>
              </p:cNvSpPr>
              <p:nvPr>
                <p:ph idx="1"/>
              </p:nvPr>
            </p:nvSpPr>
            <p:spPr>
              <a:xfrm>
                <a:off x="192740" y="435222"/>
                <a:ext cx="12079941" cy="6181888"/>
              </a:xfrm>
              <a:blipFill>
                <a:blip r:embed="rId2"/>
                <a:stretch>
                  <a:fillRect l="-909" t="-22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3217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9F73C865-6558-729B-1FDF-353DE33227AD}"/>
                  </a:ext>
                </a:extLst>
              </p:cNvPr>
              <p:cNvSpPr>
                <a:spLocks noGrp="1"/>
              </p:cNvSpPr>
              <p:nvPr>
                <p:ph idx="1"/>
              </p:nvPr>
            </p:nvSpPr>
            <p:spPr>
              <a:xfrm>
                <a:off x="462117" y="501446"/>
                <a:ext cx="11552902" cy="6037006"/>
              </a:xfrm>
            </p:spPr>
            <p:txBody>
              <a:bodyPr>
                <a:normAutofit/>
              </a:bodyPr>
              <a:lstStyle/>
              <a:p>
                <a:r>
                  <a:rPr lang="zh-CN" altLang="en-US" dirty="0"/>
                  <a:t>对比知参考闭轨上自旋谐波数</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𝜈</m:t>
                        </m:r>
                      </m:e>
                      <m:sub>
                        <m:r>
                          <a:rPr lang="en-US" altLang="zh-CN" b="0" i="1" smtClean="0">
                            <a:latin typeface="Cambria Math" panose="02040503050406030204" pitchFamily="18" charset="0"/>
                          </a:rPr>
                          <m:t>𝑐</m:t>
                        </m:r>
                        <m:r>
                          <a:rPr lang="en-US" altLang="zh-CN" b="0" i="1" smtClean="0">
                            <a:latin typeface="Cambria Math" panose="02040503050406030204" pitchFamily="18" charset="0"/>
                          </a:rPr>
                          <m:t>.</m:t>
                        </m:r>
                        <m:r>
                          <a:rPr lang="en-US" altLang="zh-CN" b="0" i="1" smtClean="0">
                            <a:latin typeface="Cambria Math" panose="02040503050406030204" pitchFamily="18" charset="0"/>
                          </a:rPr>
                          <m:t>𝑜</m:t>
                        </m:r>
                        <m:r>
                          <a:rPr lang="en-US" altLang="zh-CN" b="0" i="1" smtClean="0">
                            <a:latin typeface="Cambria Math" panose="02040503050406030204" pitchFamily="18" charset="0"/>
                          </a:rPr>
                          <m:t>.</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oMath>
                </a14:m>
                <a:r>
                  <a:rPr lang="zh-CN" altLang="en-US" dirty="0"/>
                  <a:t> </a:t>
                </a:r>
                <a:r>
                  <a:rPr lang="en-US" altLang="zh-CN" dirty="0"/>
                  <a:t>,</a:t>
                </a:r>
                <a:r>
                  <a:rPr lang="zh-CN" altLang="en-US" dirty="0"/>
                  <a:t>自旋闭轨为</a:t>
                </a:r>
                <a14:m>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𝑛</m:t>
                            </m:r>
                          </m:e>
                        </m:acc>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𝑒</m:t>
                            </m:r>
                          </m:e>
                        </m:acc>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𝑐𝑜𝑠</m:t>
                    </m:r>
                    <m:r>
                      <a:rPr lang="zh-CN" altLang="en-US" b="0" i="1" smtClean="0">
                        <a:latin typeface="Cambria Math" panose="02040503050406030204" pitchFamily="18" charset="0"/>
                      </a:rPr>
                      <m:t>𝜉</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𝑒</m:t>
                            </m:r>
                          </m:e>
                        </m:acc>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𝑠𝑖𝑛</m:t>
                    </m:r>
                    <m:r>
                      <a:rPr lang="zh-CN" altLang="en-US" i="1">
                        <a:latin typeface="Cambria Math" panose="02040503050406030204" pitchFamily="18" charset="0"/>
                      </a:rPr>
                      <m:t>𝜉</m:t>
                    </m:r>
                  </m:oMath>
                </a14:m>
                <a:endParaRPr lang="en-US" altLang="zh-CN" dirty="0"/>
              </a:p>
              <a:p>
                <a:pPr marL="0" indent="0">
                  <a:buNone/>
                </a:pPr>
                <a:endParaRPr lang="en-US" altLang="zh-CN" dirty="0"/>
              </a:p>
              <a:p>
                <a:r>
                  <a:rPr lang="en-US" altLang="zh-CN" dirty="0"/>
                  <a:t>4</a:t>
                </a:r>
                <a:r>
                  <a:rPr lang="en-US" altLang="zh-CN" b="0" dirty="0"/>
                  <a:t>.</a:t>
                </a:r>
                <a:r>
                  <a:rPr lang="zh-CN" altLang="en-US" dirty="0"/>
                  <a:t>原点</a:t>
                </a:r>
                <a:r>
                  <a:rPr lang="zh-CN" altLang="en-US" b="0" dirty="0"/>
                  <a:t>处参考轨道上的自旋单圈传输矩阵（在环上对称地放置</a:t>
                </a:r>
                <a:r>
                  <a:rPr lang="zh-CN" altLang="en-US" dirty="0"/>
                  <a:t>两</a:t>
                </a:r>
                <a:r>
                  <a:rPr lang="zh-CN" altLang="en-US" b="0" dirty="0"/>
                  <a:t>个自旋转动轴相互垂直的西伯利亚蛇，原点与其中一个蛇位置重合）</a:t>
                </a:r>
                <a:endParaRPr lang="en-US" altLang="zh-CN" b="0" dirty="0"/>
              </a:p>
              <a:p>
                <a:r>
                  <a:rPr lang="zh-CN" altLang="en-US"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𝑜𝑡</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𝑠</m:t>
                            </m:r>
                            <m:r>
                              <a:rPr lang="en-US" altLang="zh-CN" b="0" i="1" smtClean="0">
                                <a:latin typeface="Cambria Math" panose="02040503050406030204" pitchFamily="18" charset="0"/>
                              </a:rPr>
                              <m:t>1</m:t>
                            </m:r>
                          </m:sub>
                        </m:sSub>
                        <m:r>
                          <a:rPr lang="en-US" altLang="zh-CN" i="1">
                            <a:latin typeface="Cambria Math" panose="02040503050406030204" pitchFamily="18" charset="0"/>
                          </a:rPr>
                          <m:t>𝑀</m:t>
                        </m:r>
                      </m:e>
                      <m:sub>
                        <m:r>
                          <a:rPr lang="en-US" altLang="zh-CN" i="1">
                            <a:latin typeface="Cambria Math" panose="02040503050406030204" pitchFamily="18" charset="0"/>
                          </a:rPr>
                          <m:t>𝑎𝑟𝑐</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𝑠</m:t>
                        </m:r>
                        <m:r>
                          <a:rPr lang="en-US" altLang="zh-CN" b="0" i="1" smtClean="0">
                            <a:latin typeface="Cambria Math" panose="02040503050406030204" pitchFamily="18" charset="0"/>
                          </a:rPr>
                          <m:t>2</m:t>
                        </m:r>
                      </m:sub>
                    </m:sSub>
                    <m:r>
                      <m:rPr>
                        <m:nor/>
                      </m:rPr>
                      <a:rPr lang="en-US" altLang="zh-CN" dirty="0"/>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𝑎𝑟𝑐</m:t>
                        </m:r>
                      </m:sub>
                    </m:sSub>
                  </m:oMath>
                </a14:m>
                <a:endParaRPr lang="en-US" altLang="zh-CN" dirty="0"/>
              </a:p>
              <a:p>
                <a:r>
                  <a:rPr lang="zh-CN" altLang="en-US" dirty="0"/>
                  <a:t>           </a:t>
                </a:r>
                <a14:m>
                  <m:oMath xmlns:m="http://schemas.openxmlformats.org/officeDocument/2006/math">
                    <m:r>
                      <a:rPr lang="en-US" altLang="zh-CN" b="0" i="1" smtClean="0">
                        <a:latin typeface="Cambria Math" panose="02040503050406030204" pitchFamily="18" charset="0"/>
                      </a:rPr>
                      <m:t>=</m:t>
                    </m:r>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r>
                          <a:rPr lang="zh-CN" altLang="en-US" i="1">
                            <a:latin typeface="Cambria Math" panose="02040503050406030204" pitchFamily="18" charset="0"/>
                          </a:rPr>
                          <m:t>𝜉</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sup>
                    </m:sSup>
                    <m:r>
                      <a:rPr lang="en-US" altLang="zh-CN" i="1">
                        <a:latin typeface="Cambria Math" panose="02040503050406030204" pitchFamily="18" charset="0"/>
                      </a:rPr>
                      <m:t>(−</m:t>
                    </m:r>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1</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𝜐</m:t>
                            </m:r>
                          </m:e>
                          <m:sub>
                            <m:r>
                              <a:rPr lang="en-US" altLang="zh-CN" i="1">
                                <a:latin typeface="Cambria Math" panose="02040503050406030204" pitchFamily="18" charset="0"/>
                              </a:rPr>
                              <m:t>0</m:t>
                            </m:r>
                          </m:sub>
                        </m:sSub>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num>
                          <m:den>
                            <m:r>
                              <a:rPr lang="en-US" altLang="zh-CN" i="1">
                                <a:latin typeface="Cambria Math" panose="02040503050406030204" pitchFamily="18" charset="0"/>
                              </a:rPr>
                              <m:t>2</m:t>
                            </m:r>
                          </m:den>
                        </m:f>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r>
                          <a:rPr lang="zh-CN" altLang="en-US" i="1">
                            <a:latin typeface="Cambria Math" panose="02040503050406030204" pitchFamily="18" charset="0"/>
                          </a:rPr>
                          <m:t>𝜉</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sup>
                    </m:sSup>
                    <m:r>
                      <a:rPr lang="en-US" altLang="zh-CN" i="1">
                        <a:latin typeface="Cambria Math" panose="02040503050406030204" pitchFamily="18" charset="0"/>
                      </a:rPr>
                      <m:t>(−</m:t>
                    </m:r>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b="0" i="1" smtClean="0">
                            <a:latin typeface="Cambria Math" panose="02040503050406030204" pitchFamily="18" charset="0"/>
                          </a:rPr>
                          <m:t>2</m:t>
                        </m:r>
                      </m:sub>
                    </m:sSub>
                    <m:r>
                      <a:rPr lang="en-US" altLang="zh-CN" i="1">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𝜐</m:t>
                            </m:r>
                          </m:e>
                          <m:sub>
                            <m:r>
                              <a:rPr lang="en-US" altLang="zh-CN" i="1">
                                <a:latin typeface="Cambria Math" panose="02040503050406030204" pitchFamily="18" charset="0"/>
                              </a:rPr>
                              <m:t>0</m:t>
                            </m:r>
                          </m:sub>
                        </m:sSub>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num>
                          <m:den>
                            <m:r>
                              <a:rPr lang="en-US" altLang="zh-CN" i="1">
                                <a:latin typeface="Cambria Math" panose="02040503050406030204" pitchFamily="18" charset="0"/>
                              </a:rPr>
                              <m:t>2</m:t>
                            </m:r>
                          </m:den>
                        </m:f>
                      </m:sup>
                    </m:sSup>
                  </m:oMath>
                </a14:m>
                <a:endParaRPr lang="en-US" altLang="zh-CN" dirty="0"/>
              </a:p>
              <a:p>
                <a:r>
                  <a:rPr lang="en-US" altLang="zh-CN" dirty="0"/>
                  <a:t>           =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1</m:t>
                        </m:r>
                      </m:sub>
                    </m:sSub>
                    <m:r>
                      <a:rPr lang="en-US" altLang="zh-CN" i="1">
                        <a:latin typeface="Cambria Math" panose="02040503050406030204" pitchFamily="18" charset="0"/>
                      </a:rPr>
                      <m:t>)</m:t>
                    </m:r>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𝑖</m:t>
                        </m:r>
                        <m:r>
                          <a:rPr lang="zh-CN" altLang="en-US" i="1">
                            <a:latin typeface="Cambria Math" panose="02040503050406030204" pitchFamily="18" charset="0"/>
                          </a:rPr>
                          <m:t>𝜉</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𝜐</m:t>
                            </m:r>
                          </m:e>
                          <m:sub>
                            <m:r>
                              <a:rPr lang="en-US" altLang="zh-CN" i="1">
                                <a:latin typeface="Cambria Math" panose="02040503050406030204" pitchFamily="18" charset="0"/>
                              </a:rPr>
                              <m:t>0</m:t>
                            </m:r>
                          </m:sub>
                        </m:sSub>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num>
                          <m:den>
                            <m:r>
                              <a:rPr lang="en-US" altLang="zh-CN" i="1">
                                <a:latin typeface="Cambria Math" panose="02040503050406030204" pitchFamily="18" charset="0"/>
                              </a:rPr>
                              <m:t>2</m:t>
                            </m:r>
                          </m:den>
                        </m:f>
                      </m:sup>
                    </m:sSup>
                  </m:oMath>
                </a14:m>
                <a:r>
                  <a:rPr lang="en-US" altLang="zh-CN" dirty="0"/>
                  <a:t> </a:t>
                </a:r>
                <a14:m>
                  <m:oMath xmlns:m="http://schemas.openxmlformats.org/officeDocument/2006/math">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r>
                          <a:rPr lang="zh-CN" altLang="en-US" i="1">
                            <a:latin typeface="Cambria Math" panose="02040503050406030204" pitchFamily="18" charset="0"/>
                          </a:rPr>
                          <m:t>𝜉</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𝑖</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𝜐</m:t>
                            </m:r>
                          </m:e>
                          <m:sub>
                            <m:r>
                              <a:rPr lang="en-US" altLang="zh-CN" i="1">
                                <a:latin typeface="Cambria Math" panose="02040503050406030204" pitchFamily="18" charset="0"/>
                              </a:rPr>
                              <m:t>0</m:t>
                            </m:r>
                          </m:sub>
                        </m:sSub>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num>
                          <m:den>
                            <m:r>
                              <a:rPr lang="en-US" altLang="zh-CN" i="1">
                                <a:latin typeface="Cambria Math" panose="02040503050406030204" pitchFamily="18" charset="0"/>
                              </a:rPr>
                              <m:t>2</m:t>
                            </m:r>
                          </m:den>
                        </m:f>
                      </m:sup>
                    </m:sSup>
                  </m:oMath>
                </a14:m>
                <a:r>
                  <a:rPr lang="en-US" altLang="zh-CN" dirty="0"/>
                  <a:t>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endParaRPr lang="en-US" altLang="zh-CN" dirty="0"/>
              </a:p>
              <a:p>
                <a:r>
                  <a:rPr lang="en-US" altLang="zh-CN" dirty="0"/>
                  <a:t>           </a:t>
                </a:r>
                <a14:m>
                  <m:oMath xmlns:m="http://schemas.openxmlformats.org/officeDocument/2006/math">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1</m:t>
                        </m:r>
                      </m:sub>
                    </m:sSub>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2</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𝑖</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zh-CN" altLang="en-US" b="0" i="1" smtClean="0">
                            <a:latin typeface="Cambria Math" panose="02040503050406030204" pitchFamily="18" charset="0"/>
                          </a:rPr>
                          <m:t>𝜋</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3</m:t>
                                </m:r>
                              </m:sub>
                            </m:sSub>
                          </m:num>
                          <m:den>
                            <m:r>
                              <a:rPr lang="en-US" altLang="zh-CN" b="0" i="1" smtClean="0">
                                <a:latin typeface="Cambria Math" panose="02040503050406030204" pitchFamily="18" charset="0"/>
                              </a:rPr>
                              <m:t>2</m:t>
                            </m:r>
                          </m:den>
                        </m:f>
                      </m:sup>
                    </m:sSup>
                  </m:oMath>
                </a14:m>
                <a:endParaRPr lang="en-US" altLang="zh-CN" dirty="0"/>
              </a:p>
              <a:p>
                <a:r>
                  <a:rPr lang="zh-CN" altLang="en-US" dirty="0"/>
                  <a:t>  对应的参考闭轨上的自旋谐波数</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𝜈</m:t>
                        </m:r>
                      </m:e>
                      <m:sub>
                        <m:r>
                          <a:rPr lang="en-US" altLang="zh-CN" b="0" i="1" smtClean="0">
                            <a:latin typeface="Cambria Math" panose="02040503050406030204" pitchFamily="18" charset="0"/>
                          </a:rPr>
                          <m:t>𝑐</m:t>
                        </m:r>
                        <m:r>
                          <a:rPr lang="en-US" altLang="zh-CN" b="0" i="1" smtClean="0">
                            <a:latin typeface="Cambria Math" panose="02040503050406030204" pitchFamily="18" charset="0"/>
                          </a:rPr>
                          <m:t>.</m:t>
                        </m:r>
                        <m:r>
                          <a:rPr lang="en-US" altLang="zh-CN" b="0" i="1" smtClean="0">
                            <a:latin typeface="Cambria Math" panose="02040503050406030204" pitchFamily="18" charset="0"/>
                          </a:rPr>
                          <m:t>𝑜</m:t>
                        </m:r>
                        <m:r>
                          <a:rPr lang="en-US" altLang="zh-CN" b="0" i="1" smtClean="0">
                            <a:latin typeface="Cambria Math" panose="02040503050406030204" pitchFamily="18" charset="0"/>
                          </a:rPr>
                          <m:t>.</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2</m:t>
                        </m:r>
                      </m:den>
                    </m:f>
                  </m:oMath>
                </a14:m>
                <a:r>
                  <a:rPr lang="zh-CN" altLang="en-US" dirty="0"/>
                  <a:t> </a:t>
                </a:r>
                <a:r>
                  <a:rPr lang="en-US" altLang="zh-CN" dirty="0"/>
                  <a:t>,</a:t>
                </a:r>
                <a:r>
                  <a:rPr lang="zh-CN" altLang="en-US" dirty="0"/>
                  <a:t>自旋闭轨为</a:t>
                </a:r>
                <a14:m>
                  <m:oMath xmlns:m="http://schemas.openxmlformats.org/officeDocument/2006/math">
                    <m:sSub>
                      <m:sSubPr>
                        <m:ctrlPr>
                          <a:rPr lang="en-US" altLang="zh-CN" i="1" smtClean="0">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𝑛</m:t>
                            </m:r>
                          </m:e>
                        </m:acc>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acc>
                          <m:accPr>
                            <m:chr m:val="⃗"/>
                            <m:ctrlPr>
                              <a:rPr lang="zh-CN" altLang="en-US" i="1">
                                <a:latin typeface="Cambria Math" panose="02040503050406030204" pitchFamily="18" charset="0"/>
                              </a:rPr>
                            </m:ctrlPr>
                          </m:accPr>
                          <m:e>
                            <m:r>
                              <a:rPr lang="en-US" altLang="zh-CN" i="1">
                                <a:latin typeface="Cambria Math" panose="02040503050406030204" pitchFamily="18" charset="0"/>
                              </a:rPr>
                              <m:t>𝑛</m:t>
                            </m:r>
                          </m:e>
                        </m:acc>
                      </m:e>
                      <m:sub>
                        <m:r>
                          <a:rPr lang="en-US" altLang="zh-CN" b="0" i="1" smtClean="0">
                            <a:latin typeface="Cambria Math" panose="02040503050406030204" pitchFamily="18" charset="0"/>
                          </a:rPr>
                          <m:t>3</m:t>
                        </m:r>
                      </m:sub>
                    </m:sSub>
                  </m:oMath>
                </a14:m>
                <a:endParaRPr lang="en-US" altLang="zh-CN" dirty="0"/>
              </a:p>
              <a:p>
                <a:r>
                  <a:rPr lang="en-US" altLang="zh-CN" dirty="0"/>
                  <a:t>  </a:t>
                </a:r>
                <a:r>
                  <a:rPr lang="zh-CN" altLang="en-US" dirty="0"/>
                  <a:t>相当于绕垂直轴将自旋矢量转动</a:t>
                </a:r>
                <a:r>
                  <a:rPr lang="en-US" altLang="zh-CN" dirty="0"/>
                  <a:t>180</a:t>
                </a:r>
                <a:r>
                  <a:rPr lang="zh-CN" altLang="en-US" dirty="0"/>
                  <a:t>度</a:t>
                </a:r>
              </a:p>
            </p:txBody>
          </p:sp>
        </mc:Choice>
        <mc:Fallback xmlns="">
          <p:sp>
            <p:nvSpPr>
              <p:cNvPr id="3" name="内容占位符 2">
                <a:extLst>
                  <a:ext uri="{FF2B5EF4-FFF2-40B4-BE49-F238E27FC236}">
                    <a16:creationId xmlns:a16="http://schemas.microsoft.com/office/drawing/2014/main" id="{9F73C865-6558-729B-1FDF-353DE33227AD}"/>
                  </a:ext>
                </a:extLst>
              </p:cNvPr>
              <p:cNvSpPr>
                <a:spLocks noGrp="1" noRot="1" noChangeAspect="1" noMove="1" noResize="1" noEditPoints="1" noAdjustHandles="1" noChangeArrowheads="1" noChangeShapeType="1" noTextEdit="1"/>
              </p:cNvSpPr>
              <p:nvPr>
                <p:ph idx="1"/>
              </p:nvPr>
            </p:nvSpPr>
            <p:spPr>
              <a:xfrm>
                <a:off x="462117" y="501446"/>
                <a:ext cx="11552902" cy="6037006"/>
              </a:xfrm>
              <a:blipFill>
                <a:blip r:embed="rId2"/>
                <a:stretch>
                  <a:fillRect l="-950" t="-30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0655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2701019A-349E-7903-1904-6B55DAC660EA}"/>
                  </a:ext>
                </a:extLst>
              </p:cNvPr>
              <p:cNvSpPr>
                <a:spLocks noGrp="1"/>
              </p:cNvSpPr>
              <p:nvPr>
                <p:ph idx="1"/>
              </p:nvPr>
            </p:nvSpPr>
            <p:spPr>
              <a:xfrm>
                <a:off x="294968" y="511277"/>
                <a:ext cx="11749548" cy="6076336"/>
              </a:xfrm>
            </p:spPr>
            <p:txBody>
              <a:bodyPr>
                <a:normAutofit/>
              </a:bodyPr>
              <a:lstStyle/>
              <a:p>
                <a:r>
                  <a:rPr lang="en-US" altLang="zh-CN" dirty="0"/>
                  <a:t>5.</a:t>
                </a:r>
                <a:r>
                  <a:rPr lang="en-US" altLang="zh-CN" b="0" dirty="0"/>
                  <a:t> </a:t>
                </a:r>
                <a:r>
                  <a:rPr lang="zh-CN" altLang="en-US" b="0" dirty="0"/>
                  <a:t>原点处参考轨道上的自旋单圈传输矩阵（环上插入一个部分蛇，，原点在部分蛇的出口）</a:t>
                </a:r>
                <a:endParaRPr lang="en-US" altLang="zh-CN" b="0" dirty="0"/>
              </a:p>
              <a:p>
                <a:r>
                  <a:rPr lang="zh-CN" altLang="en-US"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𝑜𝑡</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𝑎𝑟𝑐</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𝑎𝑟𝑐</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𝑃</m:t>
                        </m:r>
                      </m:sub>
                    </m:sSub>
                  </m:oMath>
                </a14:m>
                <a:r>
                  <a:rPr lang="en-US" altLang="zh-CN" dirty="0"/>
                  <a:t> </a:t>
                </a:r>
              </a:p>
              <a:p>
                <a:r>
                  <a:rPr lang="en-US" altLang="zh-CN" dirty="0"/>
                  <a:t>            </a:t>
                </a:r>
                <a14:m>
                  <m:oMath xmlns:m="http://schemas.openxmlformats.org/officeDocument/2006/math">
                    <m:r>
                      <a:rPr lang="en-US" altLang="zh-CN" b="0" i="1" smtClean="0">
                        <a:latin typeface="Cambria Math" panose="02040503050406030204" pitchFamily="18" charset="0"/>
                      </a:rPr>
                      <m:t>=</m:t>
                    </m:r>
                    <m:sSup>
                      <m:sSupPr>
                        <m:ctrlPr>
                          <a:rPr lang="en-US" altLang="zh-CN" i="1">
                            <a:latin typeface="Cambria Math" panose="02040503050406030204" pitchFamily="18" charset="0"/>
                          </a:rPr>
                        </m:ctrlPr>
                      </m:sSupPr>
                      <m:e>
                        <m:r>
                          <a:rPr lang="en-US" altLang="zh-CN" i="1">
                            <a:latin typeface="Cambria Math" panose="02040503050406030204" pitchFamily="18" charset="0"/>
                          </a:rPr>
                          <m:t>𝑒</m:t>
                        </m:r>
                      </m:e>
                      <m:sup>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b="0" i="1" smtClean="0">
                            <a:latin typeface="Cambria Math" panose="02040503050406030204" pitchFamily="18" charset="0"/>
                          </a:rPr>
                          <m:t>2</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𝜐</m:t>
                            </m:r>
                          </m:e>
                          <m:sub>
                            <m:r>
                              <a:rPr lang="en-US" altLang="zh-CN" i="1">
                                <a:latin typeface="Cambria Math" panose="02040503050406030204" pitchFamily="18" charset="0"/>
                              </a:rPr>
                              <m:t>0</m:t>
                            </m:r>
                          </m:sub>
                        </m:sSub>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num>
                          <m:den>
                            <m:r>
                              <a:rPr lang="en-US" altLang="zh-CN" i="1">
                                <a:latin typeface="Cambria Math" panose="02040503050406030204" pitchFamily="18" charset="0"/>
                              </a:rPr>
                              <m:t>2</m:t>
                            </m:r>
                          </m:den>
                        </m:f>
                      </m:sup>
                    </m:sSup>
                  </m:oMath>
                </a14:m>
                <a:r>
                  <a:rPr lang="zh-CN" altLang="en-US" dirty="0"/>
                  <a:t>（</a:t>
                </a:r>
                <a:r>
                  <a:rPr lang="en-US" altLang="zh-CN" dirty="0"/>
                  <a:t> </a:t>
                </a:r>
                <a14:m>
                  <m:oMath xmlns:m="http://schemas.openxmlformats.org/officeDocument/2006/math">
                    <m:r>
                      <a:rPr lang="en-US" altLang="zh-CN" i="1">
                        <a:latin typeface="Cambria Math" panose="02040503050406030204" pitchFamily="18" charset="0"/>
                      </a:rPr>
                      <m:t>𝐼𝑐𝑜𝑠</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𝜆</m:t>
                            </m:r>
                          </m:e>
                          <m:sub>
                            <m:r>
                              <a:rPr lang="en-US" altLang="zh-CN" i="1">
                                <a:latin typeface="Cambria Math" panose="02040503050406030204" pitchFamily="18" charset="0"/>
                              </a:rPr>
                              <m:t>𝑠</m:t>
                            </m:r>
                          </m:sub>
                        </m:sSub>
                        <m:r>
                          <a:rPr lang="zh-CN" altLang="en-US" i="1">
                            <a:latin typeface="Cambria Math" panose="02040503050406030204" pitchFamily="18" charset="0"/>
                          </a:rPr>
                          <m:t>𝜋</m:t>
                        </m:r>
                      </m:num>
                      <m:den>
                        <m:r>
                          <a:rPr lang="en-US" altLang="zh-CN" i="1">
                            <a:latin typeface="Cambria Math" panose="02040503050406030204" pitchFamily="18" charset="0"/>
                          </a:rPr>
                          <m:t>2</m:t>
                        </m:r>
                      </m:den>
                    </m:f>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𝑀</m:t>
                        </m:r>
                      </m:e>
                      <m:sub>
                        <m:r>
                          <a:rPr lang="en-US" altLang="zh-CN" i="1">
                            <a:latin typeface="Cambria Math" panose="02040503050406030204" pitchFamily="18" charset="0"/>
                          </a:rPr>
                          <m:t>𝑠</m:t>
                        </m:r>
                      </m:sub>
                    </m:sSub>
                    <m:r>
                      <m:rPr>
                        <m:sty m:val="p"/>
                      </m:rPr>
                      <a:rPr lang="en-US" altLang="zh-CN">
                        <a:latin typeface="Cambria Math" panose="02040503050406030204" pitchFamily="18" charset="0"/>
                      </a:rPr>
                      <m:t>sin</m:t>
                    </m:r>
                    <m:f>
                      <m:fPr>
                        <m:ctrlPr>
                          <a:rPr lang="en-US" altLang="zh-CN" i="1">
                            <a:latin typeface="Cambria Math" panose="02040503050406030204" pitchFamily="18" charset="0"/>
                          </a:rPr>
                        </m:ctrlPr>
                      </m:fPr>
                      <m:num>
                        <m:sSub>
                          <m:sSubPr>
                            <m:ctrlPr>
                              <a:rPr lang="en-US" altLang="zh-CN" i="1">
                                <a:latin typeface="Cambria Math" panose="02040503050406030204" pitchFamily="18" charset="0"/>
                              </a:rPr>
                            </m:ctrlPr>
                          </m:sSubPr>
                          <m:e>
                            <m:r>
                              <a:rPr lang="zh-CN" altLang="en-US" i="1">
                                <a:latin typeface="Cambria Math" panose="02040503050406030204" pitchFamily="18" charset="0"/>
                              </a:rPr>
                              <m:t>𝜆</m:t>
                            </m:r>
                          </m:e>
                          <m:sub>
                            <m:r>
                              <a:rPr lang="en-US" altLang="zh-CN" i="1">
                                <a:latin typeface="Cambria Math" panose="02040503050406030204" pitchFamily="18" charset="0"/>
                              </a:rPr>
                              <m:t>𝑠</m:t>
                            </m:r>
                          </m:sub>
                        </m:sSub>
                        <m:r>
                          <a:rPr lang="zh-CN" altLang="en-US" i="1">
                            <a:latin typeface="Cambria Math" panose="02040503050406030204" pitchFamily="18" charset="0"/>
                          </a:rPr>
                          <m:t>𝜋</m:t>
                        </m:r>
                      </m:num>
                      <m:den>
                        <m:r>
                          <a:rPr lang="en-US" altLang="zh-CN" i="1">
                            <a:latin typeface="Cambria Math" panose="02040503050406030204" pitchFamily="18" charset="0"/>
                          </a:rPr>
                          <m:t>2</m:t>
                        </m:r>
                      </m:den>
                    </m:f>
                    <m:r>
                      <a:rPr lang="en-US" altLang="zh-CN" i="1">
                        <a:latin typeface="Cambria Math" panose="02040503050406030204" pitchFamily="18" charset="0"/>
                      </a:rPr>
                      <m:t> </m:t>
                    </m:r>
                  </m:oMath>
                </a14:m>
                <a:r>
                  <a:rPr lang="zh-CN" altLang="en-US" dirty="0"/>
                  <a:t>）</a:t>
                </a:r>
                <a:endParaRPr lang="en-US" altLang="zh-CN" dirty="0"/>
              </a:p>
              <a:p>
                <a:r>
                  <a:rPr lang="en-US" altLang="zh-CN" dirty="0"/>
                  <a:t>            </a:t>
                </a:r>
                <a14:m>
                  <m:oMath xmlns:m="http://schemas.openxmlformats.org/officeDocument/2006/math">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cos</m:t>
                        </m:r>
                      </m:fName>
                      <m:e>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𝜋</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𝜈</m:t>
                                </m:r>
                              </m:e>
                              <m:sub>
                                <m:r>
                                  <a:rPr lang="en-US" altLang="zh-CN" b="0" i="1" smtClean="0">
                                    <a:latin typeface="Cambria Math" panose="02040503050406030204" pitchFamily="18" charset="0"/>
                                  </a:rPr>
                                  <m:t>0</m:t>
                                </m:r>
                              </m:sub>
                            </m:sSub>
                          </m:e>
                        </m:d>
                      </m:e>
                    </m:func>
                    <m:r>
                      <a:rPr lang="en-US" altLang="zh-CN" b="0" i="1" smtClean="0">
                        <a:latin typeface="Cambria Math" panose="02040503050406030204" pitchFamily="18" charset="0"/>
                      </a:rPr>
                      <m:t>−</m:t>
                    </m:r>
                    <m:r>
                      <a:rPr lang="en-US" altLang="zh-CN" b="0" i="1" smtClean="0">
                        <a:latin typeface="Cambria Math" panose="02040503050406030204" pitchFamily="18" charset="0"/>
                      </a:rPr>
                      <m:t>𝑖</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3</m:t>
                        </m:r>
                      </m:sub>
                    </m:sSub>
                    <m:r>
                      <m:rPr>
                        <m:sty m:val="p"/>
                      </m:rPr>
                      <a:rPr lang="en-US" altLang="zh-CN" b="0" i="0" smtClean="0">
                        <a:latin typeface="Cambria Math" panose="02040503050406030204" pitchFamily="18" charset="0"/>
                      </a:rPr>
                      <m:t>sin</m:t>
                    </m:r>
                    <m:r>
                      <a:rPr lang="en-US" altLang="zh-CN" b="0" i="1" smtClean="0">
                        <a:latin typeface="Cambria Math" panose="02040503050406030204" pitchFamily="18" charset="0"/>
                      </a:rPr>
                      <m:t>⁡(</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smtClean="0">
                            <a:latin typeface="Cambria Math" panose="02040503050406030204" pitchFamily="18" charset="0"/>
                          </a:rPr>
                          <m:t>𝜈</m:t>
                        </m:r>
                      </m:e>
                      <m:sub>
                        <m:r>
                          <a:rPr lang="en-US" altLang="zh-CN" i="1">
                            <a:latin typeface="Cambria Math" panose="02040503050406030204" pitchFamily="18" charset="0"/>
                          </a:rPr>
                          <m:t>0</m:t>
                        </m:r>
                      </m:sub>
                    </m:sSub>
                    <m:r>
                      <a:rPr lang="en-US" altLang="zh-CN" b="0" i="1" smtClean="0">
                        <a:latin typeface="Cambria Math" panose="02040503050406030204" pitchFamily="18" charset="0"/>
                      </a:rPr>
                      <m:t>)]</m:t>
                    </m:r>
                  </m:oMath>
                </a14:m>
                <a:r>
                  <a:rPr lang="en-US" altLang="zh-CN" dirty="0"/>
                  <a:t>[</a:t>
                </a:r>
                <a14:m>
                  <m:oMath xmlns:m="http://schemas.openxmlformats.org/officeDocument/2006/math">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m:t>
                        </m:r>
                      </m:fName>
                      <m:e>
                        <m:d>
                          <m:dPr>
                            <m:ctrlPr>
                              <a:rPr lang="en-US" altLang="zh-CN" i="1">
                                <a:latin typeface="Cambria Math" panose="02040503050406030204" pitchFamily="18" charset="0"/>
                              </a:rPr>
                            </m:ctrlPr>
                          </m:dPr>
                          <m:e>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smtClean="0">
                                    <a:latin typeface="Cambria Math" panose="02040503050406030204" pitchFamily="18" charset="0"/>
                                  </a:rPr>
                                  <m:t>𝜈</m:t>
                                </m:r>
                              </m:e>
                              <m:sub>
                                <m:r>
                                  <a:rPr lang="en-US" altLang="zh-CN" i="1">
                                    <a:latin typeface="Cambria Math" panose="02040503050406030204" pitchFamily="18" charset="0"/>
                                  </a:rPr>
                                  <m:t>0</m:t>
                                </m:r>
                              </m:sub>
                            </m:sSub>
                          </m:e>
                        </m:d>
                      </m:e>
                    </m:func>
                    <m:r>
                      <a:rPr lang="en-US" altLang="zh-CN" i="1">
                        <a:latin typeface="Cambria Math" panose="02040503050406030204" pitchFamily="18" charset="0"/>
                      </a:rPr>
                      <m:t>−</m:t>
                    </m:r>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r>
                      <m:rPr>
                        <m:sty m:val="p"/>
                      </m:rPr>
                      <a:rPr lang="en-US" altLang="zh-CN">
                        <a:latin typeface="Cambria Math" panose="02040503050406030204" pitchFamily="18" charset="0"/>
                      </a:rPr>
                      <m:t>sin</m:t>
                    </m:r>
                    <m:r>
                      <a:rPr lang="en-US" altLang="zh-CN" i="1">
                        <a:latin typeface="Cambria Math" panose="02040503050406030204" pitchFamily="18" charset="0"/>
                      </a:rPr>
                      <m:t>⁡(</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smtClean="0">
                            <a:latin typeface="Cambria Math" panose="02040503050406030204" pitchFamily="18" charset="0"/>
                          </a:rPr>
                          <m:t>𝜈</m:t>
                        </m:r>
                      </m:e>
                      <m:sub>
                        <m:r>
                          <a:rPr lang="en-US" altLang="zh-CN" i="1">
                            <a:latin typeface="Cambria Math" panose="02040503050406030204" pitchFamily="18" charset="0"/>
                          </a:rPr>
                          <m:t>0</m:t>
                        </m:r>
                      </m:sub>
                    </m:sSub>
                    <m:r>
                      <a:rPr lang="en-US" altLang="zh-CN" i="1">
                        <a:latin typeface="Cambria Math" panose="02040503050406030204" pitchFamily="18" charset="0"/>
                      </a:rPr>
                      <m:t>)]</m:t>
                    </m:r>
                  </m:oMath>
                </a14:m>
                <a:endParaRPr lang="en-US" altLang="zh-CN" dirty="0"/>
              </a:p>
              <a:p>
                <a:r>
                  <a:rPr lang="en-US" altLang="zh-CN" dirty="0"/>
                  <a:t>            </a:t>
                </a:r>
                <a14:m>
                  <m:oMath xmlns:m="http://schemas.openxmlformats.org/officeDocument/2006/math">
                    <m:r>
                      <a:rPr lang="en-US" altLang="zh-CN" b="0" i="1" smtClean="0">
                        <a:latin typeface="Cambria Math" panose="02040503050406030204" pitchFamily="18" charset="0"/>
                      </a:rPr>
                      <m:t>=</m:t>
                    </m:r>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m:t>
                        </m:r>
                      </m:fName>
                      <m:e>
                        <m:d>
                          <m:dPr>
                            <m:ctrlPr>
                              <a:rPr lang="en-US" altLang="zh-CN" i="1">
                                <a:latin typeface="Cambria Math" panose="02040503050406030204" pitchFamily="18" charset="0"/>
                              </a:rPr>
                            </m:ctrlPr>
                          </m:dPr>
                          <m:e>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smtClean="0">
                                    <a:latin typeface="Cambria Math" panose="02040503050406030204" pitchFamily="18" charset="0"/>
                                  </a:rPr>
                                  <m:t>𝜈</m:t>
                                </m:r>
                              </m:e>
                              <m:sub>
                                <m:r>
                                  <a:rPr lang="en-US" altLang="zh-CN" i="1">
                                    <a:latin typeface="Cambria Math" panose="02040503050406030204" pitchFamily="18" charset="0"/>
                                  </a:rPr>
                                  <m:t>0</m:t>
                                </m:r>
                              </m:sub>
                            </m:sSub>
                          </m:e>
                        </m:d>
                        <m:r>
                          <a:rPr lang="en-US" altLang="zh-CN" b="0" i="1" smtClean="0">
                            <a:latin typeface="Cambria Math" panose="02040503050406030204" pitchFamily="18" charset="0"/>
                          </a:rPr>
                          <m:t>𝑐𝑜𝑠</m:t>
                        </m:r>
                        <m:f>
                          <m:fPr>
                            <m:ctrlPr>
                              <a:rPr lang="en-US" altLang="zh-CN" b="0" i="1" smtClean="0">
                                <a:latin typeface="Cambria Math" panose="02040503050406030204" pitchFamily="18" charset="0"/>
                              </a:rPr>
                            </m:ctrlPr>
                          </m:fPr>
                          <m:num>
                            <m:r>
                              <a:rPr lang="zh-CN" altLang="en-US" b="0" i="1" smtClean="0">
                                <a:latin typeface="Cambria Math" panose="02040503050406030204" pitchFamily="18" charset="0"/>
                              </a:rPr>
                              <m:t>𝜆𝜋</m:t>
                            </m:r>
                          </m:num>
                          <m:den>
                            <m:r>
                              <a:rPr lang="en-US" altLang="zh-CN" b="0" i="1" smtClean="0">
                                <a:latin typeface="Cambria Math" panose="02040503050406030204" pitchFamily="18" charset="0"/>
                              </a:rPr>
                              <m:t>2</m:t>
                            </m:r>
                          </m:den>
                        </m:f>
                      </m:e>
                    </m:func>
                    <m:r>
                      <a:rPr lang="en-US" altLang="zh-CN" b="0" i="1" smtClean="0">
                        <a:latin typeface="Cambria Math" panose="02040503050406030204" pitchFamily="18" charset="0"/>
                      </a:rPr>
                      <m:t>+</m:t>
                    </m:r>
                    <m:r>
                      <a:rPr lang="en-US" altLang="zh-CN" b="0" i="1" smtClean="0">
                        <a:latin typeface="Cambria Math" panose="02040503050406030204" pitchFamily="18" charset="0"/>
                      </a:rPr>
                      <m:t>𝑖</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1</m:t>
                        </m:r>
                      </m:sub>
                    </m:sSub>
                    <m:func>
                      <m:funcPr>
                        <m:ctrlPr>
                          <a:rPr lang="en-US" altLang="zh-CN" b="0" i="1" smtClean="0">
                            <a:latin typeface="Cambria Math" panose="02040503050406030204" pitchFamily="18" charset="0"/>
                          </a:rPr>
                        </m:ctrlPr>
                      </m:funcPr>
                      <m:fName>
                        <m:r>
                          <a:rPr lang="en-US" altLang="zh-CN" b="0" i="1" smtClean="0">
                            <a:latin typeface="Cambria Math" panose="02040503050406030204" pitchFamily="18" charset="0"/>
                          </a:rPr>
                          <m:t>𝑠𝑖𝑛</m:t>
                        </m:r>
                      </m:fName>
                      <m:e>
                        <m:d>
                          <m:dPr>
                            <m:ctrlPr>
                              <a:rPr lang="en-US" altLang="zh-CN" b="0" i="1" smtClean="0">
                                <a:latin typeface="Cambria Math" panose="02040503050406030204" pitchFamily="18" charset="0"/>
                              </a:rPr>
                            </m:ctrlPr>
                          </m:dPr>
                          <m:e>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smtClean="0">
                                    <a:latin typeface="Cambria Math" panose="02040503050406030204" pitchFamily="18" charset="0"/>
                                  </a:rPr>
                                  <m:t>𝜈</m:t>
                                </m:r>
                              </m:e>
                              <m:sub>
                                <m:r>
                                  <a:rPr lang="en-US" altLang="zh-CN" i="1">
                                    <a:latin typeface="Cambria Math" panose="02040503050406030204" pitchFamily="18" charset="0"/>
                                  </a:rPr>
                                  <m:t>0</m:t>
                                </m:r>
                              </m:sub>
                            </m:sSub>
                          </m:e>
                        </m:d>
                        <m:r>
                          <a:rPr lang="en-US" altLang="zh-CN" b="0" i="1" smtClean="0">
                            <a:latin typeface="Cambria Math" panose="02040503050406030204" pitchFamily="18" charset="0"/>
                          </a:rPr>
                          <m:t>𝑠𝑖𝑛</m:t>
                        </m:r>
                        <m:f>
                          <m:fPr>
                            <m:ctrlPr>
                              <a:rPr lang="en-US" altLang="zh-CN" i="1">
                                <a:latin typeface="Cambria Math" panose="02040503050406030204" pitchFamily="18" charset="0"/>
                              </a:rPr>
                            </m:ctrlPr>
                          </m:fPr>
                          <m:num>
                            <m:r>
                              <a:rPr lang="zh-CN" altLang="en-US" i="1">
                                <a:latin typeface="Cambria Math" panose="02040503050406030204" pitchFamily="18" charset="0"/>
                              </a:rPr>
                              <m:t>𝜆𝜋</m:t>
                            </m:r>
                          </m:num>
                          <m:den>
                            <m:r>
                              <a:rPr lang="en-US" altLang="zh-CN" i="1">
                                <a:latin typeface="Cambria Math" panose="02040503050406030204" pitchFamily="18" charset="0"/>
                              </a:rPr>
                              <m:t>2</m:t>
                            </m:r>
                          </m:den>
                        </m:f>
                      </m:e>
                    </m:func>
                    <m:r>
                      <a:rPr lang="en-US" altLang="zh-CN" b="0" i="1" smtClean="0">
                        <a:latin typeface="Cambria Math" panose="02040503050406030204" pitchFamily="18" charset="0"/>
                      </a:rPr>
                      <m:t>− </m:t>
                    </m:r>
                    <m:r>
                      <a:rPr lang="en-US" altLang="zh-CN" b="0" i="1" smtClean="0">
                        <a:latin typeface="Cambria Math" panose="02040503050406030204" pitchFamily="18" charset="0"/>
                      </a:rPr>
                      <m:t>𝑖</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b="0" i="1" smtClean="0">
                            <a:latin typeface="Cambria Math" panose="02040503050406030204" pitchFamily="18" charset="0"/>
                          </a:rPr>
                          <m:t>2</m:t>
                        </m:r>
                      </m:sub>
                    </m:sSub>
                    <m:func>
                      <m:funcPr>
                        <m:ctrlPr>
                          <a:rPr lang="en-US" altLang="zh-CN" i="1">
                            <a:latin typeface="Cambria Math" panose="02040503050406030204" pitchFamily="18" charset="0"/>
                          </a:rPr>
                        </m:ctrlPr>
                      </m:funcPr>
                      <m:fName>
                        <m:r>
                          <m:rPr>
                            <m:sty m:val="p"/>
                          </m:rPr>
                          <a:rPr lang="en-US" altLang="zh-CN" b="0" i="0" smtClean="0">
                            <a:latin typeface="Cambria Math" panose="02040503050406030204" pitchFamily="18" charset="0"/>
                          </a:rPr>
                          <m:t>cos</m:t>
                        </m:r>
                      </m:fName>
                      <m:e>
                        <m:d>
                          <m:dPr>
                            <m:ctrlPr>
                              <a:rPr lang="en-US" altLang="zh-CN" i="1">
                                <a:latin typeface="Cambria Math" panose="02040503050406030204" pitchFamily="18" charset="0"/>
                              </a:rPr>
                            </m:ctrlPr>
                          </m:dPr>
                          <m:e>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smtClean="0">
                                    <a:latin typeface="Cambria Math" panose="02040503050406030204" pitchFamily="18" charset="0"/>
                                  </a:rPr>
                                  <m:t>𝜈</m:t>
                                </m:r>
                              </m:e>
                              <m:sub>
                                <m:r>
                                  <a:rPr lang="en-US" altLang="zh-CN" i="1">
                                    <a:latin typeface="Cambria Math" panose="02040503050406030204" pitchFamily="18" charset="0"/>
                                  </a:rPr>
                                  <m:t>0</m:t>
                                </m:r>
                              </m:sub>
                            </m:sSub>
                          </m:e>
                        </m:d>
                        <m:r>
                          <a:rPr lang="en-US" altLang="zh-CN" b="0" i="1" smtClean="0">
                            <a:latin typeface="Cambria Math" panose="02040503050406030204" pitchFamily="18" charset="0"/>
                          </a:rPr>
                          <m:t>𝑠𝑖𝑛</m:t>
                        </m:r>
                        <m:f>
                          <m:fPr>
                            <m:ctrlPr>
                              <a:rPr lang="en-US" altLang="zh-CN" b="0" i="1" smtClean="0">
                                <a:latin typeface="Cambria Math" panose="02040503050406030204" pitchFamily="18" charset="0"/>
                              </a:rPr>
                            </m:ctrlPr>
                          </m:fPr>
                          <m:num>
                            <m:r>
                              <a:rPr lang="zh-CN" altLang="en-US" b="0" i="1" smtClean="0">
                                <a:latin typeface="Cambria Math" panose="02040503050406030204" pitchFamily="18" charset="0"/>
                              </a:rPr>
                              <m:t>𝜆</m:t>
                            </m:r>
                            <m:sSub>
                              <m:sSubPr>
                                <m:ctrlPr>
                                  <a:rPr lang="en-US" altLang="zh-CN" b="0" i="1" smtClean="0">
                                    <a:latin typeface="Cambria Math" panose="02040503050406030204" pitchFamily="18" charset="0"/>
                                  </a:rPr>
                                </m:ctrlPr>
                              </m:sSubPr>
                              <m:e>
                                <m:r>
                                  <a:rPr lang="zh-CN" altLang="en-US" i="1">
                                    <a:latin typeface="Cambria Math" panose="02040503050406030204" pitchFamily="18" charset="0"/>
                                  </a:rPr>
                                  <m:t>𝜈</m:t>
                                </m:r>
                              </m:e>
                              <m:sub>
                                <m:r>
                                  <a:rPr lang="en-US" altLang="zh-CN" b="0" i="1" smtClean="0">
                                    <a:latin typeface="Cambria Math" panose="02040503050406030204" pitchFamily="18" charset="0"/>
                                  </a:rPr>
                                  <m:t>0</m:t>
                                </m:r>
                              </m:sub>
                            </m:sSub>
                          </m:num>
                          <m:den>
                            <m:r>
                              <a:rPr lang="en-US" altLang="zh-CN" b="0" i="1" smtClean="0">
                                <a:latin typeface="Cambria Math" panose="02040503050406030204" pitchFamily="18" charset="0"/>
                              </a:rPr>
                              <m:t>2</m:t>
                            </m:r>
                          </m:den>
                        </m:f>
                      </m:e>
                    </m:func>
                  </m:oMath>
                </a14:m>
                <a:endParaRPr lang="en-US" altLang="zh-CN" dirty="0"/>
              </a:p>
              <a:p>
                <a:r>
                  <a:rPr lang="zh-CN" altLang="en-US" dirty="0"/>
                  <a:t>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𝑖</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𝜎</m:t>
                        </m:r>
                      </m:e>
                      <m:sub>
                        <m:r>
                          <a:rPr lang="en-US" altLang="zh-CN" b="0" i="1" smtClean="0">
                            <a:latin typeface="Cambria Math" panose="02040503050406030204" pitchFamily="18" charset="0"/>
                          </a:rPr>
                          <m:t>3</m:t>
                        </m:r>
                      </m:sub>
                    </m:sSub>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𝜋</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𝜈</m:t>
                                </m:r>
                              </m:e>
                              <m:sub>
                                <m:r>
                                  <a:rPr lang="en-US" altLang="zh-CN" b="0" i="1" smtClean="0">
                                    <a:latin typeface="Cambria Math" panose="02040503050406030204" pitchFamily="18" charset="0"/>
                                  </a:rPr>
                                  <m:t>0</m:t>
                                </m:r>
                              </m:sub>
                            </m:sSub>
                          </m:e>
                        </m:d>
                      </m:e>
                    </m:func>
                    <m:r>
                      <a:rPr lang="en-US" altLang="zh-CN" b="0" i="1" smtClean="0">
                        <a:latin typeface="Cambria Math" panose="02040503050406030204" pitchFamily="18" charset="0"/>
                      </a:rPr>
                      <m:t>𝑐𝑜𝑠</m:t>
                    </m:r>
                    <m:f>
                      <m:fPr>
                        <m:ctrlPr>
                          <a:rPr lang="en-US" altLang="zh-CN" i="1">
                            <a:latin typeface="Cambria Math" panose="02040503050406030204" pitchFamily="18" charset="0"/>
                          </a:rPr>
                        </m:ctrlPr>
                      </m:fPr>
                      <m:num>
                        <m:r>
                          <a:rPr lang="zh-CN" altLang="en-US" i="1">
                            <a:latin typeface="Cambria Math" panose="02040503050406030204" pitchFamily="18" charset="0"/>
                          </a:rPr>
                          <m:t>𝜆𝜋</m:t>
                        </m:r>
                      </m:num>
                      <m:den>
                        <m:r>
                          <a:rPr lang="en-US" altLang="zh-CN" i="1">
                            <a:latin typeface="Cambria Math" panose="02040503050406030204" pitchFamily="18" charset="0"/>
                          </a:rPr>
                          <m:t>2</m:t>
                        </m:r>
                      </m:den>
                    </m:f>
                  </m:oMath>
                </a14:m>
                <a:endParaRPr lang="en-US" altLang="zh-CN" dirty="0"/>
              </a:p>
              <a:p>
                <a:r>
                  <a:rPr lang="en-US" altLang="zh-CN" dirty="0"/>
                  <a:t> </a:t>
                </a:r>
                <a:r>
                  <a:rPr lang="zh-CN" altLang="en-US" dirty="0"/>
                  <a:t>这要求：</a:t>
                </a:r>
                <a14:m>
                  <m:oMath xmlns:m="http://schemas.openxmlformats.org/officeDocument/2006/math">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cos</m:t>
                        </m:r>
                      </m:fName>
                      <m:e>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𝜋</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𝜈</m:t>
                                </m:r>
                              </m:e>
                              <m:sub>
                                <m:r>
                                  <a:rPr lang="en-US" altLang="zh-CN" b="0" i="1" smtClean="0">
                                    <a:latin typeface="Cambria Math" panose="02040503050406030204" pitchFamily="18" charset="0"/>
                                  </a:rPr>
                                  <m:t>𝑐</m:t>
                                </m:r>
                                <m:r>
                                  <a:rPr lang="en-US" altLang="zh-CN" b="0" i="1" smtClean="0">
                                    <a:latin typeface="Cambria Math" panose="02040503050406030204" pitchFamily="18" charset="0"/>
                                  </a:rPr>
                                  <m:t>.</m:t>
                                </m:r>
                                <m:r>
                                  <a:rPr lang="en-US" altLang="zh-CN" b="0" i="1" smtClean="0">
                                    <a:latin typeface="Cambria Math" panose="02040503050406030204" pitchFamily="18" charset="0"/>
                                  </a:rPr>
                                  <m:t>𝑜</m:t>
                                </m:r>
                                <m:r>
                                  <a:rPr lang="en-US" altLang="zh-CN" b="0" i="1" smtClean="0">
                                    <a:latin typeface="Cambria Math" panose="02040503050406030204" pitchFamily="18" charset="0"/>
                                  </a:rPr>
                                  <m:t>.</m:t>
                                </m:r>
                              </m:sub>
                            </m:sSub>
                          </m:e>
                        </m:d>
                      </m:e>
                    </m:func>
                    <m:r>
                      <a:rPr lang="en-US" altLang="zh-CN" b="0" i="1" smtClean="0">
                        <a:latin typeface="Cambria Math" panose="02040503050406030204" pitchFamily="18" charset="0"/>
                      </a:rPr>
                      <m:t>=</m:t>
                    </m:r>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cos</m:t>
                        </m:r>
                      </m:fName>
                      <m:e>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𝜋</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𝜈</m:t>
                                </m:r>
                              </m:e>
                              <m:sub>
                                <m:r>
                                  <a:rPr lang="en-US" altLang="zh-CN" b="0" i="1" smtClean="0">
                                    <a:latin typeface="Cambria Math" panose="02040503050406030204" pitchFamily="18" charset="0"/>
                                  </a:rPr>
                                  <m:t>0</m:t>
                                </m:r>
                              </m:sub>
                            </m:sSub>
                          </m:e>
                        </m:d>
                      </m:e>
                    </m:func>
                    <m:r>
                      <a:rPr lang="en-US" altLang="zh-CN" b="0" i="1" smtClean="0">
                        <a:latin typeface="Cambria Math" panose="02040503050406030204" pitchFamily="18" charset="0"/>
                      </a:rPr>
                      <m:t>𝑐𝑜𝑠</m:t>
                    </m:r>
                    <m:f>
                      <m:fPr>
                        <m:ctrlPr>
                          <a:rPr lang="en-US" altLang="zh-CN" b="0" i="1" smtClean="0">
                            <a:latin typeface="Cambria Math" panose="02040503050406030204" pitchFamily="18" charset="0"/>
                          </a:rPr>
                        </m:ctrlPr>
                      </m:fPr>
                      <m:num>
                        <m:r>
                          <a:rPr lang="zh-CN" altLang="en-US" b="0" i="1" smtClean="0">
                            <a:latin typeface="Cambria Math" panose="02040503050406030204" pitchFamily="18" charset="0"/>
                          </a:rPr>
                          <m:t>𝜆𝜋</m:t>
                        </m:r>
                      </m:num>
                      <m:den>
                        <m:r>
                          <a:rPr lang="en-US" altLang="zh-CN" b="0" i="1" smtClean="0">
                            <a:latin typeface="Cambria Math" panose="02040503050406030204" pitchFamily="18" charset="0"/>
                          </a:rPr>
                          <m:t>2</m:t>
                        </m:r>
                      </m:den>
                    </m:f>
                  </m:oMath>
                </a14:m>
                <a:endParaRPr lang="en-US" altLang="zh-CN" dirty="0"/>
              </a:p>
              <a:p>
                <a:r>
                  <a:rPr lang="en-US" altLang="zh-CN" dirty="0"/>
                  <a:t>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𝑖</m:t>
                    </m:r>
                    <m:d>
                      <m:dPr>
                        <m:ctrlPr>
                          <a:rPr lang="en-US" altLang="zh-CN" b="0" i="1" smtClean="0">
                            <a:latin typeface="Cambria Math" panose="02040503050406030204" pitchFamily="18" charset="0"/>
                          </a:rPr>
                        </m:ctrlPr>
                      </m:dPr>
                      <m:e>
                        <m:acc>
                          <m:accPr>
                            <m:chr m:val="⃗"/>
                            <m:ctrlPr>
                              <a:rPr lang="en-US" altLang="zh-CN" b="0" i="1" smtClean="0">
                                <a:latin typeface="Cambria Math" panose="02040503050406030204" pitchFamily="18" charset="0"/>
                              </a:rPr>
                            </m:ctrlPr>
                          </m:accPr>
                          <m:e>
                            <m:r>
                              <a:rPr lang="zh-CN" altLang="en-US" b="0" i="1" smtClean="0">
                                <a:latin typeface="Cambria Math" panose="02040503050406030204" pitchFamily="18" charset="0"/>
                              </a:rPr>
                              <m:t>𝜎</m:t>
                            </m:r>
                          </m:e>
                        </m:acc>
                        <m:r>
                          <a:rPr lang="en-US" altLang="zh-CN" b="0" i="1" smtClean="0">
                            <a:latin typeface="Cambria Math" panose="02040503050406030204" pitchFamily="18" charset="0"/>
                            <a:ea typeface="Cambria Math" panose="02040503050406030204" pitchFamily="18" charset="0"/>
                          </a:rPr>
                          <m:t>∙</m:t>
                        </m:r>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𝑛</m:t>
                            </m:r>
                          </m:e>
                        </m:acc>
                      </m:e>
                    </m:d>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d>
                          <m:dPr>
                            <m:ctrlPr>
                              <a:rPr lang="en-US" altLang="zh-CN" b="0" i="1" smtClean="0">
                                <a:latin typeface="Cambria Math" panose="02040503050406030204" pitchFamily="18" charset="0"/>
                              </a:rPr>
                            </m:ctrlPr>
                          </m:dPr>
                          <m:e>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𝜈</m:t>
                                </m:r>
                              </m:e>
                              <m:sub>
                                <m:r>
                                  <a:rPr lang="en-US" altLang="zh-CN" i="1">
                                    <a:latin typeface="Cambria Math" panose="02040503050406030204" pitchFamily="18" charset="0"/>
                                  </a:rPr>
                                  <m:t>𝑐</m:t>
                                </m:r>
                                <m:r>
                                  <a:rPr lang="en-US" altLang="zh-CN" i="1">
                                    <a:latin typeface="Cambria Math" panose="02040503050406030204" pitchFamily="18" charset="0"/>
                                  </a:rPr>
                                  <m:t>.</m:t>
                                </m:r>
                                <m:r>
                                  <a:rPr lang="en-US" altLang="zh-CN" i="1">
                                    <a:latin typeface="Cambria Math" panose="02040503050406030204" pitchFamily="18" charset="0"/>
                                  </a:rPr>
                                  <m:t>𝑜</m:t>
                                </m:r>
                                <m:r>
                                  <a:rPr lang="en-US" altLang="zh-CN" i="1">
                                    <a:latin typeface="Cambria Math" panose="02040503050406030204" pitchFamily="18" charset="0"/>
                                  </a:rPr>
                                  <m:t>.</m:t>
                                </m:r>
                              </m:sub>
                            </m:sSub>
                          </m:e>
                        </m:d>
                      </m:e>
                    </m:func>
                    <m:r>
                      <a:rPr lang="en-US" altLang="zh-CN" b="0" i="1" smtClean="0">
                        <a:latin typeface="Cambria Math" panose="02040503050406030204" pitchFamily="18" charset="0"/>
                      </a:rPr>
                      <m:t>=</m:t>
                    </m:r>
                  </m:oMath>
                </a14:m>
                <a:r>
                  <a:rPr lang="en-US" altLang="zh-CN" dirty="0"/>
                  <a:t> </a:t>
                </a:r>
                <a14:m>
                  <m:oMath xmlns:m="http://schemas.openxmlformats.org/officeDocument/2006/math">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1</m:t>
                        </m:r>
                      </m:sub>
                    </m:sSub>
                    <m:func>
                      <m:funcPr>
                        <m:ctrlPr>
                          <a:rPr lang="en-US" altLang="zh-CN" i="1">
                            <a:latin typeface="Cambria Math" panose="02040503050406030204" pitchFamily="18" charset="0"/>
                          </a:rPr>
                        </m:ctrlPr>
                      </m:funcPr>
                      <m:fName>
                        <m:r>
                          <a:rPr lang="en-US" altLang="zh-CN" i="1">
                            <a:latin typeface="Cambria Math" panose="02040503050406030204" pitchFamily="18" charset="0"/>
                          </a:rPr>
                          <m:t>𝑠𝑖𝑛</m:t>
                        </m:r>
                      </m:fName>
                      <m:e>
                        <m:d>
                          <m:dPr>
                            <m:ctrlPr>
                              <a:rPr lang="en-US" altLang="zh-CN" i="1">
                                <a:latin typeface="Cambria Math" panose="02040503050406030204" pitchFamily="18" charset="0"/>
                              </a:rPr>
                            </m:ctrlPr>
                          </m:dPr>
                          <m:e>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𝜈</m:t>
                                </m:r>
                              </m:e>
                              <m:sub>
                                <m:r>
                                  <a:rPr lang="en-US" altLang="zh-CN" i="1">
                                    <a:latin typeface="Cambria Math" panose="02040503050406030204" pitchFamily="18" charset="0"/>
                                  </a:rPr>
                                  <m:t>0</m:t>
                                </m:r>
                              </m:sub>
                            </m:sSub>
                          </m:e>
                        </m:d>
                        <m:r>
                          <a:rPr lang="en-US" altLang="zh-CN" i="1">
                            <a:latin typeface="Cambria Math" panose="02040503050406030204" pitchFamily="18" charset="0"/>
                          </a:rPr>
                          <m:t>𝑠𝑖𝑛</m:t>
                        </m:r>
                        <m:f>
                          <m:fPr>
                            <m:ctrlPr>
                              <a:rPr lang="en-US" altLang="zh-CN" i="1">
                                <a:latin typeface="Cambria Math" panose="02040503050406030204" pitchFamily="18" charset="0"/>
                              </a:rPr>
                            </m:ctrlPr>
                          </m:fPr>
                          <m:num>
                            <m:r>
                              <a:rPr lang="zh-CN" altLang="en-US" i="1">
                                <a:latin typeface="Cambria Math" panose="02040503050406030204" pitchFamily="18" charset="0"/>
                              </a:rPr>
                              <m:t>𝜆𝜋</m:t>
                            </m:r>
                          </m:num>
                          <m:den>
                            <m:r>
                              <a:rPr lang="en-US" altLang="zh-CN" i="1">
                                <a:latin typeface="Cambria Math" panose="02040503050406030204" pitchFamily="18" charset="0"/>
                              </a:rPr>
                              <m:t>2</m:t>
                            </m:r>
                          </m:den>
                        </m:f>
                      </m:e>
                    </m:func>
                    <m:r>
                      <a:rPr lang="en-US" altLang="zh-CN" i="1">
                        <a:latin typeface="Cambria Math" panose="02040503050406030204" pitchFamily="18" charset="0"/>
                      </a:rPr>
                      <m:t>− </m:t>
                    </m:r>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2</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cos</m:t>
                        </m:r>
                      </m:fName>
                      <m:e>
                        <m:d>
                          <m:dPr>
                            <m:ctrlPr>
                              <a:rPr lang="en-US" altLang="zh-CN" i="1">
                                <a:latin typeface="Cambria Math" panose="02040503050406030204" pitchFamily="18" charset="0"/>
                              </a:rPr>
                            </m:ctrlPr>
                          </m:dPr>
                          <m:e>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𝜈</m:t>
                                </m:r>
                              </m:e>
                              <m:sub>
                                <m:r>
                                  <a:rPr lang="en-US" altLang="zh-CN" i="1">
                                    <a:latin typeface="Cambria Math" panose="02040503050406030204" pitchFamily="18" charset="0"/>
                                  </a:rPr>
                                  <m:t>0</m:t>
                                </m:r>
                              </m:sub>
                            </m:sSub>
                          </m:e>
                        </m:d>
                        <m:r>
                          <a:rPr lang="en-US" altLang="zh-CN" i="1">
                            <a:latin typeface="Cambria Math" panose="02040503050406030204" pitchFamily="18" charset="0"/>
                          </a:rPr>
                          <m:t>𝑠𝑖𝑛</m:t>
                        </m:r>
                        <m:f>
                          <m:fPr>
                            <m:ctrlPr>
                              <a:rPr lang="en-US" altLang="zh-CN" i="1">
                                <a:latin typeface="Cambria Math" panose="02040503050406030204" pitchFamily="18" charset="0"/>
                              </a:rPr>
                            </m:ctrlPr>
                          </m:fPr>
                          <m:num>
                            <m:r>
                              <a:rPr lang="zh-CN" altLang="en-US" i="1">
                                <a:latin typeface="Cambria Math" panose="02040503050406030204" pitchFamily="18" charset="0"/>
                              </a:rPr>
                              <m:t>𝜆</m:t>
                            </m:r>
                            <m:sSub>
                              <m:sSubPr>
                                <m:ctrlPr>
                                  <a:rPr lang="en-US" altLang="zh-CN" i="1">
                                    <a:latin typeface="Cambria Math" panose="02040503050406030204" pitchFamily="18" charset="0"/>
                                  </a:rPr>
                                </m:ctrlPr>
                              </m:sSubPr>
                              <m:e>
                                <m:r>
                                  <a:rPr lang="zh-CN" altLang="en-US" i="1">
                                    <a:latin typeface="Cambria Math" panose="02040503050406030204" pitchFamily="18" charset="0"/>
                                  </a:rPr>
                                  <m:t>𝜈</m:t>
                                </m:r>
                              </m:e>
                              <m:sub>
                                <m:r>
                                  <a:rPr lang="en-US" altLang="zh-CN" i="1">
                                    <a:latin typeface="Cambria Math" panose="02040503050406030204" pitchFamily="18" charset="0"/>
                                  </a:rPr>
                                  <m:t>0</m:t>
                                </m:r>
                              </m:sub>
                            </m:sSub>
                          </m:num>
                          <m:den>
                            <m:r>
                              <a:rPr lang="en-US" altLang="zh-CN" i="1">
                                <a:latin typeface="Cambria Math" panose="02040503050406030204" pitchFamily="18" charset="0"/>
                              </a:rPr>
                              <m:t>2</m:t>
                            </m:r>
                          </m:den>
                        </m:f>
                      </m:e>
                    </m:func>
                  </m:oMath>
                </a14:m>
                <a:endParaRPr lang="en-US" altLang="zh-CN" dirty="0"/>
              </a:p>
              <a:p>
                <a:r>
                  <a:rPr lang="zh-CN" altLang="en-US" dirty="0"/>
                  <a:t>                </a:t>
                </a:r>
                <a14:m>
                  <m:oMath xmlns:m="http://schemas.openxmlformats.org/officeDocument/2006/math">
                    <m:r>
                      <a:rPr lang="en-US" altLang="zh-CN" i="1">
                        <a:latin typeface="Cambria Math" panose="02040503050406030204" pitchFamily="18" charset="0"/>
                      </a:rPr>
                      <m:t>−</m:t>
                    </m:r>
                    <m:r>
                      <a:rPr lang="en-US" altLang="zh-CN" i="1">
                        <a:latin typeface="Cambria Math" panose="02040503050406030204" pitchFamily="18" charset="0"/>
                      </a:rPr>
                      <m:t>𝑖</m:t>
                    </m:r>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3</m:t>
                        </m:r>
                      </m:sub>
                    </m:sSub>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sin</m:t>
                        </m:r>
                      </m:fName>
                      <m:e>
                        <m:d>
                          <m:dPr>
                            <m:ctrlPr>
                              <a:rPr lang="en-US" altLang="zh-CN" i="1">
                                <a:latin typeface="Cambria Math" panose="02040503050406030204" pitchFamily="18" charset="0"/>
                              </a:rPr>
                            </m:ctrlPr>
                          </m:dPr>
                          <m:e>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𝜈</m:t>
                                </m:r>
                              </m:e>
                              <m:sub>
                                <m:r>
                                  <a:rPr lang="en-US" altLang="zh-CN" i="1">
                                    <a:latin typeface="Cambria Math" panose="02040503050406030204" pitchFamily="18" charset="0"/>
                                  </a:rPr>
                                  <m:t>0</m:t>
                                </m:r>
                              </m:sub>
                            </m:sSub>
                          </m:e>
                        </m:d>
                      </m:e>
                    </m:func>
                    <m:r>
                      <a:rPr lang="en-US" altLang="zh-CN" i="1">
                        <a:latin typeface="Cambria Math" panose="02040503050406030204" pitchFamily="18" charset="0"/>
                      </a:rPr>
                      <m:t>𝑐𝑜𝑠</m:t>
                    </m:r>
                    <m:f>
                      <m:fPr>
                        <m:ctrlPr>
                          <a:rPr lang="en-US" altLang="zh-CN" i="1">
                            <a:latin typeface="Cambria Math" panose="02040503050406030204" pitchFamily="18" charset="0"/>
                          </a:rPr>
                        </m:ctrlPr>
                      </m:fPr>
                      <m:num>
                        <m:r>
                          <a:rPr lang="zh-CN" altLang="en-US" i="1">
                            <a:latin typeface="Cambria Math" panose="02040503050406030204" pitchFamily="18" charset="0"/>
                          </a:rPr>
                          <m:t>𝜆𝜋</m:t>
                        </m:r>
                      </m:num>
                      <m:den>
                        <m:r>
                          <a:rPr lang="en-US" altLang="zh-CN" i="1">
                            <a:latin typeface="Cambria Math" panose="02040503050406030204" pitchFamily="18" charset="0"/>
                          </a:rPr>
                          <m:t>2</m:t>
                        </m:r>
                      </m:den>
                    </m:f>
                  </m:oMath>
                </a14:m>
                <a:endParaRPr lang="zh-CN" altLang="en-US" dirty="0"/>
              </a:p>
            </p:txBody>
          </p:sp>
        </mc:Choice>
        <mc:Fallback xmlns="">
          <p:sp>
            <p:nvSpPr>
              <p:cNvPr id="3" name="内容占位符 2">
                <a:extLst>
                  <a:ext uri="{FF2B5EF4-FFF2-40B4-BE49-F238E27FC236}">
                    <a16:creationId xmlns:a16="http://schemas.microsoft.com/office/drawing/2014/main" id="{2701019A-349E-7903-1904-6B55DAC660EA}"/>
                  </a:ext>
                </a:extLst>
              </p:cNvPr>
              <p:cNvSpPr>
                <a:spLocks noGrp="1" noRot="1" noChangeAspect="1" noMove="1" noResize="1" noEditPoints="1" noAdjustHandles="1" noChangeArrowheads="1" noChangeShapeType="1" noTextEdit="1"/>
              </p:cNvSpPr>
              <p:nvPr>
                <p:ph idx="1"/>
              </p:nvPr>
            </p:nvSpPr>
            <p:spPr>
              <a:xfrm>
                <a:off x="294968" y="511277"/>
                <a:ext cx="11749548" cy="6076336"/>
              </a:xfrm>
              <a:blipFill>
                <a:blip r:embed="rId2"/>
                <a:stretch>
                  <a:fillRect l="-934" t="-19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9458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97BBDDF-FD1B-7F43-2B2A-FE6848CEBBE7}"/>
                  </a:ext>
                </a:extLst>
              </p:cNvPr>
              <p:cNvSpPr>
                <a:spLocks noGrp="1"/>
              </p:cNvSpPr>
              <p:nvPr>
                <p:ph idx="1"/>
              </p:nvPr>
            </p:nvSpPr>
            <p:spPr>
              <a:xfrm>
                <a:off x="838200" y="275303"/>
                <a:ext cx="10515600" cy="5823002"/>
              </a:xfrm>
            </p:spPr>
            <p:txBody>
              <a:bodyPr/>
              <a:lstStyle/>
              <a:p>
                <a:r>
                  <a:rPr lang="zh-CN" altLang="en-US" dirty="0"/>
                  <a:t>可以解出：</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𝜈</m:t>
                        </m:r>
                      </m:e>
                      <m:sub>
                        <m:r>
                          <a:rPr lang="en-US" altLang="zh-CN" i="1">
                            <a:latin typeface="Cambria Math" panose="02040503050406030204" pitchFamily="18" charset="0"/>
                          </a:rPr>
                          <m:t>𝑐</m:t>
                        </m:r>
                        <m:r>
                          <a:rPr lang="en-US" altLang="zh-CN" i="1">
                            <a:latin typeface="Cambria Math" panose="02040503050406030204" pitchFamily="18" charset="0"/>
                          </a:rPr>
                          <m:t>.</m:t>
                        </m:r>
                        <m:r>
                          <a:rPr lang="en-US" altLang="zh-CN" i="1">
                            <a:latin typeface="Cambria Math" panose="02040503050406030204" pitchFamily="18" charset="0"/>
                          </a:rPr>
                          <m:t>𝑜</m:t>
                        </m:r>
                        <m:r>
                          <a:rPr lang="en-US" altLang="zh-CN" i="1">
                            <a:latin typeface="Cambria Math" panose="02040503050406030204" pitchFamily="18" charset="0"/>
                          </a:rPr>
                          <m:t>.</m:t>
                        </m:r>
                      </m:sub>
                    </m:sSub>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r>
                          <a:rPr lang="zh-CN" altLang="en-US" b="0" i="1" smtClean="0">
                            <a:latin typeface="Cambria Math" panose="02040503050406030204" pitchFamily="18" charset="0"/>
                            <a:ea typeface="Cambria Math" panose="02040503050406030204" pitchFamily="18" charset="0"/>
                          </a:rPr>
                          <m:t>𝜋</m:t>
                        </m:r>
                      </m:den>
                    </m:f>
                    <m:r>
                      <a:rPr lang="en-US" altLang="zh-CN" b="0" i="1" smtClean="0">
                        <a:latin typeface="Cambria Math" panose="02040503050406030204" pitchFamily="18" charset="0"/>
                        <a:ea typeface="Cambria Math" panose="02040503050406030204" pitchFamily="18" charset="0"/>
                      </a:rPr>
                      <m:t>{</m:t>
                    </m:r>
                    <m:func>
                      <m:funcPr>
                        <m:ctrlPr>
                          <a:rPr lang="en-US" altLang="zh-CN" b="0" i="1" smtClean="0">
                            <a:latin typeface="Cambria Math" panose="02040503050406030204" pitchFamily="18" charset="0"/>
                            <a:ea typeface="Cambria Math" panose="02040503050406030204" pitchFamily="18" charset="0"/>
                          </a:rPr>
                        </m:ctrlPr>
                      </m:funcPr>
                      <m:fName>
                        <m:r>
                          <m:rPr>
                            <m:sty m:val="p"/>
                          </m:rPr>
                          <a:rPr lang="en-US" altLang="zh-CN" b="0" i="0" smtClean="0">
                            <a:latin typeface="Cambria Math" panose="02040503050406030204" pitchFamily="18" charset="0"/>
                            <a:ea typeface="Cambria Math" panose="02040503050406030204" pitchFamily="18" charset="0"/>
                          </a:rPr>
                          <m:t>arccos</m:t>
                        </m:r>
                      </m:fName>
                      <m:e>
                        <m:d>
                          <m:dPr>
                            <m:begChr m:val="["/>
                            <m:endChr m:val="]"/>
                            <m:ctrlPr>
                              <a:rPr lang="en-US" altLang="zh-CN" b="0" i="1" smtClean="0">
                                <a:latin typeface="Cambria Math" panose="02040503050406030204" pitchFamily="18" charset="0"/>
                                <a:ea typeface="Cambria Math" panose="02040503050406030204" pitchFamily="18" charset="0"/>
                              </a:rPr>
                            </m:ctrlPr>
                          </m:dPr>
                          <m:e>
                            <m:func>
                              <m:funcPr>
                                <m:ctrlPr>
                                  <a:rPr lang="en-US" altLang="zh-CN" b="0" i="1" smtClean="0">
                                    <a:latin typeface="Cambria Math" panose="02040503050406030204" pitchFamily="18" charset="0"/>
                                    <a:ea typeface="Cambria Math" panose="02040503050406030204" pitchFamily="18" charset="0"/>
                                  </a:rPr>
                                </m:ctrlPr>
                              </m:funcPr>
                              <m:fName>
                                <m:r>
                                  <m:rPr>
                                    <m:sty m:val="p"/>
                                  </m:rPr>
                                  <a:rPr lang="en-US" altLang="zh-CN" b="0" i="0" smtClean="0">
                                    <a:latin typeface="Cambria Math" panose="02040503050406030204" pitchFamily="18" charset="0"/>
                                    <a:ea typeface="Cambria Math" panose="02040503050406030204" pitchFamily="18" charset="0"/>
                                  </a:rPr>
                                  <m:t>cos</m:t>
                                </m:r>
                              </m:fName>
                              <m:e>
                                <m:d>
                                  <m:dPr>
                                    <m:ctrlPr>
                                      <a:rPr lang="en-US" altLang="zh-CN" b="0" i="1" smtClean="0">
                                        <a:latin typeface="Cambria Math" panose="02040503050406030204" pitchFamily="18" charset="0"/>
                                        <a:ea typeface="Cambria Math" panose="02040503050406030204" pitchFamily="18" charset="0"/>
                                      </a:rPr>
                                    </m:ctrlPr>
                                  </m:dPr>
                                  <m:e>
                                    <m:r>
                                      <a:rPr lang="zh-CN" altLang="en-US" b="0" i="1" smtClean="0">
                                        <a:latin typeface="Cambria Math" panose="02040503050406030204" pitchFamily="18" charset="0"/>
                                        <a:ea typeface="Cambria Math" panose="02040503050406030204" pitchFamily="18" charset="0"/>
                                      </a:rPr>
                                      <m:t>𝜋</m:t>
                                    </m:r>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𝜈</m:t>
                                        </m:r>
                                      </m:e>
                                      <m:sub>
                                        <m:r>
                                          <a:rPr lang="en-US" altLang="zh-CN" b="0" i="1" smtClean="0">
                                            <a:latin typeface="Cambria Math" panose="02040503050406030204" pitchFamily="18" charset="0"/>
                                            <a:ea typeface="Cambria Math" panose="02040503050406030204" pitchFamily="18" charset="0"/>
                                          </a:rPr>
                                          <m:t>0</m:t>
                                        </m:r>
                                      </m:sub>
                                    </m:sSub>
                                  </m:e>
                                </m:d>
                                <m:r>
                                  <a:rPr lang="en-US" altLang="zh-CN" b="0" i="1" smtClean="0">
                                    <a:latin typeface="Cambria Math" panose="02040503050406030204" pitchFamily="18" charset="0"/>
                                    <a:ea typeface="Cambria Math" panose="02040503050406030204" pitchFamily="18" charset="0"/>
                                  </a:rPr>
                                  <m:t>𝑐𝑜𝑠</m:t>
                                </m:r>
                                <m:f>
                                  <m:fPr>
                                    <m:ctrlPr>
                                      <a:rPr lang="en-US" altLang="zh-CN" b="0" i="1" smtClean="0">
                                        <a:latin typeface="Cambria Math" panose="02040503050406030204" pitchFamily="18" charset="0"/>
                                        <a:ea typeface="Cambria Math" panose="02040503050406030204" pitchFamily="18" charset="0"/>
                                      </a:rPr>
                                    </m:ctrlPr>
                                  </m:fPr>
                                  <m:num>
                                    <m:r>
                                      <a:rPr lang="zh-CN" altLang="en-US" b="0" i="1" smtClean="0">
                                        <a:latin typeface="Cambria Math" panose="02040503050406030204" pitchFamily="18" charset="0"/>
                                        <a:ea typeface="Cambria Math" panose="02040503050406030204" pitchFamily="18" charset="0"/>
                                      </a:rPr>
                                      <m:t>𝜆𝜋</m:t>
                                    </m:r>
                                  </m:num>
                                  <m:den>
                                    <m:r>
                                      <a:rPr lang="en-US" altLang="zh-CN" b="0" i="1" smtClean="0">
                                        <a:latin typeface="Cambria Math" panose="02040503050406030204" pitchFamily="18" charset="0"/>
                                        <a:ea typeface="Cambria Math" panose="02040503050406030204" pitchFamily="18" charset="0"/>
                                      </a:rPr>
                                      <m:t>2</m:t>
                                    </m:r>
                                  </m:den>
                                </m:f>
                              </m:e>
                            </m:func>
                          </m:e>
                        </m:d>
                      </m:e>
                    </m:func>
                    <m:r>
                      <a:rPr lang="en-US" altLang="zh-CN" b="0" i="1" smtClean="0">
                        <a:latin typeface="Cambria Math" panose="02040503050406030204" pitchFamily="18" charset="0"/>
                        <a:ea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𝑘</m:t>
                    </m:r>
                    <m:r>
                      <a:rPr lang="zh-CN" altLang="en-US" b="0" i="1" smtClean="0">
                        <a:latin typeface="Cambria Math" panose="02040503050406030204" pitchFamily="18" charset="0"/>
                        <a:ea typeface="Cambria Math" panose="02040503050406030204" pitchFamily="18" charset="0"/>
                      </a:rPr>
                      <m:t>𝜋</m:t>
                    </m:r>
                    <m:r>
                      <a:rPr lang="en-US" altLang="zh-CN" b="0" i="1" smtClean="0">
                        <a:latin typeface="Cambria Math" panose="02040503050406030204" pitchFamily="18" charset="0"/>
                        <a:ea typeface="Cambria Math" panose="02040503050406030204" pitchFamily="18" charset="0"/>
                      </a:rPr>
                      <m:t>}</m:t>
                    </m:r>
                  </m:oMath>
                </a14:m>
                <a:endParaRPr lang="en-US" altLang="zh-CN" dirty="0"/>
              </a:p>
              <a:p>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𝜋</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𝜈</m:t>
                                    </m:r>
                                  </m:e>
                                  <m:sub>
                                    <m:r>
                                      <a:rPr lang="en-US" altLang="zh-CN" b="0" i="1" smtClean="0">
                                        <a:latin typeface="Cambria Math" panose="02040503050406030204" pitchFamily="18" charset="0"/>
                                      </a:rPr>
                                      <m:t>0</m:t>
                                    </m:r>
                                  </m:sub>
                                </m:sSub>
                              </m:e>
                            </m:d>
                          </m:e>
                        </m:func>
                        <m:r>
                          <m:rPr>
                            <m:sty m:val="p"/>
                          </m:rPr>
                          <a:rPr lang="en-US" altLang="zh-CN" b="0" i="0" smtClean="0">
                            <a:latin typeface="Cambria Math" panose="02040503050406030204" pitchFamily="18" charset="0"/>
                          </a:rPr>
                          <m:t>sin</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zh-CN" altLang="en-US" b="0" i="1" smtClean="0">
                                <a:latin typeface="Cambria Math" panose="02040503050406030204" pitchFamily="18" charset="0"/>
                              </a:rPr>
                              <m:t>𝜆𝜋</m:t>
                            </m:r>
                          </m:num>
                          <m:den>
                            <m:r>
                              <a:rPr lang="en-US" altLang="zh-CN" b="0" i="1" smtClean="0">
                                <a:latin typeface="Cambria Math" panose="02040503050406030204" pitchFamily="18" charset="0"/>
                              </a:rPr>
                              <m:t>2</m:t>
                            </m:r>
                          </m:den>
                        </m:f>
                        <m:r>
                          <a:rPr lang="en-US" altLang="zh-CN" b="0" i="1" smtClean="0">
                            <a:latin typeface="Cambria Math" panose="02040503050406030204" pitchFamily="18" charset="0"/>
                          </a:rPr>
                          <m:t>)</m:t>
                        </m:r>
                      </m:num>
                      <m:den>
                        <m:r>
                          <m:rPr>
                            <m:sty m:val="p"/>
                          </m:rPr>
                          <a:rPr lang="en-US" altLang="zh-CN" b="0" i="0" smtClean="0">
                            <a:latin typeface="Cambria Math" panose="02040503050406030204" pitchFamily="18" charset="0"/>
                          </a:rPr>
                          <m:t>sin</m:t>
                        </m:r>
                        <m:r>
                          <a:rPr lang="en-US" altLang="zh-CN" b="0" i="1" smtClean="0">
                            <a:latin typeface="Cambria Math" panose="02040503050406030204" pitchFamily="18" charset="0"/>
                          </a:rPr>
                          <m:t>⁡(</m:t>
                        </m:r>
                        <m:r>
                          <a:rPr lang="zh-CN" altLang="en-US" b="0" i="1" smtClean="0">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𝜈</m:t>
                            </m:r>
                          </m:e>
                          <m:sub>
                            <m:r>
                              <a:rPr lang="en-US" altLang="zh-CN" i="1">
                                <a:latin typeface="Cambria Math" panose="02040503050406030204" pitchFamily="18" charset="0"/>
                              </a:rPr>
                              <m:t>𝑐</m:t>
                            </m:r>
                            <m:r>
                              <a:rPr lang="en-US" altLang="zh-CN" i="1">
                                <a:latin typeface="Cambria Math" panose="02040503050406030204" pitchFamily="18" charset="0"/>
                              </a:rPr>
                              <m:t>.</m:t>
                            </m:r>
                            <m:r>
                              <a:rPr lang="en-US" altLang="zh-CN" i="1">
                                <a:latin typeface="Cambria Math" panose="02040503050406030204" pitchFamily="18" charset="0"/>
                              </a:rPr>
                              <m:t>𝑜</m:t>
                            </m:r>
                            <m:r>
                              <a:rPr lang="en-US" altLang="zh-CN" i="1">
                                <a:latin typeface="Cambria Math" panose="02040503050406030204" pitchFamily="18" charset="0"/>
                              </a:rPr>
                              <m:t>.</m:t>
                            </m:r>
                          </m:sub>
                        </m:sSub>
                        <m:r>
                          <a:rPr lang="en-US" altLang="zh-CN" b="0" i="1" smtClean="0">
                            <a:latin typeface="Cambria Math" panose="02040503050406030204" pitchFamily="18" charset="0"/>
                          </a:rPr>
                          <m:t>)</m:t>
                        </m:r>
                      </m:den>
                    </m:f>
                  </m:oMath>
                </a14:m>
                <a:endParaRPr lang="en-US" altLang="zh-CN" dirty="0"/>
              </a:p>
              <a:p>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cos</m:t>
                            </m:r>
                          </m:fName>
                          <m:e>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𝜋</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𝜈</m:t>
                                    </m:r>
                                  </m:e>
                                  <m:sub>
                                    <m:r>
                                      <a:rPr lang="en-US" altLang="zh-CN" b="0" i="1" smtClean="0">
                                        <a:latin typeface="Cambria Math" panose="02040503050406030204" pitchFamily="18" charset="0"/>
                                      </a:rPr>
                                      <m:t>0</m:t>
                                    </m:r>
                                  </m:sub>
                                </m:sSub>
                              </m:e>
                            </m:d>
                          </m:e>
                        </m:func>
                        <m:r>
                          <m:rPr>
                            <m:sty m:val="p"/>
                          </m:rPr>
                          <a:rPr lang="en-US" altLang="zh-CN" b="0" i="0" smtClean="0">
                            <a:latin typeface="Cambria Math" panose="02040503050406030204" pitchFamily="18" charset="0"/>
                          </a:rPr>
                          <m:t>sin</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zh-CN" altLang="en-US" i="1">
                                <a:latin typeface="Cambria Math" panose="02040503050406030204" pitchFamily="18" charset="0"/>
                              </a:rPr>
                              <m:t>𝜆𝜋</m:t>
                            </m:r>
                          </m:num>
                          <m:den>
                            <m:r>
                              <a:rPr lang="en-US" altLang="zh-CN" b="0" i="1" smtClean="0">
                                <a:latin typeface="Cambria Math" panose="02040503050406030204" pitchFamily="18" charset="0"/>
                              </a:rPr>
                              <m:t>2</m:t>
                            </m:r>
                          </m:den>
                        </m:f>
                        <m:r>
                          <a:rPr lang="en-US" altLang="zh-CN" b="0" i="1" smtClean="0">
                            <a:latin typeface="Cambria Math" panose="02040503050406030204" pitchFamily="18" charset="0"/>
                          </a:rPr>
                          <m:t>)</m:t>
                        </m:r>
                      </m:num>
                      <m:den>
                        <m:r>
                          <m:rPr>
                            <m:sty m:val="p"/>
                          </m:rPr>
                          <a:rPr lang="en-US" altLang="zh-CN" b="0" i="0" smtClean="0">
                            <a:latin typeface="Cambria Math" panose="02040503050406030204" pitchFamily="18" charset="0"/>
                          </a:rPr>
                          <m:t>sin</m:t>
                        </m:r>
                        <m:r>
                          <a:rPr lang="en-US" altLang="zh-CN" b="0" i="1" smtClean="0">
                            <a:latin typeface="Cambria Math" panose="02040503050406030204" pitchFamily="18" charset="0"/>
                          </a:rPr>
                          <m:t>⁡(</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𝜈</m:t>
                            </m:r>
                          </m:e>
                          <m:sub>
                            <m:r>
                              <a:rPr lang="en-US" altLang="zh-CN" i="1">
                                <a:latin typeface="Cambria Math" panose="02040503050406030204" pitchFamily="18" charset="0"/>
                              </a:rPr>
                              <m:t>𝑐</m:t>
                            </m:r>
                            <m:r>
                              <a:rPr lang="en-US" altLang="zh-CN" i="1">
                                <a:latin typeface="Cambria Math" panose="02040503050406030204" pitchFamily="18" charset="0"/>
                              </a:rPr>
                              <m:t>.</m:t>
                            </m:r>
                            <m:r>
                              <a:rPr lang="en-US" altLang="zh-CN" i="1">
                                <a:latin typeface="Cambria Math" panose="02040503050406030204" pitchFamily="18" charset="0"/>
                              </a:rPr>
                              <m:t>𝑜</m:t>
                            </m:r>
                            <m:r>
                              <a:rPr lang="en-US" altLang="zh-CN" i="1">
                                <a:latin typeface="Cambria Math" panose="02040503050406030204" pitchFamily="18" charset="0"/>
                              </a:rPr>
                              <m:t>.</m:t>
                            </m:r>
                          </m:sub>
                        </m:sSub>
                        <m:r>
                          <a:rPr lang="en-US" altLang="zh-CN" b="0" i="1" smtClean="0">
                            <a:latin typeface="Cambria Math" panose="02040503050406030204" pitchFamily="18" charset="0"/>
                          </a:rPr>
                          <m:t>)</m:t>
                        </m:r>
                      </m:den>
                    </m:f>
                  </m:oMath>
                </a14:m>
                <a:endParaRPr lang="en-US" altLang="zh-CN" dirty="0"/>
              </a:p>
              <a:p>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3</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sin</m:t>
                            </m:r>
                          </m:fName>
                          <m:e>
                            <m:d>
                              <m:dPr>
                                <m:ctrlPr>
                                  <a:rPr lang="en-US" altLang="zh-CN" b="0" i="1" smtClean="0">
                                    <a:latin typeface="Cambria Math" panose="02040503050406030204" pitchFamily="18" charset="0"/>
                                  </a:rPr>
                                </m:ctrlPr>
                              </m:dPr>
                              <m:e>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𝜈</m:t>
                                    </m:r>
                                  </m:e>
                                  <m:sub>
                                    <m:r>
                                      <a:rPr lang="en-US" altLang="zh-CN" i="1">
                                        <a:latin typeface="Cambria Math" panose="02040503050406030204" pitchFamily="18" charset="0"/>
                                      </a:rPr>
                                      <m:t>0</m:t>
                                    </m:r>
                                  </m:sub>
                                </m:sSub>
                              </m:e>
                            </m:d>
                          </m:e>
                        </m:func>
                        <m:r>
                          <a:rPr lang="en-US" altLang="zh-CN" i="1">
                            <a:latin typeface="Cambria Math" panose="02040503050406030204" pitchFamily="18" charset="0"/>
                          </a:rPr>
                          <m:t>𝑐𝑜𝑠</m:t>
                        </m:r>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zh-CN" altLang="en-US" i="1">
                                <a:latin typeface="Cambria Math" panose="02040503050406030204" pitchFamily="18" charset="0"/>
                              </a:rPr>
                              <m:t>𝜆𝜋</m:t>
                            </m:r>
                          </m:num>
                          <m:den>
                            <m:r>
                              <a:rPr lang="en-US" altLang="zh-CN" i="1">
                                <a:latin typeface="Cambria Math" panose="02040503050406030204" pitchFamily="18" charset="0"/>
                              </a:rPr>
                              <m:t>2</m:t>
                            </m:r>
                          </m:den>
                        </m:f>
                        <m:r>
                          <a:rPr lang="en-US" altLang="zh-CN" i="1">
                            <a:latin typeface="Cambria Math" panose="02040503050406030204" pitchFamily="18" charset="0"/>
                          </a:rPr>
                          <m:t>)</m:t>
                        </m:r>
                      </m:num>
                      <m:den>
                        <m:r>
                          <m:rPr>
                            <m:sty m:val="p"/>
                          </m:rPr>
                          <a:rPr lang="en-US" altLang="zh-CN" b="0" i="0" smtClean="0">
                            <a:latin typeface="Cambria Math" panose="02040503050406030204" pitchFamily="18" charset="0"/>
                          </a:rPr>
                          <m:t>sin</m:t>
                        </m:r>
                        <m:r>
                          <a:rPr lang="en-US" altLang="zh-CN" b="0" i="1" smtClean="0">
                            <a:latin typeface="Cambria Math" panose="02040503050406030204" pitchFamily="18" charset="0"/>
                          </a:rPr>
                          <m:t>⁡(</m:t>
                        </m:r>
                        <m:r>
                          <a:rPr lang="zh-CN" altLang="en-US" i="1">
                            <a:latin typeface="Cambria Math" panose="02040503050406030204" pitchFamily="18" charset="0"/>
                          </a:rPr>
                          <m:t>𝜋</m:t>
                        </m:r>
                        <m:sSub>
                          <m:sSubPr>
                            <m:ctrlPr>
                              <a:rPr lang="en-US" altLang="zh-CN" i="1">
                                <a:latin typeface="Cambria Math" panose="02040503050406030204" pitchFamily="18" charset="0"/>
                              </a:rPr>
                            </m:ctrlPr>
                          </m:sSubPr>
                          <m:e>
                            <m:r>
                              <a:rPr lang="zh-CN" altLang="en-US" i="1">
                                <a:latin typeface="Cambria Math" panose="02040503050406030204" pitchFamily="18" charset="0"/>
                              </a:rPr>
                              <m:t>𝜈</m:t>
                            </m:r>
                          </m:e>
                          <m:sub>
                            <m:r>
                              <a:rPr lang="en-US" altLang="zh-CN" i="1">
                                <a:latin typeface="Cambria Math" panose="02040503050406030204" pitchFamily="18" charset="0"/>
                              </a:rPr>
                              <m:t>𝑐</m:t>
                            </m:r>
                            <m:r>
                              <a:rPr lang="en-US" altLang="zh-CN" i="1">
                                <a:latin typeface="Cambria Math" panose="02040503050406030204" pitchFamily="18" charset="0"/>
                              </a:rPr>
                              <m:t>.</m:t>
                            </m:r>
                            <m:r>
                              <a:rPr lang="en-US" altLang="zh-CN" i="1">
                                <a:latin typeface="Cambria Math" panose="02040503050406030204" pitchFamily="18" charset="0"/>
                              </a:rPr>
                              <m:t>𝑜</m:t>
                            </m:r>
                            <m:r>
                              <a:rPr lang="en-US" altLang="zh-CN" i="1">
                                <a:latin typeface="Cambria Math" panose="02040503050406030204" pitchFamily="18" charset="0"/>
                              </a:rPr>
                              <m:t>.</m:t>
                            </m:r>
                          </m:sub>
                        </m:sSub>
                        <m:r>
                          <a:rPr lang="en-US" altLang="zh-CN" b="0" i="1" smtClean="0">
                            <a:latin typeface="Cambria Math" panose="02040503050406030204" pitchFamily="18" charset="0"/>
                          </a:rPr>
                          <m:t>)</m:t>
                        </m:r>
                      </m:den>
                    </m:f>
                  </m:oMath>
                </a14:m>
                <a:endParaRPr lang="en-US" altLang="zh-CN" dirty="0"/>
              </a:p>
              <a:p>
                <a:r>
                  <a:rPr lang="en-US" altLang="zh-CN" dirty="0"/>
                  <a:t>                    </a:t>
                </a:r>
                <a:endParaRPr lang="zh-CN" altLang="en-US" dirty="0"/>
              </a:p>
            </p:txBody>
          </p:sp>
        </mc:Choice>
        <mc:Fallback xmlns="">
          <p:sp>
            <p:nvSpPr>
              <p:cNvPr id="3" name="内容占位符 2">
                <a:extLst>
                  <a:ext uri="{FF2B5EF4-FFF2-40B4-BE49-F238E27FC236}">
                    <a16:creationId xmlns:a16="http://schemas.microsoft.com/office/drawing/2014/main" id="{D97BBDDF-FD1B-7F43-2B2A-FE6848CEBBE7}"/>
                  </a:ext>
                </a:extLst>
              </p:cNvPr>
              <p:cNvSpPr>
                <a:spLocks noGrp="1" noRot="1" noChangeAspect="1" noMove="1" noResize="1" noEditPoints="1" noAdjustHandles="1" noChangeArrowheads="1" noChangeShapeType="1" noTextEdit="1"/>
              </p:cNvSpPr>
              <p:nvPr>
                <p:ph idx="1"/>
              </p:nvPr>
            </p:nvSpPr>
            <p:spPr>
              <a:xfrm>
                <a:off x="838200" y="275303"/>
                <a:ext cx="10515600" cy="5823002"/>
              </a:xfrm>
              <a:blipFill>
                <a:blip r:embed="rId2"/>
                <a:stretch>
                  <a:fillRect l="-10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11035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1991A1A4-BD2D-75FA-A681-8FFC14E2A656}"/>
                  </a:ext>
                </a:extLst>
              </p:cNvPr>
              <p:cNvSpPr>
                <a:spLocks noGrp="1"/>
              </p:cNvSpPr>
              <p:nvPr>
                <p:ph idx="1"/>
              </p:nvPr>
            </p:nvSpPr>
            <p:spPr>
              <a:xfrm>
                <a:off x="393289" y="245806"/>
                <a:ext cx="11454581" cy="6371304"/>
              </a:xfrm>
            </p:spPr>
            <p:txBody>
              <a:bodyPr/>
              <a:lstStyle/>
              <a:p>
                <a:r>
                  <a:rPr lang="zh-CN" altLang="en-US" dirty="0"/>
                  <a:t>下面给出（</a:t>
                </a:r>
                <a:r>
                  <a:rPr lang="en-US" altLang="zh-CN" dirty="0"/>
                  <a:t>1</a:t>
                </a:r>
                <a:r>
                  <a:rPr lang="zh-CN" altLang="en-US" dirty="0"/>
                  <a:t>）的证明：</a:t>
                </a:r>
                <a:endParaRPr lang="en-US" altLang="zh-CN" dirty="0"/>
              </a:p>
              <a:p>
                <a:r>
                  <a:rPr lang="en-US" altLang="zh-CN" dirty="0"/>
                  <a:t> </a:t>
                </a:r>
                <a:r>
                  <a:rPr lang="zh-CN" altLang="en-US" dirty="0"/>
                  <a:t>类似于欧拉公式</a:t>
                </a:r>
                <a:r>
                  <a:rPr lang="en-US" altLang="zh-CN" dirty="0"/>
                  <a:t>,</a:t>
                </a:r>
              </a:p>
              <a:p>
                <a:r>
                  <a:rPr lang="en-US" altLang="zh-CN" dirty="0"/>
                  <a:t>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𝑖𝑎</m:t>
                        </m:r>
                        <m:acc>
                          <m:accPr>
                            <m:chr m:val="⃗"/>
                            <m:ctrlPr>
                              <a:rPr lang="en-US" altLang="zh-CN" b="0" i="1" smtClean="0">
                                <a:latin typeface="Cambria Math" panose="02040503050406030204" pitchFamily="18" charset="0"/>
                              </a:rPr>
                            </m:ctrlPr>
                          </m:accPr>
                          <m:e>
                            <m:r>
                              <a:rPr lang="zh-CN" altLang="en-US" b="0" i="1" smtClean="0">
                                <a:latin typeface="Cambria Math" panose="02040503050406030204" pitchFamily="18" charset="0"/>
                              </a:rPr>
                              <m:t>𝜎</m:t>
                            </m:r>
                          </m:e>
                        </m:acc>
                        <m:r>
                          <a:rPr lang="en-US" altLang="zh-CN" i="1" smtClean="0">
                            <a:latin typeface="Cambria Math" panose="02040503050406030204" pitchFamily="18" charset="0"/>
                            <a:ea typeface="Cambria Math" panose="02040503050406030204" pitchFamily="18" charset="0"/>
                          </a:rPr>
                          <m:t>∙</m:t>
                        </m:r>
                        <m:acc>
                          <m:accPr>
                            <m:chr m:val="⃗"/>
                            <m:ctrlPr>
                              <a:rPr lang="en-US" altLang="zh-CN"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𝑛</m:t>
                            </m:r>
                          </m:e>
                        </m:acc>
                      </m:sup>
                    </m:sSup>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𝑘</m:t>
                        </m:r>
                        <m:r>
                          <a:rPr lang="en-US" altLang="zh-CN" b="0" i="1" smtClean="0">
                            <a:latin typeface="Cambria Math" panose="02040503050406030204" pitchFamily="18" charset="0"/>
                          </a:rPr>
                          <m:t>=0</m:t>
                        </m:r>
                      </m:sub>
                      <m:sup>
                        <m:r>
                          <a:rPr lang="en-US" altLang="zh-CN" b="0" i="1" smtClean="0">
                            <a:latin typeface="Cambria Math" panose="02040503050406030204" pitchFamily="18" charset="0"/>
                            <a:ea typeface="Cambria Math" panose="02040503050406030204" pitchFamily="18" charset="0"/>
                          </a:rPr>
                          <m:t>+∞</m:t>
                        </m:r>
                      </m:sup>
                      <m:e>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e>
                                    </m:acc>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𝑛</m:t>
                                        </m:r>
                                      </m:e>
                                    </m:acc>
                                  </m:e>
                                </m:d>
                              </m:e>
                              <m:sup>
                                <m:r>
                                  <a:rPr lang="en-US" altLang="zh-CN" b="0" i="1" smtClean="0">
                                    <a:latin typeface="Cambria Math" panose="02040503050406030204" pitchFamily="18" charset="0"/>
                                  </a:rPr>
                                  <m:t>𝑘</m:t>
                                </m:r>
                              </m:sup>
                            </m:sSup>
                          </m:num>
                          <m:den>
                            <m:r>
                              <a:rPr lang="en-US" altLang="zh-CN" b="0" i="1" smtClean="0">
                                <a:latin typeface="Cambria Math" panose="02040503050406030204" pitchFamily="18" charset="0"/>
                              </a:rPr>
                              <m:t>𝑘</m:t>
                            </m:r>
                            <m:r>
                              <a:rPr lang="en-US" altLang="zh-CN" b="0" i="1" smtClean="0">
                                <a:latin typeface="Cambria Math" panose="02040503050406030204" pitchFamily="18" charset="0"/>
                              </a:rPr>
                              <m:t>!</m:t>
                            </m:r>
                          </m:den>
                        </m:f>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𝑘</m:t>
                            </m:r>
                          </m:sup>
                        </m:sSup>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𝑘</m:t>
                            </m:r>
                          </m:sup>
                        </m:sSup>
                      </m:e>
                    </m:nary>
                  </m:oMath>
                </a14:m>
                <a:endParaRPr lang="en-US" altLang="zh-CN" dirty="0"/>
              </a:p>
              <a:p>
                <a:r>
                  <a:rPr lang="en-US" altLang="zh-CN" dirty="0"/>
                  <a:t>            </a:t>
                </a:r>
                <a14:m>
                  <m:oMath xmlns:m="http://schemas.openxmlformats.org/officeDocument/2006/math">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𝑘</m:t>
                        </m:r>
                        <m:r>
                          <a:rPr lang="en-US" altLang="zh-CN" b="0" i="1" smtClean="0">
                            <a:latin typeface="Cambria Math" panose="02040503050406030204" pitchFamily="18" charset="0"/>
                          </a:rPr>
                          <m:t>=0</m:t>
                        </m:r>
                      </m:sub>
                      <m:sup>
                        <m:r>
                          <a:rPr lang="en-US" altLang="zh-CN" i="1">
                            <a:latin typeface="Cambria Math" panose="02040503050406030204" pitchFamily="18" charset="0"/>
                            <a:ea typeface="Cambria Math" panose="02040503050406030204" pitchFamily="18" charset="0"/>
                          </a:rPr>
                          <m:t>+∞</m:t>
                        </m:r>
                      </m:sup>
                      <m:e>
                        <m:f>
                          <m:fPr>
                            <m:ctrlPr>
                              <a:rPr lang="en-US" altLang="zh-CN" b="0" i="1" smtClean="0">
                                <a:latin typeface="Cambria Math" panose="02040503050406030204" pitchFamily="18" charset="0"/>
                              </a:rPr>
                            </m:ctrlPr>
                          </m:fPr>
                          <m:num>
                            <m:sSup>
                              <m:sSupPr>
                                <m:ctrlPr>
                                  <a:rPr lang="en-US" altLang="zh-CN" b="0" i="1" smtClean="0">
                                    <a:latin typeface="Cambria Math" panose="02040503050406030204" pitchFamily="18" charset="0"/>
                                  </a:rPr>
                                </m:ctrlPr>
                              </m:sSupPr>
                              <m:e>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e>
                                    </m:acc>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𝑛</m:t>
                                        </m:r>
                                      </m:e>
                                    </m:acc>
                                  </m:e>
                                </m:d>
                              </m:e>
                              <m:sup>
                                <m:r>
                                  <a:rPr lang="en-US" altLang="zh-CN" b="0" i="1" smtClean="0">
                                    <a:latin typeface="Cambria Math" panose="02040503050406030204" pitchFamily="18" charset="0"/>
                                  </a:rPr>
                                  <m:t>2</m:t>
                                </m:r>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p>
                            </m:sSup>
                          </m:num>
                          <m:den>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2</m:t>
                                </m:r>
                                <m:r>
                                  <a:rPr lang="en-US" altLang="zh-CN" b="0" i="1" smtClean="0">
                                    <a:latin typeface="Cambria Math" panose="02040503050406030204" pitchFamily="18" charset="0"/>
                                  </a:rPr>
                                  <m:t>𝑘</m:t>
                                </m:r>
                                <m:r>
                                  <a:rPr lang="en-US" altLang="zh-CN" b="0" i="1" smtClean="0">
                                    <a:latin typeface="Cambria Math" panose="02040503050406030204" pitchFamily="18" charset="0"/>
                                  </a:rPr>
                                  <m:t>+1</m:t>
                                </m:r>
                              </m:e>
                            </m:d>
                            <m:r>
                              <a:rPr lang="en-US" altLang="zh-CN" b="0" i="1" smtClean="0">
                                <a:latin typeface="Cambria Math" panose="02040503050406030204" pitchFamily="18" charset="0"/>
                              </a:rPr>
                              <m:t>!</m:t>
                            </m:r>
                          </m:den>
                        </m:f>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e>
                          <m:sup>
                            <m:r>
                              <a:rPr lang="en-US" altLang="zh-CN" b="0" i="1" smtClean="0">
                                <a:latin typeface="Cambria Math" panose="02040503050406030204" pitchFamily="18" charset="0"/>
                              </a:rPr>
                              <m:t>2</m:t>
                            </m:r>
                            <m:r>
                              <a:rPr lang="en-US" altLang="zh-CN" i="1">
                                <a:latin typeface="Cambria Math" panose="02040503050406030204" pitchFamily="18" charset="0"/>
                              </a:rPr>
                              <m:t>𝑘</m:t>
                            </m:r>
                            <m:r>
                              <a:rPr lang="en-US" altLang="zh-CN" b="0" i="1" smtClean="0">
                                <a:latin typeface="Cambria Math" panose="02040503050406030204" pitchFamily="18" charset="0"/>
                              </a:rPr>
                              <m:t>+1</m:t>
                            </m:r>
                          </m:sup>
                        </m:sSup>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𝑎</m:t>
                            </m:r>
                          </m:e>
                          <m:sup>
                            <m:r>
                              <a:rPr lang="en-US" altLang="zh-CN" b="0" i="1" smtClean="0">
                                <a:latin typeface="Cambria Math" panose="02040503050406030204" pitchFamily="18" charset="0"/>
                              </a:rPr>
                              <m:t>2</m:t>
                            </m:r>
                            <m:r>
                              <a:rPr lang="en-US" altLang="zh-CN" b="0" i="1" smtClean="0">
                                <a:latin typeface="Cambria Math" panose="02040503050406030204" pitchFamily="18" charset="0"/>
                              </a:rPr>
                              <m:t>𝑘</m:t>
                            </m:r>
                            <m:r>
                              <a:rPr lang="en-US" altLang="zh-CN" b="0" i="1" smtClean="0">
                                <a:latin typeface="Cambria Math" panose="02040503050406030204" pitchFamily="18" charset="0"/>
                              </a:rPr>
                              <m:t>+1</m:t>
                            </m:r>
                          </m:sup>
                        </m:sSup>
                        <m:r>
                          <a:rPr lang="en-US" altLang="zh-CN" b="0" i="1" smtClean="0">
                            <a:latin typeface="Cambria Math" panose="02040503050406030204" pitchFamily="18" charset="0"/>
                          </a:rPr>
                          <m:t>+</m:t>
                        </m:r>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𝑘</m:t>
                            </m:r>
                            <m:r>
                              <a:rPr lang="en-US" altLang="zh-CN" i="1">
                                <a:latin typeface="Cambria Math" panose="02040503050406030204" pitchFamily="18" charset="0"/>
                              </a:rPr>
                              <m:t>=0</m:t>
                            </m:r>
                          </m:sub>
                          <m:sup>
                            <m:r>
                              <a:rPr lang="en-US" altLang="zh-CN" i="1">
                                <a:latin typeface="Cambria Math" panose="02040503050406030204" pitchFamily="18" charset="0"/>
                                <a:ea typeface="Cambria Math" panose="02040503050406030204" pitchFamily="18" charset="0"/>
                              </a:rPr>
                              <m:t>+∞</m:t>
                            </m:r>
                          </m:sup>
                          <m:e>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e>
                                        </m:acc>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𝑛</m:t>
                                            </m:r>
                                          </m:e>
                                        </m:acc>
                                      </m:e>
                                    </m:d>
                                  </m:e>
                                  <m:sup>
                                    <m:r>
                                      <a:rPr lang="en-US" altLang="zh-CN" i="1">
                                        <a:latin typeface="Cambria Math" panose="02040503050406030204" pitchFamily="18" charset="0"/>
                                      </a:rPr>
                                      <m:t>2</m:t>
                                    </m:r>
                                    <m:r>
                                      <a:rPr lang="en-US" altLang="zh-CN" i="1">
                                        <a:latin typeface="Cambria Math" panose="02040503050406030204" pitchFamily="18" charset="0"/>
                                      </a:rPr>
                                      <m:t>𝑘</m:t>
                                    </m:r>
                                  </m:sup>
                                </m:sSup>
                              </m:num>
                              <m:den>
                                <m:d>
                                  <m:dPr>
                                    <m:ctrlPr>
                                      <a:rPr lang="en-US" altLang="zh-CN" i="1">
                                        <a:latin typeface="Cambria Math" panose="02040503050406030204" pitchFamily="18" charset="0"/>
                                      </a:rPr>
                                    </m:ctrlPr>
                                  </m:dPr>
                                  <m:e>
                                    <m:r>
                                      <a:rPr lang="en-US" altLang="zh-CN" i="1">
                                        <a:latin typeface="Cambria Math" panose="02040503050406030204" pitchFamily="18" charset="0"/>
                                      </a:rPr>
                                      <m:t>2</m:t>
                                    </m:r>
                                    <m:r>
                                      <a:rPr lang="en-US" altLang="zh-CN" i="1">
                                        <a:latin typeface="Cambria Math" panose="02040503050406030204" pitchFamily="18" charset="0"/>
                                      </a:rPr>
                                      <m:t>𝑘</m:t>
                                    </m:r>
                                  </m:e>
                                </m:d>
                                <m:r>
                                  <a:rPr lang="en-US" altLang="zh-CN" b="0" i="1" smtClean="0">
                                    <a:latin typeface="Cambria Math" panose="02040503050406030204" pitchFamily="18" charset="0"/>
                                  </a:rPr>
                                  <m:t>!</m:t>
                                </m:r>
                              </m:den>
                            </m:f>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𝑖</m:t>
                                </m:r>
                                <m:r>
                                  <a:rPr lang="en-US" altLang="zh-CN" i="1">
                                    <a:latin typeface="Cambria Math" panose="02040503050406030204" pitchFamily="18" charset="0"/>
                                  </a:rPr>
                                  <m:t>)</m:t>
                                </m:r>
                              </m:e>
                              <m:sup>
                                <m:r>
                                  <a:rPr lang="en-US" altLang="zh-CN" i="1">
                                    <a:latin typeface="Cambria Math" panose="02040503050406030204" pitchFamily="18" charset="0"/>
                                  </a:rPr>
                                  <m:t>2</m:t>
                                </m:r>
                                <m:r>
                                  <a:rPr lang="en-US" altLang="zh-CN" i="1">
                                    <a:latin typeface="Cambria Math" panose="02040503050406030204" pitchFamily="18" charset="0"/>
                                  </a:rPr>
                                  <m:t>𝑘</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𝑎</m:t>
                                </m:r>
                              </m:e>
                              <m:sup>
                                <m:r>
                                  <a:rPr lang="en-US" altLang="zh-CN" i="1">
                                    <a:latin typeface="Cambria Math" panose="02040503050406030204" pitchFamily="18" charset="0"/>
                                  </a:rPr>
                                  <m:t>2</m:t>
                                </m:r>
                                <m:r>
                                  <a:rPr lang="en-US" altLang="zh-CN" i="1">
                                    <a:latin typeface="Cambria Math" panose="02040503050406030204" pitchFamily="18" charset="0"/>
                                  </a:rPr>
                                  <m:t>𝑘</m:t>
                                </m:r>
                              </m:sup>
                            </m:sSup>
                          </m:e>
                        </m:nary>
                      </m:e>
                    </m:nary>
                  </m:oMath>
                </a14:m>
                <a:endParaRPr lang="en-US" altLang="zh-CN" dirty="0"/>
              </a:p>
              <a:p>
                <a:r>
                  <a:rPr lang="en-US" altLang="zh-CN" dirty="0"/>
                  <a:t>            </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𝑖</m:t>
                    </m:r>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e>
                        </m:acc>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𝑛</m:t>
                            </m:r>
                          </m:e>
                        </m:acc>
                      </m:e>
                    </m:d>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𝑘</m:t>
                        </m:r>
                        <m:r>
                          <a:rPr lang="en-US" altLang="zh-CN" b="0" i="1" smtClean="0">
                            <a:latin typeface="Cambria Math" panose="02040503050406030204" pitchFamily="18" charset="0"/>
                          </a:rPr>
                          <m:t>=0</m:t>
                        </m:r>
                      </m:sub>
                      <m:sup>
                        <m:r>
                          <a:rPr lang="en-US" altLang="zh-CN" b="0" i="1" smtClean="0">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up>
                      <m:e>
                        <m:sSup>
                          <m:sSupPr>
                            <m:ctrlPr>
                              <a:rPr lang="en-US" altLang="zh-CN" b="0" i="1" smtClean="0">
                                <a:latin typeface="Cambria Math" panose="02040503050406030204" pitchFamily="18" charset="0"/>
                              </a:rPr>
                            </m:ctrlPr>
                          </m:sSupPr>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𝑗</m:t>
                                    </m:r>
                                  </m:sub>
                                </m:sSub>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𝑗</m:t>
                                    </m:r>
                                  </m:sub>
                                </m:sSub>
                              </m:e>
                            </m:d>
                          </m:e>
                          <m:sup>
                            <m:r>
                              <a:rPr lang="en-US" altLang="zh-CN" b="0" i="1" smtClean="0">
                                <a:latin typeface="Cambria Math" panose="02040503050406030204" pitchFamily="18" charset="0"/>
                              </a:rPr>
                              <m:t>𝑘</m:t>
                            </m:r>
                          </m:sup>
                        </m:sSup>
                      </m:e>
                    </m:nary>
                    <m:f>
                      <m:fPr>
                        <m:ctrlPr>
                          <a:rPr lang="en-US" altLang="zh-CN" b="0" i="1" smtClean="0">
                            <a:latin typeface="Cambria Math" panose="02040503050406030204" pitchFamily="18" charset="0"/>
                          </a:rPr>
                        </m:ctrlPr>
                      </m:fPr>
                      <m:num>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b="0" i="1" smtClean="0">
                                    <a:latin typeface="Cambria Math" panose="02040503050406030204" pitchFamily="18" charset="0"/>
                                  </a:rPr>
                                  <m:t>−1</m:t>
                                </m:r>
                              </m:e>
                            </m:d>
                          </m:e>
                          <m:sup>
                            <m:r>
                              <a:rPr lang="en-US" altLang="zh-CN" b="0" i="1" smtClean="0">
                                <a:latin typeface="Cambria Math" panose="02040503050406030204" pitchFamily="18" charset="0"/>
                              </a:rPr>
                              <m:t>𝑘</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𝑎</m:t>
                            </m:r>
                          </m:e>
                          <m:sup>
                            <m:r>
                              <a:rPr lang="en-US" altLang="zh-CN" i="1">
                                <a:latin typeface="Cambria Math" panose="02040503050406030204" pitchFamily="18" charset="0"/>
                              </a:rPr>
                              <m:t>2</m:t>
                            </m:r>
                            <m:r>
                              <a:rPr lang="en-US" altLang="zh-CN" i="1">
                                <a:latin typeface="Cambria Math" panose="02040503050406030204" pitchFamily="18" charset="0"/>
                              </a:rPr>
                              <m:t>𝑘</m:t>
                            </m:r>
                            <m:r>
                              <a:rPr lang="en-US" altLang="zh-CN" i="1">
                                <a:latin typeface="Cambria Math" panose="02040503050406030204" pitchFamily="18" charset="0"/>
                              </a:rPr>
                              <m:t>+1</m:t>
                            </m:r>
                          </m:sup>
                        </m:sSup>
                      </m:num>
                      <m:den>
                        <m:d>
                          <m:dPr>
                            <m:ctrlPr>
                              <a:rPr lang="en-US" altLang="zh-CN" i="1">
                                <a:latin typeface="Cambria Math" panose="02040503050406030204" pitchFamily="18" charset="0"/>
                              </a:rPr>
                            </m:ctrlPr>
                          </m:dPr>
                          <m:e>
                            <m:r>
                              <a:rPr lang="en-US" altLang="zh-CN" i="1">
                                <a:latin typeface="Cambria Math" panose="02040503050406030204" pitchFamily="18" charset="0"/>
                              </a:rPr>
                              <m:t>2</m:t>
                            </m:r>
                            <m:r>
                              <a:rPr lang="en-US" altLang="zh-CN" i="1">
                                <a:latin typeface="Cambria Math" panose="02040503050406030204" pitchFamily="18" charset="0"/>
                              </a:rPr>
                              <m:t>𝑘</m:t>
                            </m:r>
                            <m:r>
                              <a:rPr lang="en-US" altLang="zh-CN" i="1">
                                <a:latin typeface="Cambria Math" panose="02040503050406030204" pitchFamily="18" charset="0"/>
                              </a:rPr>
                              <m:t>+1</m:t>
                            </m:r>
                          </m:e>
                        </m:d>
                        <m:r>
                          <a:rPr lang="en-US" altLang="zh-CN" b="0" i="1" smtClean="0">
                            <a:latin typeface="Cambria Math" panose="02040503050406030204" pitchFamily="18" charset="0"/>
                          </a:rPr>
                          <m:t>!</m:t>
                        </m:r>
                      </m:den>
                    </m:f>
                    <m:r>
                      <a:rPr lang="en-US" altLang="zh-CN" b="0" i="1" smtClean="0">
                        <a:latin typeface="Cambria Math" panose="02040503050406030204" pitchFamily="18" charset="0"/>
                      </a:rPr>
                      <m:t>+</m:t>
                    </m:r>
                    <m:nary>
                      <m:naryPr>
                        <m:chr m:val="∑"/>
                        <m:ctrlPr>
                          <a:rPr lang="en-US" altLang="zh-CN" i="1" smtClean="0">
                            <a:latin typeface="Cambria Math" panose="02040503050406030204" pitchFamily="18" charset="0"/>
                          </a:rPr>
                        </m:ctrlPr>
                      </m:naryPr>
                      <m:sub>
                        <m:r>
                          <m:rPr>
                            <m:brk m:alnAt="23"/>
                          </m:rPr>
                          <a:rPr lang="en-US" altLang="zh-CN" i="1">
                            <a:latin typeface="Cambria Math" panose="02040503050406030204" pitchFamily="18" charset="0"/>
                          </a:rPr>
                          <m:t>𝑘</m:t>
                        </m:r>
                        <m:r>
                          <a:rPr lang="en-US" altLang="zh-CN" i="1">
                            <a:latin typeface="Cambria Math" panose="02040503050406030204" pitchFamily="18" charset="0"/>
                          </a:rPr>
                          <m:t>=0</m:t>
                        </m:r>
                      </m:sub>
                      <m:sup>
                        <m:r>
                          <a:rPr lang="en-US" altLang="zh-CN" i="1">
                            <a:latin typeface="Cambria Math" panose="02040503050406030204" pitchFamily="18" charset="0"/>
                            <a:ea typeface="Cambria Math" panose="02040503050406030204" pitchFamily="18" charset="0"/>
                          </a:rPr>
                          <m:t>+∞</m:t>
                        </m:r>
                      </m:sup>
                      <m:e>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𝑗</m:t>
                                    </m:r>
                                  </m:sub>
                                </m:sSub>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zh-CN" altLang="en-US" i="1">
                                        <a:latin typeface="Cambria Math" panose="02040503050406030204" pitchFamily="18" charset="0"/>
                                      </a:rPr>
                                      <m:t>𝜎</m:t>
                                    </m:r>
                                  </m:e>
                                  <m:sub>
                                    <m:r>
                                      <a:rPr lang="en-US" altLang="zh-CN" i="1">
                                        <a:latin typeface="Cambria Math" panose="02040503050406030204" pitchFamily="18" charset="0"/>
                                      </a:rPr>
                                      <m:t>𝑗</m:t>
                                    </m:r>
                                  </m:sub>
                                </m:sSub>
                              </m:e>
                            </m:d>
                          </m:e>
                          <m:sup>
                            <m:r>
                              <a:rPr lang="en-US" altLang="zh-CN" i="1">
                                <a:latin typeface="Cambria Math" panose="02040503050406030204" pitchFamily="18" charset="0"/>
                              </a:rPr>
                              <m:t>𝑘</m:t>
                            </m:r>
                          </m:sup>
                        </m:sSup>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m:t>
                                </m:r>
                                <m:r>
                                  <a:rPr lang="en-US" altLang="zh-CN" b="0" i="1" smtClean="0">
                                    <a:latin typeface="Cambria Math" panose="02040503050406030204" pitchFamily="18" charset="0"/>
                                  </a:rPr>
                                  <m:t>−1</m:t>
                                </m:r>
                                <m:r>
                                  <a:rPr lang="en-US" altLang="zh-CN" i="1">
                                    <a:latin typeface="Cambria Math" panose="02040503050406030204" pitchFamily="18" charset="0"/>
                                  </a:rPr>
                                  <m:t>)</m:t>
                                </m:r>
                              </m:e>
                              <m:sup>
                                <m:r>
                                  <a:rPr lang="en-US" altLang="zh-CN" i="1">
                                    <a:latin typeface="Cambria Math" panose="02040503050406030204" pitchFamily="18" charset="0"/>
                                  </a:rPr>
                                  <m:t>𝑘</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𝑎</m:t>
                                </m:r>
                              </m:e>
                              <m:sup>
                                <m:r>
                                  <a:rPr lang="en-US" altLang="zh-CN" i="1">
                                    <a:latin typeface="Cambria Math" panose="02040503050406030204" pitchFamily="18" charset="0"/>
                                  </a:rPr>
                                  <m:t>2</m:t>
                                </m:r>
                                <m:r>
                                  <a:rPr lang="en-US" altLang="zh-CN" i="1">
                                    <a:latin typeface="Cambria Math" panose="02040503050406030204" pitchFamily="18" charset="0"/>
                                  </a:rPr>
                                  <m:t>𝑘</m:t>
                                </m:r>
                              </m:sup>
                            </m:sSup>
                          </m:num>
                          <m:den>
                            <m:d>
                              <m:dPr>
                                <m:ctrlPr>
                                  <a:rPr lang="en-US" altLang="zh-CN" i="1">
                                    <a:latin typeface="Cambria Math" panose="02040503050406030204" pitchFamily="18" charset="0"/>
                                  </a:rPr>
                                </m:ctrlPr>
                              </m:dPr>
                              <m:e>
                                <m:r>
                                  <a:rPr lang="en-US" altLang="zh-CN" i="1">
                                    <a:latin typeface="Cambria Math" panose="02040503050406030204" pitchFamily="18" charset="0"/>
                                  </a:rPr>
                                  <m:t>2</m:t>
                                </m:r>
                                <m:r>
                                  <a:rPr lang="en-US" altLang="zh-CN" i="1">
                                    <a:latin typeface="Cambria Math" panose="02040503050406030204" pitchFamily="18" charset="0"/>
                                  </a:rPr>
                                  <m:t>𝑘</m:t>
                                </m:r>
                              </m:e>
                            </m:d>
                            <m:r>
                              <a:rPr lang="en-US" altLang="zh-CN" i="1">
                                <a:latin typeface="Cambria Math" panose="02040503050406030204" pitchFamily="18" charset="0"/>
                              </a:rPr>
                              <m:t>!</m:t>
                            </m:r>
                          </m:den>
                        </m:f>
                      </m:e>
                    </m:nary>
                  </m:oMath>
                </a14:m>
                <a:endParaRPr lang="en-US" altLang="zh-CN" dirty="0"/>
              </a:p>
              <a:p>
                <a:r>
                  <a:rPr lang="en-US" altLang="zh-CN" dirty="0"/>
                  <a:t>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nary>
                      <m:naryPr>
                        <m:chr m:val="∑"/>
                        <m:ctrlPr>
                          <a:rPr lang="en-US" altLang="zh-CN" b="0" i="1" smtClean="0">
                            <a:latin typeface="Cambria Math" panose="02040503050406030204" pitchFamily="18" charset="0"/>
                            <a:ea typeface="Cambria Math" panose="02040503050406030204" pitchFamily="18" charset="0"/>
                          </a:rPr>
                        </m:ctrlPr>
                      </m:naryPr>
                      <m:sub>
                        <m:r>
                          <m:rPr>
                            <m:brk m:alnAt="23"/>
                          </m:rPr>
                          <a:rPr lang="en-US" altLang="zh-CN" b="0" i="1" smtClean="0">
                            <a:latin typeface="Cambria Math" panose="02040503050406030204" pitchFamily="18" charset="0"/>
                            <a:ea typeface="Cambria Math" panose="02040503050406030204" pitchFamily="18" charset="0"/>
                          </a:rPr>
                          <m:t>𝑘</m:t>
                        </m:r>
                        <m:r>
                          <a:rPr lang="en-US" altLang="zh-CN" b="0" i="1" smtClean="0">
                            <a:latin typeface="Cambria Math" panose="02040503050406030204" pitchFamily="18" charset="0"/>
                            <a:ea typeface="Cambria Math" panose="02040503050406030204" pitchFamily="18" charset="0"/>
                          </a:rPr>
                          <m:t>=0</m:t>
                        </m:r>
                      </m:sub>
                      <m:sup>
                        <m:r>
                          <a:rPr lang="en-US" altLang="zh-CN" b="0" i="1" smtClean="0">
                            <a:latin typeface="Cambria Math" panose="02040503050406030204" pitchFamily="18" charset="0"/>
                            <a:ea typeface="Cambria Math" panose="02040503050406030204" pitchFamily="18" charset="0"/>
                          </a:rPr>
                          <m:t>+∞</m:t>
                        </m:r>
                      </m:sup>
                      <m:e>
                        <m:sSup>
                          <m:sSupPr>
                            <m:ctrlPr>
                              <a:rPr lang="en-US" altLang="zh-CN" b="0" i="1" smtClean="0">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𝑖</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𝑗</m:t>
                                </m:r>
                              </m:sub>
                            </m:sSub>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𝜀</m:t>
                                </m:r>
                              </m:e>
                              <m:sub>
                                <m:r>
                                  <a:rPr lang="en-US" altLang="zh-CN" i="1" dirty="0">
                                    <a:latin typeface="Cambria Math" panose="02040503050406030204" pitchFamily="18" charset="0"/>
                                    <a:ea typeface="Cambria Math" panose="02040503050406030204" pitchFamily="18" charset="0"/>
                                  </a:rPr>
                                  <m:t>𝑖𝑗𝑘</m:t>
                                </m:r>
                              </m:sub>
                            </m:sSub>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𝜎</m:t>
                                </m:r>
                              </m:e>
                              <m:sub>
                                <m:r>
                                  <a:rPr lang="en-US" altLang="zh-CN" b="0" i="1" dirty="0" smtClean="0">
                                    <a:latin typeface="Cambria Math" panose="02040503050406030204" pitchFamily="18" charset="0"/>
                                    <a:ea typeface="Cambria Math" panose="02040503050406030204" pitchFamily="18" charset="0"/>
                                  </a:rPr>
                                  <m:t>𝑘</m:t>
                                </m:r>
                              </m:sub>
                            </m:sSub>
                            <m:r>
                              <a:rPr lang="en-US" altLang="zh-CN" i="1" dirty="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𝑗</m:t>
                                </m:r>
                              </m:sub>
                            </m:sSub>
                            <m:sSub>
                              <m:sSubPr>
                                <m:ctrlPr>
                                  <a:rPr lang="en-US" altLang="zh-CN" i="1">
                                    <a:latin typeface="Cambria Math" panose="02040503050406030204" pitchFamily="18" charset="0"/>
                                  </a:rPr>
                                </m:ctrlPr>
                              </m:sSubPr>
                              <m:e>
                                <m:r>
                                  <a:rPr lang="zh-CN" altLang="en-US" i="1">
                                    <a:latin typeface="Cambria Math" panose="02040503050406030204" pitchFamily="18" charset="0"/>
                                  </a:rPr>
                                  <m:t>𝛿</m:t>
                                </m:r>
                              </m:e>
                              <m:sub>
                                <m:r>
                                  <a:rPr lang="en-US" altLang="zh-CN" i="1">
                                    <a:latin typeface="Cambria Math" panose="02040503050406030204" pitchFamily="18" charset="0"/>
                                  </a:rPr>
                                  <m:t>𝑖𝑗</m:t>
                                </m:r>
                              </m:sub>
                            </m:sSub>
                            <m:r>
                              <a:rPr lang="en-US" altLang="zh-CN" i="1">
                                <a:latin typeface="Cambria Math" panose="02040503050406030204" pitchFamily="18" charset="0"/>
                              </a:rPr>
                              <m:t>𝐼</m:t>
                            </m:r>
                            <m:r>
                              <a:rPr lang="en-US" altLang="zh-CN" b="0" i="1" smtClean="0">
                                <a:latin typeface="Cambria Math" panose="02040503050406030204" pitchFamily="18" charset="0"/>
                              </a:rPr>
                              <m:t>)</m:t>
                            </m:r>
                          </m:e>
                          <m:sup>
                            <m:r>
                              <a:rPr lang="en-US" altLang="zh-CN" b="0" i="1" smtClean="0">
                                <a:latin typeface="Cambria Math" panose="02040503050406030204" pitchFamily="18" charset="0"/>
                                <a:ea typeface="Cambria Math" panose="02040503050406030204" pitchFamily="18" charset="0"/>
                              </a:rPr>
                              <m:t>𝑘</m:t>
                            </m:r>
                          </m:sup>
                        </m:sSup>
                        <m:r>
                          <a:rPr lang="en-US" altLang="zh-CN" b="0" i="1" smtClean="0">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𝑖</m:t>
                        </m:r>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e>
                            </m:acc>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𝑛</m:t>
                                </m:r>
                              </m:e>
                            </m:acc>
                          </m:e>
                        </m:d>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−1</m:t>
                                    </m:r>
                                  </m:e>
                                </m:d>
                              </m:e>
                              <m:sup>
                                <m:r>
                                  <a:rPr lang="en-US" altLang="zh-CN" i="1">
                                    <a:latin typeface="Cambria Math" panose="02040503050406030204" pitchFamily="18" charset="0"/>
                                  </a:rPr>
                                  <m:t>𝑘</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𝑎</m:t>
                                </m:r>
                              </m:e>
                              <m:sup>
                                <m:r>
                                  <a:rPr lang="en-US" altLang="zh-CN" i="1">
                                    <a:latin typeface="Cambria Math" panose="02040503050406030204" pitchFamily="18" charset="0"/>
                                  </a:rPr>
                                  <m:t>2</m:t>
                                </m:r>
                                <m:r>
                                  <a:rPr lang="en-US" altLang="zh-CN" i="1">
                                    <a:latin typeface="Cambria Math" panose="02040503050406030204" pitchFamily="18" charset="0"/>
                                  </a:rPr>
                                  <m:t>𝑘</m:t>
                                </m:r>
                                <m:r>
                                  <a:rPr lang="en-US" altLang="zh-CN" i="1">
                                    <a:latin typeface="Cambria Math" panose="02040503050406030204" pitchFamily="18" charset="0"/>
                                  </a:rPr>
                                  <m:t>+1</m:t>
                                </m:r>
                              </m:sup>
                            </m:sSup>
                          </m:num>
                          <m:den>
                            <m:d>
                              <m:dPr>
                                <m:ctrlPr>
                                  <a:rPr lang="en-US" altLang="zh-CN" i="1">
                                    <a:latin typeface="Cambria Math" panose="02040503050406030204" pitchFamily="18" charset="0"/>
                                  </a:rPr>
                                </m:ctrlPr>
                              </m:dPr>
                              <m:e>
                                <m:r>
                                  <a:rPr lang="en-US" altLang="zh-CN" i="1">
                                    <a:latin typeface="Cambria Math" panose="02040503050406030204" pitchFamily="18" charset="0"/>
                                  </a:rPr>
                                  <m:t>2</m:t>
                                </m:r>
                                <m:r>
                                  <a:rPr lang="en-US" altLang="zh-CN" i="1">
                                    <a:latin typeface="Cambria Math" panose="02040503050406030204" pitchFamily="18" charset="0"/>
                                  </a:rPr>
                                  <m:t>𝑘</m:t>
                                </m:r>
                                <m:r>
                                  <a:rPr lang="en-US" altLang="zh-CN" i="1">
                                    <a:latin typeface="Cambria Math" panose="02040503050406030204" pitchFamily="18" charset="0"/>
                                  </a:rPr>
                                  <m:t>+1</m:t>
                                </m:r>
                              </m:e>
                            </m:d>
                            <m:r>
                              <a:rPr lang="en-US" altLang="zh-CN" i="1">
                                <a:latin typeface="Cambria Math" panose="02040503050406030204" pitchFamily="18" charset="0"/>
                              </a:rPr>
                              <m:t>!</m:t>
                            </m:r>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−1</m:t>
                                    </m:r>
                                  </m:e>
                                </m:d>
                              </m:e>
                              <m:sup>
                                <m:r>
                                  <a:rPr lang="en-US" altLang="zh-CN" i="1">
                                    <a:latin typeface="Cambria Math" panose="02040503050406030204" pitchFamily="18" charset="0"/>
                                  </a:rPr>
                                  <m:t>𝑘</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𝑎</m:t>
                                </m:r>
                              </m:e>
                              <m:sup>
                                <m:r>
                                  <a:rPr lang="en-US" altLang="zh-CN" i="1">
                                    <a:latin typeface="Cambria Math" panose="02040503050406030204" pitchFamily="18" charset="0"/>
                                  </a:rPr>
                                  <m:t>2</m:t>
                                </m:r>
                                <m:r>
                                  <a:rPr lang="en-US" altLang="zh-CN" i="1">
                                    <a:latin typeface="Cambria Math" panose="02040503050406030204" pitchFamily="18" charset="0"/>
                                  </a:rPr>
                                  <m:t>𝑘</m:t>
                                </m:r>
                              </m:sup>
                            </m:sSup>
                          </m:num>
                          <m:den>
                            <m:d>
                              <m:dPr>
                                <m:ctrlPr>
                                  <a:rPr lang="en-US" altLang="zh-CN" i="1">
                                    <a:latin typeface="Cambria Math" panose="02040503050406030204" pitchFamily="18" charset="0"/>
                                  </a:rPr>
                                </m:ctrlPr>
                              </m:dPr>
                              <m:e>
                                <m:r>
                                  <a:rPr lang="en-US" altLang="zh-CN" i="1">
                                    <a:latin typeface="Cambria Math" panose="02040503050406030204" pitchFamily="18" charset="0"/>
                                  </a:rPr>
                                  <m:t>2</m:t>
                                </m:r>
                                <m:r>
                                  <a:rPr lang="en-US" altLang="zh-CN" i="1">
                                    <a:latin typeface="Cambria Math" panose="02040503050406030204" pitchFamily="18" charset="0"/>
                                  </a:rPr>
                                  <m:t>𝑘</m:t>
                                </m:r>
                              </m:e>
                            </m:d>
                            <m:r>
                              <a:rPr lang="en-US" altLang="zh-CN" i="1">
                                <a:latin typeface="Cambria Math" panose="02040503050406030204" pitchFamily="18" charset="0"/>
                              </a:rPr>
                              <m:t>!</m:t>
                            </m:r>
                          </m:den>
                        </m:f>
                        <m:r>
                          <a:rPr lang="en-US" altLang="zh-CN" b="0" i="1" smtClean="0">
                            <a:latin typeface="Cambria Math" panose="02040503050406030204" pitchFamily="18" charset="0"/>
                          </a:rPr>
                          <m:t>}</m:t>
                        </m:r>
                      </m:e>
                    </m:nary>
                  </m:oMath>
                </a14:m>
                <a:endParaRPr lang="en-US" altLang="zh-CN" dirty="0"/>
              </a:p>
              <a:p>
                <a:r>
                  <a:rPr lang="en-US" altLang="zh-CN" dirty="0"/>
                  <a:t> </a:t>
                </a:r>
                <a:r>
                  <a:rPr lang="zh-CN" altLang="en-US" dirty="0"/>
                  <a:t>注意到</a:t>
                </a:r>
                <a14:m>
                  <m:oMath xmlns:m="http://schemas.openxmlformats.org/officeDocument/2006/math">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𝜀</m:t>
                        </m:r>
                      </m:e>
                      <m:sub>
                        <m:r>
                          <a:rPr lang="en-US" altLang="zh-CN" i="1" dirty="0">
                            <a:latin typeface="Cambria Math" panose="02040503050406030204" pitchFamily="18" charset="0"/>
                            <a:ea typeface="Cambria Math" panose="02040503050406030204" pitchFamily="18" charset="0"/>
                          </a:rPr>
                          <m:t>𝑖𝑗𝑘</m:t>
                        </m:r>
                      </m:sub>
                    </m:sSub>
                    <m:sSub>
                      <m:sSubPr>
                        <m:ctrlPr>
                          <a:rPr lang="en-US" altLang="zh-CN" i="1" dirty="0">
                            <a:latin typeface="Cambria Math" panose="02040503050406030204" pitchFamily="18" charset="0"/>
                            <a:ea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𝑗</m:t>
                            </m:r>
                          </m:sub>
                        </m:sSub>
                        <m:r>
                          <a:rPr lang="zh-CN" altLang="en-US" i="1" dirty="0">
                            <a:latin typeface="Cambria Math" panose="02040503050406030204" pitchFamily="18" charset="0"/>
                            <a:ea typeface="Cambria Math" panose="02040503050406030204" pitchFamily="18" charset="0"/>
                          </a:rPr>
                          <m:t>𝜎</m:t>
                        </m:r>
                      </m:e>
                      <m:sub>
                        <m:r>
                          <a:rPr lang="en-US" altLang="zh-CN" i="1" dirty="0">
                            <a:latin typeface="Cambria Math" panose="02040503050406030204" pitchFamily="18" charset="0"/>
                            <a:ea typeface="Cambria Math" panose="02040503050406030204" pitchFamily="18" charset="0"/>
                          </a:rPr>
                          <m:t>𝑘</m:t>
                        </m:r>
                      </m:sub>
                    </m:sSub>
                    <m:r>
                      <a:rPr lang="en-US" altLang="zh-CN" b="0" i="1" dirty="0" smtClean="0">
                        <a:latin typeface="Cambria Math" panose="02040503050406030204" pitchFamily="18" charset="0"/>
                        <a:ea typeface="Cambria Math" panose="02040503050406030204" pitchFamily="18" charset="0"/>
                      </a:rPr>
                      <m:t>=</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𝜀</m:t>
                        </m:r>
                      </m:e>
                      <m:sub>
                        <m:r>
                          <a:rPr lang="en-US" altLang="zh-CN" b="0" i="1" dirty="0" smtClean="0">
                            <a:latin typeface="Cambria Math" panose="02040503050406030204" pitchFamily="18" charset="0"/>
                            <a:ea typeface="Cambria Math" panose="02040503050406030204" pitchFamily="18" charset="0"/>
                          </a:rPr>
                          <m:t>𝑗𝑖</m:t>
                        </m:r>
                        <m:r>
                          <a:rPr lang="en-US" altLang="zh-CN" i="1" dirty="0">
                            <a:latin typeface="Cambria Math" panose="02040503050406030204" pitchFamily="18" charset="0"/>
                            <a:ea typeface="Cambria Math" panose="02040503050406030204" pitchFamily="18" charset="0"/>
                          </a:rPr>
                          <m:t>𝑘</m:t>
                        </m:r>
                      </m:sub>
                    </m:sSub>
                    <m:sSub>
                      <m:sSubPr>
                        <m:ctrlPr>
                          <a:rPr lang="en-US" altLang="zh-CN" i="1" dirty="0">
                            <a:latin typeface="Cambria Math" panose="02040503050406030204" pitchFamily="18" charset="0"/>
                            <a:ea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𝑗</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m:t>
                            </m:r>
                          </m:sub>
                        </m:sSub>
                        <m:r>
                          <a:rPr lang="zh-CN" altLang="en-US" i="1" dirty="0">
                            <a:latin typeface="Cambria Math" panose="02040503050406030204" pitchFamily="18" charset="0"/>
                            <a:ea typeface="Cambria Math" panose="02040503050406030204" pitchFamily="18" charset="0"/>
                          </a:rPr>
                          <m:t>𝜎</m:t>
                        </m:r>
                      </m:e>
                      <m:sub>
                        <m:r>
                          <a:rPr lang="en-US" altLang="zh-CN" i="1" dirty="0">
                            <a:latin typeface="Cambria Math" panose="02040503050406030204" pitchFamily="18" charset="0"/>
                            <a:ea typeface="Cambria Math" panose="02040503050406030204" pitchFamily="18" charset="0"/>
                          </a:rPr>
                          <m:t>𝑘</m:t>
                        </m:r>
                      </m:sub>
                    </m:sSub>
                    <m:r>
                      <a:rPr lang="en-US" altLang="zh-CN" b="0" i="1" dirty="0" smtClean="0">
                        <a:latin typeface="Cambria Math" panose="02040503050406030204" pitchFamily="18" charset="0"/>
                        <a:ea typeface="Cambria Math" panose="02040503050406030204" pitchFamily="18" charset="0"/>
                      </a:rPr>
                      <m:t>=−</m:t>
                    </m:r>
                    <m:sSub>
                      <m:sSubPr>
                        <m:ctrlPr>
                          <a:rPr lang="en-US" altLang="zh-CN" i="1" dirty="0">
                            <a:latin typeface="Cambria Math" panose="02040503050406030204" pitchFamily="18" charset="0"/>
                            <a:ea typeface="Cambria Math" panose="02040503050406030204" pitchFamily="18" charset="0"/>
                          </a:rPr>
                        </m:ctrlPr>
                      </m:sSubPr>
                      <m:e>
                        <m:r>
                          <a:rPr lang="zh-CN" altLang="en-US" i="1" dirty="0">
                            <a:latin typeface="Cambria Math" panose="02040503050406030204" pitchFamily="18" charset="0"/>
                            <a:ea typeface="Cambria Math" panose="02040503050406030204" pitchFamily="18" charset="0"/>
                          </a:rPr>
                          <m:t>𝜀</m:t>
                        </m:r>
                      </m:e>
                      <m:sub>
                        <m:r>
                          <a:rPr lang="en-US" altLang="zh-CN" i="1" dirty="0">
                            <a:latin typeface="Cambria Math" panose="02040503050406030204" pitchFamily="18" charset="0"/>
                            <a:ea typeface="Cambria Math" panose="02040503050406030204" pitchFamily="18" charset="0"/>
                          </a:rPr>
                          <m:t>𝑖𝑗𝑘</m:t>
                        </m:r>
                      </m:sub>
                    </m:sSub>
                    <m:sSub>
                      <m:sSubPr>
                        <m:ctrlPr>
                          <a:rPr lang="en-US" altLang="zh-CN" i="1" dirty="0">
                            <a:latin typeface="Cambria Math" panose="02040503050406030204" pitchFamily="18" charset="0"/>
                            <a:ea typeface="Cambria Math" panose="02040503050406030204" pitchFamily="18" charset="0"/>
                          </a:rPr>
                        </m:ctrlPr>
                      </m:sSubPr>
                      <m:e>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𝑗</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m:t>
                            </m:r>
                          </m:sub>
                        </m:sSub>
                        <m:r>
                          <a:rPr lang="zh-CN" altLang="en-US" i="1" dirty="0">
                            <a:latin typeface="Cambria Math" panose="02040503050406030204" pitchFamily="18" charset="0"/>
                            <a:ea typeface="Cambria Math" panose="02040503050406030204" pitchFamily="18" charset="0"/>
                          </a:rPr>
                          <m:t>𝜎</m:t>
                        </m:r>
                      </m:e>
                      <m:sub>
                        <m:r>
                          <a:rPr lang="en-US" altLang="zh-CN" i="1" dirty="0">
                            <a:latin typeface="Cambria Math" panose="02040503050406030204" pitchFamily="18" charset="0"/>
                            <a:ea typeface="Cambria Math" panose="02040503050406030204" pitchFamily="18" charset="0"/>
                          </a:rPr>
                          <m:t>𝑘</m:t>
                        </m:r>
                      </m:sub>
                    </m:sSub>
                    <m:r>
                      <a:rPr lang="en-US" altLang="zh-CN" b="0" i="1" dirty="0" smtClean="0">
                        <a:latin typeface="Cambria Math" panose="02040503050406030204" pitchFamily="18" charset="0"/>
                        <a:ea typeface="Cambria Math" panose="02040503050406030204" pitchFamily="18" charset="0"/>
                      </a:rPr>
                      <m:t>=0,</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𝑗</m:t>
                        </m:r>
                      </m:sub>
                    </m:sSub>
                    <m:sSub>
                      <m:sSubPr>
                        <m:ctrlPr>
                          <a:rPr lang="en-US" altLang="zh-CN" i="1">
                            <a:latin typeface="Cambria Math" panose="02040503050406030204" pitchFamily="18" charset="0"/>
                          </a:rPr>
                        </m:ctrlPr>
                      </m:sSubPr>
                      <m:e>
                        <m:r>
                          <a:rPr lang="zh-CN" altLang="en-US" i="1">
                            <a:latin typeface="Cambria Math" panose="02040503050406030204" pitchFamily="18" charset="0"/>
                          </a:rPr>
                          <m:t>𝛿</m:t>
                        </m:r>
                      </m:e>
                      <m:sub>
                        <m:r>
                          <a:rPr lang="en-US" altLang="zh-CN" i="1">
                            <a:latin typeface="Cambria Math" panose="02040503050406030204" pitchFamily="18" charset="0"/>
                          </a:rPr>
                          <m:t>𝑖𝑗</m:t>
                        </m:r>
                      </m:sub>
                    </m:sSub>
                  </m:oMath>
                </a14:m>
                <a:r>
                  <a:rPr lang="en-US" altLang="zh-CN" dirty="0"/>
                  <a:t>=1</a:t>
                </a:r>
              </a:p>
              <a:p>
                <a:r>
                  <a:rPr lang="en-US" altLang="zh-CN" dirty="0"/>
                  <a:t>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𝑒</m:t>
                        </m:r>
                      </m:e>
                      <m:sup>
                        <m:r>
                          <a:rPr lang="en-US" altLang="zh-CN" b="0" i="1" smtClean="0">
                            <a:latin typeface="Cambria Math" panose="02040503050406030204" pitchFamily="18" charset="0"/>
                          </a:rPr>
                          <m:t>𝑖𝑎</m:t>
                        </m:r>
                        <m:acc>
                          <m:accPr>
                            <m:chr m:val="⃗"/>
                            <m:ctrlPr>
                              <a:rPr lang="en-US" altLang="zh-CN" b="0" i="1" smtClean="0">
                                <a:latin typeface="Cambria Math" panose="02040503050406030204" pitchFamily="18" charset="0"/>
                              </a:rPr>
                            </m:ctrlPr>
                          </m:accPr>
                          <m:e>
                            <m:r>
                              <a:rPr lang="zh-CN" altLang="en-US" b="0" i="1" smtClean="0">
                                <a:latin typeface="Cambria Math" panose="02040503050406030204" pitchFamily="18" charset="0"/>
                              </a:rPr>
                              <m:t>𝜎</m:t>
                            </m:r>
                          </m:e>
                        </m:acc>
                        <m:r>
                          <a:rPr lang="en-US" altLang="zh-CN" i="1" smtClean="0">
                            <a:latin typeface="Cambria Math" panose="02040503050406030204" pitchFamily="18" charset="0"/>
                            <a:ea typeface="Cambria Math" panose="02040503050406030204" pitchFamily="18" charset="0"/>
                          </a:rPr>
                          <m:t>∙</m:t>
                        </m:r>
                        <m:acc>
                          <m:accPr>
                            <m:chr m:val="⃗"/>
                            <m:ctrlPr>
                              <a:rPr lang="en-US" altLang="zh-CN"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𝑛</m:t>
                            </m:r>
                          </m:e>
                        </m:acc>
                      </m:sup>
                    </m:sSup>
                    <m:r>
                      <a:rPr lang="en-US" altLang="zh-CN" b="0" i="1" smtClean="0">
                        <a:latin typeface="Cambria Math" panose="02040503050406030204" pitchFamily="18" charset="0"/>
                      </a:rPr>
                      <m:t>=</m:t>
                    </m:r>
                  </m:oMath>
                </a14:m>
                <a:r>
                  <a:rPr lang="en-US" altLang="zh-CN" dirty="0"/>
                  <a:t> </a:t>
                </a:r>
                <a14:m>
                  <m:oMath xmlns:m="http://schemas.openxmlformats.org/officeDocument/2006/math">
                    <m:r>
                      <a:rPr lang="en-US" altLang="zh-CN" i="1">
                        <a:latin typeface="Cambria Math" panose="02040503050406030204" pitchFamily="18" charset="0"/>
                      </a:rPr>
                      <m:t>𝑖</m:t>
                    </m:r>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e>
                        </m:acc>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𝑛</m:t>
                            </m:r>
                          </m:e>
                        </m:acc>
                      </m:e>
                    </m:d>
                    <m:nary>
                      <m:naryPr>
                        <m:chr m:val="∑"/>
                        <m:ctrlPr>
                          <a:rPr lang="en-US" altLang="zh-CN" i="1" smtClean="0">
                            <a:latin typeface="Cambria Math" panose="02040503050406030204" pitchFamily="18" charset="0"/>
                          </a:rPr>
                        </m:ctrlPr>
                      </m:naryPr>
                      <m:sub>
                        <m:r>
                          <m:rPr>
                            <m:brk m:alnAt="23"/>
                          </m:rPr>
                          <a:rPr lang="en-US" altLang="zh-CN" i="1">
                            <a:latin typeface="Cambria Math" panose="02040503050406030204" pitchFamily="18" charset="0"/>
                          </a:rPr>
                          <m:t>𝑘</m:t>
                        </m:r>
                        <m:r>
                          <a:rPr lang="en-US" altLang="zh-CN" i="1">
                            <a:latin typeface="Cambria Math" panose="02040503050406030204" pitchFamily="18" charset="0"/>
                          </a:rPr>
                          <m:t>=0</m:t>
                        </m:r>
                      </m:sub>
                      <m:sup>
                        <m:r>
                          <a:rPr lang="en-US" altLang="zh-CN" i="1">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m:t>
                        </m:r>
                      </m:sup>
                      <m:e>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d>
                                  <m:dPr>
                                    <m:ctrlPr>
                                      <a:rPr lang="en-US" altLang="zh-CN" i="1">
                                        <a:latin typeface="Cambria Math" panose="02040503050406030204" pitchFamily="18" charset="0"/>
                                      </a:rPr>
                                    </m:ctrlPr>
                                  </m:dPr>
                                  <m:e>
                                    <m:r>
                                      <a:rPr lang="en-US" altLang="zh-CN" i="1">
                                        <a:latin typeface="Cambria Math" panose="02040503050406030204" pitchFamily="18" charset="0"/>
                                      </a:rPr>
                                      <m:t>−1</m:t>
                                    </m:r>
                                  </m:e>
                                </m:d>
                              </m:e>
                              <m:sup>
                                <m:r>
                                  <a:rPr lang="en-US" altLang="zh-CN" i="1">
                                    <a:latin typeface="Cambria Math" panose="02040503050406030204" pitchFamily="18" charset="0"/>
                                  </a:rPr>
                                  <m:t>𝑘</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𝑎</m:t>
                                </m:r>
                              </m:e>
                              <m:sup>
                                <m:r>
                                  <a:rPr lang="en-US" altLang="zh-CN" i="1">
                                    <a:latin typeface="Cambria Math" panose="02040503050406030204" pitchFamily="18" charset="0"/>
                                  </a:rPr>
                                  <m:t>2</m:t>
                                </m:r>
                                <m:r>
                                  <a:rPr lang="en-US" altLang="zh-CN" i="1">
                                    <a:latin typeface="Cambria Math" panose="02040503050406030204" pitchFamily="18" charset="0"/>
                                  </a:rPr>
                                  <m:t>𝑘</m:t>
                                </m:r>
                                <m:r>
                                  <a:rPr lang="en-US" altLang="zh-CN" i="1">
                                    <a:latin typeface="Cambria Math" panose="02040503050406030204" pitchFamily="18" charset="0"/>
                                  </a:rPr>
                                  <m:t>+1</m:t>
                                </m:r>
                              </m:sup>
                            </m:sSup>
                          </m:num>
                          <m:den>
                            <m:d>
                              <m:dPr>
                                <m:ctrlPr>
                                  <a:rPr lang="en-US" altLang="zh-CN" i="1">
                                    <a:latin typeface="Cambria Math" panose="02040503050406030204" pitchFamily="18" charset="0"/>
                                  </a:rPr>
                                </m:ctrlPr>
                              </m:dPr>
                              <m:e>
                                <m:r>
                                  <a:rPr lang="en-US" altLang="zh-CN" i="1">
                                    <a:latin typeface="Cambria Math" panose="02040503050406030204" pitchFamily="18" charset="0"/>
                                  </a:rPr>
                                  <m:t>2</m:t>
                                </m:r>
                                <m:r>
                                  <a:rPr lang="en-US" altLang="zh-CN" i="1">
                                    <a:latin typeface="Cambria Math" panose="02040503050406030204" pitchFamily="18" charset="0"/>
                                  </a:rPr>
                                  <m:t>𝑘</m:t>
                                </m:r>
                                <m:r>
                                  <a:rPr lang="en-US" altLang="zh-CN" i="1">
                                    <a:latin typeface="Cambria Math" panose="02040503050406030204" pitchFamily="18" charset="0"/>
                                  </a:rPr>
                                  <m:t>+1</m:t>
                                </m:r>
                              </m:e>
                            </m:d>
                            <m:r>
                              <a:rPr lang="en-US" altLang="zh-CN" i="1">
                                <a:latin typeface="Cambria Math" panose="02040503050406030204" pitchFamily="18" charset="0"/>
                              </a:rPr>
                              <m:t>!</m:t>
                            </m:r>
                          </m:den>
                        </m:f>
                      </m:e>
                    </m:nary>
                    <m:r>
                      <a:rPr lang="en-US" altLang="zh-CN" b="0" i="1" smtClean="0">
                        <a:latin typeface="Cambria Math" panose="02040503050406030204" pitchFamily="18" charset="0"/>
                      </a:rPr>
                      <m:t>+</m:t>
                    </m:r>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𝑘</m:t>
                        </m:r>
                        <m:r>
                          <a:rPr lang="en-US" altLang="zh-CN" i="1">
                            <a:latin typeface="Cambria Math" panose="02040503050406030204" pitchFamily="18" charset="0"/>
                          </a:rPr>
                          <m:t>=0</m:t>
                        </m:r>
                      </m:sub>
                      <m:sup>
                        <m:r>
                          <a:rPr lang="en-US" altLang="zh-CN" i="1">
                            <a:latin typeface="Cambria Math" panose="02040503050406030204" pitchFamily="18" charset="0"/>
                            <a:ea typeface="Cambria Math" panose="02040503050406030204" pitchFamily="18" charset="0"/>
                          </a:rPr>
                          <m:t>+∞</m:t>
                        </m:r>
                      </m:sup>
                      <m:e>
                        <m:f>
                          <m:fPr>
                            <m:ctrlPr>
                              <a:rPr lang="en-US" altLang="zh-CN" i="1">
                                <a:latin typeface="Cambria Math" panose="02040503050406030204" pitchFamily="18" charset="0"/>
                              </a:rPr>
                            </m:ctrlPr>
                          </m:fPr>
                          <m:num>
                            <m:sSup>
                              <m:sSupPr>
                                <m:ctrlPr>
                                  <a:rPr lang="en-US" altLang="zh-CN" i="1">
                                    <a:latin typeface="Cambria Math" panose="02040503050406030204" pitchFamily="18" charset="0"/>
                                  </a:rPr>
                                </m:ctrlPr>
                              </m:sSupPr>
                              <m:e>
                                <m:r>
                                  <a:rPr lang="en-US" altLang="zh-CN" i="1">
                                    <a:latin typeface="Cambria Math" panose="02040503050406030204" pitchFamily="18" charset="0"/>
                                  </a:rPr>
                                  <m:t>(−1)</m:t>
                                </m:r>
                              </m:e>
                              <m:sup>
                                <m:r>
                                  <a:rPr lang="en-US" altLang="zh-CN" i="1">
                                    <a:latin typeface="Cambria Math" panose="02040503050406030204" pitchFamily="18" charset="0"/>
                                  </a:rPr>
                                  <m:t>𝑘</m:t>
                                </m:r>
                              </m:sup>
                            </m:sSup>
                            <m:sSup>
                              <m:sSupPr>
                                <m:ctrlPr>
                                  <a:rPr lang="en-US" altLang="zh-CN" i="1">
                                    <a:latin typeface="Cambria Math" panose="02040503050406030204" pitchFamily="18" charset="0"/>
                                  </a:rPr>
                                </m:ctrlPr>
                              </m:sSupPr>
                              <m:e>
                                <m:r>
                                  <a:rPr lang="en-US" altLang="zh-CN" i="1">
                                    <a:latin typeface="Cambria Math" panose="02040503050406030204" pitchFamily="18" charset="0"/>
                                  </a:rPr>
                                  <m:t>𝑎</m:t>
                                </m:r>
                              </m:e>
                              <m:sup>
                                <m:r>
                                  <a:rPr lang="en-US" altLang="zh-CN" i="1">
                                    <a:latin typeface="Cambria Math" panose="02040503050406030204" pitchFamily="18" charset="0"/>
                                  </a:rPr>
                                  <m:t>2</m:t>
                                </m:r>
                                <m:r>
                                  <a:rPr lang="en-US" altLang="zh-CN" i="1">
                                    <a:latin typeface="Cambria Math" panose="02040503050406030204" pitchFamily="18" charset="0"/>
                                  </a:rPr>
                                  <m:t>𝑘</m:t>
                                </m:r>
                              </m:sup>
                            </m:sSup>
                          </m:num>
                          <m:den>
                            <m:d>
                              <m:dPr>
                                <m:ctrlPr>
                                  <a:rPr lang="en-US" altLang="zh-CN" i="1">
                                    <a:latin typeface="Cambria Math" panose="02040503050406030204" pitchFamily="18" charset="0"/>
                                  </a:rPr>
                                </m:ctrlPr>
                              </m:dPr>
                              <m:e>
                                <m:r>
                                  <a:rPr lang="en-US" altLang="zh-CN" i="1">
                                    <a:latin typeface="Cambria Math" panose="02040503050406030204" pitchFamily="18" charset="0"/>
                                  </a:rPr>
                                  <m:t>2</m:t>
                                </m:r>
                                <m:r>
                                  <a:rPr lang="en-US" altLang="zh-CN" i="1">
                                    <a:latin typeface="Cambria Math" panose="02040503050406030204" pitchFamily="18" charset="0"/>
                                  </a:rPr>
                                  <m:t>𝑘</m:t>
                                </m:r>
                              </m:e>
                            </m:d>
                            <m:r>
                              <a:rPr lang="en-US" altLang="zh-CN" i="1">
                                <a:latin typeface="Cambria Math" panose="02040503050406030204" pitchFamily="18" charset="0"/>
                              </a:rPr>
                              <m:t>!</m:t>
                            </m:r>
                          </m:den>
                        </m:f>
                      </m:e>
                    </m:nary>
                  </m:oMath>
                </a14:m>
                <a:endParaRPr lang="en-US" altLang="zh-CN" dirty="0"/>
              </a:p>
              <a:p>
                <a:r>
                  <a:rPr lang="en-US" altLang="zh-CN" dirty="0"/>
                  <a:t>            </a:t>
                </a:r>
                <a14:m>
                  <m:oMath xmlns:m="http://schemas.openxmlformats.org/officeDocument/2006/math">
                    <m:r>
                      <a:rPr lang="en-US" altLang="zh-CN" b="0" i="1" smtClean="0">
                        <a:latin typeface="Cambria Math" panose="02040503050406030204" pitchFamily="18" charset="0"/>
                      </a:rPr>
                      <m:t>=</m:t>
                    </m:r>
                    <m:r>
                      <a:rPr lang="en-US" altLang="zh-CN" i="1">
                        <a:latin typeface="Cambria Math" panose="02040503050406030204" pitchFamily="18" charset="0"/>
                      </a:rPr>
                      <m:t>𝑖</m:t>
                    </m:r>
                    <m:d>
                      <m:dPr>
                        <m:ctrlPr>
                          <a:rPr lang="en-US" altLang="zh-CN" i="1">
                            <a:latin typeface="Cambria Math" panose="02040503050406030204" pitchFamily="18" charset="0"/>
                          </a:rPr>
                        </m:ctrlPr>
                      </m:dPr>
                      <m:e>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𝜎</m:t>
                            </m:r>
                          </m:e>
                        </m:acc>
                        <m:r>
                          <a:rPr lang="en-US" altLang="zh-CN" i="1">
                            <a:latin typeface="Cambria Math" panose="02040503050406030204" pitchFamily="18" charset="0"/>
                            <a:ea typeface="Cambria Math" panose="02040503050406030204" pitchFamily="18" charset="0"/>
                          </a:rPr>
                          <m:t>∙</m:t>
                        </m:r>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𝑛</m:t>
                            </m:r>
                          </m:e>
                        </m:acc>
                      </m:e>
                    </m:d>
                    <m:r>
                      <a:rPr lang="en-US" altLang="zh-CN" b="0" i="1" smtClean="0">
                        <a:latin typeface="Cambria Math" panose="02040503050406030204" pitchFamily="18" charset="0"/>
                        <a:ea typeface="Cambria Math" panose="02040503050406030204" pitchFamily="18" charset="0"/>
                      </a:rPr>
                      <m:t>𝑠𝑖𝑛𝑎</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𝑐𝑜𝑠𝑎</m:t>
                    </m:r>
                  </m:oMath>
                </a14:m>
                <a:endParaRPr lang="en-US" altLang="zh-CN" dirty="0"/>
              </a:p>
            </p:txBody>
          </p:sp>
        </mc:Choice>
        <mc:Fallback xmlns="">
          <p:sp>
            <p:nvSpPr>
              <p:cNvPr id="3" name="内容占位符 2">
                <a:extLst>
                  <a:ext uri="{FF2B5EF4-FFF2-40B4-BE49-F238E27FC236}">
                    <a16:creationId xmlns:a16="http://schemas.microsoft.com/office/drawing/2014/main" id="{1991A1A4-BD2D-75FA-A681-8FFC14E2A656}"/>
                  </a:ext>
                </a:extLst>
              </p:cNvPr>
              <p:cNvSpPr>
                <a:spLocks noGrp="1" noRot="1" noChangeAspect="1" noMove="1" noResize="1" noEditPoints="1" noAdjustHandles="1" noChangeArrowheads="1" noChangeShapeType="1" noTextEdit="1"/>
              </p:cNvSpPr>
              <p:nvPr>
                <p:ph idx="1"/>
              </p:nvPr>
            </p:nvSpPr>
            <p:spPr>
              <a:xfrm>
                <a:off x="393289" y="245806"/>
                <a:ext cx="11454581" cy="6371304"/>
              </a:xfrm>
              <a:blipFill>
                <a:blip r:embed="rId2"/>
                <a:stretch>
                  <a:fillRect l="-958" t="-17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7261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A98490-0D2C-D29F-9E09-F6BE17B9B282}"/>
              </a:ext>
            </a:extLst>
          </p:cNvPr>
          <p:cNvSpPr>
            <a:spLocks noGrp="1"/>
          </p:cNvSpPr>
          <p:nvPr>
            <p:ph type="title"/>
          </p:nvPr>
        </p:nvSpPr>
        <p:spPr/>
        <p:txBody>
          <a:bodyPr/>
          <a:lstStyle/>
          <a:p>
            <a:r>
              <a:rPr lang="en-US" altLang="zh-CN" dirty="0"/>
              <a:t>2.</a:t>
            </a:r>
            <a:r>
              <a:rPr lang="zh-CN" altLang="en-US" dirty="0"/>
              <a:t>改进</a:t>
            </a:r>
            <a:r>
              <a:rPr lang="en-US" altLang="zh-CN" dirty="0" err="1"/>
              <a:t>Touschek</a:t>
            </a:r>
            <a:r>
              <a:rPr lang="zh-CN" altLang="en-US" dirty="0"/>
              <a:t>寿命公式简介</a:t>
            </a:r>
          </a:p>
        </p:txBody>
      </p:sp>
      <p:sp>
        <p:nvSpPr>
          <p:cNvPr id="3" name="内容占位符 2">
            <a:extLst>
              <a:ext uri="{FF2B5EF4-FFF2-40B4-BE49-F238E27FC236}">
                <a16:creationId xmlns:a16="http://schemas.microsoft.com/office/drawing/2014/main" id="{B7B4E6E3-95FF-5E01-AF22-CDAF04EDB86A}"/>
              </a:ext>
            </a:extLst>
          </p:cNvPr>
          <p:cNvSpPr>
            <a:spLocks noGrp="1"/>
          </p:cNvSpPr>
          <p:nvPr>
            <p:ph idx="1"/>
          </p:nvPr>
        </p:nvSpPr>
        <p:spPr>
          <a:xfrm>
            <a:off x="838200" y="1825625"/>
            <a:ext cx="10515600" cy="4667250"/>
          </a:xfrm>
        </p:spPr>
        <p:txBody>
          <a:bodyPr/>
          <a:lstStyle/>
          <a:p>
            <a:r>
              <a:rPr lang="en-US" altLang="zh-CN" dirty="0"/>
              <a:t> </a:t>
            </a:r>
            <a:r>
              <a:rPr lang="en-US" altLang="zh-CN" dirty="0" err="1"/>
              <a:t>Piwinski</a:t>
            </a:r>
            <a:r>
              <a:rPr lang="zh-CN" altLang="en-US" dirty="0"/>
              <a:t>给出的</a:t>
            </a:r>
            <a:r>
              <a:rPr lang="en-US" altLang="zh-CN" dirty="0" err="1"/>
              <a:t>Touschek</a:t>
            </a:r>
            <a:r>
              <a:rPr lang="zh-CN" altLang="en-US" dirty="0"/>
              <a:t>寿命计算公式适用于质心系中相对论非极化电子的穆勒散射，同时动量截断是对称的。</a:t>
            </a:r>
            <a:endParaRPr lang="en-US" altLang="zh-CN" dirty="0"/>
          </a:p>
          <a:p>
            <a:r>
              <a:rPr lang="en-US" altLang="zh-CN" dirty="0"/>
              <a:t> </a:t>
            </a:r>
            <a:r>
              <a:rPr lang="zh-CN" altLang="en-US" dirty="0"/>
              <a:t>改进公式参考了</a:t>
            </a:r>
            <a:r>
              <a:rPr lang="en-US" altLang="zh-CN" dirty="0" err="1"/>
              <a:t>Piwinkski</a:t>
            </a:r>
            <a:r>
              <a:rPr lang="zh-CN" altLang="en-US" dirty="0"/>
              <a:t>的主要想法，但使用了质心系非相对论极化电子，并对粒子损失情况进行了更为详细的讨论。</a:t>
            </a:r>
            <a:endParaRPr lang="en-US" altLang="zh-CN" dirty="0"/>
          </a:p>
          <a:p>
            <a:r>
              <a:rPr lang="en-US" altLang="zh-CN" dirty="0"/>
              <a:t>  </a:t>
            </a:r>
            <a:endParaRPr lang="zh-CN" altLang="en-US" dirty="0"/>
          </a:p>
        </p:txBody>
      </p:sp>
      <mc:AlternateContent xmlns:mc="http://schemas.openxmlformats.org/markup-compatibility/2006" xmlns:p14="http://schemas.microsoft.com/office/powerpoint/2010/main">
        <mc:Choice Requires="p14">
          <p:contentPart p14:bwMode="auto" r:id="rId2">
            <p14:nvContentPartPr>
              <p14:cNvPr id="23" name="墨迹 22">
                <a:extLst>
                  <a:ext uri="{FF2B5EF4-FFF2-40B4-BE49-F238E27FC236}">
                    <a16:creationId xmlns:a16="http://schemas.microsoft.com/office/drawing/2014/main" id="{B2D33CF1-66F2-4A9B-9B02-605F630C475B}"/>
                  </a:ext>
                </a:extLst>
              </p14:cNvPr>
              <p14:cNvContentPartPr/>
              <p14:nvPr/>
            </p14:nvContentPartPr>
            <p14:xfrm>
              <a:off x="5646778" y="4694118"/>
              <a:ext cx="75240" cy="209520"/>
            </p14:xfrm>
          </p:contentPart>
        </mc:Choice>
        <mc:Fallback xmlns="">
          <p:pic>
            <p:nvPicPr>
              <p:cNvPr id="23" name="墨迹 22">
                <a:extLst>
                  <a:ext uri="{FF2B5EF4-FFF2-40B4-BE49-F238E27FC236}">
                    <a16:creationId xmlns:a16="http://schemas.microsoft.com/office/drawing/2014/main" id="{B2D33CF1-66F2-4A9B-9B02-605F630C475B}"/>
                  </a:ext>
                </a:extLst>
              </p:cNvPr>
              <p:cNvPicPr/>
              <p:nvPr/>
            </p:nvPicPr>
            <p:blipFill>
              <a:blip r:embed="rId3"/>
              <a:stretch>
                <a:fillRect/>
              </a:stretch>
            </p:blipFill>
            <p:spPr>
              <a:xfrm>
                <a:off x="5642458" y="4689798"/>
                <a:ext cx="83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9" name="墨迹 48">
                <a:extLst>
                  <a:ext uri="{FF2B5EF4-FFF2-40B4-BE49-F238E27FC236}">
                    <a16:creationId xmlns:a16="http://schemas.microsoft.com/office/drawing/2014/main" id="{DEC89FC5-5009-7E6A-B6B5-124D93F4FEA7}"/>
                  </a:ext>
                </a:extLst>
              </p14:cNvPr>
              <p14:cNvContentPartPr/>
              <p14:nvPr/>
            </p14:nvContentPartPr>
            <p14:xfrm>
              <a:off x="2752378" y="4524558"/>
              <a:ext cx="35280" cy="360"/>
            </p14:xfrm>
          </p:contentPart>
        </mc:Choice>
        <mc:Fallback xmlns="">
          <p:pic>
            <p:nvPicPr>
              <p:cNvPr id="49" name="墨迹 48">
                <a:extLst>
                  <a:ext uri="{FF2B5EF4-FFF2-40B4-BE49-F238E27FC236}">
                    <a16:creationId xmlns:a16="http://schemas.microsoft.com/office/drawing/2014/main" id="{DEC89FC5-5009-7E6A-B6B5-124D93F4FEA7}"/>
                  </a:ext>
                </a:extLst>
              </p:cNvPr>
              <p:cNvPicPr/>
              <p:nvPr/>
            </p:nvPicPr>
            <p:blipFill>
              <a:blip r:embed="rId5"/>
              <a:stretch>
                <a:fillRect/>
              </a:stretch>
            </p:blipFill>
            <p:spPr>
              <a:xfrm>
                <a:off x="2748058" y="4520238"/>
                <a:ext cx="43920" cy="9000"/>
              </a:xfrm>
              <a:prstGeom prst="rect">
                <a:avLst/>
              </a:prstGeom>
            </p:spPr>
          </p:pic>
        </mc:Fallback>
      </mc:AlternateContent>
      <p:grpSp>
        <p:nvGrpSpPr>
          <p:cNvPr id="56" name="组合 55">
            <a:extLst>
              <a:ext uri="{FF2B5EF4-FFF2-40B4-BE49-F238E27FC236}">
                <a16:creationId xmlns:a16="http://schemas.microsoft.com/office/drawing/2014/main" id="{87914CBA-6656-0A07-651D-0F3BB5220C4E}"/>
              </a:ext>
            </a:extLst>
          </p:cNvPr>
          <p:cNvGrpSpPr/>
          <p:nvPr/>
        </p:nvGrpSpPr>
        <p:grpSpPr>
          <a:xfrm>
            <a:off x="1338658" y="3836598"/>
            <a:ext cx="4383720" cy="2325600"/>
            <a:chOff x="1338658" y="3836598"/>
            <a:chExt cx="4383720" cy="2325600"/>
          </a:xfrm>
        </p:grpSpPr>
        <mc:AlternateContent xmlns:mc="http://schemas.openxmlformats.org/markup-compatibility/2006" xmlns:p14="http://schemas.microsoft.com/office/powerpoint/2010/main">
          <mc:Choice Requires="p14">
            <p:contentPart p14:bwMode="auto" r:id="rId6">
              <p14:nvContentPartPr>
                <p14:cNvPr id="18" name="墨迹 17">
                  <a:extLst>
                    <a:ext uri="{FF2B5EF4-FFF2-40B4-BE49-F238E27FC236}">
                      <a16:creationId xmlns:a16="http://schemas.microsoft.com/office/drawing/2014/main" id="{46ABF87F-8D17-4B8F-EEB3-11E810A0CD3D}"/>
                    </a:ext>
                  </a:extLst>
                </p14:cNvPr>
                <p14:cNvContentPartPr/>
                <p14:nvPr/>
              </p14:nvContentPartPr>
              <p14:xfrm>
                <a:off x="2007898" y="4460478"/>
                <a:ext cx="3449160" cy="714960"/>
              </p14:xfrm>
            </p:contentPart>
          </mc:Choice>
          <mc:Fallback xmlns="">
            <p:pic>
              <p:nvPicPr>
                <p:cNvPr id="18" name="墨迹 17">
                  <a:extLst>
                    <a:ext uri="{FF2B5EF4-FFF2-40B4-BE49-F238E27FC236}">
                      <a16:creationId xmlns:a16="http://schemas.microsoft.com/office/drawing/2014/main" id="{46ABF87F-8D17-4B8F-EEB3-11E810A0CD3D}"/>
                    </a:ext>
                  </a:extLst>
                </p:cNvPr>
                <p:cNvPicPr/>
                <p:nvPr/>
              </p:nvPicPr>
              <p:blipFill>
                <a:blip r:embed="rId7"/>
                <a:stretch>
                  <a:fillRect/>
                </a:stretch>
              </p:blipFill>
              <p:spPr>
                <a:xfrm>
                  <a:off x="2003578" y="4456158"/>
                  <a:ext cx="3457800" cy="723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墨迹 18">
                  <a:extLst>
                    <a:ext uri="{FF2B5EF4-FFF2-40B4-BE49-F238E27FC236}">
                      <a16:creationId xmlns:a16="http://schemas.microsoft.com/office/drawing/2014/main" id="{7EAE7465-F1F1-76E8-85D7-09A6684DBE6D}"/>
                    </a:ext>
                  </a:extLst>
                </p14:cNvPr>
                <p14:cNvContentPartPr/>
                <p14:nvPr/>
              </p14:nvContentPartPr>
              <p14:xfrm>
                <a:off x="5312338" y="4410798"/>
                <a:ext cx="159840" cy="181800"/>
              </p14:xfrm>
            </p:contentPart>
          </mc:Choice>
          <mc:Fallback xmlns="">
            <p:pic>
              <p:nvPicPr>
                <p:cNvPr id="19" name="墨迹 18">
                  <a:extLst>
                    <a:ext uri="{FF2B5EF4-FFF2-40B4-BE49-F238E27FC236}">
                      <a16:creationId xmlns:a16="http://schemas.microsoft.com/office/drawing/2014/main" id="{7EAE7465-F1F1-76E8-85D7-09A6684DBE6D}"/>
                    </a:ext>
                  </a:extLst>
                </p:cNvPr>
                <p:cNvPicPr/>
                <p:nvPr/>
              </p:nvPicPr>
              <p:blipFill>
                <a:blip r:embed="rId9"/>
                <a:stretch>
                  <a:fillRect/>
                </a:stretch>
              </p:blipFill>
              <p:spPr>
                <a:xfrm>
                  <a:off x="5308018" y="4406478"/>
                  <a:ext cx="1684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墨迹 20">
                  <a:extLst>
                    <a:ext uri="{FF2B5EF4-FFF2-40B4-BE49-F238E27FC236}">
                      <a16:creationId xmlns:a16="http://schemas.microsoft.com/office/drawing/2014/main" id="{581D2EAD-B53F-05E4-2A9D-C1E3054DC027}"/>
                    </a:ext>
                  </a:extLst>
                </p14:cNvPr>
                <p14:cNvContentPartPr/>
                <p14:nvPr/>
              </p14:nvContentPartPr>
              <p14:xfrm>
                <a:off x="5712298" y="4590438"/>
                <a:ext cx="360" cy="360"/>
              </p14:xfrm>
            </p:contentPart>
          </mc:Choice>
          <mc:Fallback xmlns="">
            <p:pic>
              <p:nvPicPr>
                <p:cNvPr id="21" name="墨迹 20">
                  <a:extLst>
                    <a:ext uri="{FF2B5EF4-FFF2-40B4-BE49-F238E27FC236}">
                      <a16:creationId xmlns:a16="http://schemas.microsoft.com/office/drawing/2014/main" id="{581D2EAD-B53F-05E4-2A9D-C1E3054DC027}"/>
                    </a:ext>
                  </a:extLst>
                </p:cNvPr>
                <p:cNvPicPr/>
                <p:nvPr/>
              </p:nvPicPr>
              <p:blipFill>
                <a:blip r:embed="rId11"/>
                <a:stretch>
                  <a:fillRect/>
                </a:stretch>
              </p:blipFill>
              <p:spPr>
                <a:xfrm>
                  <a:off x="5707978" y="45861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墨迹 21">
                  <a:extLst>
                    <a:ext uri="{FF2B5EF4-FFF2-40B4-BE49-F238E27FC236}">
                      <a16:creationId xmlns:a16="http://schemas.microsoft.com/office/drawing/2014/main" id="{FD138B9F-50F3-F25C-EC0D-1ABEA6EBC8C8}"/>
                    </a:ext>
                  </a:extLst>
                </p14:cNvPr>
                <p14:cNvContentPartPr/>
                <p14:nvPr/>
              </p14:nvContentPartPr>
              <p14:xfrm>
                <a:off x="5712298" y="4611678"/>
                <a:ext cx="10080" cy="7560"/>
              </p14:xfrm>
            </p:contentPart>
          </mc:Choice>
          <mc:Fallback xmlns="">
            <p:pic>
              <p:nvPicPr>
                <p:cNvPr id="22" name="墨迹 21">
                  <a:extLst>
                    <a:ext uri="{FF2B5EF4-FFF2-40B4-BE49-F238E27FC236}">
                      <a16:creationId xmlns:a16="http://schemas.microsoft.com/office/drawing/2014/main" id="{FD138B9F-50F3-F25C-EC0D-1ABEA6EBC8C8}"/>
                    </a:ext>
                  </a:extLst>
                </p:cNvPr>
                <p:cNvPicPr/>
                <p:nvPr/>
              </p:nvPicPr>
              <p:blipFill>
                <a:blip r:embed="rId13"/>
                <a:stretch>
                  <a:fillRect/>
                </a:stretch>
              </p:blipFill>
              <p:spPr>
                <a:xfrm>
                  <a:off x="5707978" y="4607358"/>
                  <a:ext cx="187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墨迹 3">
                  <a:extLst>
                    <a:ext uri="{FF2B5EF4-FFF2-40B4-BE49-F238E27FC236}">
                      <a16:creationId xmlns:a16="http://schemas.microsoft.com/office/drawing/2014/main" id="{E8E84149-5E11-95E7-A32E-1BFDAF8D0166}"/>
                    </a:ext>
                  </a:extLst>
                </p14:cNvPr>
                <p14:cNvContentPartPr/>
                <p14:nvPr/>
              </p14:nvContentPartPr>
              <p14:xfrm>
                <a:off x="1866418" y="3854598"/>
                <a:ext cx="78120" cy="1330200"/>
              </p14:xfrm>
            </p:contentPart>
          </mc:Choice>
          <mc:Fallback xmlns="">
            <p:pic>
              <p:nvPicPr>
                <p:cNvPr id="4" name="墨迹 3">
                  <a:extLst>
                    <a:ext uri="{FF2B5EF4-FFF2-40B4-BE49-F238E27FC236}">
                      <a16:creationId xmlns:a16="http://schemas.microsoft.com/office/drawing/2014/main" id="{E8E84149-5E11-95E7-A32E-1BFDAF8D0166}"/>
                    </a:ext>
                  </a:extLst>
                </p:cNvPr>
                <p:cNvPicPr/>
                <p:nvPr/>
              </p:nvPicPr>
              <p:blipFill>
                <a:blip r:embed="rId15"/>
                <a:stretch>
                  <a:fillRect/>
                </a:stretch>
              </p:blipFill>
              <p:spPr>
                <a:xfrm>
                  <a:off x="1862098" y="3850278"/>
                  <a:ext cx="86760" cy="133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墨迹 4">
                  <a:extLst>
                    <a:ext uri="{FF2B5EF4-FFF2-40B4-BE49-F238E27FC236}">
                      <a16:creationId xmlns:a16="http://schemas.microsoft.com/office/drawing/2014/main" id="{8C7A7591-287F-91D9-2BF3-286495C98A4D}"/>
                    </a:ext>
                  </a:extLst>
                </p14:cNvPr>
                <p14:cNvContentPartPr/>
                <p14:nvPr/>
              </p14:nvContentPartPr>
              <p14:xfrm>
                <a:off x="1970098" y="4288398"/>
                <a:ext cx="1426320" cy="905760"/>
              </p14:xfrm>
            </p:contentPart>
          </mc:Choice>
          <mc:Fallback xmlns="">
            <p:pic>
              <p:nvPicPr>
                <p:cNvPr id="5" name="墨迹 4">
                  <a:extLst>
                    <a:ext uri="{FF2B5EF4-FFF2-40B4-BE49-F238E27FC236}">
                      <a16:creationId xmlns:a16="http://schemas.microsoft.com/office/drawing/2014/main" id="{8C7A7591-287F-91D9-2BF3-286495C98A4D}"/>
                    </a:ext>
                  </a:extLst>
                </p:cNvPr>
                <p:cNvPicPr/>
                <p:nvPr/>
              </p:nvPicPr>
              <p:blipFill>
                <a:blip r:embed="rId17"/>
                <a:stretch>
                  <a:fillRect/>
                </a:stretch>
              </p:blipFill>
              <p:spPr>
                <a:xfrm>
                  <a:off x="1965778" y="4284078"/>
                  <a:ext cx="1434960" cy="914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 name="墨迹 5">
                  <a:extLst>
                    <a:ext uri="{FF2B5EF4-FFF2-40B4-BE49-F238E27FC236}">
                      <a16:creationId xmlns:a16="http://schemas.microsoft.com/office/drawing/2014/main" id="{176832A8-F5BF-5026-7AD9-7FA206FB3297}"/>
                    </a:ext>
                  </a:extLst>
                </p14:cNvPr>
                <p14:cNvContentPartPr/>
                <p14:nvPr/>
              </p14:nvContentPartPr>
              <p14:xfrm>
                <a:off x="3280138" y="4222518"/>
                <a:ext cx="144360" cy="286560"/>
              </p14:xfrm>
            </p:contentPart>
          </mc:Choice>
          <mc:Fallback xmlns="">
            <p:pic>
              <p:nvPicPr>
                <p:cNvPr id="6" name="墨迹 5">
                  <a:extLst>
                    <a:ext uri="{FF2B5EF4-FFF2-40B4-BE49-F238E27FC236}">
                      <a16:creationId xmlns:a16="http://schemas.microsoft.com/office/drawing/2014/main" id="{176832A8-F5BF-5026-7AD9-7FA206FB3297}"/>
                    </a:ext>
                  </a:extLst>
                </p:cNvPr>
                <p:cNvPicPr/>
                <p:nvPr/>
              </p:nvPicPr>
              <p:blipFill>
                <a:blip r:embed="rId19"/>
                <a:stretch>
                  <a:fillRect/>
                </a:stretch>
              </p:blipFill>
              <p:spPr>
                <a:xfrm>
                  <a:off x="3275818" y="4218198"/>
                  <a:ext cx="1530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墨迹 6">
                  <a:extLst>
                    <a:ext uri="{FF2B5EF4-FFF2-40B4-BE49-F238E27FC236}">
                      <a16:creationId xmlns:a16="http://schemas.microsoft.com/office/drawing/2014/main" id="{16A29A4F-BE6A-EA58-E504-DE52E00321EB}"/>
                    </a:ext>
                  </a:extLst>
                </p14:cNvPr>
                <p14:cNvContentPartPr/>
                <p14:nvPr/>
              </p14:nvContentPartPr>
              <p14:xfrm>
                <a:off x="1951378" y="5202438"/>
                <a:ext cx="2652840" cy="164520"/>
              </p14:xfrm>
            </p:contentPart>
          </mc:Choice>
          <mc:Fallback xmlns="">
            <p:pic>
              <p:nvPicPr>
                <p:cNvPr id="7" name="墨迹 6">
                  <a:extLst>
                    <a:ext uri="{FF2B5EF4-FFF2-40B4-BE49-F238E27FC236}">
                      <a16:creationId xmlns:a16="http://schemas.microsoft.com/office/drawing/2014/main" id="{16A29A4F-BE6A-EA58-E504-DE52E00321EB}"/>
                    </a:ext>
                  </a:extLst>
                </p:cNvPr>
                <p:cNvPicPr/>
                <p:nvPr/>
              </p:nvPicPr>
              <p:blipFill>
                <a:blip r:embed="rId21"/>
                <a:stretch>
                  <a:fillRect/>
                </a:stretch>
              </p:blipFill>
              <p:spPr>
                <a:xfrm>
                  <a:off x="1947058" y="5198118"/>
                  <a:ext cx="2661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墨迹 8">
                  <a:extLst>
                    <a:ext uri="{FF2B5EF4-FFF2-40B4-BE49-F238E27FC236}">
                      <a16:creationId xmlns:a16="http://schemas.microsoft.com/office/drawing/2014/main" id="{62A7F6D2-7365-F820-2FC3-BDD8BCDD2A66}"/>
                    </a:ext>
                  </a:extLst>
                </p14:cNvPr>
                <p14:cNvContentPartPr/>
                <p14:nvPr/>
              </p14:nvContentPartPr>
              <p14:xfrm>
                <a:off x="4383538" y="5146638"/>
                <a:ext cx="261720" cy="246240"/>
              </p14:xfrm>
            </p:contentPart>
          </mc:Choice>
          <mc:Fallback xmlns="">
            <p:pic>
              <p:nvPicPr>
                <p:cNvPr id="9" name="墨迹 8">
                  <a:extLst>
                    <a:ext uri="{FF2B5EF4-FFF2-40B4-BE49-F238E27FC236}">
                      <a16:creationId xmlns:a16="http://schemas.microsoft.com/office/drawing/2014/main" id="{62A7F6D2-7365-F820-2FC3-BDD8BCDD2A66}"/>
                    </a:ext>
                  </a:extLst>
                </p:cNvPr>
                <p:cNvPicPr/>
                <p:nvPr/>
              </p:nvPicPr>
              <p:blipFill>
                <a:blip r:embed="rId23"/>
                <a:stretch>
                  <a:fillRect/>
                </a:stretch>
              </p:blipFill>
              <p:spPr>
                <a:xfrm>
                  <a:off x="4379218" y="5142318"/>
                  <a:ext cx="2703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 name="墨迹 9">
                  <a:extLst>
                    <a:ext uri="{FF2B5EF4-FFF2-40B4-BE49-F238E27FC236}">
                      <a16:creationId xmlns:a16="http://schemas.microsoft.com/office/drawing/2014/main" id="{DADA250D-7AD4-B9F3-E32F-83E3F8B816AC}"/>
                    </a:ext>
                  </a:extLst>
                </p14:cNvPr>
                <p14:cNvContentPartPr/>
                <p14:nvPr/>
              </p14:nvContentPartPr>
              <p14:xfrm>
                <a:off x="3016618" y="5388918"/>
                <a:ext cx="244440" cy="540720"/>
              </p14:xfrm>
            </p:contentPart>
          </mc:Choice>
          <mc:Fallback xmlns="">
            <p:pic>
              <p:nvPicPr>
                <p:cNvPr id="10" name="墨迹 9">
                  <a:extLst>
                    <a:ext uri="{FF2B5EF4-FFF2-40B4-BE49-F238E27FC236}">
                      <a16:creationId xmlns:a16="http://schemas.microsoft.com/office/drawing/2014/main" id="{DADA250D-7AD4-B9F3-E32F-83E3F8B816AC}"/>
                    </a:ext>
                  </a:extLst>
                </p:cNvPr>
                <p:cNvPicPr/>
                <p:nvPr/>
              </p:nvPicPr>
              <p:blipFill>
                <a:blip r:embed="rId25"/>
                <a:stretch>
                  <a:fillRect/>
                </a:stretch>
              </p:blipFill>
              <p:spPr>
                <a:xfrm>
                  <a:off x="3012298" y="5384598"/>
                  <a:ext cx="25308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墨迹 10">
                  <a:extLst>
                    <a:ext uri="{FF2B5EF4-FFF2-40B4-BE49-F238E27FC236}">
                      <a16:creationId xmlns:a16="http://schemas.microsoft.com/office/drawing/2014/main" id="{4B4DCB03-2CAC-3605-6082-6352F66E376F}"/>
                    </a:ext>
                  </a:extLst>
                </p14:cNvPr>
                <p14:cNvContentPartPr/>
                <p14:nvPr/>
              </p14:nvContentPartPr>
              <p14:xfrm>
                <a:off x="3129658" y="5373078"/>
                <a:ext cx="230760" cy="225720"/>
              </p14:xfrm>
            </p:contentPart>
          </mc:Choice>
          <mc:Fallback xmlns="">
            <p:pic>
              <p:nvPicPr>
                <p:cNvPr id="11" name="墨迹 10">
                  <a:extLst>
                    <a:ext uri="{FF2B5EF4-FFF2-40B4-BE49-F238E27FC236}">
                      <a16:creationId xmlns:a16="http://schemas.microsoft.com/office/drawing/2014/main" id="{4B4DCB03-2CAC-3605-6082-6352F66E376F}"/>
                    </a:ext>
                  </a:extLst>
                </p:cNvPr>
                <p:cNvPicPr/>
                <p:nvPr/>
              </p:nvPicPr>
              <p:blipFill>
                <a:blip r:embed="rId27"/>
                <a:stretch>
                  <a:fillRect/>
                </a:stretch>
              </p:blipFill>
              <p:spPr>
                <a:xfrm>
                  <a:off x="3125338" y="5368758"/>
                  <a:ext cx="2394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 name="墨迹 11">
                  <a:extLst>
                    <a:ext uri="{FF2B5EF4-FFF2-40B4-BE49-F238E27FC236}">
                      <a16:creationId xmlns:a16="http://schemas.microsoft.com/office/drawing/2014/main" id="{DEA0B5F5-F8B0-F3D3-1908-36FA4F71D896}"/>
                    </a:ext>
                  </a:extLst>
                </p14:cNvPr>
                <p14:cNvContentPartPr/>
                <p14:nvPr/>
              </p14:nvContentPartPr>
              <p14:xfrm>
                <a:off x="3402898" y="5580438"/>
                <a:ext cx="360" cy="238680"/>
              </p14:xfrm>
            </p:contentPart>
          </mc:Choice>
          <mc:Fallback xmlns="">
            <p:pic>
              <p:nvPicPr>
                <p:cNvPr id="12" name="墨迹 11">
                  <a:extLst>
                    <a:ext uri="{FF2B5EF4-FFF2-40B4-BE49-F238E27FC236}">
                      <a16:creationId xmlns:a16="http://schemas.microsoft.com/office/drawing/2014/main" id="{DEA0B5F5-F8B0-F3D3-1908-36FA4F71D896}"/>
                    </a:ext>
                  </a:extLst>
                </p:cNvPr>
                <p:cNvPicPr/>
                <p:nvPr/>
              </p:nvPicPr>
              <p:blipFill>
                <a:blip r:embed="rId29"/>
                <a:stretch>
                  <a:fillRect/>
                </a:stretch>
              </p:blipFill>
              <p:spPr>
                <a:xfrm>
                  <a:off x="3398578" y="5576118"/>
                  <a:ext cx="90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墨迹 24">
                  <a:extLst>
                    <a:ext uri="{FF2B5EF4-FFF2-40B4-BE49-F238E27FC236}">
                      <a16:creationId xmlns:a16="http://schemas.microsoft.com/office/drawing/2014/main" id="{8666ABF3-BAAB-6418-2A5A-79A312E5F957}"/>
                    </a:ext>
                  </a:extLst>
                </p14:cNvPr>
                <p14:cNvContentPartPr/>
                <p14:nvPr/>
              </p14:nvContentPartPr>
              <p14:xfrm>
                <a:off x="1338658" y="4185078"/>
                <a:ext cx="267120" cy="435240"/>
              </p14:xfrm>
            </p:contentPart>
          </mc:Choice>
          <mc:Fallback xmlns="">
            <p:pic>
              <p:nvPicPr>
                <p:cNvPr id="25" name="墨迹 24">
                  <a:extLst>
                    <a:ext uri="{FF2B5EF4-FFF2-40B4-BE49-F238E27FC236}">
                      <a16:creationId xmlns:a16="http://schemas.microsoft.com/office/drawing/2014/main" id="{8666ABF3-BAAB-6418-2A5A-79A312E5F957}"/>
                    </a:ext>
                  </a:extLst>
                </p:cNvPr>
                <p:cNvPicPr/>
                <p:nvPr/>
              </p:nvPicPr>
              <p:blipFill>
                <a:blip r:embed="rId31"/>
                <a:stretch>
                  <a:fillRect/>
                </a:stretch>
              </p:blipFill>
              <p:spPr>
                <a:xfrm>
                  <a:off x="1334338" y="4180758"/>
                  <a:ext cx="27576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墨迹 25">
                  <a:extLst>
                    <a:ext uri="{FF2B5EF4-FFF2-40B4-BE49-F238E27FC236}">
                      <a16:creationId xmlns:a16="http://schemas.microsoft.com/office/drawing/2014/main" id="{417FF053-D3DD-1C3D-2765-CCABD06238F5}"/>
                    </a:ext>
                  </a:extLst>
                </p14:cNvPr>
                <p14:cNvContentPartPr/>
                <p14:nvPr/>
              </p14:nvContentPartPr>
              <p14:xfrm>
                <a:off x="1818898" y="3865038"/>
                <a:ext cx="10440" cy="151200"/>
              </p14:xfrm>
            </p:contentPart>
          </mc:Choice>
          <mc:Fallback xmlns="">
            <p:pic>
              <p:nvPicPr>
                <p:cNvPr id="26" name="墨迹 25">
                  <a:extLst>
                    <a:ext uri="{FF2B5EF4-FFF2-40B4-BE49-F238E27FC236}">
                      <a16:creationId xmlns:a16="http://schemas.microsoft.com/office/drawing/2014/main" id="{417FF053-D3DD-1C3D-2765-CCABD06238F5}"/>
                    </a:ext>
                  </a:extLst>
                </p:cNvPr>
                <p:cNvPicPr/>
                <p:nvPr/>
              </p:nvPicPr>
              <p:blipFill>
                <a:blip r:embed="rId33"/>
                <a:stretch>
                  <a:fillRect/>
                </a:stretch>
              </p:blipFill>
              <p:spPr>
                <a:xfrm>
                  <a:off x="1814578" y="3860718"/>
                  <a:ext cx="19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墨迹 27">
                  <a:extLst>
                    <a:ext uri="{FF2B5EF4-FFF2-40B4-BE49-F238E27FC236}">
                      <a16:creationId xmlns:a16="http://schemas.microsoft.com/office/drawing/2014/main" id="{4836355E-7A1B-2A19-5059-D510B4F09941}"/>
                    </a:ext>
                  </a:extLst>
                </p14:cNvPr>
                <p14:cNvContentPartPr/>
                <p14:nvPr/>
              </p14:nvContentPartPr>
              <p14:xfrm>
                <a:off x="1866418" y="3836598"/>
                <a:ext cx="195480" cy="170280"/>
              </p14:xfrm>
            </p:contentPart>
          </mc:Choice>
          <mc:Fallback xmlns="">
            <p:pic>
              <p:nvPicPr>
                <p:cNvPr id="28" name="墨迹 27">
                  <a:extLst>
                    <a:ext uri="{FF2B5EF4-FFF2-40B4-BE49-F238E27FC236}">
                      <a16:creationId xmlns:a16="http://schemas.microsoft.com/office/drawing/2014/main" id="{4836355E-7A1B-2A19-5059-D510B4F09941}"/>
                    </a:ext>
                  </a:extLst>
                </p:cNvPr>
                <p:cNvPicPr/>
                <p:nvPr/>
              </p:nvPicPr>
              <p:blipFill>
                <a:blip r:embed="rId35"/>
                <a:stretch>
                  <a:fillRect/>
                </a:stretch>
              </p:blipFill>
              <p:spPr>
                <a:xfrm>
                  <a:off x="1862098" y="3832278"/>
                  <a:ext cx="204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墨迹 28">
                  <a:extLst>
                    <a:ext uri="{FF2B5EF4-FFF2-40B4-BE49-F238E27FC236}">
                      <a16:creationId xmlns:a16="http://schemas.microsoft.com/office/drawing/2014/main" id="{AD713A48-59AF-4277-DB0B-A73CBCB04C66}"/>
                    </a:ext>
                  </a:extLst>
                </p14:cNvPr>
                <p14:cNvContentPartPr/>
                <p14:nvPr/>
              </p14:nvContentPartPr>
              <p14:xfrm>
                <a:off x="1979458" y="5166078"/>
                <a:ext cx="573840" cy="966240"/>
              </p14:xfrm>
            </p:contentPart>
          </mc:Choice>
          <mc:Fallback xmlns="">
            <p:pic>
              <p:nvPicPr>
                <p:cNvPr id="29" name="墨迹 28">
                  <a:extLst>
                    <a:ext uri="{FF2B5EF4-FFF2-40B4-BE49-F238E27FC236}">
                      <a16:creationId xmlns:a16="http://schemas.microsoft.com/office/drawing/2014/main" id="{AD713A48-59AF-4277-DB0B-A73CBCB04C66}"/>
                    </a:ext>
                  </a:extLst>
                </p:cNvPr>
                <p:cNvPicPr/>
                <p:nvPr/>
              </p:nvPicPr>
              <p:blipFill>
                <a:blip r:embed="rId37"/>
                <a:stretch>
                  <a:fillRect/>
                </a:stretch>
              </p:blipFill>
              <p:spPr>
                <a:xfrm>
                  <a:off x="1975138" y="5161758"/>
                  <a:ext cx="582480" cy="974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墨迹 29">
                  <a:extLst>
                    <a:ext uri="{FF2B5EF4-FFF2-40B4-BE49-F238E27FC236}">
                      <a16:creationId xmlns:a16="http://schemas.microsoft.com/office/drawing/2014/main" id="{3EE9F345-D186-716B-0109-6BD54DC0820E}"/>
                    </a:ext>
                  </a:extLst>
                </p14:cNvPr>
                <p14:cNvContentPartPr/>
                <p14:nvPr/>
              </p14:nvContentPartPr>
              <p14:xfrm>
                <a:off x="2384818" y="6127638"/>
                <a:ext cx="151200" cy="34560"/>
              </p14:xfrm>
            </p:contentPart>
          </mc:Choice>
          <mc:Fallback xmlns="">
            <p:pic>
              <p:nvPicPr>
                <p:cNvPr id="30" name="墨迹 29">
                  <a:extLst>
                    <a:ext uri="{FF2B5EF4-FFF2-40B4-BE49-F238E27FC236}">
                      <a16:creationId xmlns:a16="http://schemas.microsoft.com/office/drawing/2014/main" id="{3EE9F345-D186-716B-0109-6BD54DC0820E}"/>
                    </a:ext>
                  </a:extLst>
                </p:cNvPr>
                <p:cNvPicPr/>
                <p:nvPr/>
              </p:nvPicPr>
              <p:blipFill>
                <a:blip r:embed="rId39"/>
                <a:stretch>
                  <a:fillRect/>
                </a:stretch>
              </p:blipFill>
              <p:spPr>
                <a:xfrm>
                  <a:off x="2380498" y="6123318"/>
                  <a:ext cx="159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墨迹 30">
                  <a:extLst>
                    <a:ext uri="{FF2B5EF4-FFF2-40B4-BE49-F238E27FC236}">
                      <a16:creationId xmlns:a16="http://schemas.microsoft.com/office/drawing/2014/main" id="{11F34E05-04C5-0E66-5BCC-91BCF4665795}"/>
                    </a:ext>
                  </a:extLst>
                </p14:cNvPr>
                <p14:cNvContentPartPr/>
                <p14:nvPr/>
              </p14:nvContentPartPr>
              <p14:xfrm>
                <a:off x="2554378" y="5816238"/>
                <a:ext cx="10440" cy="284040"/>
              </p14:xfrm>
            </p:contentPart>
          </mc:Choice>
          <mc:Fallback xmlns="">
            <p:pic>
              <p:nvPicPr>
                <p:cNvPr id="31" name="墨迹 30">
                  <a:extLst>
                    <a:ext uri="{FF2B5EF4-FFF2-40B4-BE49-F238E27FC236}">
                      <a16:creationId xmlns:a16="http://schemas.microsoft.com/office/drawing/2014/main" id="{11F34E05-04C5-0E66-5BCC-91BCF4665795}"/>
                    </a:ext>
                  </a:extLst>
                </p:cNvPr>
                <p:cNvPicPr/>
                <p:nvPr/>
              </p:nvPicPr>
              <p:blipFill>
                <a:blip r:embed="rId41"/>
                <a:stretch>
                  <a:fillRect/>
                </a:stretch>
              </p:blipFill>
              <p:spPr>
                <a:xfrm>
                  <a:off x="2550058" y="5811918"/>
                  <a:ext cx="190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墨迹 32">
                  <a:extLst>
                    <a:ext uri="{FF2B5EF4-FFF2-40B4-BE49-F238E27FC236}">
                      <a16:creationId xmlns:a16="http://schemas.microsoft.com/office/drawing/2014/main" id="{DC9DC99D-6B7E-CDFA-593D-1574A59E7F5F}"/>
                    </a:ext>
                  </a:extLst>
                </p14:cNvPr>
                <p14:cNvContentPartPr/>
                <p14:nvPr/>
              </p14:nvContentPartPr>
              <p14:xfrm>
                <a:off x="1885498" y="5778438"/>
                <a:ext cx="228240" cy="375120"/>
              </p14:xfrm>
            </p:contentPart>
          </mc:Choice>
          <mc:Fallback xmlns="">
            <p:pic>
              <p:nvPicPr>
                <p:cNvPr id="33" name="墨迹 32">
                  <a:extLst>
                    <a:ext uri="{FF2B5EF4-FFF2-40B4-BE49-F238E27FC236}">
                      <a16:creationId xmlns:a16="http://schemas.microsoft.com/office/drawing/2014/main" id="{DC9DC99D-6B7E-CDFA-593D-1574A59E7F5F}"/>
                    </a:ext>
                  </a:extLst>
                </p:cNvPr>
                <p:cNvPicPr/>
                <p:nvPr/>
              </p:nvPicPr>
              <p:blipFill>
                <a:blip r:embed="rId43"/>
                <a:stretch>
                  <a:fillRect/>
                </a:stretch>
              </p:blipFill>
              <p:spPr>
                <a:xfrm>
                  <a:off x="1881178" y="5774118"/>
                  <a:ext cx="2368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墨迹 34">
                  <a:extLst>
                    <a:ext uri="{FF2B5EF4-FFF2-40B4-BE49-F238E27FC236}">
                      <a16:creationId xmlns:a16="http://schemas.microsoft.com/office/drawing/2014/main" id="{11704B89-62B6-7DA7-AAD4-BAF2DDD9A72E}"/>
                    </a:ext>
                  </a:extLst>
                </p14:cNvPr>
                <p14:cNvContentPartPr/>
                <p14:nvPr/>
              </p14:nvContentPartPr>
              <p14:xfrm>
                <a:off x="3525658" y="4204518"/>
                <a:ext cx="360" cy="360"/>
              </p14:xfrm>
            </p:contentPart>
          </mc:Choice>
          <mc:Fallback xmlns="">
            <p:pic>
              <p:nvPicPr>
                <p:cNvPr id="35" name="墨迹 34">
                  <a:extLst>
                    <a:ext uri="{FF2B5EF4-FFF2-40B4-BE49-F238E27FC236}">
                      <a16:creationId xmlns:a16="http://schemas.microsoft.com/office/drawing/2014/main" id="{11704B89-62B6-7DA7-AAD4-BAF2DDD9A72E}"/>
                    </a:ext>
                  </a:extLst>
                </p:cNvPr>
                <p:cNvPicPr/>
                <p:nvPr/>
              </p:nvPicPr>
              <p:blipFill>
                <a:blip r:embed="rId11"/>
                <a:stretch>
                  <a:fillRect/>
                </a:stretch>
              </p:blipFill>
              <p:spPr>
                <a:xfrm>
                  <a:off x="3521338" y="420019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墨迹 35">
                  <a:extLst>
                    <a:ext uri="{FF2B5EF4-FFF2-40B4-BE49-F238E27FC236}">
                      <a16:creationId xmlns:a16="http://schemas.microsoft.com/office/drawing/2014/main" id="{628B478D-3298-D23D-5177-CA5B93821412}"/>
                    </a:ext>
                  </a:extLst>
                </p14:cNvPr>
                <p14:cNvContentPartPr/>
                <p14:nvPr/>
              </p14:nvContentPartPr>
              <p14:xfrm>
                <a:off x="3817978" y="4204518"/>
                <a:ext cx="3960" cy="360"/>
              </p14:xfrm>
            </p:contentPart>
          </mc:Choice>
          <mc:Fallback xmlns="">
            <p:pic>
              <p:nvPicPr>
                <p:cNvPr id="36" name="墨迹 35">
                  <a:extLst>
                    <a:ext uri="{FF2B5EF4-FFF2-40B4-BE49-F238E27FC236}">
                      <a16:creationId xmlns:a16="http://schemas.microsoft.com/office/drawing/2014/main" id="{628B478D-3298-D23D-5177-CA5B93821412}"/>
                    </a:ext>
                  </a:extLst>
                </p:cNvPr>
                <p:cNvPicPr/>
                <p:nvPr/>
              </p:nvPicPr>
              <p:blipFill>
                <a:blip r:embed="rId46"/>
                <a:stretch>
                  <a:fillRect/>
                </a:stretch>
              </p:blipFill>
              <p:spPr>
                <a:xfrm>
                  <a:off x="3813658" y="4200198"/>
                  <a:ext cx="12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墨迹 36">
                  <a:extLst>
                    <a:ext uri="{FF2B5EF4-FFF2-40B4-BE49-F238E27FC236}">
                      <a16:creationId xmlns:a16="http://schemas.microsoft.com/office/drawing/2014/main" id="{D0ACC4CE-CF35-4159-C764-17F55148ABC5}"/>
                    </a:ext>
                  </a:extLst>
                </p14:cNvPr>
                <p14:cNvContentPartPr/>
                <p14:nvPr/>
              </p14:nvContentPartPr>
              <p14:xfrm>
                <a:off x="3959098" y="4223238"/>
                <a:ext cx="164160" cy="27000"/>
              </p14:xfrm>
            </p:contentPart>
          </mc:Choice>
          <mc:Fallback xmlns="">
            <p:pic>
              <p:nvPicPr>
                <p:cNvPr id="37" name="墨迹 36">
                  <a:extLst>
                    <a:ext uri="{FF2B5EF4-FFF2-40B4-BE49-F238E27FC236}">
                      <a16:creationId xmlns:a16="http://schemas.microsoft.com/office/drawing/2014/main" id="{D0ACC4CE-CF35-4159-C764-17F55148ABC5}"/>
                    </a:ext>
                  </a:extLst>
                </p:cNvPr>
                <p:cNvPicPr/>
                <p:nvPr/>
              </p:nvPicPr>
              <p:blipFill>
                <a:blip r:embed="rId48"/>
                <a:stretch>
                  <a:fillRect/>
                </a:stretch>
              </p:blipFill>
              <p:spPr>
                <a:xfrm>
                  <a:off x="3954778" y="4218918"/>
                  <a:ext cx="172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墨迹 37">
                  <a:extLst>
                    <a:ext uri="{FF2B5EF4-FFF2-40B4-BE49-F238E27FC236}">
                      <a16:creationId xmlns:a16="http://schemas.microsoft.com/office/drawing/2014/main" id="{34CC6C6A-870E-7D05-5481-9A15FF3D6F39}"/>
                    </a:ext>
                  </a:extLst>
                </p14:cNvPr>
                <p14:cNvContentPartPr/>
                <p14:nvPr/>
              </p14:nvContentPartPr>
              <p14:xfrm>
                <a:off x="4279498" y="4261038"/>
                <a:ext cx="25920" cy="360"/>
              </p14:xfrm>
            </p:contentPart>
          </mc:Choice>
          <mc:Fallback xmlns="">
            <p:pic>
              <p:nvPicPr>
                <p:cNvPr id="38" name="墨迹 37">
                  <a:extLst>
                    <a:ext uri="{FF2B5EF4-FFF2-40B4-BE49-F238E27FC236}">
                      <a16:creationId xmlns:a16="http://schemas.microsoft.com/office/drawing/2014/main" id="{34CC6C6A-870E-7D05-5481-9A15FF3D6F39}"/>
                    </a:ext>
                  </a:extLst>
                </p:cNvPr>
                <p:cNvPicPr/>
                <p:nvPr/>
              </p:nvPicPr>
              <p:blipFill>
                <a:blip r:embed="rId50"/>
                <a:stretch>
                  <a:fillRect/>
                </a:stretch>
              </p:blipFill>
              <p:spPr>
                <a:xfrm>
                  <a:off x="4275178" y="4256718"/>
                  <a:ext cx="345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墨迹 38">
                  <a:extLst>
                    <a:ext uri="{FF2B5EF4-FFF2-40B4-BE49-F238E27FC236}">
                      <a16:creationId xmlns:a16="http://schemas.microsoft.com/office/drawing/2014/main" id="{B43AB958-F65F-3156-1E11-4C61FD667853}"/>
                    </a:ext>
                  </a:extLst>
                </p14:cNvPr>
                <p14:cNvContentPartPr/>
                <p14:nvPr/>
              </p14:nvContentPartPr>
              <p14:xfrm>
                <a:off x="4807258" y="4289118"/>
                <a:ext cx="120960" cy="32400"/>
              </p14:xfrm>
            </p:contentPart>
          </mc:Choice>
          <mc:Fallback xmlns="">
            <p:pic>
              <p:nvPicPr>
                <p:cNvPr id="39" name="墨迹 38">
                  <a:extLst>
                    <a:ext uri="{FF2B5EF4-FFF2-40B4-BE49-F238E27FC236}">
                      <a16:creationId xmlns:a16="http://schemas.microsoft.com/office/drawing/2014/main" id="{B43AB958-F65F-3156-1E11-4C61FD667853}"/>
                    </a:ext>
                  </a:extLst>
                </p:cNvPr>
                <p:cNvPicPr/>
                <p:nvPr/>
              </p:nvPicPr>
              <p:blipFill>
                <a:blip r:embed="rId52"/>
                <a:stretch>
                  <a:fillRect/>
                </a:stretch>
              </p:blipFill>
              <p:spPr>
                <a:xfrm>
                  <a:off x="4802938" y="4284798"/>
                  <a:ext cx="129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墨迹 39">
                  <a:extLst>
                    <a:ext uri="{FF2B5EF4-FFF2-40B4-BE49-F238E27FC236}">
                      <a16:creationId xmlns:a16="http://schemas.microsoft.com/office/drawing/2014/main" id="{CEDE81AC-9392-013D-B05D-F9444A1BF9E7}"/>
                    </a:ext>
                  </a:extLst>
                </p14:cNvPr>
                <p14:cNvContentPartPr/>
                <p14:nvPr/>
              </p14:nvContentPartPr>
              <p14:xfrm>
                <a:off x="5222338" y="4354998"/>
                <a:ext cx="360" cy="360"/>
              </p14:xfrm>
            </p:contentPart>
          </mc:Choice>
          <mc:Fallback xmlns="">
            <p:pic>
              <p:nvPicPr>
                <p:cNvPr id="40" name="墨迹 39">
                  <a:extLst>
                    <a:ext uri="{FF2B5EF4-FFF2-40B4-BE49-F238E27FC236}">
                      <a16:creationId xmlns:a16="http://schemas.microsoft.com/office/drawing/2014/main" id="{CEDE81AC-9392-013D-B05D-F9444A1BF9E7}"/>
                    </a:ext>
                  </a:extLst>
                </p:cNvPr>
                <p:cNvPicPr/>
                <p:nvPr/>
              </p:nvPicPr>
              <p:blipFill>
                <a:blip r:embed="rId11"/>
                <a:stretch>
                  <a:fillRect/>
                </a:stretch>
              </p:blipFill>
              <p:spPr>
                <a:xfrm>
                  <a:off x="5218018" y="43506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墨迹 40">
                  <a:extLst>
                    <a:ext uri="{FF2B5EF4-FFF2-40B4-BE49-F238E27FC236}">
                      <a16:creationId xmlns:a16="http://schemas.microsoft.com/office/drawing/2014/main" id="{8F66C288-3641-52D7-AF46-FD4F715E7513}"/>
                    </a:ext>
                  </a:extLst>
                </p14:cNvPr>
                <p14:cNvContentPartPr/>
                <p14:nvPr/>
              </p14:nvContentPartPr>
              <p14:xfrm>
                <a:off x="5450578" y="4477398"/>
                <a:ext cx="17280" cy="34200"/>
              </p14:xfrm>
            </p:contentPart>
          </mc:Choice>
          <mc:Fallback xmlns="">
            <p:pic>
              <p:nvPicPr>
                <p:cNvPr id="41" name="墨迹 40">
                  <a:extLst>
                    <a:ext uri="{FF2B5EF4-FFF2-40B4-BE49-F238E27FC236}">
                      <a16:creationId xmlns:a16="http://schemas.microsoft.com/office/drawing/2014/main" id="{8F66C288-3641-52D7-AF46-FD4F715E7513}"/>
                    </a:ext>
                  </a:extLst>
                </p:cNvPr>
                <p:cNvPicPr/>
                <p:nvPr/>
              </p:nvPicPr>
              <p:blipFill>
                <a:blip r:embed="rId55"/>
                <a:stretch>
                  <a:fillRect/>
                </a:stretch>
              </p:blipFill>
              <p:spPr>
                <a:xfrm>
                  <a:off x="5446258" y="4473078"/>
                  <a:ext cx="25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墨迹 41">
                  <a:extLst>
                    <a:ext uri="{FF2B5EF4-FFF2-40B4-BE49-F238E27FC236}">
                      <a16:creationId xmlns:a16="http://schemas.microsoft.com/office/drawing/2014/main" id="{2900A52D-F5E0-E1C5-4100-74DE8D4CBBC3}"/>
                    </a:ext>
                  </a:extLst>
                </p14:cNvPr>
                <p14:cNvContentPartPr/>
                <p14:nvPr/>
              </p14:nvContentPartPr>
              <p14:xfrm>
                <a:off x="5263378" y="4657038"/>
                <a:ext cx="62640" cy="74880"/>
              </p14:xfrm>
            </p:contentPart>
          </mc:Choice>
          <mc:Fallback xmlns="">
            <p:pic>
              <p:nvPicPr>
                <p:cNvPr id="42" name="墨迹 41">
                  <a:extLst>
                    <a:ext uri="{FF2B5EF4-FFF2-40B4-BE49-F238E27FC236}">
                      <a16:creationId xmlns:a16="http://schemas.microsoft.com/office/drawing/2014/main" id="{2900A52D-F5E0-E1C5-4100-74DE8D4CBBC3}"/>
                    </a:ext>
                  </a:extLst>
                </p:cNvPr>
                <p:cNvPicPr/>
                <p:nvPr/>
              </p:nvPicPr>
              <p:blipFill>
                <a:blip r:embed="rId57"/>
                <a:stretch>
                  <a:fillRect/>
                </a:stretch>
              </p:blipFill>
              <p:spPr>
                <a:xfrm>
                  <a:off x="5259058" y="4652718"/>
                  <a:ext cx="71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墨迹 42">
                  <a:extLst>
                    <a:ext uri="{FF2B5EF4-FFF2-40B4-BE49-F238E27FC236}">
                      <a16:creationId xmlns:a16="http://schemas.microsoft.com/office/drawing/2014/main" id="{5151D8D7-74E9-C129-7B51-3284D55BA689}"/>
                    </a:ext>
                  </a:extLst>
                </p14:cNvPr>
                <p14:cNvContentPartPr/>
                <p14:nvPr/>
              </p14:nvContentPartPr>
              <p14:xfrm>
                <a:off x="4734178" y="4883118"/>
                <a:ext cx="403560" cy="304920"/>
              </p14:xfrm>
            </p:contentPart>
          </mc:Choice>
          <mc:Fallback xmlns="">
            <p:pic>
              <p:nvPicPr>
                <p:cNvPr id="43" name="墨迹 42">
                  <a:extLst>
                    <a:ext uri="{FF2B5EF4-FFF2-40B4-BE49-F238E27FC236}">
                      <a16:creationId xmlns:a16="http://schemas.microsoft.com/office/drawing/2014/main" id="{5151D8D7-74E9-C129-7B51-3284D55BA689}"/>
                    </a:ext>
                  </a:extLst>
                </p:cNvPr>
                <p:cNvPicPr/>
                <p:nvPr/>
              </p:nvPicPr>
              <p:blipFill>
                <a:blip r:embed="rId59"/>
                <a:stretch>
                  <a:fillRect/>
                </a:stretch>
              </p:blipFill>
              <p:spPr>
                <a:xfrm>
                  <a:off x="4729858" y="4878798"/>
                  <a:ext cx="4122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墨迹 43">
                  <a:extLst>
                    <a:ext uri="{FF2B5EF4-FFF2-40B4-BE49-F238E27FC236}">
                      <a16:creationId xmlns:a16="http://schemas.microsoft.com/office/drawing/2014/main" id="{D8252654-C1BD-B13D-0BE5-45B1AA854676}"/>
                    </a:ext>
                  </a:extLst>
                </p14:cNvPr>
                <p14:cNvContentPartPr/>
                <p14:nvPr/>
              </p14:nvContentPartPr>
              <p14:xfrm>
                <a:off x="4687018" y="5241318"/>
                <a:ext cx="7560" cy="20880"/>
              </p14:xfrm>
            </p:contentPart>
          </mc:Choice>
          <mc:Fallback xmlns="">
            <p:pic>
              <p:nvPicPr>
                <p:cNvPr id="44" name="墨迹 43">
                  <a:extLst>
                    <a:ext uri="{FF2B5EF4-FFF2-40B4-BE49-F238E27FC236}">
                      <a16:creationId xmlns:a16="http://schemas.microsoft.com/office/drawing/2014/main" id="{D8252654-C1BD-B13D-0BE5-45B1AA854676}"/>
                    </a:ext>
                  </a:extLst>
                </p:cNvPr>
                <p:cNvPicPr/>
                <p:nvPr/>
              </p:nvPicPr>
              <p:blipFill>
                <a:blip r:embed="rId61"/>
                <a:stretch>
                  <a:fillRect/>
                </a:stretch>
              </p:blipFill>
              <p:spPr>
                <a:xfrm>
                  <a:off x="4682698" y="5236998"/>
                  <a:ext cx="16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墨迹 45">
                  <a:extLst>
                    <a:ext uri="{FF2B5EF4-FFF2-40B4-BE49-F238E27FC236}">
                      <a16:creationId xmlns:a16="http://schemas.microsoft.com/office/drawing/2014/main" id="{F0BBE88D-8F23-C1C5-04FB-F1F9C8DA64CE}"/>
                    </a:ext>
                  </a:extLst>
                </p14:cNvPr>
                <p14:cNvContentPartPr/>
                <p14:nvPr/>
              </p14:nvContentPartPr>
              <p14:xfrm>
                <a:off x="1666978" y="5269398"/>
                <a:ext cx="246960" cy="211320"/>
              </p14:xfrm>
            </p:contentPart>
          </mc:Choice>
          <mc:Fallback xmlns="">
            <p:pic>
              <p:nvPicPr>
                <p:cNvPr id="46" name="墨迹 45">
                  <a:extLst>
                    <a:ext uri="{FF2B5EF4-FFF2-40B4-BE49-F238E27FC236}">
                      <a16:creationId xmlns:a16="http://schemas.microsoft.com/office/drawing/2014/main" id="{F0BBE88D-8F23-C1C5-04FB-F1F9C8DA64CE}"/>
                    </a:ext>
                  </a:extLst>
                </p:cNvPr>
                <p:cNvPicPr/>
                <p:nvPr/>
              </p:nvPicPr>
              <p:blipFill>
                <a:blip r:embed="rId63"/>
                <a:stretch>
                  <a:fillRect/>
                </a:stretch>
              </p:blipFill>
              <p:spPr>
                <a:xfrm>
                  <a:off x="1662658" y="5265078"/>
                  <a:ext cx="255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墨迹 46">
                  <a:extLst>
                    <a:ext uri="{FF2B5EF4-FFF2-40B4-BE49-F238E27FC236}">
                      <a16:creationId xmlns:a16="http://schemas.microsoft.com/office/drawing/2014/main" id="{3D176584-BB92-744F-A7E9-42B5D93895D0}"/>
                    </a:ext>
                  </a:extLst>
                </p14:cNvPr>
                <p14:cNvContentPartPr/>
                <p14:nvPr/>
              </p14:nvContentPartPr>
              <p14:xfrm>
                <a:off x="1781458" y="5316558"/>
                <a:ext cx="9720" cy="360"/>
              </p14:xfrm>
            </p:contentPart>
          </mc:Choice>
          <mc:Fallback xmlns="">
            <p:pic>
              <p:nvPicPr>
                <p:cNvPr id="47" name="墨迹 46">
                  <a:extLst>
                    <a:ext uri="{FF2B5EF4-FFF2-40B4-BE49-F238E27FC236}">
                      <a16:creationId xmlns:a16="http://schemas.microsoft.com/office/drawing/2014/main" id="{3D176584-BB92-744F-A7E9-42B5D93895D0}"/>
                    </a:ext>
                  </a:extLst>
                </p:cNvPr>
                <p:cNvPicPr/>
                <p:nvPr/>
              </p:nvPicPr>
              <p:blipFill>
                <a:blip r:embed="rId65"/>
                <a:stretch>
                  <a:fillRect/>
                </a:stretch>
              </p:blipFill>
              <p:spPr>
                <a:xfrm>
                  <a:off x="1777138" y="5312238"/>
                  <a:ext cx="18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 name="墨迹 13">
                  <a:extLst>
                    <a:ext uri="{FF2B5EF4-FFF2-40B4-BE49-F238E27FC236}">
                      <a16:creationId xmlns:a16="http://schemas.microsoft.com/office/drawing/2014/main" id="{AAABA1A8-E3FC-4329-67F6-67E8AEFA723D}"/>
                    </a:ext>
                  </a:extLst>
                </p14:cNvPr>
                <p14:cNvContentPartPr/>
                <p14:nvPr/>
              </p14:nvContentPartPr>
              <p14:xfrm>
                <a:off x="2384818" y="4192278"/>
                <a:ext cx="239760" cy="405360"/>
              </p14:xfrm>
            </p:contentPart>
          </mc:Choice>
          <mc:Fallback xmlns="">
            <p:pic>
              <p:nvPicPr>
                <p:cNvPr id="14" name="墨迹 13">
                  <a:extLst>
                    <a:ext uri="{FF2B5EF4-FFF2-40B4-BE49-F238E27FC236}">
                      <a16:creationId xmlns:a16="http://schemas.microsoft.com/office/drawing/2014/main" id="{AAABA1A8-E3FC-4329-67F6-67E8AEFA723D}"/>
                    </a:ext>
                  </a:extLst>
                </p:cNvPr>
                <p:cNvPicPr/>
                <p:nvPr/>
              </p:nvPicPr>
              <p:blipFill>
                <a:blip r:embed="rId67"/>
                <a:stretch>
                  <a:fillRect/>
                </a:stretch>
              </p:blipFill>
              <p:spPr>
                <a:xfrm>
                  <a:off x="2380498" y="4187958"/>
                  <a:ext cx="24840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5" name="墨迹 14">
                  <a:extLst>
                    <a:ext uri="{FF2B5EF4-FFF2-40B4-BE49-F238E27FC236}">
                      <a16:creationId xmlns:a16="http://schemas.microsoft.com/office/drawing/2014/main" id="{82A0596C-4BCD-9202-C215-E5C967C7B2B1}"/>
                    </a:ext>
                  </a:extLst>
                </p14:cNvPr>
                <p14:cNvContentPartPr/>
                <p14:nvPr/>
              </p14:nvContentPartPr>
              <p14:xfrm>
                <a:off x="2526298" y="4146198"/>
                <a:ext cx="225000" cy="219960"/>
              </p14:xfrm>
            </p:contentPart>
          </mc:Choice>
          <mc:Fallback xmlns="">
            <p:pic>
              <p:nvPicPr>
                <p:cNvPr id="15" name="墨迹 14">
                  <a:extLst>
                    <a:ext uri="{FF2B5EF4-FFF2-40B4-BE49-F238E27FC236}">
                      <a16:creationId xmlns:a16="http://schemas.microsoft.com/office/drawing/2014/main" id="{82A0596C-4BCD-9202-C215-E5C967C7B2B1}"/>
                    </a:ext>
                  </a:extLst>
                </p:cNvPr>
                <p:cNvPicPr/>
                <p:nvPr/>
              </p:nvPicPr>
              <p:blipFill>
                <a:blip r:embed="rId69"/>
                <a:stretch>
                  <a:fillRect/>
                </a:stretch>
              </p:blipFill>
              <p:spPr>
                <a:xfrm>
                  <a:off x="2521978" y="4141878"/>
                  <a:ext cx="2336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 name="墨迹 15">
                  <a:extLst>
                    <a:ext uri="{FF2B5EF4-FFF2-40B4-BE49-F238E27FC236}">
                      <a16:creationId xmlns:a16="http://schemas.microsoft.com/office/drawing/2014/main" id="{4F516B1E-8A96-B2B2-D915-397D8B7F767B}"/>
                    </a:ext>
                  </a:extLst>
                </p14:cNvPr>
                <p14:cNvContentPartPr/>
                <p14:nvPr/>
              </p14:nvContentPartPr>
              <p14:xfrm>
                <a:off x="2712058" y="4364358"/>
                <a:ext cx="79920" cy="153360"/>
              </p14:xfrm>
            </p:contentPart>
          </mc:Choice>
          <mc:Fallback xmlns="">
            <p:pic>
              <p:nvPicPr>
                <p:cNvPr id="16" name="墨迹 15">
                  <a:extLst>
                    <a:ext uri="{FF2B5EF4-FFF2-40B4-BE49-F238E27FC236}">
                      <a16:creationId xmlns:a16="http://schemas.microsoft.com/office/drawing/2014/main" id="{4F516B1E-8A96-B2B2-D915-397D8B7F767B}"/>
                    </a:ext>
                  </a:extLst>
                </p:cNvPr>
                <p:cNvPicPr/>
                <p:nvPr/>
              </p:nvPicPr>
              <p:blipFill>
                <a:blip r:embed="rId71"/>
                <a:stretch>
                  <a:fillRect/>
                </a:stretch>
              </p:blipFill>
              <p:spPr>
                <a:xfrm>
                  <a:off x="2707738" y="4360038"/>
                  <a:ext cx="88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墨迹 50">
                  <a:extLst>
                    <a:ext uri="{FF2B5EF4-FFF2-40B4-BE49-F238E27FC236}">
                      <a16:creationId xmlns:a16="http://schemas.microsoft.com/office/drawing/2014/main" id="{C8CDE455-D8E2-6FF8-2DC9-4933B7C25B43}"/>
                    </a:ext>
                  </a:extLst>
                </p14:cNvPr>
                <p14:cNvContentPartPr/>
                <p14:nvPr/>
              </p14:nvContentPartPr>
              <p14:xfrm>
                <a:off x="2451058" y="4885638"/>
                <a:ext cx="144720" cy="143640"/>
              </p14:xfrm>
            </p:contentPart>
          </mc:Choice>
          <mc:Fallback xmlns="">
            <p:pic>
              <p:nvPicPr>
                <p:cNvPr id="51" name="墨迹 50">
                  <a:extLst>
                    <a:ext uri="{FF2B5EF4-FFF2-40B4-BE49-F238E27FC236}">
                      <a16:creationId xmlns:a16="http://schemas.microsoft.com/office/drawing/2014/main" id="{C8CDE455-D8E2-6FF8-2DC9-4933B7C25B43}"/>
                    </a:ext>
                  </a:extLst>
                </p:cNvPr>
                <p:cNvPicPr/>
                <p:nvPr/>
              </p:nvPicPr>
              <p:blipFill>
                <a:blip r:embed="rId73"/>
                <a:stretch>
                  <a:fillRect/>
                </a:stretch>
              </p:blipFill>
              <p:spPr>
                <a:xfrm>
                  <a:off x="2446738" y="4881318"/>
                  <a:ext cx="1533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墨迹 51">
                  <a:extLst>
                    <a:ext uri="{FF2B5EF4-FFF2-40B4-BE49-F238E27FC236}">
                      <a16:creationId xmlns:a16="http://schemas.microsoft.com/office/drawing/2014/main" id="{894710AF-BC26-0A92-219E-7202A1038B96}"/>
                    </a:ext>
                  </a:extLst>
                </p14:cNvPr>
                <p14:cNvContentPartPr/>
                <p14:nvPr/>
              </p14:nvContentPartPr>
              <p14:xfrm>
                <a:off x="2733658" y="4774758"/>
                <a:ext cx="145080" cy="187920"/>
              </p14:xfrm>
            </p:contentPart>
          </mc:Choice>
          <mc:Fallback xmlns="">
            <p:pic>
              <p:nvPicPr>
                <p:cNvPr id="52" name="墨迹 51">
                  <a:extLst>
                    <a:ext uri="{FF2B5EF4-FFF2-40B4-BE49-F238E27FC236}">
                      <a16:creationId xmlns:a16="http://schemas.microsoft.com/office/drawing/2014/main" id="{894710AF-BC26-0A92-219E-7202A1038B96}"/>
                    </a:ext>
                  </a:extLst>
                </p:cNvPr>
                <p:cNvPicPr/>
                <p:nvPr/>
              </p:nvPicPr>
              <p:blipFill>
                <a:blip r:embed="rId75"/>
                <a:stretch>
                  <a:fillRect/>
                </a:stretch>
              </p:blipFill>
              <p:spPr>
                <a:xfrm>
                  <a:off x="2729338" y="4770438"/>
                  <a:ext cx="1537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墨迹 52">
                  <a:extLst>
                    <a:ext uri="{FF2B5EF4-FFF2-40B4-BE49-F238E27FC236}">
                      <a16:creationId xmlns:a16="http://schemas.microsoft.com/office/drawing/2014/main" id="{4D9CA685-64AD-1378-CB05-DF041BE0D270}"/>
                    </a:ext>
                  </a:extLst>
                </p14:cNvPr>
                <p14:cNvContentPartPr/>
                <p14:nvPr/>
              </p14:nvContentPartPr>
              <p14:xfrm>
                <a:off x="2715298" y="4775838"/>
                <a:ext cx="150840" cy="165960"/>
              </p14:xfrm>
            </p:contentPart>
          </mc:Choice>
          <mc:Fallback xmlns="">
            <p:pic>
              <p:nvPicPr>
                <p:cNvPr id="53" name="墨迹 52">
                  <a:extLst>
                    <a:ext uri="{FF2B5EF4-FFF2-40B4-BE49-F238E27FC236}">
                      <a16:creationId xmlns:a16="http://schemas.microsoft.com/office/drawing/2014/main" id="{4D9CA685-64AD-1378-CB05-DF041BE0D270}"/>
                    </a:ext>
                  </a:extLst>
                </p:cNvPr>
                <p:cNvPicPr/>
                <p:nvPr/>
              </p:nvPicPr>
              <p:blipFill>
                <a:blip r:embed="rId77"/>
                <a:stretch>
                  <a:fillRect/>
                </a:stretch>
              </p:blipFill>
              <p:spPr>
                <a:xfrm>
                  <a:off x="2710978" y="4771518"/>
                  <a:ext cx="159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墨迹 53">
                  <a:extLst>
                    <a:ext uri="{FF2B5EF4-FFF2-40B4-BE49-F238E27FC236}">
                      <a16:creationId xmlns:a16="http://schemas.microsoft.com/office/drawing/2014/main" id="{A99CFE96-B11B-6389-3D36-F20DFAF349F7}"/>
                    </a:ext>
                  </a:extLst>
                </p14:cNvPr>
                <p14:cNvContentPartPr/>
                <p14:nvPr/>
              </p14:nvContentPartPr>
              <p14:xfrm>
                <a:off x="2922298" y="4835958"/>
                <a:ext cx="82080" cy="78480"/>
              </p14:xfrm>
            </p:contentPart>
          </mc:Choice>
          <mc:Fallback xmlns="">
            <p:pic>
              <p:nvPicPr>
                <p:cNvPr id="54" name="墨迹 53">
                  <a:extLst>
                    <a:ext uri="{FF2B5EF4-FFF2-40B4-BE49-F238E27FC236}">
                      <a16:creationId xmlns:a16="http://schemas.microsoft.com/office/drawing/2014/main" id="{A99CFE96-B11B-6389-3D36-F20DFAF349F7}"/>
                    </a:ext>
                  </a:extLst>
                </p:cNvPr>
                <p:cNvPicPr/>
                <p:nvPr/>
              </p:nvPicPr>
              <p:blipFill>
                <a:blip r:embed="rId79"/>
                <a:stretch>
                  <a:fillRect/>
                </a:stretch>
              </p:blipFill>
              <p:spPr>
                <a:xfrm>
                  <a:off x="2917978" y="4831638"/>
                  <a:ext cx="90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墨迹 54">
                  <a:extLst>
                    <a:ext uri="{FF2B5EF4-FFF2-40B4-BE49-F238E27FC236}">
                      <a16:creationId xmlns:a16="http://schemas.microsoft.com/office/drawing/2014/main" id="{6F2C74AF-2C14-9462-B9BF-2008B5C047AA}"/>
                    </a:ext>
                  </a:extLst>
                </p14:cNvPr>
                <p14:cNvContentPartPr/>
                <p14:nvPr/>
              </p14:nvContentPartPr>
              <p14:xfrm>
                <a:off x="2941018" y="5014878"/>
                <a:ext cx="20160" cy="74160"/>
              </p14:xfrm>
            </p:contentPart>
          </mc:Choice>
          <mc:Fallback xmlns="">
            <p:pic>
              <p:nvPicPr>
                <p:cNvPr id="55" name="墨迹 54">
                  <a:extLst>
                    <a:ext uri="{FF2B5EF4-FFF2-40B4-BE49-F238E27FC236}">
                      <a16:creationId xmlns:a16="http://schemas.microsoft.com/office/drawing/2014/main" id="{6F2C74AF-2C14-9462-B9BF-2008B5C047AA}"/>
                    </a:ext>
                  </a:extLst>
                </p:cNvPr>
                <p:cNvPicPr/>
                <p:nvPr/>
              </p:nvPicPr>
              <p:blipFill>
                <a:blip r:embed="rId81"/>
                <a:stretch>
                  <a:fillRect/>
                </a:stretch>
              </p:blipFill>
              <p:spPr>
                <a:xfrm>
                  <a:off x="2936698" y="5010558"/>
                  <a:ext cx="28800" cy="8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57" name="墨迹 56">
                <a:extLst>
                  <a:ext uri="{FF2B5EF4-FFF2-40B4-BE49-F238E27FC236}">
                    <a16:creationId xmlns:a16="http://schemas.microsoft.com/office/drawing/2014/main" id="{B6E99354-9260-B57B-84C0-9198D8A20F38}"/>
                  </a:ext>
                </a:extLst>
              </p14:cNvPr>
              <p14:cNvContentPartPr/>
              <p14:nvPr/>
            </p14:nvContentPartPr>
            <p14:xfrm>
              <a:off x="2921218" y="5109198"/>
              <a:ext cx="39240" cy="63720"/>
            </p14:xfrm>
          </p:contentPart>
        </mc:Choice>
        <mc:Fallback xmlns="">
          <p:pic>
            <p:nvPicPr>
              <p:cNvPr id="57" name="墨迹 56">
                <a:extLst>
                  <a:ext uri="{FF2B5EF4-FFF2-40B4-BE49-F238E27FC236}">
                    <a16:creationId xmlns:a16="http://schemas.microsoft.com/office/drawing/2014/main" id="{B6E99354-9260-B57B-84C0-9198D8A20F38}"/>
                  </a:ext>
                </a:extLst>
              </p:cNvPr>
              <p:cNvPicPr/>
              <p:nvPr/>
            </p:nvPicPr>
            <p:blipFill>
              <a:blip r:embed="rId83"/>
              <a:stretch>
                <a:fillRect/>
              </a:stretch>
            </p:blipFill>
            <p:spPr>
              <a:xfrm>
                <a:off x="2916898" y="5104878"/>
                <a:ext cx="47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墨迹 57">
                <a:extLst>
                  <a:ext uri="{FF2B5EF4-FFF2-40B4-BE49-F238E27FC236}">
                    <a16:creationId xmlns:a16="http://schemas.microsoft.com/office/drawing/2014/main" id="{95D22049-FFAB-C6F6-DDA9-D0B520C012E7}"/>
                  </a:ext>
                </a:extLst>
              </p14:cNvPr>
              <p14:cNvContentPartPr/>
              <p14:nvPr/>
            </p14:nvContentPartPr>
            <p14:xfrm>
              <a:off x="3091858" y="5042958"/>
              <a:ext cx="109440" cy="101880"/>
            </p14:xfrm>
          </p:contentPart>
        </mc:Choice>
        <mc:Fallback xmlns="">
          <p:pic>
            <p:nvPicPr>
              <p:cNvPr id="58" name="墨迹 57">
                <a:extLst>
                  <a:ext uri="{FF2B5EF4-FFF2-40B4-BE49-F238E27FC236}">
                    <a16:creationId xmlns:a16="http://schemas.microsoft.com/office/drawing/2014/main" id="{95D22049-FFAB-C6F6-DDA9-D0B520C012E7}"/>
                  </a:ext>
                </a:extLst>
              </p:cNvPr>
              <p:cNvPicPr/>
              <p:nvPr/>
            </p:nvPicPr>
            <p:blipFill>
              <a:blip r:embed="rId85"/>
              <a:stretch>
                <a:fillRect/>
              </a:stretch>
            </p:blipFill>
            <p:spPr>
              <a:xfrm>
                <a:off x="3087538" y="5038638"/>
                <a:ext cx="118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墨迹 58">
                <a:extLst>
                  <a:ext uri="{FF2B5EF4-FFF2-40B4-BE49-F238E27FC236}">
                    <a16:creationId xmlns:a16="http://schemas.microsoft.com/office/drawing/2014/main" id="{B77DA6AF-DC5E-8C30-2939-699AB2ADC4D8}"/>
                  </a:ext>
                </a:extLst>
              </p14:cNvPr>
              <p14:cNvContentPartPr/>
              <p14:nvPr/>
            </p14:nvContentPartPr>
            <p14:xfrm>
              <a:off x="3186178" y="5042958"/>
              <a:ext cx="360" cy="360"/>
            </p14:xfrm>
          </p:contentPart>
        </mc:Choice>
        <mc:Fallback xmlns="">
          <p:pic>
            <p:nvPicPr>
              <p:cNvPr id="59" name="墨迹 58">
                <a:extLst>
                  <a:ext uri="{FF2B5EF4-FFF2-40B4-BE49-F238E27FC236}">
                    <a16:creationId xmlns:a16="http://schemas.microsoft.com/office/drawing/2014/main" id="{B77DA6AF-DC5E-8C30-2939-699AB2ADC4D8}"/>
                  </a:ext>
                </a:extLst>
              </p:cNvPr>
              <p:cNvPicPr/>
              <p:nvPr/>
            </p:nvPicPr>
            <p:blipFill>
              <a:blip r:embed="rId11"/>
              <a:stretch>
                <a:fillRect/>
              </a:stretch>
            </p:blipFill>
            <p:spPr>
              <a:xfrm>
                <a:off x="3181858" y="503863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墨迹 59">
                <a:extLst>
                  <a:ext uri="{FF2B5EF4-FFF2-40B4-BE49-F238E27FC236}">
                    <a16:creationId xmlns:a16="http://schemas.microsoft.com/office/drawing/2014/main" id="{31E66607-E196-6EB3-079D-8A9A7099019C}"/>
                  </a:ext>
                </a:extLst>
              </p14:cNvPr>
              <p14:cNvContentPartPr/>
              <p14:nvPr/>
            </p14:nvContentPartPr>
            <p14:xfrm>
              <a:off x="3111658" y="5005518"/>
              <a:ext cx="79200" cy="112680"/>
            </p14:xfrm>
          </p:contentPart>
        </mc:Choice>
        <mc:Fallback xmlns="">
          <p:pic>
            <p:nvPicPr>
              <p:cNvPr id="60" name="墨迹 59">
                <a:extLst>
                  <a:ext uri="{FF2B5EF4-FFF2-40B4-BE49-F238E27FC236}">
                    <a16:creationId xmlns:a16="http://schemas.microsoft.com/office/drawing/2014/main" id="{31E66607-E196-6EB3-079D-8A9A7099019C}"/>
                  </a:ext>
                </a:extLst>
              </p:cNvPr>
              <p:cNvPicPr/>
              <p:nvPr/>
            </p:nvPicPr>
            <p:blipFill>
              <a:blip r:embed="rId88"/>
              <a:stretch>
                <a:fillRect/>
              </a:stretch>
            </p:blipFill>
            <p:spPr>
              <a:xfrm>
                <a:off x="3107338" y="5001198"/>
                <a:ext cx="87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8" name="墨迹 7">
                <a:extLst>
                  <a:ext uri="{FF2B5EF4-FFF2-40B4-BE49-F238E27FC236}">
                    <a16:creationId xmlns:a16="http://schemas.microsoft.com/office/drawing/2014/main" id="{F2A56512-27AB-D185-BC88-17F9F35EC289}"/>
                  </a:ext>
                </a:extLst>
              </p14:cNvPr>
              <p14:cNvContentPartPr/>
              <p14:nvPr/>
            </p14:nvContentPartPr>
            <p14:xfrm>
              <a:off x="8846458" y="3958998"/>
              <a:ext cx="175320" cy="2026440"/>
            </p14:xfrm>
          </p:contentPart>
        </mc:Choice>
        <mc:Fallback xmlns="">
          <p:pic>
            <p:nvPicPr>
              <p:cNvPr id="8" name="墨迹 7">
                <a:extLst>
                  <a:ext uri="{FF2B5EF4-FFF2-40B4-BE49-F238E27FC236}">
                    <a16:creationId xmlns:a16="http://schemas.microsoft.com/office/drawing/2014/main" id="{F2A56512-27AB-D185-BC88-17F9F35EC289}"/>
                  </a:ext>
                </a:extLst>
              </p:cNvPr>
              <p:cNvPicPr/>
              <p:nvPr/>
            </p:nvPicPr>
            <p:blipFill>
              <a:blip r:embed="rId90"/>
              <a:stretch>
                <a:fillRect/>
              </a:stretch>
            </p:blipFill>
            <p:spPr>
              <a:xfrm>
                <a:off x="8842138" y="3954678"/>
                <a:ext cx="183960" cy="2035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3" name="墨迹 12">
                <a:extLst>
                  <a:ext uri="{FF2B5EF4-FFF2-40B4-BE49-F238E27FC236}">
                    <a16:creationId xmlns:a16="http://schemas.microsoft.com/office/drawing/2014/main" id="{4B7F0B1C-9DA8-E6E9-CAF8-D2EE27AB6434}"/>
                  </a:ext>
                </a:extLst>
              </p14:cNvPr>
              <p14:cNvContentPartPr/>
              <p14:nvPr/>
            </p14:nvContentPartPr>
            <p14:xfrm>
              <a:off x="8700658" y="3921198"/>
              <a:ext cx="198360" cy="197280"/>
            </p14:xfrm>
          </p:contentPart>
        </mc:Choice>
        <mc:Fallback xmlns="">
          <p:pic>
            <p:nvPicPr>
              <p:cNvPr id="13" name="墨迹 12">
                <a:extLst>
                  <a:ext uri="{FF2B5EF4-FFF2-40B4-BE49-F238E27FC236}">
                    <a16:creationId xmlns:a16="http://schemas.microsoft.com/office/drawing/2014/main" id="{4B7F0B1C-9DA8-E6E9-CAF8-D2EE27AB6434}"/>
                  </a:ext>
                </a:extLst>
              </p:cNvPr>
              <p:cNvPicPr/>
              <p:nvPr/>
            </p:nvPicPr>
            <p:blipFill>
              <a:blip r:embed="rId92"/>
              <a:stretch>
                <a:fillRect/>
              </a:stretch>
            </p:blipFill>
            <p:spPr>
              <a:xfrm>
                <a:off x="8696338" y="3916878"/>
                <a:ext cx="2070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 name="墨迹 16">
                <a:extLst>
                  <a:ext uri="{FF2B5EF4-FFF2-40B4-BE49-F238E27FC236}">
                    <a16:creationId xmlns:a16="http://schemas.microsoft.com/office/drawing/2014/main" id="{A187F5F9-3362-14F6-320A-F69ABEA3F7A6}"/>
                  </a:ext>
                </a:extLst>
              </p14:cNvPr>
              <p14:cNvContentPartPr/>
              <p14:nvPr/>
            </p14:nvContentPartPr>
            <p14:xfrm>
              <a:off x="8889298" y="3985278"/>
              <a:ext cx="75960" cy="142920"/>
            </p14:xfrm>
          </p:contentPart>
        </mc:Choice>
        <mc:Fallback xmlns="">
          <p:pic>
            <p:nvPicPr>
              <p:cNvPr id="17" name="墨迹 16">
                <a:extLst>
                  <a:ext uri="{FF2B5EF4-FFF2-40B4-BE49-F238E27FC236}">
                    <a16:creationId xmlns:a16="http://schemas.microsoft.com/office/drawing/2014/main" id="{A187F5F9-3362-14F6-320A-F69ABEA3F7A6}"/>
                  </a:ext>
                </a:extLst>
              </p:cNvPr>
              <p:cNvPicPr/>
              <p:nvPr/>
            </p:nvPicPr>
            <p:blipFill>
              <a:blip r:embed="rId94"/>
              <a:stretch>
                <a:fillRect/>
              </a:stretch>
            </p:blipFill>
            <p:spPr>
              <a:xfrm>
                <a:off x="8884978" y="3980958"/>
                <a:ext cx="846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墨迹 61">
                <a:extLst>
                  <a:ext uri="{FF2B5EF4-FFF2-40B4-BE49-F238E27FC236}">
                    <a16:creationId xmlns:a16="http://schemas.microsoft.com/office/drawing/2014/main" id="{36537785-B21C-87C8-7B79-E9DF7A8FA298}"/>
                  </a:ext>
                </a:extLst>
              </p14:cNvPr>
              <p14:cNvContentPartPr/>
              <p14:nvPr/>
            </p14:nvContentPartPr>
            <p14:xfrm>
              <a:off x="8153818" y="4034238"/>
              <a:ext cx="29160" cy="591480"/>
            </p14:xfrm>
          </p:contentPart>
        </mc:Choice>
        <mc:Fallback xmlns="">
          <p:pic>
            <p:nvPicPr>
              <p:cNvPr id="62" name="墨迹 61">
                <a:extLst>
                  <a:ext uri="{FF2B5EF4-FFF2-40B4-BE49-F238E27FC236}">
                    <a16:creationId xmlns:a16="http://schemas.microsoft.com/office/drawing/2014/main" id="{36537785-B21C-87C8-7B79-E9DF7A8FA298}"/>
                  </a:ext>
                </a:extLst>
              </p:cNvPr>
              <p:cNvPicPr/>
              <p:nvPr/>
            </p:nvPicPr>
            <p:blipFill>
              <a:blip r:embed="rId96"/>
              <a:stretch>
                <a:fillRect/>
              </a:stretch>
            </p:blipFill>
            <p:spPr>
              <a:xfrm>
                <a:off x="8149498" y="4029918"/>
                <a:ext cx="37800" cy="600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墨迹 62">
                <a:extLst>
                  <a:ext uri="{FF2B5EF4-FFF2-40B4-BE49-F238E27FC236}">
                    <a16:creationId xmlns:a16="http://schemas.microsoft.com/office/drawing/2014/main" id="{1CE46E5A-F8A0-0D33-8517-7DEACE0AE2B4}"/>
                  </a:ext>
                </a:extLst>
              </p14:cNvPr>
              <p14:cNvContentPartPr/>
              <p14:nvPr/>
            </p14:nvContentPartPr>
            <p14:xfrm>
              <a:off x="8184778" y="4287678"/>
              <a:ext cx="264960" cy="423720"/>
            </p14:xfrm>
          </p:contentPart>
        </mc:Choice>
        <mc:Fallback xmlns="">
          <p:pic>
            <p:nvPicPr>
              <p:cNvPr id="63" name="墨迹 62">
                <a:extLst>
                  <a:ext uri="{FF2B5EF4-FFF2-40B4-BE49-F238E27FC236}">
                    <a16:creationId xmlns:a16="http://schemas.microsoft.com/office/drawing/2014/main" id="{1CE46E5A-F8A0-0D33-8517-7DEACE0AE2B4}"/>
                  </a:ext>
                </a:extLst>
              </p:cNvPr>
              <p:cNvPicPr/>
              <p:nvPr/>
            </p:nvPicPr>
            <p:blipFill>
              <a:blip r:embed="rId98"/>
              <a:stretch>
                <a:fillRect/>
              </a:stretch>
            </p:blipFill>
            <p:spPr>
              <a:xfrm>
                <a:off x="8180458" y="4283358"/>
                <a:ext cx="27360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5" name="墨迹 64">
                <a:extLst>
                  <a:ext uri="{FF2B5EF4-FFF2-40B4-BE49-F238E27FC236}">
                    <a16:creationId xmlns:a16="http://schemas.microsoft.com/office/drawing/2014/main" id="{17963BD5-D717-DAEB-8203-9BF20266DA42}"/>
                  </a:ext>
                </a:extLst>
              </p14:cNvPr>
              <p14:cNvContentPartPr/>
              <p14:nvPr/>
            </p14:nvContentPartPr>
            <p14:xfrm>
              <a:off x="11391298" y="6136998"/>
              <a:ext cx="176040" cy="479520"/>
            </p14:xfrm>
          </p:contentPart>
        </mc:Choice>
        <mc:Fallback xmlns="">
          <p:pic>
            <p:nvPicPr>
              <p:cNvPr id="65" name="墨迹 64">
                <a:extLst>
                  <a:ext uri="{FF2B5EF4-FFF2-40B4-BE49-F238E27FC236}">
                    <a16:creationId xmlns:a16="http://schemas.microsoft.com/office/drawing/2014/main" id="{17963BD5-D717-DAEB-8203-9BF20266DA42}"/>
                  </a:ext>
                </a:extLst>
              </p:cNvPr>
              <p:cNvPicPr/>
              <p:nvPr/>
            </p:nvPicPr>
            <p:blipFill>
              <a:blip r:embed="rId100"/>
              <a:stretch>
                <a:fillRect/>
              </a:stretch>
            </p:blipFill>
            <p:spPr>
              <a:xfrm>
                <a:off x="11386978" y="6132678"/>
                <a:ext cx="184680" cy="488160"/>
              </a:xfrm>
              <a:prstGeom prst="rect">
                <a:avLst/>
              </a:prstGeom>
            </p:spPr>
          </p:pic>
        </mc:Fallback>
      </mc:AlternateContent>
      <p:grpSp>
        <p:nvGrpSpPr>
          <p:cNvPr id="174" name="组合 173">
            <a:extLst>
              <a:ext uri="{FF2B5EF4-FFF2-40B4-BE49-F238E27FC236}">
                <a16:creationId xmlns:a16="http://schemas.microsoft.com/office/drawing/2014/main" id="{6F9D17E4-FE75-C0EA-BF6F-486E3B887FE1}"/>
              </a:ext>
            </a:extLst>
          </p:cNvPr>
          <p:cNvGrpSpPr/>
          <p:nvPr/>
        </p:nvGrpSpPr>
        <p:grpSpPr>
          <a:xfrm>
            <a:off x="8889298" y="4354998"/>
            <a:ext cx="2376000" cy="2140560"/>
            <a:chOff x="8889298" y="4354998"/>
            <a:chExt cx="2376000" cy="2140560"/>
          </a:xfrm>
        </p:grpSpPr>
        <mc:AlternateContent xmlns:mc="http://schemas.openxmlformats.org/markup-compatibility/2006" xmlns:p14="http://schemas.microsoft.com/office/powerpoint/2010/main">
          <mc:Choice Requires="p14">
            <p:contentPart p14:bwMode="auto" r:id="rId101">
              <p14:nvContentPartPr>
                <p14:cNvPr id="24" name="墨迹 23">
                  <a:extLst>
                    <a:ext uri="{FF2B5EF4-FFF2-40B4-BE49-F238E27FC236}">
                      <a16:creationId xmlns:a16="http://schemas.microsoft.com/office/drawing/2014/main" id="{FE1D175E-4B6A-4CB8-534A-E8EF137C1364}"/>
                    </a:ext>
                  </a:extLst>
                </p14:cNvPr>
                <p14:cNvContentPartPr/>
                <p14:nvPr/>
              </p14:nvContentPartPr>
              <p14:xfrm>
                <a:off x="9040138" y="4550478"/>
                <a:ext cx="1603080" cy="1388520"/>
              </p14:xfrm>
            </p:contentPart>
          </mc:Choice>
          <mc:Fallback xmlns="">
            <p:pic>
              <p:nvPicPr>
                <p:cNvPr id="24" name="墨迹 23">
                  <a:extLst>
                    <a:ext uri="{FF2B5EF4-FFF2-40B4-BE49-F238E27FC236}">
                      <a16:creationId xmlns:a16="http://schemas.microsoft.com/office/drawing/2014/main" id="{FE1D175E-4B6A-4CB8-534A-E8EF137C1364}"/>
                    </a:ext>
                  </a:extLst>
                </p:cNvPr>
                <p:cNvPicPr/>
                <p:nvPr/>
              </p:nvPicPr>
              <p:blipFill>
                <a:blip r:embed="rId102"/>
                <a:stretch>
                  <a:fillRect/>
                </a:stretch>
              </p:blipFill>
              <p:spPr>
                <a:xfrm>
                  <a:off x="9035818" y="4546158"/>
                  <a:ext cx="1611720" cy="1397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7" name="墨迹 26">
                  <a:extLst>
                    <a:ext uri="{FF2B5EF4-FFF2-40B4-BE49-F238E27FC236}">
                      <a16:creationId xmlns:a16="http://schemas.microsoft.com/office/drawing/2014/main" id="{E93FE100-2E04-22CF-75DA-1BBC8476F1E0}"/>
                    </a:ext>
                  </a:extLst>
                </p14:cNvPr>
                <p14:cNvContentPartPr/>
                <p14:nvPr/>
              </p14:nvContentPartPr>
              <p14:xfrm>
                <a:off x="10397698" y="4485678"/>
                <a:ext cx="219600" cy="353880"/>
              </p14:xfrm>
            </p:contentPart>
          </mc:Choice>
          <mc:Fallback xmlns="">
            <p:pic>
              <p:nvPicPr>
                <p:cNvPr id="27" name="墨迹 26">
                  <a:extLst>
                    <a:ext uri="{FF2B5EF4-FFF2-40B4-BE49-F238E27FC236}">
                      <a16:creationId xmlns:a16="http://schemas.microsoft.com/office/drawing/2014/main" id="{E93FE100-2E04-22CF-75DA-1BBC8476F1E0}"/>
                    </a:ext>
                  </a:extLst>
                </p:cNvPr>
                <p:cNvPicPr/>
                <p:nvPr/>
              </p:nvPicPr>
              <p:blipFill>
                <a:blip r:embed="rId104"/>
                <a:stretch>
                  <a:fillRect/>
                </a:stretch>
              </p:blipFill>
              <p:spPr>
                <a:xfrm>
                  <a:off x="10393378" y="4481358"/>
                  <a:ext cx="2282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4" name="墨迹 33">
                  <a:extLst>
                    <a:ext uri="{FF2B5EF4-FFF2-40B4-BE49-F238E27FC236}">
                      <a16:creationId xmlns:a16="http://schemas.microsoft.com/office/drawing/2014/main" id="{441DD27B-0228-A3D7-10EF-5D2B4E6492D0}"/>
                    </a:ext>
                  </a:extLst>
                </p14:cNvPr>
                <p14:cNvContentPartPr/>
                <p14:nvPr/>
              </p14:nvContentPartPr>
              <p14:xfrm>
                <a:off x="9134458" y="5967078"/>
                <a:ext cx="1971000" cy="443520"/>
              </p14:xfrm>
            </p:contentPart>
          </mc:Choice>
          <mc:Fallback xmlns="">
            <p:pic>
              <p:nvPicPr>
                <p:cNvPr id="34" name="墨迹 33">
                  <a:extLst>
                    <a:ext uri="{FF2B5EF4-FFF2-40B4-BE49-F238E27FC236}">
                      <a16:creationId xmlns:a16="http://schemas.microsoft.com/office/drawing/2014/main" id="{441DD27B-0228-A3D7-10EF-5D2B4E6492D0}"/>
                    </a:ext>
                  </a:extLst>
                </p:cNvPr>
                <p:cNvPicPr/>
                <p:nvPr/>
              </p:nvPicPr>
              <p:blipFill>
                <a:blip r:embed="rId106"/>
                <a:stretch>
                  <a:fillRect/>
                </a:stretch>
              </p:blipFill>
              <p:spPr>
                <a:xfrm>
                  <a:off x="9130138" y="5962758"/>
                  <a:ext cx="1979640" cy="452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5" name="墨迹 44">
                  <a:extLst>
                    <a:ext uri="{FF2B5EF4-FFF2-40B4-BE49-F238E27FC236}">
                      <a16:creationId xmlns:a16="http://schemas.microsoft.com/office/drawing/2014/main" id="{58635184-8C33-F4DD-F63F-F9A55C4F73C5}"/>
                    </a:ext>
                  </a:extLst>
                </p14:cNvPr>
                <p14:cNvContentPartPr/>
                <p14:nvPr/>
              </p14:nvContentPartPr>
              <p14:xfrm>
                <a:off x="10976578" y="6268758"/>
                <a:ext cx="215640" cy="226800"/>
              </p14:xfrm>
            </p:contentPart>
          </mc:Choice>
          <mc:Fallback xmlns="">
            <p:pic>
              <p:nvPicPr>
                <p:cNvPr id="45" name="墨迹 44">
                  <a:extLst>
                    <a:ext uri="{FF2B5EF4-FFF2-40B4-BE49-F238E27FC236}">
                      <a16:creationId xmlns:a16="http://schemas.microsoft.com/office/drawing/2014/main" id="{58635184-8C33-F4DD-F63F-F9A55C4F73C5}"/>
                    </a:ext>
                  </a:extLst>
                </p:cNvPr>
                <p:cNvPicPr/>
                <p:nvPr/>
              </p:nvPicPr>
              <p:blipFill>
                <a:blip r:embed="rId108"/>
                <a:stretch>
                  <a:fillRect/>
                </a:stretch>
              </p:blipFill>
              <p:spPr>
                <a:xfrm>
                  <a:off x="10972258" y="6264438"/>
                  <a:ext cx="224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 name="墨迹 47">
                  <a:extLst>
                    <a:ext uri="{FF2B5EF4-FFF2-40B4-BE49-F238E27FC236}">
                      <a16:creationId xmlns:a16="http://schemas.microsoft.com/office/drawing/2014/main" id="{21E52437-7324-8A31-1400-4AA2C6CECFD3}"/>
                    </a:ext>
                  </a:extLst>
                </p14:cNvPr>
                <p14:cNvContentPartPr/>
                <p14:nvPr/>
              </p14:nvContentPartPr>
              <p14:xfrm>
                <a:off x="11264938" y="4430238"/>
                <a:ext cx="360" cy="61920"/>
              </p14:xfrm>
            </p:contentPart>
          </mc:Choice>
          <mc:Fallback xmlns="">
            <p:pic>
              <p:nvPicPr>
                <p:cNvPr id="48" name="墨迹 47">
                  <a:extLst>
                    <a:ext uri="{FF2B5EF4-FFF2-40B4-BE49-F238E27FC236}">
                      <a16:creationId xmlns:a16="http://schemas.microsoft.com/office/drawing/2014/main" id="{21E52437-7324-8A31-1400-4AA2C6CECFD3}"/>
                    </a:ext>
                  </a:extLst>
                </p:cNvPr>
                <p:cNvPicPr/>
                <p:nvPr/>
              </p:nvPicPr>
              <p:blipFill>
                <a:blip r:embed="rId110"/>
                <a:stretch>
                  <a:fillRect/>
                </a:stretch>
              </p:blipFill>
              <p:spPr>
                <a:xfrm>
                  <a:off x="11260618" y="4425918"/>
                  <a:ext cx="9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0" name="墨迹 49">
                  <a:extLst>
                    <a:ext uri="{FF2B5EF4-FFF2-40B4-BE49-F238E27FC236}">
                      <a16:creationId xmlns:a16="http://schemas.microsoft.com/office/drawing/2014/main" id="{4BEFE3DA-C90C-8A86-732E-0C68F878A598}"/>
                    </a:ext>
                  </a:extLst>
                </p14:cNvPr>
                <p14:cNvContentPartPr/>
                <p14:nvPr/>
              </p14:nvContentPartPr>
              <p14:xfrm>
                <a:off x="11075218" y="4718598"/>
                <a:ext cx="138960" cy="357840"/>
              </p14:xfrm>
            </p:contentPart>
          </mc:Choice>
          <mc:Fallback xmlns="">
            <p:pic>
              <p:nvPicPr>
                <p:cNvPr id="50" name="墨迹 49">
                  <a:extLst>
                    <a:ext uri="{FF2B5EF4-FFF2-40B4-BE49-F238E27FC236}">
                      <a16:creationId xmlns:a16="http://schemas.microsoft.com/office/drawing/2014/main" id="{4BEFE3DA-C90C-8A86-732E-0C68F878A598}"/>
                    </a:ext>
                  </a:extLst>
                </p:cNvPr>
                <p:cNvPicPr/>
                <p:nvPr/>
              </p:nvPicPr>
              <p:blipFill>
                <a:blip r:embed="rId112"/>
                <a:stretch>
                  <a:fillRect/>
                </a:stretch>
              </p:blipFill>
              <p:spPr>
                <a:xfrm>
                  <a:off x="11070898" y="4714278"/>
                  <a:ext cx="14760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9" name="墨迹 68">
                  <a:extLst>
                    <a:ext uri="{FF2B5EF4-FFF2-40B4-BE49-F238E27FC236}">
                      <a16:creationId xmlns:a16="http://schemas.microsoft.com/office/drawing/2014/main" id="{31A47093-7F58-5C09-63B4-560A53E4D805}"/>
                    </a:ext>
                  </a:extLst>
                </p14:cNvPr>
                <p14:cNvContentPartPr/>
                <p14:nvPr/>
              </p14:nvContentPartPr>
              <p14:xfrm>
                <a:off x="9060658" y="4364358"/>
                <a:ext cx="498600" cy="1585440"/>
              </p14:xfrm>
            </p:contentPart>
          </mc:Choice>
          <mc:Fallback xmlns="">
            <p:pic>
              <p:nvPicPr>
                <p:cNvPr id="69" name="墨迹 68">
                  <a:extLst>
                    <a:ext uri="{FF2B5EF4-FFF2-40B4-BE49-F238E27FC236}">
                      <a16:creationId xmlns:a16="http://schemas.microsoft.com/office/drawing/2014/main" id="{31A47093-7F58-5C09-63B4-560A53E4D805}"/>
                    </a:ext>
                  </a:extLst>
                </p:cNvPr>
                <p:cNvPicPr/>
                <p:nvPr/>
              </p:nvPicPr>
              <p:blipFill>
                <a:blip r:embed="rId114"/>
                <a:stretch>
                  <a:fillRect/>
                </a:stretch>
              </p:blipFill>
              <p:spPr>
                <a:xfrm>
                  <a:off x="9056338" y="4360038"/>
                  <a:ext cx="507240" cy="1594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0" name="墨迹 69">
                  <a:extLst>
                    <a:ext uri="{FF2B5EF4-FFF2-40B4-BE49-F238E27FC236}">
                      <a16:creationId xmlns:a16="http://schemas.microsoft.com/office/drawing/2014/main" id="{E3EB2041-3A43-5F72-1BE8-BE78586B599C}"/>
                    </a:ext>
                  </a:extLst>
                </p14:cNvPr>
                <p14:cNvContentPartPr/>
                <p14:nvPr/>
              </p14:nvContentPartPr>
              <p14:xfrm>
                <a:off x="9475738" y="4373718"/>
                <a:ext cx="111600" cy="83880"/>
              </p14:xfrm>
            </p:contentPart>
          </mc:Choice>
          <mc:Fallback xmlns="">
            <p:pic>
              <p:nvPicPr>
                <p:cNvPr id="70" name="墨迹 69">
                  <a:extLst>
                    <a:ext uri="{FF2B5EF4-FFF2-40B4-BE49-F238E27FC236}">
                      <a16:creationId xmlns:a16="http://schemas.microsoft.com/office/drawing/2014/main" id="{E3EB2041-3A43-5F72-1BE8-BE78586B599C}"/>
                    </a:ext>
                  </a:extLst>
                </p:cNvPr>
                <p:cNvPicPr/>
                <p:nvPr/>
              </p:nvPicPr>
              <p:blipFill>
                <a:blip r:embed="rId116"/>
                <a:stretch>
                  <a:fillRect/>
                </a:stretch>
              </p:blipFill>
              <p:spPr>
                <a:xfrm>
                  <a:off x="9471418" y="4369398"/>
                  <a:ext cx="120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 name="墨迹 70">
                  <a:extLst>
                    <a:ext uri="{FF2B5EF4-FFF2-40B4-BE49-F238E27FC236}">
                      <a16:creationId xmlns:a16="http://schemas.microsoft.com/office/drawing/2014/main" id="{7846C3C6-6AE1-ECFF-994B-94A7D46B18EC}"/>
                    </a:ext>
                  </a:extLst>
                </p14:cNvPr>
                <p14:cNvContentPartPr/>
                <p14:nvPr/>
              </p14:nvContentPartPr>
              <p14:xfrm>
                <a:off x="9624418" y="4354998"/>
                <a:ext cx="97200" cy="191880"/>
              </p14:xfrm>
            </p:contentPart>
          </mc:Choice>
          <mc:Fallback xmlns="">
            <p:pic>
              <p:nvPicPr>
                <p:cNvPr id="71" name="墨迹 70">
                  <a:extLst>
                    <a:ext uri="{FF2B5EF4-FFF2-40B4-BE49-F238E27FC236}">
                      <a16:creationId xmlns:a16="http://schemas.microsoft.com/office/drawing/2014/main" id="{7846C3C6-6AE1-ECFF-994B-94A7D46B18EC}"/>
                    </a:ext>
                  </a:extLst>
                </p:cNvPr>
                <p:cNvPicPr/>
                <p:nvPr/>
              </p:nvPicPr>
              <p:blipFill>
                <a:blip r:embed="rId118"/>
                <a:stretch>
                  <a:fillRect/>
                </a:stretch>
              </p:blipFill>
              <p:spPr>
                <a:xfrm>
                  <a:off x="9620098" y="4350678"/>
                  <a:ext cx="105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 name="墨迹 71">
                  <a:extLst>
                    <a:ext uri="{FF2B5EF4-FFF2-40B4-BE49-F238E27FC236}">
                      <a16:creationId xmlns:a16="http://schemas.microsoft.com/office/drawing/2014/main" id="{F0E35328-95DC-A238-FD7A-40210D358F0B}"/>
                    </a:ext>
                  </a:extLst>
                </p14:cNvPr>
                <p14:cNvContentPartPr/>
                <p14:nvPr/>
              </p14:nvContentPartPr>
              <p14:xfrm>
                <a:off x="9388978" y="5391438"/>
                <a:ext cx="135360" cy="198000"/>
              </p14:xfrm>
            </p:contentPart>
          </mc:Choice>
          <mc:Fallback xmlns="">
            <p:pic>
              <p:nvPicPr>
                <p:cNvPr id="72" name="墨迹 71">
                  <a:extLst>
                    <a:ext uri="{FF2B5EF4-FFF2-40B4-BE49-F238E27FC236}">
                      <a16:creationId xmlns:a16="http://schemas.microsoft.com/office/drawing/2014/main" id="{F0E35328-95DC-A238-FD7A-40210D358F0B}"/>
                    </a:ext>
                  </a:extLst>
                </p:cNvPr>
                <p:cNvPicPr/>
                <p:nvPr/>
              </p:nvPicPr>
              <p:blipFill>
                <a:blip r:embed="rId120"/>
                <a:stretch>
                  <a:fillRect/>
                </a:stretch>
              </p:blipFill>
              <p:spPr>
                <a:xfrm>
                  <a:off x="9384658" y="5387118"/>
                  <a:ext cx="1440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墨迹 73">
                  <a:extLst>
                    <a:ext uri="{FF2B5EF4-FFF2-40B4-BE49-F238E27FC236}">
                      <a16:creationId xmlns:a16="http://schemas.microsoft.com/office/drawing/2014/main" id="{FCBA741A-5D58-626F-E9C2-47C8B1036B4B}"/>
                    </a:ext>
                  </a:extLst>
                </p14:cNvPr>
                <p14:cNvContentPartPr/>
                <p14:nvPr/>
              </p14:nvContentPartPr>
              <p14:xfrm>
                <a:off x="9624418" y="4882758"/>
                <a:ext cx="147600" cy="159840"/>
              </p14:xfrm>
            </p:contentPart>
          </mc:Choice>
          <mc:Fallback xmlns="">
            <p:pic>
              <p:nvPicPr>
                <p:cNvPr id="74" name="墨迹 73">
                  <a:extLst>
                    <a:ext uri="{FF2B5EF4-FFF2-40B4-BE49-F238E27FC236}">
                      <a16:creationId xmlns:a16="http://schemas.microsoft.com/office/drawing/2014/main" id="{FCBA741A-5D58-626F-E9C2-47C8B1036B4B}"/>
                    </a:ext>
                  </a:extLst>
                </p:cNvPr>
                <p:cNvPicPr/>
                <p:nvPr/>
              </p:nvPicPr>
              <p:blipFill>
                <a:blip r:embed="rId122"/>
                <a:stretch>
                  <a:fillRect/>
                </a:stretch>
              </p:blipFill>
              <p:spPr>
                <a:xfrm>
                  <a:off x="9620098" y="4878438"/>
                  <a:ext cx="156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5" name="墨迹 74">
                  <a:extLst>
                    <a:ext uri="{FF2B5EF4-FFF2-40B4-BE49-F238E27FC236}">
                      <a16:creationId xmlns:a16="http://schemas.microsoft.com/office/drawing/2014/main" id="{B72CD4C9-16E6-30EF-16CA-D94CED2291E6}"/>
                    </a:ext>
                  </a:extLst>
                </p14:cNvPr>
                <p14:cNvContentPartPr/>
                <p14:nvPr/>
              </p14:nvContentPartPr>
              <p14:xfrm>
                <a:off x="9719098" y="4703838"/>
                <a:ext cx="360" cy="433080"/>
              </p14:xfrm>
            </p:contentPart>
          </mc:Choice>
          <mc:Fallback xmlns="">
            <p:pic>
              <p:nvPicPr>
                <p:cNvPr id="75" name="墨迹 74">
                  <a:extLst>
                    <a:ext uri="{FF2B5EF4-FFF2-40B4-BE49-F238E27FC236}">
                      <a16:creationId xmlns:a16="http://schemas.microsoft.com/office/drawing/2014/main" id="{B72CD4C9-16E6-30EF-16CA-D94CED2291E6}"/>
                    </a:ext>
                  </a:extLst>
                </p:cNvPr>
                <p:cNvPicPr/>
                <p:nvPr/>
              </p:nvPicPr>
              <p:blipFill>
                <a:blip r:embed="rId124"/>
                <a:stretch>
                  <a:fillRect/>
                </a:stretch>
              </p:blipFill>
              <p:spPr>
                <a:xfrm>
                  <a:off x="9714778" y="4699518"/>
                  <a:ext cx="900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墨迹 76">
                  <a:extLst>
                    <a:ext uri="{FF2B5EF4-FFF2-40B4-BE49-F238E27FC236}">
                      <a16:creationId xmlns:a16="http://schemas.microsoft.com/office/drawing/2014/main" id="{C9521469-4CF8-D2C7-77DA-6942D0E15608}"/>
                    </a:ext>
                  </a:extLst>
                </p14:cNvPr>
                <p14:cNvContentPartPr/>
                <p14:nvPr/>
              </p14:nvContentPartPr>
              <p14:xfrm>
                <a:off x="9577258" y="4449318"/>
                <a:ext cx="4320" cy="360"/>
              </p14:xfrm>
            </p:contentPart>
          </mc:Choice>
          <mc:Fallback xmlns="">
            <p:pic>
              <p:nvPicPr>
                <p:cNvPr id="77" name="墨迹 76">
                  <a:extLst>
                    <a:ext uri="{FF2B5EF4-FFF2-40B4-BE49-F238E27FC236}">
                      <a16:creationId xmlns:a16="http://schemas.microsoft.com/office/drawing/2014/main" id="{C9521469-4CF8-D2C7-77DA-6942D0E15608}"/>
                    </a:ext>
                  </a:extLst>
                </p:cNvPr>
                <p:cNvPicPr/>
                <p:nvPr/>
              </p:nvPicPr>
              <p:blipFill>
                <a:blip r:embed="rId126"/>
                <a:stretch>
                  <a:fillRect/>
                </a:stretch>
              </p:blipFill>
              <p:spPr>
                <a:xfrm>
                  <a:off x="9572938" y="4444998"/>
                  <a:ext cx="129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墨迹 77">
                  <a:extLst>
                    <a:ext uri="{FF2B5EF4-FFF2-40B4-BE49-F238E27FC236}">
                      <a16:creationId xmlns:a16="http://schemas.microsoft.com/office/drawing/2014/main" id="{A5B527BE-8999-DF42-9568-A25E736A3CD3}"/>
                    </a:ext>
                  </a:extLst>
                </p14:cNvPr>
                <p14:cNvContentPartPr/>
                <p14:nvPr/>
              </p14:nvContentPartPr>
              <p14:xfrm>
                <a:off x="9583378" y="4449318"/>
                <a:ext cx="4320" cy="27720"/>
              </p14:xfrm>
            </p:contentPart>
          </mc:Choice>
          <mc:Fallback xmlns="">
            <p:pic>
              <p:nvPicPr>
                <p:cNvPr id="78" name="墨迹 77">
                  <a:extLst>
                    <a:ext uri="{FF2B5EF4-FFF2-40B4-BE49-F238E27FC236}">
                      <a16:creationId xmlns:a16="http://schemas.microsoft.com/office/drawing/2014/main" id="{A5B527BE-8999-DF42-9568-A25E736A3CD3}"/>
                    </a:ext>
                  </a:extLst>
                </p:cNvPr>
                <p:cNvPicPr/>
                <p:nvPr/>
              </p:nvPicPr>
              <p:blipFill>
                <a:blip r:embed="rId128"/>
                <a:stretch>
                  <a:fillRect/>
                </a:stretch>
              </p:blipFill>
              <p:spPr>
                <a:xfrm>
                  <a:off x="9579058" y="4444998"/>
                  <a:ext cx="129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墨迹 78">
                  <a:extLst>
                    <a:ext uri="{FF2B5EF4-FFF2-40B4-BE49-F238E27FC236}">
                      <a16:creationId xmlns:a16="http://schemas.microsoft.com/office/drawing/2014/main" id="{AD0A7D05-92A0-067F-A1BD-CD2C9E1432D3}"/>
                    </a:ext>
                  </a:extLst>
                </p14:cNvPr>
                <p14:cNvContentPartPr/>
                <p14:nvPr/>
              </p14:nvContentPartPr>
              <p14:xfrm>
                <a:off x="9509578" y="4430238"/>
                <a:ext cx="49320" cy="92520"/>
              </p14:xfrm>
            </p:contentPart>
          </mc:Choice>
          <mc:Fallback xmlns="">
            <p:pic>
              <p:nvPicPr>
                <p:cNvPr id="79" name="墨迹 78">
                  <a:extLst>
                    <a:ext uri="{FF2B5EF4-FFF2-40B4-BE49-F238E27FC236}">
                      <a16:creationId xmlns:a16="http://schemas.microsoft.com/office/drawing/2014/main" id="{AD0A7D05-92A0-067F-A1BD-CD2C9E1432D3}"/>
                    </a:ext>
                  </a:extLst>
                </p:cNvPr>
                <p:cNvPicPr/>
                <p:nvPr/>
              </p:nvPicPr>
              <p:blipFill>
                <a:blip r:embed="rId130"/>
                <a:stretch>
                  <a:fillRect/>
                </a:stretch>
              </p:blipFill>
              <p:spPr>
                <a:xfrm>
                  <a:off x="9505258" y="4425918"/>
                  <a:ext cx="57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墨迹 79">
                  <a:extLst>
                    <a:ext uri="{FF2B5EF4-FFF2-40B4-BE49-F238E27FC236}">
                      <a16:creationId xmlns:a16="http://schemas.microsoft.com/office/drawing/2014/main" id="{E70885CF-62EE-C029-A40C-E579E873590A}"/>
                    </a:ext>
                  </a:extLst>
                </p14:cNvPr>
                <p14:cNvContentPartPr/>
                <p14:nvPr/>
              </p14:nvContentPartPr>
              <p14:xfrm>
                <a:off x="9440458" y="4543278"/>
                <a:ext cx="52560" cy="42480"/>
              </p14:xfrm>
            </p:contentPart>
          </mc:Choice>
          <mc:Fallback xmlns="">
            <p:pic>
              <p:nvPicPr>
                <p:cNvPr id="80" name="墨迹 79">
                  <a:extLst>
                    <a:ext uri="{FF2B5EF4-FFF2-40B4-BE49-F238E27FC236}">
                      <a16:creationId xmlns:a16="http://schemas.microsoft.com/office/drawing/2014/main" id="{E70885CF-62EE-C029-A40C-E579E873590A}"/>
                    </a:ext>
                  </a:extLst>
                </p:cNvPr>
                <p:cNvPicPr/>
                <p:nvPr/>
              </p:nvPicPr>
              <p:blipFill>
                <a:blip r:embed="rId132"/>
                <a:stretch>
                  <a:fillRect/>
                </a:stretch>
              </p:blipFill>
              <p:spPr>
                <a:xfrm>
                  <a:off x="9436138" y="4538958"/>
                  <a:ext cx="612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1" name="墨迹 80">
                  <a:extLst>
                    <a:ext uri="{FF2B5EF4-FFF2-40B4-BE49-F238E27FC236}">
                      <a16:creationId xmlns:a16="http://schemas.microsoft.com/office/drawing/2014/main" id="{72AD5318-692A-72BA-0FF7-7CA7AB542F8E}"/>
                    </a:ext>
                  </a:extLst>
                </p14:cNvPr>
                <p14:cNvContentPartPr/>
                <p14:nvPr/>
              </p14:nvContentPartPr>
              <p14:xfrm>
                <a:off x="9385378" y="4590438"/>
                <a:ext cx="41760" cy="73800"/>
              </p14:xfrm>
            </p:contentPart>
          </mc:Choice>
          <mc:Fallback xmlns="">
            <p:pic>
              <p:nvPicPr>
                <p:cNvPr id="81" name="墨迹 80">
                  <a:extLst>
                    <a:ext uri="{FF2B5EF4-FFF2-40B4-BE49-F238E27FC236}">
                      <a16:creationId xmlns:a16="http://schemas.microsoft.com/office/drawing/2014/main" id="{72AD5318-692A-72BA-0FF7-7CA7AB542F8E}"/>
                    </a:ext>
                  </a:extLst>
                </p:cNvPr>
                <p:cNvPicPr/>
                <p:nvPr/>
              </p:nvPicPr>
              <p:blipFill>
                <a:blip r:embed="rId134"/>
                <a:stretch>
                  <a:fillRect/>
                </a:stretch>
              </p:blipFill>
              <p:spPr>
                <a:xfrm>
                  <a:off x="9381058" y="4586118"/>
                  <a:ext cx="50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2" name="墨迹 81">
                  <a:extLst>
                    <a:ext uri="{FF2B5EF4-FFF2-40B4-BE49-F238E27FC236}">
                      <a16:creationId xmlns:a16="http://schemas.microsoft.com/office/drawing/2014/main" id="{87D212A6-33F9-88F4-9490-DA296E5E3CB8}"/>
                    </a:ext>
                  </a:extLst>
                </p14:cNvPr>
                <p14:cNvContentPartPr/>
                <p14:nvPr/>
              </p14:nvContentPartPr>
              <p14:xfrm>
                <a:off x="9323098" y="4685118"/>
                <a:ext cx="28440" cy="9720"/>
              </p14:xfrm>
            </p:contentPart>
          </mc:Choice>
          <mc:Fallback xmlns="">
            <p:pic>
              <p:nvPicPr>
                <p:cNvPr id="82" name="墨迹 81">
                  <a:extLst>
                    <a:ext uri="{FF2B5EF4-FFF2-40B4-BE49-F238E27FC236}">
                      <a16:creationId xmlns:a16="http://schemas.microsoft.com/office/drawing/2014/main" id="{87D212A6-33F9-88F4-9490-DA296E5E3CB8}"/>
                    </a:ext>
                  </a:extLst>
                </p:cNvPr>
                <p:cNvPicPr/>
                <p:nvPr/>
              </p:nvPicPr>
              <p:blipFill>
                <a:blip r:embed="rId136"/>
                <a:stretch>
                  <a:fillRect/>
                </a:stretch>
              </p:blipFill>
              <p:spPr>
                <a:xfrm>
                  <a:off x="9318778" y="4680798"/>
                  <a:ext cx="370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墨迹 82">
                  <a:extLst>
                    <a:ext uri="{FF2B5EF4-FFF2-40B4-BE49-F238E27FC236}">
                      <a16:creationId xmlns:a16="http://schemas.microsoft.com/office/drawing/2014/main" id="{18A6086C-A7BD-A33F-0979-6774775B7EA0}"/>
                    </a:ext>
                  </a:extLst>
                </p14:cNvPr>
                <p14:cNvContentPartPr/>
                <p14:nvPr/>
              </p14:nvContentPartPr>
              <p14:xfrm>
                <a:off x="9317338" y="4694478"/>
                <a:ext cx="6120" cy="9720"/>
              </p14:xfrm>
            </p:contentPart>
          </mc:Choice>
          <mc:Fallback xmlns="">
            <p:pic>
              <p:nvPicPr>
                <p:cNvPr id="83" name="墨迹 82">
                  <a:extLst>
                    <a:ext uri="{FF2B5EF4-FFF2-40B4-BE49-F238E27FC236}">
                      <a16:creationId xmlns:a16="http://schemas.microsoft.com/office/drawing/2014/main" id="{18A6086C-A7BD-A33F-0979-6774775B7EA0}"/>
                    </a:ext>
                  </a:extLst>
                </p:cNvPr>
                <p:cNvPicPr/>
                <p:nvPr/>
              </p:nvPicPr>
              <p:blipFill>
                <a:blip r:embed="rId138"/>
                <a:stretch>
                  <a:fillRect/>
                </a:stretch>
              </p:blipFill>
              <p:spPr>
                <a:xfrm>
                  <a:off x="9313018" y="4690158"/>
                  <a:ext cx="14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墨迹 83">
                  <a:extLst>
                    <a:ext uri="{FF2B5EF4-FFF2-40B4-BE49-F238E27FC236}">
                      <a16:creationId xmlns:a16="http://schemas.microsoft.com/office/drawing/2014/main" id="{C677045E-B176-53F2-D715-9D56671A9E99}"/>
                    </a:ext>
                  </a:extLst>
                </p14:cNvPr>
                <p14:cNvContentPartPr/>
                <p14:nvPr/>
              </p14:nvContentPartPr>
              <p14:xfrm>
                <a:off x="9219058" y="4807518"/>
                <a:ext cx="360" cy="360"/>
              </p14:xfrm>
            </p:contentPart>
          </mc:Choice>
          <mc:Fallback xmlns="">
            <p:pic>
              <p:nvPicPr>
                <p:cNvPr id="84" name="墨迹 83">
                  <a:extLst>
                    <a:ext uri="{FF2B5EF4-FFF2-40B4-BE49-F238E27FC236}">
                      <a16:creationId xmlns:a16="http://schemas.microsoft.com/office/drawing/2014/main" id="{C677045E-B176-53F2-D715-9D56671A9E99}"/>
                    </a:ext>
                  </a:extLst>
                </p:cNvPr>
                <p:cNvPicPr/>
                <p:nvPr/>
              </p:nvPicPr>
              <p:blipFill>
                <a:blip r:embed="rId140"/>
                <a:stretch>
                  <a:fillRect/>
                </a:stretch>
              </p:blipFill>
              <p:spPr>
                <a:xfrm>
                  <a:off x="9214738" y="480319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墨迹 84">
                  <a:extLst>
                    <a:ext uri="{FF2B5EF4-FFF2-40B4-BE49-F238E27FC236}">
                      <a16:creationId xmlns:a16="http://schemas.microsoft.com/office/drawing/2014/main" id="{98FF99FA-096C-5061-661E-17D9C984EFED}"/>
                    </a:ext>
                  </a:extLst>
                </p14:cNvPr>
                <p14:cNvContentPartPr/>
                <p14:nvPr/>
              </p14:nvContentPartPr>
              <p14:xfrm>
                <a:off x="8889298" y="4685118"/>
                <a:ext cx="3960" cy="360"/>
              </p14:xfrm>
            </p:contentPart>
          </mc:Choice>
          <mc:Fallback xmlns="">
            <p:pic>
              <p:nvPicPr>
                <p:cNvPr id="85" name="墨迹 84">
                  <a:extLst>
                    <a:ext uri="{FF2B5EF4-FFF2-40B4-BE49-F238E27FC236}">
                      <a16:creationId xmlns:a16="http://schemas.microsoft.com/office/drawing/2014/main" id="{98FF99FA-096C-5061-661E-17D9C984EFED}"/>
                    </a:ext>
                  </a:extLst>
                </p:cNvPr>
                <p:cNvPicPr/>
                <p:nvPr/>
              </p:nvPicPr>
              <p:blipFill>
                <a:blip r:embed="rId126"/>
                <a:stretch>
                  <a:fillRect/>
                </a:stretch>
              </p:blipFill>
              <p:spPr>
                <a:xfrm>
                  <a:off x="8884978" y="4680798"/>
                  <a:ext cx="12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墨迹 85">
                  <a:extLst>
                    <a:ext uri="{FF2B5EF4-FFF2-40B4-BE49-F238E27FC236}">
                      <a16:creationId xmlns:a16="http://schemas.microsoft.com/office/drawing/2014/main" id="{EFD2EEE4-0301-1D33-A120-62414B5717E0}"/>
                    </a:ext>
                  </a:extLst>
                </p14:cNvPr>
                <p14:cNvContentPartPr/>
                <p14:nvPr/>
              </p14:nvContentPartPr>
              <p14:xfrm>
                <a:off x="8974258" y="4703838"/>
                <a:ext cx="360" cy="360"/>
              </p14:xfrm>
            </p:contentPart>
          </mc:Choice>
          <mc:Fallback xmlns="">
            <p:pic>
              <p:nvPicPr>
                <p:cNvPr id="86" name="墨迹 85">
                  <a:extLst>
                    <a:ext uri="{FF2B5EF4-FFF2-40B4-BE49-F238E27FC236}">
                      <a16:creationId xmlns:a16="http://schemas.microsoft.com/office/drawing/2014/main" id="{EFD2EEE4-0301-1D33-A120-62414B5717E0}"/>
                    </a:ext>
                  </a:extLst>
                </p:cNvPr>
                <p:cNvPicPr/>
                <p:nvPr/>
              </p:nvPicPr>
              <p:blipFill>
                <a:blip r:embed="rId140"/>
                <a:stretch>
                  <a:fillRect/>
                </a:stretch>
              </p:blipFill>
              <p:spPr>
                <a:xfrm>
                  <a:off x="8969938" y="46995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7" name="墨迹 86">
                  <a:extLst>
                    <a:ext uri="{FF2B5EF4-FFF2-40B4-BE49-F238E27FC236}">
                      <a16:creationId xmlns:a16="http://schemas.microsoft.com/office/drawing/2014/main" id="{13AE0286-DDDC-42EE-45DC-8F2D36156E49}"/>
                    </a:ext>
                  </a:extLst>
                </p14:cNvPr>
                <p14:cNvContentPartPr/>
                <p14:nvPr/>
              </p14:nvContentPartPr>
              <p14:xfrm>
                <a:off x="8983618" y="4703838"/>
                <a:ext cx="18360" cy="22320"/>
              </p14:xfrm>
            </p:contentPart>
          </mc:Choice>
          <mc:Fallback xmlns="">
            <p:pic>
              <p:nvPicPr>
                <p:cNvPr id="87" name="墨迹 86">
                  <a:extLst>
                    <a:ext uri="{FF2B5EF4-FFF2-40B4-BE49-F238E27FC236}">
                      <a16:creationId xmlns:a16="http://schemas.microsoft.com/office/drawing/2014/main" id="{13AE0286-DDDC-42EE-45DC-8F2D36156E49}"/>
                    </a:ext>
                  </a:extLst>
                </p:cNvPr>
                <p:cNvPicPr/>
                <p:nvPr/>
              </p:nvPicPr>
              <p:blipFill>
                <a:blip r:embed="rId144"/>
                <a:stretch>
                  <a:fillRect/>
                </a:stretch>
              </p:blipFill>
              <p:spPr>
                <a:xfrm>
                  <a:off x="8979298" y="4699518"/>
                  <a:ext cx="27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8" name="墨迹 87">
                  <a:extLst>
                    <a:ext uri="{FF2B5EF4-FFF2-40B4-BE49-F238E27FC236}">
                      <a16:creationId xmlns:a16="http://schemas.microsoft.com/office/drawing/2014/main" id="{CF0179E8-781C-1222-6787-4C57BD18F1AB}"/>
                    </a:ext>
                  </a:extLst>
                </p14:cNvPr>
                <p14:cNvContentPartPr/>
                <p14:nvPr/>
              </p14:nvContentPartPr>
              <p14:xfrm>
                <a:off x="9077938" y="4760358"/>
                <a:ext cx="360" cy="360"/>
              </p14:xfrm>
            </p:contentPart>
          </mc:Choice>
          <mc:Fallback xmlns="">
            <p:pic>
              <p:nvPicPr>
                <p:cNvPr id="88" name="墨迹 87">
                  <a:extLst>
                    <a:ext uri="{FF2B5EF4-FFF2-40B4-BE49-F238E27FC236}">
                      <a16:creationId xmlns:a16="http://schemas.microsoft.com/office/drawing/2014/main" id="{CF0179E8-781C-1222-6787-4C57BD18F1AB}"/>
                    </a:ext>
                  </a:extLst>
                </p:cNvPr>
                <p:cNvPicPr/>
                <p:nvPr/>
              </p:nvPicPr>
              <p:blipFill>
                <a:blip r:embed="rId140"/>
                <a:stretch>
                  <a:fillRect/>
                </a:stretch>
              </p:blipFill>
              <p:spPr>
                <a:xfrm>
                  <a:off x="9073618" y="475603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墨迹 88">
                  <a:extLst>
                    <a:ext uri="{FF2B5EF4-FFF2-40B4-BE49-F238E27FC236}">
                      <a16:creationId xmlns:a16="http://schemas.microsoft.com/office/drawing/2014/main" id="{F796CDEF-1965-D29C-023A-64DA09A5ECCB}"/>
                    </a:ext>
                  </a:extLst>
                </p14:cNvPr>
                <p14:cNvContentPartPr/>
                <p14:nvPr/>
              </p14:nvContentPartPr>
              <p14:xfrm>
                <a:off x="9115378" y="4760358"/>
                <a:ext cx="41760" cy="19440"/>
              </p14:xfrm>
            </p:contentPart>
          </mc:Choice>
          <mc:Fallback xmlns="">
            <p:pic>
              <p:nvPicPr>
                <p:cNvPr id="89" name="墨迹 88">
                  <a:extLst>
                    <a:ext uri="{FF2B5EF4-FFF2-40B4-BE49-F238E27FC236}">
                      <a16:creationId xmlns:a16="http://schemas.microsoft.com/office/drawing/2014/main" id="{F796CDEF-1965-D29C-023A-64DA09A5ECCB}"/>
                    </a:ext>
                  </a:extLst>
                </p:cNvPr>
                <p:cNvPicPr/>
                <p:nvPr/>
              </p:nvPicPr>
              <p:blipFill>
                <a:blip r:embed="rId147"/>
                <a:stretch>
                  <a:fillRect/>
                </a:stretch>
              </p:blipFill>
              <p:spPr>
                <a:xfrm>
                  <a:off x="9111058" y="4756038"/>
                  <a:ext cx="50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墨迹 89">
                  <a:extLst>
                    <a:ext uri="{FF2B5EF4-FFF2-40B4-BE49-F238E27FC236}">
                      <a16:creationId xmlns:a16="http://schemas.microsoft.com/office/drawing/2014/main" id="{73B07F26-65EA-3F76-8772-CBDBFA1C08B7}"/>
                    </a:ext>
                  </a:extLst>
                </p14:cNvPr>
                <p14:cNvContentPartPr/>
                <p14:nvPr/>
              </p14:nvContentPartPr>
              <p14:xfrm>
                <a:off x="9200698" y="4788798"/>
                <a:ext cx="360" cy="360"/>
              </p14:xfrm>
            </p:contentPart>
          </mc:Choice>
          <mc:Fallback xmlns="">
            <p:pic>
              <p:nvPicPr>
                <p:cNvPr id="90" name="墨迹 89">
                  <a:extLst>
                    <a:ext uri="{FF2B5EF4-FFF2-40B4-BE49-F238E27FC236}">
                      <a16:creationId xmlns:a16="http://schemas.microsoft.com/office/drawing/2014/main" id="{73B07F26-65EA-3F76-8772-CBDBFA1C08B7}"/>
                    </a:ext>
                  </a:extLst>
                </p:cNvPr>
                <p:cNvPicPr/>
                <p:nvPr/>
              </p:nvPicPr>
              <p:blipFill>
                <a:blip r:embed="rId140"/>
                <a:stretch>
                  <a:fillRect/>
                </a:stretch>
              </p:blipFill>
              <p:spPr>
                <a:xfrm>
                  <a:off x="9196378" y="47844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墨迹 90">
                  <a:extLst>
                    <a:ext uri="{FF2B5EF4-FFF2-40B4-BE49-F238E27FC236}">
                      <a16:creationId xmlns:a16="http://schemas.microsoft.com/office/drawing/2014/main" id="{650CCF3C-4111-9189-0110-82FCA6E0238A}"/>
                    </a:ext>
                  </a:extLst>
                </p14:cNvPr>
                <p14:cNvContentPartPr/>
                <p14:nvPr/>
              </p14:nvContentPartPr>
              <p14:xfrm>
                <a:off x="9219058" y="4798158"/>
                <a:ext cx="3960" cy="360"/>
              </p14:xfrm>
            </p:contentPart>
          </mc:Choice>
          <mc:Fallback xmlns="">
            <p:pic>
              <p:nvPicPr>
                <p:cNvPr id="91" name="墨迹 90">
                  <a:extLst>
                    <a:ext uri="{FF2B5EF4-FFF2-40B4-BE49-F238E27FC236}">
                      <a16:creationId xmlns:a16="http://schemas.microsoft.com/office/drawing/2014/main" id="{650CCF3C-4111-9189-0110-82FCA6E0238A}"/>
                    </a:ext>
                  </a:extLst>
                </p:cNvPr>
                <p:cNvPicPr/>
                <p:nvPr/>
              </p:nvPicPr>
              <p:blipFill>
                <a:blip r:embed="rId126"/>
                <a:stretch>
                  <a:fillRect/>
                </a:stretch>
              </p:blipFill>
              <p:spPr>
                <a:xfrm>
                  <a:off x="9214738" y="4793838"/>
                  <a:ext cx="12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墨迹 92">
                  <a:extLst>
                    <a:ext uri="{FF2B5EF4-FFF2-40B4-BE49-F238E27FC236}">
                      <a16:creationId xmlns:a16="http://schemas.microsoft.com/office/drawing/2014/main" id="{186C0B7D-365F-24E9-D3AB-3AB10634EF20}"/>
                    </a:ext>
                  </a:extLst>
                </p14:cNvPr>
                <p14:cNvContentPartPr/>
                <p14:nvPr/>
              </p14:nvContentPartPr>
              <p14:xfrm>
                <a:off x="9228418" y="4816878"/>
                <a:ext cx="360" cy="360"/>
              </p14:xfrm>
            </p:contentPart>
          </mc:Choice>
          <mc:Fallback xmlns="">
            <p:pic>
              <p:nvPicPr>
                <p:cNvPr id="93" name="墨迹 92">
                  <a:extLst>
                    <a:ext uri="{FF2B5EF4-FFF2-40B4-BE49-F238E27FC236}">
                      <a16:creationId xmlns:a16="http://schemas.microsoft.com/office/drawing/2014/main" id="{186C0B7D-365F-24E9-D3AB-3AB10634EF20}"/>
                    </a:ext>
                  </a:extLst>
                </p:cNvPr>
                <p:cNvPicPr/>
                <p:nvPr/>
              </p:nvPicPr>
              <p:blipFill>
                <a:blip r:embed="rId140"/>
                <a:stretch>
                  <a:fillRect/>
                </a:stretch>
              </p:blipFill>
              <p:spPr>
                <a:xfrm>
                  <a:off x="9224098" y="481255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墨迹 93">
                  <a:extLst>
                    <a:ext uri="{FF2B5EF4-FFF2-40B4-BE49-F238E27FC236}">
                      <a16:creationId xmlns:a16="http://schemas.microsoft.com/office/drawing/2014/main" id="{A8C419FE-3F79-FF8A-AAC6-5F37E966B6D1}"/>
                    </a:ext>
                  </a:extLst>
                </p14:cNvPr>
                <p14:cNvContentPartPr/>
                <p14:nvPr/>
              </p14:nvContentPartPr>
              <p14:xfrm>
                <a:off x="9228418" y="4835958"/>
                <a:ext cx="7560" cy="17280"/>
              </p14:xfrm>
            </p:contentPart>
          </mc:Choice>
          <mc:Fallback xmlns="">
            <p:pic>
              <p:nvPicPr>
                <p:cNvPr id="94" name="墨迹 93">
                  <a:extLst>
                    <a:ext uri="{FF2B5EF4-FFF2-40B4-BE49-F238E27FC236}">
                      <a16:creationId xmlns:a16="http://schemas.microsoft.com/office/drawing/2014/main" id="{A8C419FE-3F79-FF8A-AAC6-5F37E966B6D1}"/>
                    </a:ext>
                  </a:extLst>
                </p:cNvPr>
                <p:cNvPicPr/>
                <p:nvPr/>
              </p:nvPicPr>
              <p:blipFill>
                <a:blip r:embed="rId152"/>
                <a:stretch>
                  <a:fillRect/>
                </a:stretch>
              </p:blipFill>
              <p:spPr>
                <a:xfrm>
                  <a:off x="9224098" y="4831638"/>
                  <a:ext cx="162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墨迹 94">
                  <a:extLst>
                    <a:ext uri="{FF2B5EF4-FFF2-40B4-BE49-F238E27FC236}">
                      <a16:creationId xmlns:a16="http://schemas.microsoft.com/office/drawing/2014/main" id="{78E4EEFA-4FA0-F0D5-A84B-C190AD515D3B}"/>
                    </a:ext>
                  </a:extLst>
                </p14:cNvPr>
                <p14:cNvContentPartPr/>
                <p14:nvPr/>
              </p14:nvContentPartPr>
              <p14:xfrm>
                <a:off x="9237778" y="4864038"/>
                <a:ext cx="19440" cy="101880"/>
              </p14:xfrm>
            </p:contentPart>
          </mc:Choice>
          <mc:Fallback xmlns="">
            <p:pic>
              <p:nvPicPr>
                <p:cNvPr id="95" name="墨迹 94">
                  <a:extLst>
                    <a:ext uri="{FF2B5EF4-FFF2-40B4-BE49-F238E27FC236}">
                      <a16:creationId xmlns:a16="http://schemas.microsoft.com/office/drawing/2014/main" id="{78E4EEFA-4FA0-F0D5-A84B-C190AD515D3B}"/>
                    </a:ext>
                  </a:extLst>
                </p:cNvPr>
                <p:cNvPicPr/>
                <p:nvPr/>
              </p:nvPicPr>
              <p:blipFill>
                <a:blip r:embed="rId154"/>
                <a:stretch>
                  <a:fillRect/>
                </a:stretch>
              </p:blipFill>
              <p:spPr>
                <a:xfrm>
                  <a:off x="9233458" y="4859718"/>
                  <a:ext cx="28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6" name="墨迹 95">
                  <a:extLst>
                    <a:ext uri="{FF2B5EF4-FFF2-40B4-BE49-F238E27FC236}">
                      <a16:creationId xmlns:a16="http://schemas.microsoft.com/office/drawing/2014/main" id="{7B2A0D4D-760C-E9B9-8FCA-2A7912ABD275}"/>
                    </a:ext>
                  </a:extLst>
                </p14:cNvPr>
                <p14:cNvContentPartPr/>
                <p14:nvPr/>
              </p14:nvContentPartPr>
              <p14:xfrm>
                <a:off x="9257218" y="4995798"/>
                <a:ext cx="360" cy="111600"/>
              </p14:xfrm>
            </p:contentPart>
          </mc:Choice>
          <mc:Fallback xmlns="">
            <p:pic>
              <p:nvPicPr>
                <p:cNvPr id="96" name="墨迹 95">
                  <a:extLst>
                    <a:ext uri="{FF2B5EF4-FFF2-40B4-BE49-F238E27FC236}">
                      <a16:creationId xmlns:a16="http://schemas.microsoft.com/office/drawing/2014/main" id="{7B2A0D4D-760C-E9B9-8FCA-2A7912ABD275}"/>
                    </a:ext>
                  </a:extLst>
                </p:cNvPr>
                <p:cNvPicPr/>
                <p:nvPr/>
              </p:nvPicPr>
              <p:blipFill>
                <a:blip r:embed="rId156"/>
                <a:stretch>
                  <a:fillRect/>
                </a:stretch>
              </p:blipFill>
              <p:spPr>
                <a:xfrm>
                  <a:off x="9252898" y="4991478"/>
                  <a:ext cx="9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7" name="墨迹 96">
                  <a:extLst>
                    <a:ext uri="{FF2B5EF4-FFF2-40B4-BE49-F238E27FC236}">
                      <a16:creationId xmlns:a16="http://schemas.microsoft.com/office/drawing/2014/main" id="{8D713E01-B0DD-39B2-71E6-D64D68C4B5BE}"/>
                    </a:ext>
                  </a:extLst>
                </p14:cNvPr>
                <p14:cNvContentPartPr/>
                <p14:nvPr/>
              </p14:nvContentPartPr>
              <p14:xfrm>
                <a:off x="9257218" y="5137638"/>
                <a:ext cx="6120" cy="31680"/>
              </p14:xfrm>
            </p:contentPart>
          </mc:Choice>
          <mc:Fallback xmlns="">
            <p:pic>
              <p:nvPicPr>
                <p:cNvPr id="97" name="墨迹 96">
                  <a:extLst>
                    <a:ext uri="{FF2B5EF4-FFF2-40B4-BE49-F238E27FC236}">
                      <a16:creationId xmlns:a16="http://schemas.microsoft.com/office/drawing/2014/main" id="{8D713E01-B0DD-39B2-71E6-D64D68C4B5BE}"/>
                    </a:ext>
                  </a:extLst>
                </p:cNvPr>
                <p:cNvPicPr/>
                <p:nvPr/>
              </p:nvPicPr>
              <p:blipFill>
                <a:blip r:embed="rId158"/>
                <a:stretch>
                  <a:fillRect/>
                </a:stretch>
              </p:blipFill>
              <p:spPr>
                <a:xfrm>
                  <a:off x="9252898" y="5133318"/>
                  <a:ext cx="147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8" name="墨迹 97">
                  <a:extLst>
                    <a:ext uri="{FF2B5EF4-FFF2-40B4-BE49-F238E27FC236}">
                      <a16:creationId xmlns:a16="http://schemas.microsoft.com/office/drawing/2014/main" id="{10208370-B805-99B0-6F80-BF36BC122A29}"/>
                    </a:ext>
                  </a:extLst>
                </p14:cNvPr>
                <p14:cNvContentPartPr/>
                <p14:nvPr/>
              </p14:nvContentPartPr>
              <p14:xfrm>
                <a:off x="9275938" y="5212878"/>
                <a:ext cx="360" cy="122760"/>
              </p14:xfrm>
            </p:contentPart>
          </mc:Choice>
          <mc:Fallback xmlns="">
            <p:pic>
              <p:nvPicPr>
                <p:cNvPr id="98" name="墨迹 97">
                  <a:extLst>
                    <a:ext uri="{FF2B5EF4-FFF2-40B4-BE49-F238E27FC236}">
                      <a16:creationId xmlns:a16="http://schemas.microsoft.com/office/drawing/2014/main" id="{10208370-B805-99B0-6F80-BF36BC122A29}"/>
                    </a:ext>
                  </a:extLst>
                </p:cNvPr>
                <p:cNvPicPr/>
                <p:nvPr/>
              </p:nvPicPr>
              <p:blipFill>
                <a:blip r:embed="rId160"/>
                <a:stretch>
                  <a:fillRect/>
                </a:stretch>
              </p:blipFill>
              <p:spPr>
                <a:xfrm>
                  <a:off x="9271618" y="5208558"/>
                  <a:ext cx="9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9" name="墨迹 98">
                  <a:extLst>
                    <a:ext uri="{FF2B5EF4-FFF2-40B4-BE49-F238E27FC236}">
                      <a16:creationId xmlns:a16="http://schemas.microsoft.com/office/drawing/2014/main" id="{66BAD7D2-A4A4-EC6A-35D9-7042E0B4FA18}"/>
                    </a:ext>
                  </a:extLst>
                </p14:cNvPr>
                <p14:cNvContentPartPr/>
                <p14:nvPr/>
              </p14:nvContentPartPr>
              <p14:xfrm>
                <a:off x="9275938" y="5335278"/>
                <a:ext cx="19080" cy="83520"/>
              </p14:xfrm>
            </p:contentPart>
          </mc:Choice>
          <mc:Fallback xmlns="">
            <p:pic>
              <p:nvPicPr>
                <p:cNvPr id="99" name="墨迹 98">
                  <a:extLst>
                    <a:ext uri="{FF2B5EF4-FFF2-40B4-BE49-F238E27FC236}">
                      <a16:creationId xmlns:a16="http://schemas.microsoft.com/office/drawing/2014/main" id="{66BAD7D2-A4A4-EC6A-35D9-7042E0B4FA18}"/>
                    </a:ext>
                  </a:extLst>
                </p:cNvPr>
                <p:cNvPicPr/>
                <p:nvPr/>
              </p:nvPicPr>
              <p:blipFill>
                <a:blip r:embed="rId162"/>
                <a:stretch>
                  <a:fillRect/>
                </a:stretch>
              </p:blipFill>
              <p:spPr>
                <a:xfrm>
                  <a:off x="9271618" y="5330958"/>
                  <a:ext cx="27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0" name="墨迹 99">
                  <a:extLst>
                    <a:ext uri="{FF2B5EF4-FFF2-40B4-BE49-F238E27FC236}">
                      <a16:creationId xmlns:a16="http://schemas.microsoft.com/office/drawing/2014/main" id="{28FFF1A6-534E-C763-A4D0-727C5EAAF2A6}"/>
                    </a:ext>
                  </a:extLst>
                </p14:cNvPr>
                <p14:cNvContentPartPr/>
                <p14:nvPr/>
              </p14:nvContentPartPr>
              <p14:xfrm>
                <a:off x="9294658" y="5448318"/>
                <a:ext cx="32400" cy="115560"/>
              </p14:xfrm>
            </p:contentPart>
          </mc:Choice>
          <mc:Fallback xmlns="">
            <p:pic>
              <p:nvPicPr>
                <p:cNvPr id="100" name="墨迹 99">
                  <a:extLst>
                    <a:ext uri="{FF2B5EF4-FFF2-40B4-BE49-F238E27FC236}">
                      <a16:creationId xmlns:a16="http://schemas.microsoft.com/office/drawing/2014/main" id="{28FFF1A6-534E-C763-A4D0-727C5EAAF2A6}"/>
                    </a:ext>
                  </a:extLst>
                </p:cNvPr>
                <p:cNvPicPr/>
                <p:nvPr/>
              </p:nvPicPr>
              <p:blipFill>
                <a:blip r:embed="rId164"/>
                <a:stretch>
                  <a:fillRect/>
                </a:stretch>
              </p:blipFill>
              <p:spPr>
                <a:xfrm>
                  <a:off x="9290338" y="5443998"/>
                  <a:ext cx="41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1" name="墨迹 100">
                  <a:extLst>
                    <a:ext uri="{FF2B5EF4-FFF2-40B4-BE49-F238E27FC236}">
                      <a16:creationId xmlns:a16="http://schemas.microsoft.com/office/drawing/2014/main" id="{6FDCD1EC-5FFC-EB3F-1B69-051491D7816B}"/>
                    </a:ext>
                  </a:extLst>
                </p14:cNvPr>
                <p14:cNvContentPartPr/>
                <p14:nvPr/>
              </p14:nvContentPartPr>
              <p14:xfrm>
                <a:off x="9341818" y="5712558"/>
                <a:ext cx="360" cy="104040"/>
              </p14:xfrm>
            </p:contentPart>
          </mc:Choice>
          <mc:Fallback xmlns="">
            <p:pic>
              <p:nvPicPr>
                <p:cNvPr id="101" name="墨迹 100">
                  <a:extLst>
                    <a:ext uri="{FF2B5EF4-FFF2-40B4-BE49-F238E27FC236}">
                      <a16:creationId xmlns:a16="http://schemas.microsoft.com/office/drawing/2014/main" id="{6FDCD1EC-5FFC-EB3F-1B69-051491D7816B}"/>
                    </a:ext>
                  </a:extLst>
                </p:cNvPr>
                <p:cNvPicPr/>
                <p:nvPr/>
              </p:nvPicPr>
              <p:blipFill>
                <a:blip r:embed="rId166"/>
                <a:stretch>
                  <a:fillRect/>
                </a:stretch>
              </p:blipFill>
              <p:spPr>
                <a:xfrm>
                  <a:off x="9337498" y="5708238"/>
                  <a:ext cx="9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2" name="墨迹 101">
                  <a:extLst>
                    <a:ext uri="{FF2B5EF4-FFF2-40B4-BE49-F238E27FC236}">
                      <a16:creationId xmlns:a16="http://schemas.microsoft.com/office/drawing/2014/main" id="{220C5BC6-9FCB-4933-8FD9-90A81A8EB475}"/>
                    </a:ext>
                  </a:extLst>
                </p14:cNvPr>
                <p14:cNvContentPartPr/>
                <p14:nvPr/>
              </p14:nvContentPartPr>
              <p14:xfrm>
                <a:off x="9341818" y="5825598"/>
                <a:ext cx="10080" cy="69840"/>
              </p14:xfrm>
            </p:contentPart>
          </mc:Choice>
          <mc:Fallback xmlns="">
            <p:pic>
              <p:nvPicPr>
                <p:cNvPr id="102" name="墨迹 101">
                  <a:extLst>
                    <a:ext uri="{FF2B5EF4-FFF2-40B4-BE49-F238E27FC236}">
                      <a16:creationId xmlns:a16="http://schemas.microsoft.com/office/drawing/2014/main" id="{220C5BC6-9FCB-4933-8FD9-90A81A8EB475}"/>
                    </a:ext>
                  </a:extLst>
                </p:cNvPr>
                <p:cNvPicPr/>
                <p:nvPr/>
              </p:nvPicPr>
              <p:blipFill>
                <a:blip r:embed="rId168"/>
                <a:stretch>
                  <a:fillRect/>
                </a:stretch>
              </p:blipFill>
              <p:spPr>
                <a:xfrm>
                  <a:off x="9337498" y="5821278"/>
                  <a:ext cx="18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3" name="墨迹 102">
                  <a:extLst>
                    <a:ext uri="{FF2B5EF4-FFF2-40B4-BE49-F238E27FC236}">
                      <a16:creationId xmlns:a16="http://schemas.microsoft.com/office/drawing/2014/main" id="{BCB7A0FD-251F-F3F1-C1D4-0E8D7A033C6D}"/>
                    </a:ext>
                  </a:extLst>
                </p14:cNvPr>
                <p14:cNvContentPartPr/>
                <p14:nvPr/>
              </p14:nvContentPartPr>
              <p14:xfrm>
                <a:off x="9360898" y="5919918"/>
                <a:ext cx="360" cy="360"/>
              </p14:xfrm>
            </p:contentPart>
          </mc:Choice>
          <mc:Fallback xmlns="">
            <p:pic>
              <p:nvPicPr>
                <p:cNvPr id="103" name="墨迹 102">
                  <a:extLst>
                    <a:ext uri="{FF2B5EF4-FFF2-40B4-BE49-F238E27FC236}">
                      <a16:creationId xmlns:a16="http://schemas.microsoft.com/office/drawing/2014/main" id="{BCB7A0FD-251F-F3F1-C1D4-0E8D7A033C6D}"/>
                    </a:ext>
                  </a:extLst>
                </p:cNvPr>
                <p:cNvPicPr/>
                <p:nvPr/>
              </p:nvPicPr>
              <p:blipFill>
                <a:blip r:embed="rId140"/>
                <a:stretch>
                  <a:fillRect/>
                </a:stretch>
              </p:blipFill>
              <p:spPr>
                <a:xfrm>
                  <a:off x="9356578" y="591559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墨迹 104">
                  <a:extLst>
                    <a:ext uri="{FF2B5EF4-FFF2-40B4-BE49-F238E27FC236}">
                      <a16:creationId xmlns:a16="http://schemas.microsoft.com/office/drawing/2014/main" id="{1B39C2FB-9733-BB6C-BAA2-4A7C06B0AF73}"/>
                    </a:ext>
                  </a:extLst>
                </p14:cNvPr>
                <p14:cNvContentPartPr/>
                <p14:nvPr/>
              </p14:nvContentPartPr>
              <p14:xfrm>
                <a:off x="9181258" y="4826238"/>
                <a:ext cx="360" cy="360"/>
              </p14:xfrm>
            </p:contentPart>
          </mc:Choice>
          <mc:Fallback xmlns="">
            <p:pic>
              <p:nvPicPr>
                <p:cNvPr id="105" name="墨迹 104">
                  <a:extLst>
                    <a:ext uri="{FF2B5EF4-FFF2-40B4-BE49-F238E27FC236}">
                      <a16:creationId xmlns:a16="http://schemas.microsoft.com/office/drawing/2014/main" id="{1B39C2FB-9733-BB6C-BAA2-4A7C06B0AF73}"/>
                    </a:ext>
                  </a:extLst>
                </p:cNvPr>
                <p:cNvPicPr/>
                <p:nvPr/>
              </p:nvPicPr>
              <p:blipFill>
                <a:blip r:embed="rId140"/>
                <a:stretch>
                  <a:fillRect/>
                </a:stretch>
              </p:blipFill>
              <p:spPr>
                <a:xfrm>
                  <a:off x="9176938" y="48219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6" name="墨迹 105">
                  <a:extLst>
                    <a:ext uri="{FF2B5EF4-FFF2-40B4-BE49-F238E27FC236}">
                      <a16:creationId xmlns:a16="http://schemas.microsoft.com/office/drawing/2014/main" id="{AEB26D57-2D42-BE42-83F4-F8C6596DD990}"/>
                    </a:ext>
                  </a:extLst>
                </p14:cNvPr>
                <p14:cNvContentPartPr/>
                <p14:nvPr/>
              </p14:nvContentPartPr>
              <p14:xfrm>
                <a:off x="9191338" y="4854678"/>
                <a:ext cx="360" cy="360"/>
              </p14:xfrm>
            </p:contentPart>
          </mc:Choice>
          <mc:Fallback xmlns="">
            <p:pic>
              <p:nvPicPr>
                <p:cNvPr id="106" name="墨迹 105">
                  <a:extLst>
                    <a:ext uri="{FF2B5EF4-FFF2-40B4-BE49-F238E27FC236}">
                      <a16:creationId xmlns:a16="http://schemas.microsoft.com/office/drawing/2014/main" id="{AEB26D57-2D42-BE42-83F4-F8C6596DD990}"/>
                    </a:ext>
                  </a:extLst>
                </p:cNvPr>
                <p:cNvPicPr/>
                <p:nvPr/>
              </p:nvPicPr>
              <p:blipFill>
                <a:blip r:embed="rId140"/>
                <a:stretch>
                  <a:fillRect/>
                </a:stretch>
              </p:blipFill>
              <p:spPr>
                <a:xfrm>
                  <a:off x="9187018" y="485035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7" name="墨迹 106">
                  <a:extLst>
                    <a:ext uri="{FF2B5EF4-FFF2-40B4-BE49-F238E27FC236}">
                      <a16:creationId xmlns:a16="http://schemas.microsoft.com/office/drawing/2014/main" id="{EDA4B458-448F-850D-9A17-2B454D12820F}"/>
                    </a:ext>
                  </a:extLst>
                </p14:cNvPr>
                <p14:cNvContentPartPr/>
                <p14:nvPr/>
              </p14:nvContentPartPr>
              <p14:xfrm>
                <a:off x="9191338" y="4892478"/>
                <a:ext cx="360" cy="34920"/>
              </p14:xfrm>
            </p:contentPart>
          </mc:Choice>
          <mc:Fallback xmlns="">
            <p:pic>
              <p:nvPicPr>
                <p:cNvPr id="107" name="墨迹 106">
                  <a:extLst>
                    <a:ext uri="{FF2B5EF4-FFF2-40B4-BE49-F238E27FC236}">
                      <a16:creationId xmlns:a16="http://schemas.microsoft.com/office/drawing/2014/main" id="{EDA4B458-448F-850D-9A17-2B454D12820F}"/>
                    </a:ext>
                  </a:extLst>
                </p:cNvPr>
                <p:cNvPicPr/>
                <p:nvPr/>
              </p:nvPicPr>
              <p:blipFill>
                <a:blip r:embed="rId173"/>
                <a:stretch>
                  <a:fillRect/>
                </a:stretch>
              </p:blipFill>
              <p:spPr>
                <a:xfrm>
                  <a:off x="9187018" y="4888158"/>
                  <a:ext cx="9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8" name="墨迹 107">
                  <a:extLst>
                    <a:ext uri="{FF2B5EF4-FFF2-40B4-BE49-F238E27FC236}">
                      <a16:creationId xmlns:a16="http://schemas.microsoft.com/office/drawing/2014/main" id="{A533A632-BCB9-75D5-FC0D-8FF2D4B6EFE4}"/>
                    </a:ext>
                  </a:extLst>
                </p14:cNvPr>
                <p14:cNvContentPartPr/>
                <p14:nvPr/>
              </p14:nvContentPartPr>
              <p14:xfrm>
                <a:off x="9191338" y="4958358"/>
                <a:ext cx="360" cy="54000"/>
              </p14:xfrm>
            </p:contentPart>
          </mc:Choice>
          <mc:Fallback xmlns="">
            <p:pic>
              <p:nvPicPr>
                <p:cNvPr id="108" name="墨迹 107">
                  <a:extLst>
                    <a:ext uri="{FF2B5EF4-FFF2-40B4-BE49-F238E27FC236}">
                      <a16:creationId xmlns:a16="http://schemas.microsoft.com/office/drawing/2014/main" id="{A533A632-BCB9-75D5-FC0D-8FF2D4B6EFE4}"/>
                    </a:ext>
                  </a:extLst>
                </p:cNvPr>
                <p:cNvPicPr/>
                <p:nvPr/>
              </p:nvPicPr>
              <p:blipFill>
                <a:blip r:embed="rId175"/>
                <a:stretch>
                  <a:fillRect/>
                </a:stretch>
              </p:blipFill>
              <p:spPr>
                <a:xfrm>
                  <a:off x="9187018" y="4954038"/>
                  <a:ext cx="9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9" name="墨迹 108">
                  <a:extLst>
                    <a:ext uri="{FF2B5EF4-FFF2-40B4-BE49-F238E27FC236}">
                      <a16:creationId xmlns:a16="http://schemas.microsoft.com/office/drawing/2014/main" id="{2B29520F-3236-4C76-AFC1-A6096CB521A3}"/>
                    </a:ext>
                  </a:extLst>
                </p14:cNvPr>
                <p14:cNvContentPartPr/>
                <p14:nvPr/>
              </p14:nvContentPartPr>
              <p14:xfrm>
                <a:off x="9177658" y="5052318"/>
                <a:ext cx="3960" cy="4320"/>
              </p14:xfrm>
            </p:contentPart>
          </mc:Choice>
          <mc:Fallback xmlns="">
            <p:pic>
              <p:nvPicPr>
                <p:cNvPr id="109" name="墨迹 108">
                  <a:extLst>
                    <a:ext uri="{FF2B5EF4-FFF2-40B4-BE49-F238E27FC236}">
                      <a16:creationId xmlns:a16="http://schemas.microsoft.com/office/drawing/2014/main" id="{2B29520F-3236-4C76-AFC1-A6096CB521A3}"/>
                    </a:ext>
                  </a:extLst>
                </p:cNvPr>
                <p:cNvPicPr/>
                <p:nvPr/>
              </p:nvPicPr>
              <p:blipFill>
                <a:blip r:embed="rId177"/>
                <a:stretch>
                  <a:fillRect/>
                </a:stretch>
              </p:blipFill>
              <p:spPr>
                <a:xfrm>
                  <a:off x="9173338" y="5047998"/>
                  <a:ext cx="12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0" name="墨迹 109">
                  <a:extLst>
                    <a:ext uri="{FF2B5EF4-FFF2-40B4-BE49-F238E27FC236}">
                      <a16:creationId xmlns:a16="http://schemas.microsoft.com/office/drawing/2014/main" id="{DEABAE01-85F9-0513-8EFB-014E9DC99DEB}"/>
                    </a:ext>
                  </a:extLst>
                </p14:cNvPr>
                <p14:cNvContentPartPr/>
                <p14:nvPr/>
              </p14:nvContentPartPr>
              <p14:xfrm>
                <a:off x="9161098" y="5062398"/>
                <a:ext cx="11520" cy="58680"/>
              </p14:xfrm>
            </p:contentPart>
          </mc:Choice>
          <mc:Fallback xmlns="">
            <p:pic>
              <p:nvPicPr>
                <p:cNvPr id="110" name="墨迹 109">
                  <a:extLst>
                    <a:ext uri="{FF2B5EF4-FFF2-40B4-BE49-F238E27FC236}">
                      <a16:creationId xmlns:a16="http://schemas.microsoft.com/office/drawing/2014/main" id="{DEABAE01-85F9-0513-8EFB-014E9DC99DEB}"/>
                    </a:ext>
                  </a:extLst>
                </p:cNvPr>
                <p:cNvPicPr/>
                <p:nvPr/>
              </p:nvPicPr>
              <p:blipFill>
                <a:blip r:embed="rId179"/>
                <a:stretch>
                  <a:fillRect/>
                </a:stretch>
              </p:blipFill>
              <p:spPr>
                <a:xfrm>
                  <a:off x="9156778" y="5058078"/>
                  <a:ext cx="20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1" name="墨迹 110">
                  <a:extLst>
                    <a:ext uri="{FF2B5EF4-FFF2-40B4-BE49-F238E27FC236}">
                      <a16:creationId xmlns:a16="http://schemas.microsoft.com/office/drawing/2014/main" id="{E688F03F-A0A3-8F43-ED29-6E7E20978343}"/>
                    </a:ext>
                  </a:extLst>
                </p14:cNvPr>
                <p14:cNvContentPartPr/>
                <p14:nvPr/>
              </p14:nvContentPartPr>
              <p14:xfrm>
                <a:off x="9143818" y="5146998"/>
                <a:ext cx="9720" cy="23040"/>
              </p14:xfrm>
            </p:contentPart>
          </mc:Choice>
          <mc:Fallback xmlns="">
            <p:pic>
              <p:nvPicPr>
                <p:cNvPr id="111" name="墨迹 110">
                  <a:extLst>
                    <a:ext uri="{FF2B5EF4-FFF2-40B4-BE49-F238E27FC236}">
                      <a16:creationId xmlns:a16="http://schemas.microsoft.com/office/drawing/2014/main" id="{E688F03F-A0A3-8F43-ED29-6E7E20978343}"/>
                    </a:ext>
                  </a:extLst>
                </p:cNvPr>
                <p:cNvPicPr/>
                <p:nvPr/>
              </p:nvPicPr>
              <p:blipFill>
                <a:blip r:embed="rId181"/>
                <a:stretch>
                  <a:fillRect/>
                </a:stretch>
              </p:blipFill>
              <p:spPr>
                <a:xfrm>
                  <a:off x="9139498" y="5142678"/>
                  <a:ext cx="18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2" name="墨迹 111">
                  <a:extLst>
                    <a:ext uri="{FF2B5EF4-FFF2-40B4-BE49-F238E27FC236}">
                      <a16:creationId xmlns:a16="http://schemas.microsoft.com/office/drawing/2014/main" id="{A0EB06A5-EF76-E90B-EAE2-B17C3F2B2A04}"/>
                    </a:ext>
                  </a:extLst>
                </p14:cNvPr>
                <p14:cNvContentPartPr/>
                <p14:nvPr/>
              </p14:nvContentPartPr>
              <p14:xfrm>
                <a:off x="9115378" y="5212878"/>
                <a:ext cx="28800" cy="70200"/>
              </p14:xfrm>
            </p:contentPart>
          </mc:Choice>
          <mc:Fallback xmlns="">
            <p:pic>
              <p:nvPicPr>
                <p:cNvPr id="112" name="墨迹 111">
                  <a:extLst>
                    <a:ext uri="{FF2B5EF4-FFF2-40B4-BE49-F238E27FC236}">
                      <a16:creationId xmlns:a16="http://schemas.microsoft.com/office/drawing/2014/main" id="{A0EB06A5-EF76-E90B-EAE2-B17C3F2B2A04}"/>
                    </a:ext>
                  </a:extLst>
                </p:cNvPr>
                <p:cNvPicPr/>
                <p:nvPr/>
              </p:nvPicPr>
              <p:blipFill>
                <a:blip r:embed="rId183"/>
                <a:stretch>
                  <a:fillRect/>
                </a:stretch>
              </p:blipFill>
              <p:spPr>
                <a:xfrm>
                  <a:off x="9111058" y="5208558"/>
                  <a:ext cx="37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4" name="墨迹 113">
                  <a:extLst>
                    <a:ext uri="{FF2B5EF4-FFF2-40B4-BE49-F238E27FC236}">
                      <a16:creationId xmlns:a16="http://schemas.microsoft.com/office/drawing/2014/main" id="{FC281E24-6A93-B20A-0102-C015A94D69E0}"/>
                    </a:ext>
                  </a:extLst>
                </p14:cNvPr>
                <p14:cNvContentPartPr/>
                <p14:nvPr/>
              </p14:nvContentPartPr>
              <p14:xfrm>
                <a:off x="9191338" y="4901838"/>
                <a:ext cx="360" cy="92520"/>
              </p14:xfrm>
            </p:contentPart>
          </mc:Choice>
          <mc:Fallback xmlns="">
            <p:pic>
              <p:nvPicPr>
                <p:cNvPr id="114" name="墨迹 113">
                  <a:extLst>
                    <a:ext uri="{FF2B5EF4-FFF2-40B4-BE49-F238E27FC236}">
                      <a16:creationId xmlns:a16="http://schemas.microsoft.com/office/drawing/2014/main" id="{FC281E24-6A93-B20A-0102-C015A94D69E0}"/>
                    </a:ext>
                  </a:extLst>
                </p:cNvPr>
                <p:cNvPicPr/>
                <p:nvPr/>
              </p:nvPicPr>
              <p:blipFill>
                <a:blip r:embed="rId185"/>
                <a:stretch>
                  <a:fillRect/>
                </a:stretch>
              </p:blipFill>
              <p:spPr>
                <a:xfrm>
                  <a:off x="9187018" y="4897518"/>
                  <a:ext cx="9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墨迹 114">
                  <a:extLst>
                    <a:ext uri="{FF2B5EF4-FFF2-40B4-BE49-F238E27FC236}">
                      <a16:creationId xmlns:a16="http://schemas.microsoft.com/office/drawing/2014/main" id="{E1EC47F2-8F8C-DDB5-25C0-78607430D621}"/>
                    </a:ext>
                  </a:extLst>
                </p14:cNvPr>
                <p14:cNvContentPartPr/>
                <p14:nvPr/>
              </p14:nvContentPartPr>
              <p14:xfrm>
                <a:off x="9191338" y="5108838"/>
                <a:ext cx="360" cy="38880"/>
              </p14:xfrm>
            </p:contentPart>
          </mc:Choice>
          <mc:Fallback xmlns="">
            <p:pic>
              <p:nvPicPr>
                <p:cNvPr id="115" name="墨迹 114">
                  <a:extLst>
                    <a:ext uri="{FF2B5EF4-FFF2-40B4-BE49-F238E27FC236}">
                      <a16:creationId xmlns:a16="http://schemas.microsoft.com/office/drawing/2014/main" id="{E1EC47F2-8F8C-DDB5-25C0-78607430D621}"/>
                    </a:ext>
                  </a:extLst>
                </p:cNvPr>
                <p:cNvPicPr/>
                <p:nvPr/>
              </p:nvPicPr>
              <p:blipFill>
                <a:blip r:embed="rId187"/>
                <a:stretch>
                  <a:fillRect/>
                </a:stretch>
              </p:blipFill>
              <p:spPr>
                <a:xfrm>
                  <a:off x="9187018" y="5104518"/>
                  <a:ext cx="9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6" name="墨迹 115">
                  <a:extLst>
                    <a:ext uri="{FF2B5EF4-FFF2-40B4-BE49-F238E27FC236}">
                      <a16:creationId xmlns:a16="http://schemas.microsoft.com/office/drawing/2014/main" id="{82EC7CB1-5D32-C455-0744-4621396AC1E5}"/>
                    </a:ext>
                  </a:extLst>
                </p14:cNvPr>
                <p14:cNvContentPartPr/>
                <p14:nvPr/>
              </p14:nvContentPartPr>
              <p14:xfrm>
                <a:off x="9158938" y="5203518"/>
                <a:ext cx="13320" cy="36360"/>
              </p14:xfrm>
            </p:contentPart>
          </mc:Choice>
          <mc:Fallback xmlns="">
            <p:pic>
              <p:nvPicPr>
                <p:cNvPr id="116" name="墨迹 115">
                  <a:extLst>
                    <a:ext uri="{FF2B5EF4-FFF2-40B4-BE49-F238E27FC236}">
                      <a16:creationId xmlns:a16="http://schemas.microsoft.com/office/drawing/2014/main" id="{82EC7CB1-5D32-C455-0744-4621396AC1E5}"/>
                    </a:ext>
                  </a:extLst>
                </p:cNvPr>
                <p:cNvPicPr/>
                <p:nvPr/>
              </p:nvPicPr>
              <p:blipFill>
                <a:blip r:embed="rId189"/>
                <a:stretch>
                  <a:fillRect/>
                </a:stretch>
              </p:blipFill>
              <p:spPr>
                <a:xfrm>
                  <a:off x="9154618" y="5199198"/>
                  <a:ext cx="219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1" name="墨迹 140">
                  <a:extLst>
                    <a:ext uri="{FF2B5EF4-FFF2-40B4-BE49-F238E27FC236}">
                      <a16:creationId xmlns:a16="http://schemas.microsoft.com/office/drawing/2014/main" id="{0CD784C5-A2EF-801C-F235-EACAEF67A213}"/>
                    </a:ext>
                  </a:extLst>
                </p14:cNvPr>
                <p14:cNvContentPartPr/>
                <p14:nvPr/>
              </p14:nvContentPartPr>
              <p14:xfrm>
                <a:off x="9128338" y="5165718"/>
                <a:ext cx="25200" cy="117720"/>
              </p14:xfrm>
            </p:contentPart>
          </mc:Choice>
          <mc:Fallback xmlns="">
            <p:pic>
              <p:nvPicPr>
                <p:cNvPr id="141" name="墨迹 140">
                  <a:extLst>
                    <a:ext uri="{FF2B5EF4-FFF2-40B4-BE49-F238E27FC236}">
                      <a16:creationId xmlns:a16="http://schemas.microsoft.com/office/drawing/2014/main" id="{0CD784C5-A2EF-801C-F235-EACAEF67A213}"/>
                    </a:ext>
                  </a:extLst>
                </p:cNvPr>
                <p:cNvPicPr/>
                <p:nvPr/>
              </p:nvPicPr>
              <p:blipFill>
                <a:blip r:embed="rId191"/>
                <a:stretch>
                  <a:fillRect/>
                </a:stretch>
              </p:blipFill>
              <p:spPr>
                <a:xfrm>
                  <a:off x="9124018" y="5161398"/>
                  <a:ext cx="33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2" name="墨迹 141">
                  <a:extLst>
                    <a:ext uri="{FF2B5EF4-FFF2-40B4-BE49-F238E27FC236}">
                      <a16:creationId xmlns:a16="http://schemas.microsoft.com/office/drawing/2014/main" id="{8E31CEE7-1EC4-77CD-4CD7-6392808F0AB2}"/>
                    </a:ext>
                  </a:extLst>
                </p14:cNvPr>
                <p14:cNvContentPartPr/>
                <p14:nvPr/>
              </p14:nvContentPartPr>
              <p14:xfrm>
                <a:off x="9124738" y="5278758"/>
                <a:ext cx="6480" cy="54720"/>
              </p14:xfrm>
            </p:contentPart>
          </mc:Choice>
          <mc:Fallback xmlns="">
            <p:pic>
              <p:nvPicPr>
                <p:cNvPr id="142" name="墨迹 141">
                  <a:extLst>
                    <a:ext uri="{FF2B5EF4-FFF2-40B4-BE49-F238E27FC236}">
                      <a16:creationId xmlns:a16="http://schemas.microsoft.com/office/drawing/2014/main" id="{8E31CEE7-1EC4-77CD-4CD7-6392808F0AB2}"/>
                    </a:ext>
                  </a:extLst>
                </p:cNvPr>
                <p:cNvPicPr/>
                <p:nvPr/>
              </p:nvPicPr>
              <p:blipFill>
                <a:blip r:embed="rId193"/>
                <a:stretch>
                  <a:fillRect/>
                </a:stretch>
              </p:blipFill>
              <p:spPr>
                <a:xfrm>
                  <a:off x="9120418" y="5274438"/>
                  <a:ext cx="15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3" name="墨迹 142">
                  <a:extLst>
                    <a:ext uri="{FF2B5EF4-FFF2-40B4-BE49-F238E27FC236}">
                      <a16:creationId xmlns:a16="http://schemas.microsoft.com/office/drawing/2014/main" id="{A6B1BA7D-D2A8-9DB6-42B8-6C9003917B8C}"/>
                    </a:ext>
                  </a:extLst>
                </p14:cNvPr>
                <p14:cNvContentPartPr/>
                <p14:nvPr/>
              </p14:nvContentPartPr>
              <p14:xfrm>
                <a:off x="9162538" y="5269398"/>
                <a:ext cx="360" cy="3960"/>
              </p14:xfrm>
            </p:contentPart>
          </mc:Choice>
          <mc:Fallback xmlns="">
            <p:pic>
              <p:nvPicPr>
                <p:cNvPr id="143" name="墨迹 142">
                  <a:extLst>
                    <a:ext uri="{FF2B5EF4-FFF2-40B4-BE49-F238E27FC236}">
                      <a16:creationId xmlns:a16="http://schemas.microsoft.com/office/drawing/2014/main" id="{A6B1BA7D-D2A8-9DB6-42B8-6C9003917B8C}"/>
                    </a:ext>
                  </a:extLst>
                </p:cNvPr>
                <p:cNvPicPr/>
                <p:nvPr/>
              </p:nvPicPr>
              <p:blipFill>
                <a:blip r:embed="rId195"/>
                <a:stretch>
                  <a:fillRect/>
                </a:stretch>
              </p:blipFill>
              <p:spPr>
                <a:xfrm>
                  <a:off x="9158218" y="5265078"/>
                  <a:ext cx="9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4" name="墨迹 143">
                  <a:extLst>
                    <a:ext uri="{FF2B5EF4-FFF2-40B4-BE49-F238E27FC236}">
                      <a16:creationId xmlns:a16="http://schemas.microsoft.com/office/drawing/2014/main" id="{6675E48D-259D-9064-A851-98005DAAC4DF}"/>
                    </a:ext>
                  </a:extLst>
                </p14:cNvPr>
                <p14:cNvContentPartPr/>
                <p14:nvPr/>
              </p14:nvContentPartPr>
              <p14:xfrm>
                <a:off x="9124738" y="5297838"/>
                <a:ext cx="360" cy="25560"/>
              </p14:xfrm>
            </p:contentPart>
          </mc:Choice>
          <mc:Fallback xmlns="">
            <p:pic>
              <p:nvPicPr>
                <p:cNvPr id="144" name="墨迹 143">
                  <a:extLst>
                    <a:ext uri="{FF2B5EF4-FFF2-40B4-BE49-F238E27FC236}">
                      <a16:creationId xmlns:a16="http://schemas.microsoft.com/office/drawing/2014/main" id="{6675E48D-259D-9064-A851-98005DAAC4DF}"/>
                    </a:ext>
                  </a:extLst>
                </p:cNvPr>
                <p:cNvPicPr/>
                <p:nvPr/>
              </p:nvPicPr>
              <p:blipFill>
                <a:blip r:embed="rId197"/>
                <a:stretch>
                  <a:fillRect/>
                </a:stretch>
              </p:blipFill>
              <p:spPr>
                <a:xfrm>
                  <a:off x="9120418" y="5293518"/>
                  <a:ext cx="9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5" name="墨迹 144">
                  <a:extLst>
                    <a:ext uri="{FF2B5EF4-FFF2-40B4-BE49-F238E27FC236}">
                      <a16:creationId xmlns:a16="http://schemas.microsoft.com/office/drawing/2014/main" id="{9E884439-A9F5-9EB4-FFE1-9F00A67480BE}"/>
                    </a:ext>
                  </a:extLst>
                </p14:cNvPr>
                <p14:cNvContentPartPr/>
                <p14:nvPr/>
              </p14:nvContentPartPr>
              <p14:xfrm>
                <a:off x="9109258" y="5335278"/>
                <a:ext cx="15840" cy="164880"/>
              </p14:xfrm>
            </p:contentPart>
          </mc:Choice>
          <mc:Fallback xmlns="">
            <p:pic>
              <p:nvPicPr>
                <p:cNvPr id="145" name="墨迹 144">
                  <a:extLst>
                    <a:ext uri="{FF2B5EF4-FFF2-40B4-BE49-F238E27FC236}">
                      <a16:creationId xmlns:a16="http://schemas.microsoft.com/office/drawing/2014/main" id="{9E884439-A9F5-9EB4-FFE1-9F00A67480BE}"/>
                    </a:ext>
                  </a:extLst>
                </p:cNvPr>
                <p:cNvPicPr/>
                <p:nvPr/>
              </p:nvPicPr>
              <p:blipFill>
                <a:blip r:embed="rId199"/>
                <a:stretch>
                  <a:fillRect/>
                </a:stretch>
              </p:blipFill>
              <p:spPr>
                <a:xfrm>
                  <a:off x="9104938" y="5330958"/>
                  <a:ext cx="24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7" name="墨迹 146">
                  <a:extLst>
                    <a:ext uri="{FF2B5EF4-FFF2-40B4-BE49-F238E27FC236}">
                      <a16:creationId xmlns:a16="http://schemas.microsoft.com/office/drawing/2014/main" id="{5CCDE47C-2807-F982-E116-4E3B7F44A860}"/>
                    </a:ext>
                  </a:extLst>
                </p14:cNvPr>
                <p14:cNvContentPartPr/>
                <p14:nvPr/>
              </p14:nvContentPartPr>
              <p14:xfrm>
                <a:off x="9039778" y="5514558"/>
                <a:ext cx="66960" cy="414360"/>
              </p14:xfrm>
            </p:contentPart>
          </mc:Choice>
          <mc:Fallback xmlns="">
            <p:pic>
              <p:nvPicPr>
                <p:cNvPr id="147" name="墨迹 146">
                  <a:extLst>
                    <a:ext uri="{FF2B5EF4-FFF2-40B4-BE49-F238E27FC236}">
                      <a16:creationId xmlns:a16="http://schemas.microsoft.com/office/drawing/2014/main" id="{5CCDE47C-2807-F982-E116-4E3B7F44A860}"/>
                    </a:ext>
                  </a:extLst>
                </p:cNvPr>
                <p:cNvPicPr/>
                <p:nvPr/>
              </p:nvPicPr>
              <p:blipFill>
                <a:blip r:embed="rId201"/>
                <a:stretch>
                  <a:fillRect/>
                </a:stretch>
              </p:blipFill>
              <p:spPr>
                <a:xfrm>
                  <a:off x="9035458" y="5510238"/>
                  <a:ext cx="7560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8" name="墨迹 147">
                  <a:extLst>
                    <a:ext uri="{FF2B5EF4-FFF2-40B4-BE49-F238E27FC236}">
                      <a16:creationId xmlns:a16="http://schemas.microsoft.com/office/drawing/2014/main" id="{F17BCAC1-5273-1EF7-19E3-1CA58A323E04}"/>
                    </a:ext>
                  </a:extLst>
                </p14:cNvPr>
                <p14:cNvContentPartPr/>
                <p14:nvPr/>
              </p14:nvContentPartPr>
              <p14:xfrm>
                <a:off x="8983618" y="5561358"/>
                <a:ext cx="124200" cy="54360"/>
              </p14:xfrm>
            </p:contentPart>
          </mc:Choice>
          <mc:Fallback xmlns="">
            <p:pic>
              <p:nvPicPr>
                <p:cNvPr id="148" name="墨迹 147">
                  <a:extLst>
                    <a:ext uri="{FF2B5EF4-FFF2-40B4-BE49-F238E27FC236}">
                      <a16:creationId xmlns:a16="http://schemas.microsoft.com/office/drawing/2014/main" id="{F17BCAC1-5273-1EF7-19E3-1CA58A323E04}"/>
                    </a:ext>
                  </a:extLst>
                </p:cNvPr>
                <p:cNvPicPr/>
                <p:nvPr/>
              </p:nvPicPr>
              <p:blipFill>
                <a:blip r:embed="rId203"/>
                <a:stretch>
                  <a:fillRect/>
                </a:stretch>
              </p:blipFill>
              <p:spPr>
                <a:xfrm>
                  <a:off x="8979298" y="5557038"/>
                  <a:ext cx="1328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9" name="墨迹 148">
                  <a:extLst>
                    <a:ext uri="{FF2B5EF4-FFF2-40B4-BE49-F238E27FC236}">
                      <a16:creationId xmlns:a16="http://schemas.microsoft.com/office/drawing/2014/main" id="{9F703E49-D7E3-55F6-B976-A0F2DF7ABFB0}"/>
                    </a:ext>
                  </a:extLst>
                </p14:cNvPr>
                <p14:cNvContentPartPr/>
                <p14:nvPr/>
              </p14:nvContentPartPr>
              <p14:xfrm>
                <a:off x="9019618" y="5009118"/>
                <a:ext cx="79920" cy="212040"/>
              </p14:xfrm>
            </p:contentPart>
          </mc:Choice>
          <mc:Fallback xmlns="">
            <p:pic>
              <p:nvPicPr>
                <p:cNvPr id="149" name="墨迹 148">
                  <a:extLst>
                    <a:ext uri="{FF2B5EF4-FFF2-40B4-BE49-F238E27FC236}">
                      <a16:creationId xmlns:a16="http://schemas.microsoft.com/office/drawing/2014/main" id="{9F703E49-D7E3-55F6-B976-A0F2DF7ABFB0}"/>
                    </a:ext>
                  </a:extLst>
                </p:cNvPr>
                <p:cNvPicPr/>
                <p:nvPr/>
              </p:nvPicPr>
              <p:blipFill>
                <a:blip r:embed="rId205"/>
                <a:stretch>
                  <a:fillRect/>
                </a:stretch>
              </p:blipFill>
              <p:spPr>
                <a:xfrm>
                  <a:off x="9015298" y="5004798"/>
                  <a:ext cx="885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0" name="墨迹 149">
                  <a:extLst>
                    <a:ext uri="{FF2B5EF4-FFF2-40B4-BE49-F238E27FC236}">
                      <a16:creationId xmlns:a16="http://schemas.microsoft.com/office/drawing/2014/main" id="{48DA0641-EBD2-BC01-64B4-7E97C6717271}"/>
                    </a:ext>
                  </a:extLst>
                </p14:cNvPr>
                <p14:cNvContentPartPr/>
                <p14:nvPr/>
              </p14:nvContentPartPr>
              <p14:xfrm>
                <a:off x="9021418" y="5128278"/>
                <a:ext cx="54360" cy="360"/>
              </p14:xfrm>
            </p:contentPart>
          </mc:Choice>
          <mc:Fallback xmlns="">
            <p:pic>
              <p:nvPicPr>
                <p:cNvPr id="150" name="墨迹 149">
                  <a:extLst>
                    <a:ext uri="{FF2B5EF4-FFF2-40B4-BE49-F238E27FC236}">
                      <a16:creationId xmlns:a16="http://schemas.microsoft.com/office/drawing/2014/main" id="{48DA0641-EBD2-BC01-64B4-7E97C6717271}"/>
                    </a:ext>
                  </a:extLst>
                </p:cNvPr>
                <p:cNvPicPr/>
                <p:nvPr/>
              </p:nvPicPr>
              <p:blipFill>
                <a:blip r:embed="rId207"/>
                <a:stretch>
                  <a:fillRect/>
                </a:stretch>
              </p:blipFill>
              <p:spPr>
                <a:xfrm>
                  <a:off x="9017098" y="5123958"/>
                  <a:ext cx="63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2" name="墨迹 151">
                  <a:extLst>
                    <a:ext uri="{FF2B5EF4-FFF2-40B4-BE49-F238E27FC236}">
                      <a16:creationId xmlns:a16="http://schemas.microsoft.com/office/drawing/2014/main" id="{4AD204C7-F555-1F85-6267-10E98FD4181F}"/>
                    </a:ext>
                  </a:extLst>
                </p14:cNvPr>
                <p14:cNvContentPartPr/>
                <p14:nvPr/>
              </p14:nvContentPartPr>
              <p14:xfrm>
                <a:off x="9232378" y="4741998"/>
                <a:ext cx="66600" cy="56520"/>
              </p14:xfrm>
            </p:contentPart>
          </mc:Choice>
          <mc:Fallback xmlns="">
            <p:pic>
              <p:nvPicPr>
                <p:cNvPr id="152" name="墨迹 151">
                  <a:extLst>
                    <a:ext uri="{FF2B5EF4-FFF2-40B4-BE49-F238E27FC236}">
                      <a16:creationId xmlns:a16="http://schemas.microsoft.com/office/drawing/2014/main" id="{4AD204C7-F555-1F85-6267-10E98FD4181F}"/>
                    </a:ext>
                  </a:extLst>
                </p:cNvPr>
                <p:cNvPicPr/>
                <p:nvPr/>
              </p:nvPicPr>
              <p:blipFill>
                <a:blip r:embed="rId209"/>
                <a:stretch>
                  <a:fillRect/>
                </a:stretch>
              </p:blipFill>
              <p:spPr>
                <a:xfrm>
                  <a:off x="9228058" y="4737678"/>
                  <a:ext cx="75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3" name="墨迹 152">
                  <a:extLst>
                    <a:ext uri="{FF2B5EF4-FFF2-40B4-BE49-F238E27FC236}">
                      <a16:creationId xmlns:a16="http://schemas.microsoft.com/office/drawing/2014/main" id="{96828F93-62B9-4EAE-081C-9C5F1C510191}"/>
                    </a:ext>
                  </a:extLst>
                </p14:cNvPr>
                <p14:cNvContentPartPr/>
                <p14:nvPr/>
              </p14:nvContentPartPr>
              <p14:xfrm>
                <a:off x="9323098" y="4703838"/>
                <a:ext cx="9720" cy="19440"/>
              </p14:xfrm>
            </p:contentPart>
          </mc:Choice>
          <mc:Fallback xmlns="">
            <p:pic>
              <p:nvPicPr>
                <p:cNvPr id="153" name="墨迹 152">
                  <a:extLst>
                    <a:ext uri="{FF2B5EF4-FFF2-40B4-BE49-F238E27FC236}">
                      <a16:creationId xmlns:a16="http://schemas.microsoft.com/office/drawing/2014/main" id="{96828F93-62B9-4EAE-081C-9C5F1C510191}"/>
                    </a:ext>
                  </a:extLst>
                </p:cNvPr>
                <p:cNvPicPr/>
                <p:nvPr/>
              </p:nvPicPr>
              <p:blipFill>
                <a:blip r:embed="rId211"/>
                <a:stretch>
                  <a:fillRect/>
                </a:stretch>
              </p:blipFill>
              <p:spPr>
                <a:xfrm>
                  <a:off x="9318778" y="4699518"/>
                  <a:ext cx="18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4" name="墨迹 153">
                  <a:extLst>
                    <a:ext uri="{FF2B5EF4-FFF2-40B4-BE49-F238E27FC236}">
                      <a16:creationId xmlns:a16="http://schemas.microsoft.com/office/drawing/2014/main" id="{0E28C2B5-378C-512D-D08F-D901E5EC35DB}"/>
                    </a:ext>
                  </a:extLst>
                </p14:cNvPr>
                <p14:cNvContentPartPr/>
                <p14:nvPr/>
              </p14:nvContentPartPr>
              <p14:xfrm>
                <a:off x="9370258" y="4652718"/>
                <a:ext cx="3960" cy="3960"/>
              </p14:xfrm>
            </p:contentPart>
          </mc:Choice>
          <mc:Fallback xmlns="">
            <p:pic>
              <p:nvPicPr>
                <p:cNvPr id="154" name="墨迹 153">
                  <a:extLst>
                    <a:ext uri="{FF2B5EF4-FFF2-40B4-BE49-F238E27FC236}">
                      <a16:creationId xmlns:a16="http://schemas.microsoft.com/office/drawing/2014/main" id="{0E28C2B5-378C-512D-D08F-D901E5EC35DB}"/>
                    </a:ext>
                  </a:extLst>
                </p:cNvPr>
                <p:cNvPicPr/>
                <p:nvPr/>
              </p:nvPicPr>
              <p:blipFill>
                <a:blip r:embed="rId213"/>
                <a:stretch>
                  <a:fillRect/>
                </a:stretch>
              </p:blipFill>
              <p:spPr>
                <a:xfrm>
                  <a:off x="9365938" y="46483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5" name="墨迹 154">
                  <a:extLst>
                    <a:ext uri="{FF2B5EF4-FFF2-40B4-BE49-F238E27FC236}">
                      <a16:creationId xmlns:a16="http://schemas.microsoft.com/office/drawing/2014/main" id="{E3795DB9-73FE-536E-ECE3-FE7286FCD724}"/>
                    </a:ext>
                  </a:extLst>
                </p14:cNvPr>
                <p14:cNvContentPartPr/>
                <p14:nvPr/>
              </p14:nvContentPartPr>
              <p14:xfrm>
                <a:off x="9388978" y="4633998"/>
                <a:ext cx="3960" cy="3960"/>
              </p14:xfrm>
            </p:contentPart>
          </mc:Choice>
          <mc:Fallback xmlns="">
            <p:pic>
              <p:nvPicPr>
                <p:cNvPr id="155" name="墨迹 154">
                  <a:extLst>
                    <a:ext uri="{FF2B5EF4-FFF2-40B4-BE49-F238E27FC236}">
                      <a16:creationId xmlns:a16="http://schemas.microsoft.com/office/drawing/2014/main" id="{E3795DB9-73FE-536E-ECE3-FE7286FCD724}"/>
                    </a:ext>
                  </a:extLst>
                </p:cNvPr>
                <p:cNvPicPr/>
                <p:nvPr/>
              </p:nvPicPr>
              <p:blipFill>
                <a:blip r:embed="rId213"/>
                <a:stretch>
                  <a:fillRect/>
                </a:stretch>
              </p:blipFill>
              <p:spPr>
                <a:xfrm>
                  <a:off x="9384658" y="462967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56" name="墨迹 155">
                  <a:extLst>
                    <a:ext uri="{FF2B5EF4-FFF2-40B4-BE49-F238E27FC236}">
                      <a16:creationId xmlns:a16="http://schemas.microsoft.com/office/drawing/2014/main" id="{48EEA471-6F75-855E-5A90-258113A41379}"/>
                    </a:ext>
                  </a:extLst>
                </p14:cNvPr>
                <p14:cNvContentPartPr/>
                <p14:nvPr/>
              </p14:nvContentPartPr>
              <p14:xfrm>
                <a:off x="9417418" y="4599798"/>
                <a:ext cx="360" cy="360"/>
              </p14:xfrm>
            </p:contentPart>
          </mc:Choice>
          <mc:Fallback xmlns="">
            <p:pic>
              <p:nvPicPr>
                <p:cNvPr id="156" name="墨迹 155">
                  <a:extLst>
                    <a:ext uri="{FF2B5EF4-FFF2-40B4-BE49-F238E27FC236}">
                      <a16:creationId xmlns:a16="http://schemas.microsoft.com/office/drawing/2014/main" id="{48EEA471-6F75-855E-5A90-258113A41379}"/>
                    </a:ext>
                  </a:extLst>
                </p:cNvPr>
                <p:cNvPicPr/>
                <p:nvPr/>
              </p:nvPicPr>
              <p:blipFill>
                <a:blip r:embed="rId140"/>
                <a:stretch>
                  <a:fillRect/>
                </a:stretch>
              </p:blipFill>
              <p:spPr>
                <a:xfrm>
                  <a:off x="9413098" y="459547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8" name="墨迹 157">
                  <a:extLst>
                    <a:ext uri="{FF2B5EF4-FFF2-40B4-BE49-F238E27FC236}">
                      <a16:creationId xmlns:a16="http://schemas.microsoft.com/office/drawing/2014/main" id="{A83ACC4E-ED98-B9B3-447D-32A4F96A9868}"/>
                    </a:ext>
                  </a:extLst>
                </p14:cNvPr>
                <p14:cNvContentPartPr/>
                <p14:nvPr/>
              </p14:nvContentPartPr>
              <p14:xfrm>
                <a:off x="8964898" y="4718958"/>
                <a:ext cx="360" cy="4320"/>
              </p14:xfrm>
            </p:contentPart>
          </mc:Choice>
          <mc:Fallback xmlns="">
            <p:pic>
              <p:nvPicPr>
                <p:cNvPr id="158" name="墨迹 157">
                  <a:extLst>
                    <a:ext uri="{FF2B5EF4-FFF2-40B4-BE49-F238E27FC236}">
                      <a16:creationId xmlns:a16="http://schemas.microsoft.com/office/drawing/2014/main" id="{A83ACC4E-ED98-B9B3-447D-32A4F96A9868}"/>
                    </a:ext>
                  </a:extLst>
                </p:cNvPr>
                <p:cNvPicPr/>
                <p:nvPr/>
              </p:nvPicPr>
              <p:blipFill>
                <a:blip r:embed="rId195"/>
                <a:stretch>
                  <a:fillRect/>
                </a:stretch>
              </p:blipFill>
              <p:spPr>
                <a:xfrm>
                  <a:off x="8960578" y="4714638"/>
                  <a:ext cx="9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9" name="墨迹 158">
                  <a:extLst>
                    <a:ext uri="{FF2B5EF4-FFF2-40B4-BE49-F238E27FC236}">
                      <a16:creationId xmlns:a16="http://schemas.microsoft.com/office/drawing/2014/main" id="{A2F03F0E-83FA-590F-DE77-CFDE841ABEE4}"/>
                    </a:ext>
                  </a:extLst>
                </p14:cNvPr>
                <p14:cNvContentPartPr/>
                <p14:nvPr/>
              </p14:nvContentPartPr>
              <p14:xfrm>
                <a:off x="9040138" y="4713198"/>
                <a:ext cx="61920" cy="32040"/>
              </p14:xfrm>
            </p:contentPart>
          </mc:Choice>
          <mc:Fallback xmlns="">
            <p:pic>
              <p:nvPicPr>
                <p:cNvPr id="159" name="墨迹 158">
                  <a:extLst>
                    <a:ext uri="{FF2B5EF4-FFF2-40B4-BE49-F238E27FC236}">
                      <a16:creationId xmlns:a16="http://schemas.microsoft.com/office/drawing/2014/main" id="{A2F03F0E-83FA-590F-DE77-CFDE841ABEE4}"/>
                    </a:ext>
                  </a:extLst>
                </p:cNvPr>
                <p:cNvPicPr/>
                <p:nvPr/>
              </p:nvPicPr>
              <p:blipFill>
                <a:blip r:embed="rId218"/>
                <a:stretch>
                  <a:fillRect/>
                </a:stretch>
              </p:blipFill>
              <p:spPr>
                <a:xfrm>
                  <a:off x="9035818" y="4708878"/>
                  <a:ext cx="70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0" name="墨迹 159">
                  <a:extLst>
                    <a:ext uri="{FF2B5EF4-FFF2-40B4-BE49-F238E27FC236}">
                      <a16:creationId xmlns:a16="http://schemas.microsoft.com/office/drawing/2014/main" id="{865D6C67-C6D5-12C8-5FF5-1C1743FAFEB9}"/>
                    </a:ext>
                  </a:extLst>
                </p14:cNvPr>
                <p14:cNvContentPartPr/>
                <p14:nvPr/>
              </p14:nvContentPartPr>
              <p14:xfrm>
                <a:off x="9162538" y="4760358"/>
                <a:ext cx="22320" cy="20160"/>
              </p14:xfrm>
            </p:contentPart>
          </mc:Choice>
          <mc:Fallback xmlns="">
            <p:pic>
              <p:nvPicPr>
                <p:cNvPr id="160" name="墨迹 159">
                  <a:extLst>
                    <a:ext uri="{FF2B5EF4-FFF2-40B4-BE49-F238E27FC236}">
                      <a16:creationId xmlns:a16="http://schemas.microsoft.com/office/drawing/2014/main" id="{865D6C67-C6D5-12C8-5FF5-1C1743FAFEB9}"/>
                    </a:ext>
                  </a:extLst>
                </p:cNvPr>
                <p:cNvPicPr/>
                <p:nvPr/>
              </p:nvPicPr>
              <p:blipFill>
                <a:blip r:embed="rId220"/>
                <a:stretch>
                  <a:fillRect/>
                </a:stretch>
              </p:blipFill>
              <p:spPr>
                <a:xfrm>
                  <a:off x="9158218" y="4756038"/>
                  <a:ext cx="30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1" name="墨迹 160">
                  <a:extLst>
                    <a:ext uri="{FF2B5EF4-FFF2-40B4-BE49-F238E27FC236}">
                      <a16:creationId xmlns:a16="http://schemas.microsoft.com/office/drawing/2014/main" id="{9B802009-B3C6-2B8E-963F-23BDDD2C3AC2}"/>
                    </a:ext>
                  </a:extLst>
                </p14:cNvPr>
                <p14:cNvContentPartPr/>
                <p14:nvPr/>
              </p14:nvContentPartPr>
              <p14:xfrm>
                <a:off x="9191338" y="4788798"/>
                <a:ext cx="9720" cy="360"/>
              </p14:xfrm>
            </p:contentPart>
          </mc:Choice>
          <mc:Fallback xmlns="">
            <p:pic>
              <p:nvPicPr>
                <p:cNvPr id="161" name="墨迹 160">
                  <a:extLst>
                    <a:ext uri="{FF2B5EF4-FFF2-40B4-BE49-F238E27FC236}">
                      <a16:creationId xmlns:a16="http://schemas.microsoft.com/office/drawing/2014/main" id="{9B802009-B3C6-2B8E-963F-23BDDD2C3AC2}"/>
                    </a:ext>
                  </a:extLst>
                </p:cNvPr>
                <p:cNvPicPr/>
                <p:nvPr/>
              </p:nvPicPr>
              <p:blipFill>
                <a:blip r:embed="rId222"/>
                <a:stretch>
                  <a:fillRect/>
                </a:stretch>
              </p:blipFill>
              <p:spPr>
                <a:xfrm>
                  <a:off x="9187018" y="4784478"/>
                  <a:ext cx="183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2" name="墨迹 161">
                  <a:extLst>
                    <a:ext uri="{FF2B5EF4-FFF2-40B4-BE49-F238E27FC236}">
                      <a16:creationId xmlns:a16="http://schemas.microsoft.com/office/drawing/2014/main" id="{661210A3-9924-4405-0843-80EA77B3D815}"/>
                    </a:ext>
                  </a:extLst>
                </p14:cNvPr>
                <p14:cNvContentPartPr/>
                <p14:nvPr/>
              </p14:nvContentPartPr>
              <p14:xfrm>
                <a:off x="9237778" y="4798158"/>
                <a:ext cx="360" cy="360"/>
              </p14:xfrm>
            </p:contentPart>
          </mc:Choice>
          <mc:Fallback xmlns="">
            <p:pic>
              <p:nvPicPr>
                <p:cNvPr id="162" name="墨迹 161">
                  <a:extLst>
                    <a:ext uri="{FF2B5EF4-FFF2-40B4-BE49-F238E27FC236}">
                      <a16:creationId xmlns:a16="http://schemas.microsoft.com/office/drawing/2014/main" id="{661210A3-9924-4405-0843-80EA77B3D815}"/>
                    </a:ext>
                  </a:extLst>
                </p:cNvPr>
                <p:cNvPicPr/>
                <p:nvPr/>
              </p:nvPicPr>
              <p:blipFill>
                <a:blip r:embed="rId140"/>
                <a:stretch>
                  <a:fillRect/>
                </a:stretch>
              </p:blipFill>
              <p:spPr>
                <a:xfrm>
                  <a:off x="9233458" y="479383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4" name="墨迹 163">
                  <a:extLst>
                    <a:ext uri="{FF2B5EF4-FFF2-40B4-BE49-F238E27FC236}">
                      <a16:creationId xmlns:a16="http://schemas.microsoft.com/office/drawing/2014/main" id="{AB028713-4FC2-34F4-B92E-C5763B3E01D3}"/>
                    </a:ext>
                  </a:extLst>
                </p14:cNvPr>
                <p14:cNvContentPartPr/>
                <p14:nvPr/>
              </p14:nvContentPartPr>
              <p14:xfrm>
                <a:off x="9208258" y="4816878"/>
                <a:ext cx="11520" cy="17280"/>
              </p14:xfrm>
            </p:contentPart>
          </mc:Choice>
          <mc:Fallback xmlns="">
            <p:pic>
              <p:nvPicPr>
                <p:cNvPr id="164" name="墨迹 163">
                  <a:extLst>
                    <a:ext uri="{FF2B5EF4-FFF2-40B4-BE49-F238E27FC236}">
                      <a16:creationId xmlns:a16="http://schemas.microsoft.com/office/drawing/2014/main" id="{AB028713-4FC2-34F4-B92E-C5763B3E01D3}"/>
                    </a:ext>
                  </a:extLst>
                </p:cNvPr>
                <p:cNvPicPr/>
                <p:nvPr/>
              </p:nvPicPr>
              <p:blipFill>
                <a:blip r:embed="rId225"/>
                <a:stretch>
                  <a:fillRect/>
                </a:stretch>
              </p:blipFill>
              <p:spPr>
                <a:xfrm>
                  <a:off x="9203938" y="4812558"/>
                  <a:ext cx="20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5" name="墨迹 164">
                  <a:extLst>
                    <a:ext uri="{FF2B5EF4-FFF2-40B4-BE49-F238E27FC236}">
                      <a16:creationId xmlns:a16="http://schemas.microsoft.com/office/drawing/2014/main" id="{CE58C482-AB63-08D8-6540-D5E0C3BA7091}"/>
                    </a:ext>
                  </a:extLst>
                </p14:cNvPr>
                <p14:cNvContentPartPr/>
                <p14:nvPr/>
              </p14:nvContentPartPr>
              <p14:xfrm>
                <a:off x="9200698" y="4845318"/>
                <a:ext cx="360" cy="33120"/>
              </p14:xfrm>
            </p:contentPart>
          </mc:Choice>
          <mc:Fallback xmlns="">
            <p:pic>
              <p:nvPicPr>
                <p:cNvPr id="165" name="墨迹 164">
                  <a:extLst>
                    <a:ext uri="{FF2B5EF4-FFF2-40B4-BE49-F238E27FC236}">
                      <a16:creationId xmlns:a16="http://schemas.microsoft.com/office/drawing/2014/main" id="{CE58C482-AB63-08D8-6540-D5E0C3BA7091}"/>
                    </a:ext>
                  </a:extLst>
                </p:cNvPr>
                <p:cNvPicPr/>
                <p:nvPr/>
              </p:nvPicPr>
              <p:blipFill>
                <a:blip r:embed="rId227"/>
                <a:stretch>
                  <a:fillRect/>
                </a:stretch>
              </p:blipFill>
              <p:spPr>
                <a:xfrm>
                  <a:off x="9196378" y="4840998"/>
                  <a:ext cx="9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6" name="墨迹 165">
                  <a:extLst>
                    <a:ext uri="{FF2B5EF4-FFF2-40B4-BE49-F238E27FC236}">
                      <a16:creationId xmlns:a16="http://schemas.microsoft.com/office/drawing/2014/main" id="{02550DD7-A382-9009-0D19-030EBA1DBE76}"/>
                    </a:ext>
                  </a:extLst>
                </p14:cNvPr>
                <p14:cNvContentPartPr/>
                <p14:nvPr/>
              </p14:nvContentPartPr>
              <p14:xfrm>
                <a:off x="9200698" y="4892478"/>
                <a:ext cx="360" cy="25560"/>
              </p14:xfrm>
            </p:contentPart>
          </mc:Choice>
          <mc:Fallback xmlns="">
            <p:pic>
              <p:nvPicPr>
                <p:cNvPr id="166" name="墨迹 165">
                  <a:extLst>
                    <a:ext uri="{FF2B5EF4-FFF2-40B4-BE49-F238E27FC236}">
                      <a16:creationId xmlns:a16="http://schemas.microsoft.com/office/drawing/2014/main" id="{02550DD7-A382-9009-0D19-030EBA1DBE76}"/>
                    </a:ext>
                  </a:extLst>
                </p:cNvPr>
                <p:cNvPicPr/>
                <p:nvPr/>
              </p:nvPicPr>
              <p:blipFill>
                <a:blip r:embed="rId197"/>
                <a:stretch>
                  <a:fillRect/>
                </a:stretch>
              </p:blipFill>
              <p:spPr>
                <a:xfrm>
                  <a:off x="9196378" y="4888158"/>
                  <a:ext cx="90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8" name="墨迹 167">
                  <a:extLst>
                    <a:ext uri="{FF2B5EF4-FFF2-40B4-BE49-F238E27FC236}">
                      <a16:creationId xmlns:a16="http://schemas.microsoft.com/office/drawing/2014/main" id="{2174FB35-A542-5FB4-316D-43A1B6E0A8EE}"/>
                    </a:ext>
                  </a:extLst>
                </p14:cNvPr>
                <p14:cNvContentPartPr/>
                <p14:nvPr/>
              </p14:nvContentPartPr>
              <p14:xfrm>
                <a:off x="9319138" y="5599518"/>
                <a:ext cx="3960" cy="30600"/>
              </p14:xfrm>
            </p:contentPart>
          </mc:Choice>
          <mc:Fallback xmlns="">
            <p:pic>
              <p:nvPicPr>
                <p:cNvPr id="168" name="墨迹 167">
                  <a:extLst>
                    <a:ext uri="{FF2B5EF4-FFF2-40B4-BE49-F238E27FC236}">
                      <a16:creationId xmlns:a16="http://schemas.microsoft.com/office/drawing/2014/main" id="{2174FB35-A542-5FB4-316D-43A1B6E0A8EE}"/>
                    </a:ext>
                  </a:extLst>
                </p:cNvPr>
                <p:cNvPicPr/>
                <p:nvPr/>
              </p:nvPicPr>
              <p:blipFill>
                <a:blip r:embed="rId230"/>
                <a:stretch>
                  <a:fillRect/>
                </a:stretch>
              </p:blipFill>
              <p:spPr>
                <a:xfrm>
                  <a:off x="9314818" y="5595198"/>
                  <a:ext cx="12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69" name="墨迹 168">
                  <a:extLst>
                    <a:ext uri="{FF2B5EF4-FFF2-40B4-BE49-F238E27FC236}">
                      <a16:creationId xmlns:a16="http://schemas.microsoft.com/office/drawing/2014/main" id="{B615B593-43DD-BFEA-03B2-47388EBF594F}"/>
                    </a:ext>
                  </a:extLst>
                </p14:cNvPr>
                <p14:cNvContentPartPr/>
                <p14:nvPr/>
              </p14:nvContentPartPr>
              <p14:xfrm>
                <a:off x="9313738" y="5665398"/>
                <a:ext cx="360" cy="3960"/>
              </p14:xfrm>
            </p:contentPart>
          </mc:Choice>
          <mc:Fallback xmlns="">
            <p:pic>
              <p:nvPicPr>
                <p:cNvPr id="169" name="墨迹 168">
                  <a:extLst>
                    <a:ext uri="{FF2B5EF4-FFF2-40B4-BE49-F238E27FC236}">
                      <a16:creationId xmlns:a16="http://schemas.microsoft.com/office/drawing/2014/main" id="{B615B593-43DD-BFEA-03B2-47388EBF594F}"/>
                    </a:ext>
                  </a:extLst>
                </p:cNvPr>
                <p:cNvPicPr/>
                <p:nvPr/>
              </p:nvPicPr>
              <p:blipFill>
                <a:blip r:embed="rId195"/>
                <a:stretch>
                  <a:fillRect/>
                </a:stretch>
              </p:blipFill>
              <p:spPr>
                <a:xfrm>
                  <a:off x="9309418" y="5661078"/>
                  <a:ext cx="9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0" name="墨迹 169">
                  <a:extLst>
                    <a:ext uri="{FF2B5EF4-FFF2-40B4-BE49-F238E27FC236}">
                      <a16:creationId xmlns:a16="http://schemas.microsoft.com/office/drawing/2014/main" id="{8602B9BF-6C4E-BC38-EA35-3CCFD1CA0A07}"/>
                    </a:ext>
                  </a:extLst>
                </p14:cNvPr>
                <p14:cNvContentPartPr/>
                <p14:nvPr/>
              </p14:nvContentPartPr>
              <p14:xfrm>
                <a:off x="9360898" y="5891478"/>
                <a:ext cx="360" cy="10080"/>
              </p14:xfrm>
            </p:contentPart>
          </mc:Choice>
          <mc:Fallback xmlns="">
            <p:pic>
              <p:nvPicPr>
                <p:cNvPr id="170" name="墨迹 169">
                  <a:extLst>
                    <a:ext uri="{FF2B5EF4-FFF2-40B4-BE49-F238E27FC236}">
                      <a16:creationId xmlns:a16="http://schemas.microsoft.com/office/drawing/2014/main" id="{8602B9BF-6C4E-BC38-EA35-3CCFD1CA0A07}"/>
                    </a:ext>
                  </a:extLst>
                </p:cNvPr>
                <p:cNvPicPr/>
                <p:nvPr/>
              </p:nvPicPr>
              <p:blipFill>
                <a:blip r:embed="rId233"/>
                <a:stretch>
                  <a:fillRect/>
                </a:stretch>
              </p:blipFill>
              <p:spPr>
                <a:xfrm>
                  <a:off x="9356578" y="5887158"/>
                  <a:ext cx="9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1" name="墨迹 170">
                  <a:extLst>
                    <a:ext uri="{FF2B5EF4-FFF2-40B4-BE49-F238E27FC236}">
                      <a16:creationId xmlns:a16="http://schemas.microsoft.com/office/drawing/2014/main" id="{02C03732-B505-3250-5640-90AE7042F6CE}"/>
                    </a:ext>
                  </a:extLst>
                </p14:cNvPr>
                <p14:cNvContentPartPr/>
                <p14:nvPr/>
              </p14:nvContentPartPr>
              <p14:xfrm>
                <a:off x="9360898" y="5938638"/>
                <a:ext cx="360" cy="360"/>
              </p14:xfrm>
            </p:contentPart>
          </mc:Choice>
          <mc:Fallback xmlns="">
            <p:pic>
              <p:nvPicPr>
                <p:cNvPr id="171" name="墨迹 170">
                  <a:extLst>
                    <a:ext uri="{FF2B5EF4-FFF2-40B4-BE49-F238E27FC236}">
                      <a16:creationId xmlns:a16="http://schemas.microsoft.com/office/drawing/2014/main" id="{02C03732-B505-3250-5640-90AE7042F6CE}"/>
                    </a:ext>
                  </a:extLst>
                </p:cNvPr>
                <p:cNvPicPr/>
                <p:nvPr/>
              </p:nvPicPr>
              <p:blipFill>
                <a:blip r:embed="rId140"/>
                <a:stretch>
                  <a:fillRect/>
                </a:stretch>
              </p:blipFill>
              <p:spPr>
                <a:xfrm>
                  <a:off x="9356578" y="593431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3" name="墨迹 172">
                  <a:extLst>
                    <a:ext uri="{FF2B5EF4-FFF2-40B4-BE49-F238E27FC236}">
                      <a16:creationId xmlns:a16="http://schemas.microsoft.com/office/drawing/2014/main" id="{F2B335D0-D991-9F32-CD3D-5227541B36FB}"/>
                    </a:ext>
                  </a:extLst>
                </p14:cNvPr>
                <p14:cNvContentPartPr/>
                <p14:nvPr/>
              </p14:nvContentPartPr>
              <p14:xfrm>
                <a:off x="9011698" y="5947998"/>
                <a:ext cx="141120" cy="360"/>
              </p14:xfrm>
            </p:contentPart>
          </mc:Choice>
          <mc:Fallback xmlns="">
            <p:pic>
              <p:nvPicPr>
                <p:cNvPr id="173" name="墨迹 172">
                  <a:extLst>
                    <a:ext uri="{FF2B5EF4-FFF2-40B4-BE49-F238E27FC236}">
                      <a16:creationId xmlns:a16="http://schemas.microsoft.com/office/drawing/2014/main" id="{F2B335D0-D991-9F32-CD3D-5227541B36FB}"/>
                    </a:ext>
                  </a:extLst>
                </p:cNvPr>
                <p:cNvPicPr/>
                <p:nvPr/>
              </p:nvPicPr>
              <p:blipFill>
                <a:blip r:embed="rId236"/>
                <a:stretch>
                  <a:fillRect/>
                </a:stretch>
              </p:blipFill>
              <p:spPr>
                <a:xfrm>
                  <a:off x="9007378" y="5943678"/>
                  <a:ext cx="149760" cy="9000"/>
                </a:xfrm>
                <a:prstGeom prst="rect">
                  <a:avLst/>
                </a:prstGeom>
              </p:spPr>
            </p:pic>
          </mc:Fallback>
        </mc:AlternateContent>
      </p:grpSp>
      <p:grpSp>
        <p:nvGrpSpPr>
          <p:cNvPr id="183" name="组合 182">
            <a:extLst>
              <a:ext uri="{FF2B5EF4-FFF2-40B4-BE49-F238E27FC236}">
                <a16:creationId xmlns:a16="http://schemas.microsoft.com/office/drawing/2014/main" id="{31D4D93E-6FD4-3BFB-FD70-1DD0D7DD551E}"/>
              </a:ext>
            </a:extLst>
          </p:cNvPr>
          <p:cNvGrpSpPr/>
          <p:nvPr/>
        </p:nvGrpSpPr>
        <p:grpSpPr>
          <a:xfrm>
            <a:off x="9444418" y="3814638"/>
            <a:ext cx="537840" cy="449640"/>
            <a:chOff x="9444418" y="3814638"/>
            <a:chExt cx="537840" cy="449640"/>
          </a:xfrm>
        </p:grpSpPr>
        <mc:AlternateContent xmlns:mc="http://schemas.openxmlformats.org/markup-compatibility/2006" xmlns:p14="http://schemas.microsoft.com/office/powerpoint/2010/main">
          <mc:Choice Requires="p14">
            <p:contentPart p14:bwMode="auto" r:id="rId237">
              <p14:nvContentPartPr>
                <p14:cNvPr id="175" name="墨迹 174">
                  <a:extLst>
                    <a:ext uri="{FF2B5EF4-FFF2-40B4-BE49-F238E27FC236}">
                      <a16:creationId xmlns:a16="http://schemas.microsoft.com/office/drawing/2014/main" id="{F6D4ACBE-81CD-8602-7D63-FD632D3455E2}"/>
                    </a:ext>
                  </a:extLst>
                </p14:cNvPr>
                <p14:cNvContentPartPr/>
                <p14:nvPr/>
              </p14:nvContentPartPr>
              <p14:xfrm>
                <a:off x="9444418" y="3814638"/>
                <a:ext cx="237600" cy="358200"/>
              </p14:xfrm>
            </p:contentPart>
          </mc:Choice>
          <mc:Fallback xmlns="">
            <p:pic>
              <p:nvPicPr>
                <p:cNvPr id="175" name="墨迹 174">
                  <a:extLst>
                    <a:ext uri="{FF2B5EF4-FFF2-40B4-BE49-F238E27FC236}">
                      <a16:creationId xmlns:a16="http://schemas.microsoft.com/office/drawing/2014/main" id="{F6D4ACBE-81CD-8602-7D63-FD632D3455E2}"/>
                    </a:ext>
                  </a:extLst>
                </p:cNvPr>
                <p:cNvPicPr/>
                <p:nvPr/>
              </p:nvPicPr>
              <p:blipFill>
                <a:blip r:embed="rId238"/>
                <a:stretch>
                  <a:fillRect/>
                </a:stretch>
              </p:blipFill>
              <p:spPr>
                <a:xfrm>
                  <a:off x="9440098" y="3810318"/>
                  <a:ext cx="24624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6" name="墨迹 175">
                  <a:extLst>
                    <a:ext uri="{FF2B5EF4-FFF2-40B4-BE49-F238E27FC236}">
                      <a16:creationId xmlns:a16="http://schemas.microsoft.com/office/drawing/2014/main" id="{1F9DEBB0-E013-DBD5-71F9-6FF7E87853F1}"/>
                    </a:ext>
                  </a:extLst>
                </p14:cNvPr>
                <p14:cNvContentPartPr/>
                <p14:nvPr/>
              </p14:nvContentPartPr>
              <p14:xfrm>
                <a:off x="9624418" y="3826878"/>
                <a:ext cx="199080" cy="164520"/>
              </p14:xfrm>
            </p:contentPart>
          </mc:Choice>
          <mc:Fallback xmlns="">
            <p:pic>
              <p:nvPicPr>
                <p:cNvPr id="176" name="墨迹 175">
                  <a:extLst>
                    <a:ext uri="{FF2B5EF4-FFF2-40B4-BE49-F238E27FC236}">
                      <a16:creationId xmlns:a16="http://schemas.microsoft.com/office/drawing/2014/main" id="{1F9DEBB0-E013-DBD5-71F9-6FF7E87853F1}"/>
                    </a:ext>
                  </a:extLst>
                </p:cNvPr>
                <p:cNvPicPr/>
                <p:nvPr/>
              </p:nvPicPr>
              <p:blipFill>
                <a:blip r:embed="rId240"/>
                <a:stretch>
                  <a:fillRect/>
                </a:stretch>
              </p:blipFill>
              <p:spPr>
                <a:xfrm>
                  <a:off x="9620098" y="3822558"/>
                  <a:ext cx="207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7" name="墨迹 176">
                  <a:extLst>
                    <a:ext uri="{FF2B5EF4-FFF2-40B4-BE49-F238E27FC236}">
                      <a16:creationId xmlns:a16="http://schemas.microsoft.com/office/drawing/2014/main" id="{0279C1E3-7596-8688-6720-DDFBEF8126DD}"/>
                    </a:ext>
                  </a:extLst>
                </p14:cNvPr>
                <p14:cNvContentPartPr/>
                <p14:nvPr/>
              </p14:nvContentPartPr>
              <p14:xfrm>
                <a:off x="9646018" y="4015518"/>
                <a:ext cx="110880" cy="172440"/>
              </p14:xfrm>
            </p:contentPart>
          </mc:Choice>
          <mc:Fallback xmlns="">
            <p:pic>
              <p:nvPicPr>
                <p:cNvPr id="177" name="墨迹 176">
                  <a:extLst>
                    <a:ext uri="{FF2B5EF4-FFF2-40B4-BE49-F238E27FC236}">
                      <a16:creationId xmlns:a16="http://schemas.microsoft.com/office/drawing/2014/main" id="{0279C1E3-7596-8688-6720-DDFBEF8126DD}"/>
                    </a:ext>
                  </a:extLst>
                </p:cNvPr>
                <p:cNvPicPr/>
                <p:nvPr/>
              </p:nvPicPr>
              <p:blipFill>
                <a:blip r:embed="rId242"/>
                <a:stretch>
                  <a:fillRect/>
                </a:stretch>
              </p:blipFill>
              <p:spPr>
                <a:xfrm>
                  <a:off x="9641698" y="4011198"/>
                  <a:ext cx="119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8" name="墨迹 177">
                  <a:extLst>
                    <a:ext uri="{FF2B5EF4-FFF2-40B4-BE49-F238E27FC236}">
                      <a16:creationId xmlns:a16="http://schemas.microsoft.com/office/drawing/2014/main" id="{5393B242-8A51-D59C-8088-ACE1C6A57A25}"/>
                    </a:ext>
                  </a:extLst>
                </p14:cNvPr>
                <p14:cNvContentPartPr/>
                <p14:nvPr/>
              </p14:nvContentPartPr>
              <p14:xfrm>
                <a:off x="9766258" y="4166718"/>
                <a:ext cx="17280" cy="360"/>
              </p14:xfrm>
            </p:contentPart>
          </mc:Choice>
          <mc:Fallback xmlns="">
            <p:pic>
              <p:nvPicPr>
                <p:cNvPr id="178" name="墨迹 177">
                  <a:extLst>
                    <a:ext uri="{FF2B5EF4-FFF2-40B4-BE49-F238E27FC236}">
                      <a16:creationId xmlns:a16="http://schemas.microsoft.com/office/drawing/2014/main" id="{5393B242-8A51-D59C-8088-ACE1C6A57A25}"/>
                    </a:ext>
                  </a:extLst>
                </p:cNvPr>
                <p:cNvPicPr/>
                <p:nvPr/>
              </p:nvPicPr>
              <p:blipFill>
                <a:blip r:embed="rId244"/>
                <a:stretch>
                  <a:fillRect/>
                </a:stretch>
              </p:blipFill>
              <p:spPr>
                <a:xfrm>
                  <a:off x="9761938" y="4162398"/>
                  <a:ext cx="259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9" name="墨迹 178">
                  <a:extLst>
                    <a:ext uri="{FF2B5EF4-FFF2-40B4-BE49-F238E27FC236}">
                      <a16:creationId xmlns:a16="http://schemas.microsoft.com/office/drawing/2014/main" id="{D5A694C2-8128-3C58-9FE2-CFB8D4536751}"/>
                    </a:ext>
                  </a:extLst>
                </p14:cNvPr>
                <p14:cNvContentPartPr/>
                <p14:nvPr/>
              </p14:nvContentPartPr>
              <p14:xfrm>
                <a:off x="9832138" y="4015518"/>
                <a:ext cx="150120" cy="133560"/>
              </p14:xfrm>
            </p:contentPart>
          </mc:Choice>
          <mc:Fallback xmlns="">
            <p:pic>
              <p:nvPicPr>
                <p:cNvPr id="179" name="墨迹 178">
                  <a:extLst>
                    <a:ext uri="{FF2B5EF4-FFF2-40B4-BE49-F238E27FC236}">
                      <a16:creationId xmlns:a16="http://schemas.microsoft.com/office/drawing/2014/main" id="{D5A694C2-8128-3C58-9FE2-CFB8D4536751}"/>
                    </a:ext>
                  </a:extLst>
                </p:cNvPr>
                <p:cNvPicPr/>
                <p:nvPr/>
              </p:nvPicPr>
              <p:blipFill>
                <a:blip r:embed="rId246"/>
                <a:stretch>
                  <a:fillRect/>
                </a:stretch>
              </p:blipFill>
              <p:spPr>
                <a:xfrm>
                  <a:off x="9827818" y="4011198"/>
                  <a:ext cx="158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80" name="墨迹 179">
                  <a:extLst>
                    <a:ext uri="{FF2B5EF4-FFF2-40B4-BE49-F238E27FC236}">
                      <a16:creationId xmlns:a16="http://schemas.microsoft.com/office/drawing/2014/main" id="{2A4DB4BD-2402-6F08-5C08-F3689F2D7C2E}"/>
                    </a:ext>
                  </a:extLst>
                </p14:cNvPr>
                <p14:cNvContentPartPr/>
                <p14:nvPr/>
              </p14:nvContentPartPr>
              <p14:xfrm>
                <a:off x="9852298" y="4072038"/>
                <a:ext cx="83880" cy="192240"/>
              </p14:xfrm>
            </p:contentPart>
          </mc:Choice>
          <mc:Fallback xmlns="">
            <p:pic>
              <p:nvPicPr>
                <p:cNvPr id="180" name="墨迹 179">
                  <a:extLst>
                    <a:ext uri="{FF2B5EF4-FFF2-40B4-BE49-F238E27FC236}">
                      <a16:creationId xmlns:a16="http://schemas.microsoft.com/office/drawing/2014/main" id="{2A4DB4BD-2402-6F08-5C08-F3689F2D7C2E}"/>
                    </a:ext>
                  </a:extLst>
                </p:cNvPr>
                <p:cNvPicPr/>
                <p:nvPr/>
              </p:nvPicPr>
              <p:blipFill>
                <a:blip r:embed="rId248"/>
                <a:stretch>
                  <a:fillRect/>
                </a:stretch>
              </p:blipFill>
              <p:spPr>
                <a:xfrm>
                  <a:off x="9847978" y="4067718"/>
                  <a:ext cx="92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82" name="墨迹 181">
                  <a:extLst>
                    <a:ext uri="{FF2B5EF4-FFF2-40B4-BE49-F238E27FC236}">
                      <a16:creationId xmlns:a16="http://schemas.microsoft.com/office/drawing/2014/main" id="{6E162D64-6F9C-CB48-CC4E-926962ED6BB9}"/>
                    </a:ext>
                  </a:extLst>
                </p14:cNvPr>
                <p14:cNvContentPartPr/>
                <p14:nvPr/>
              </p14:nvContentPartPr>
              <p14:xfrm>
                <a:off x="9766258" y="4157358"/>
                <a:ext cx="26640" cy="74520"/>
              </p14:xfrm>
            </p:contentPart>
          </mc:Choice>
          <mc:Fallback xmlns="">
            <p:pic>
              <p:nvPicPr>
                <p:cNvPr id="182" name="墨迹 181">
                  <a:extLst>
                    <a:ext uri="{FF2B5EF4-FFF2-40B4-BE49-F238E27FC236}">
                      <a16:creationId xmlns:a16="http://schemas.microsoft.com/office/drawing/2014/main" id="{6E162D64-6F9C-CB48-CC4E-926962ED6BB9}"/>
                    </a:ext>
                  </a:extLst>
                </p:cNvPr>
                <p:cNvPicPr/>
                <p:nvPr/>
              </p:nvPicPr>
              <p:blipFill>
                <a:blip r:embed="rId250"/>
                <a:stretch>
                  <a:fillRect/>
                </a:stretch>
              </p:blipFill>
              <p:spPr>
                <a:xfrm>
                  <a:off x="9761938" y="4153038"/>
                  <a:ext cx="35280" cy="83160"/>
                </a:xfrm>
                <a:prstGeom prst="rect">
                  <a:avLst/>
                </a:prstGeom>
              </p:spPr>
            </p:pic>
          </mc:Fallback>
        </mc:AlternateContent>
      </p:grpSp>
    </p:spTree>
    <p:extLst>
      <p:ext uri="{BB962C8B-B14F-4D97-AF65-F5344CB8AC3E}">
        <p14:creationId xmlns:p14="http://schemas.microsoft.com/office/powerpoint/2010/main" val="398308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86C49480-2DC4-69C7-24FF-6B62C7B02E82}"/>
                  </a:ext>
                </a:extLst>
              </p:cNvPr>
              <p:cNvSpPr>
                <a:spLocks noGrp="1"/>
              </p:cNvSpPr>
              <p:nvPr>
                <p:ph idx="1"/>
              </p:nvPr>
            </p:nvSpPr>
            <p:spPr>
              <a:xfrm>
                <a:off x="160257" y="169682"/>
                <a:ext cx="11858918" cy="6457361"/>
              </a:xfrm>
            </p:spPr>
            <p:txBody>
              <a:bodyPr/>
              <a:lstStyle/>
              <a:p>
                <a:r>
                  <a:rPr lang="zh-CN" altLang="en-US" dirty="0"/>
                  <a:t>  在加速器坐标系的局域标架外，再建立（</a:t>
                </a:r>
                <a:r>
                  <a:rPr lang="en-US" altLang="zh-CN" dirty="0" err="1"/>
                  <a:t>j,k,l</a:t>
                </a:r>
                <a:r>
                  <a:rPr lang="zh-CN" altLang="en-US" dirty="0"/>
                  <a:t>）坐标标架。</a:t>
                </a:r>
                <a:endParaRPr lang="en-US" altLang="zh-CN" dirty="0"/>
              </a:p>
              <a:p>
                <a:r>
                  <a:rPr lang="en-US" altLang="zh-CN" sz="2800" dirty="0">
                    <a:effectLst/>
                    <a:ea typeface="等线" panose="02010600030101010101" pitchFamily="2" charset="-122"/>
                    <a:cs typeface="Times New Roman" panose="02020603050405020304" pitchFamily="18" charset="0"/>
                  </a:rPr>
                  <a:t>  </a:t>
                </a:r>
                <a:r>
                  <a:rPr lang="zh-CN" altLang="zh-CN" sz="2800" dirty="0">
                    <a:effectLst/>
                    <a:ea typeface="等线" panose="02010600030101010101" pitchFamily="2" charset="-122"/>
                    <a:cs typeface="Times New Roman" panose="02020603050405020304" pitchFamily="18" charset="0"/>
                  </a:rPr>
                  <a:t>用上横线标记质心系中的坐标和动量等物理量</a:t>
                </a:r>
                <a:r>
                  <a:rPr lang="en-US" altLang="zh-CN" sz="2800" dirty="0">
                    <a:effectLst/>
                    <a:ea typeface="等线" panose="02010600030101010101" pitchFamily="2" charset="-122"/>
                    <a:cs typeface="Times New Roman" panose="02020603050405020304" pitchFamily="18" charset="0"/>
                  </a:rPr>
                  <a:t>,</a:t>
                </a:r>
                <a:r>
                  <a:rPr lang="zh-CN" altLang="en-US" sz="2800" dirty="0">
                    <a:effectLst/>
                    <a:ea typeface="等线" panose="02010600030101010101" pitchFamily="2" charset="-122"/>
                    <a:cs typeface="Times New Roman" panose="02020603050405020304" pitchFamily="18" charset="0"/>
                  </a:rPr>
                  <a:t>实验室系的物理量没有上横线。</a:t>
                </a:r>
                <a:endParaRPr lang="en-US" altLang="zh-CN" dirty="0"/>
              </a:p>
              <a:p>
                <a:r>
                  <a:rPr lang="en-US" altLang="zh-CN" dirty="0"/>
                  <a:t>  </a:t>
                </a:r>
                <a:r>
                  <a:rPr lang="zh-CN" altLang="en-US" dirty="0"/>
                  <a:t>显然</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a:latin typeface="Cambria Math" panose="02040503050406030204" pitchFamily="18" charset="0"/>
                          </a:rPr>
                          <m:t>p</m:t>
                        </m:r>
                      </m:e>
                      <m:sub>
                        <m:r>
                          <a:rPr lang="en-US" altLang="zh-CN" b="0" i="1" smtClean="0">
                            <a:latin typeface="Cambria Math" panose="02040503050406030204" pitchFamily="18" charset="0"/>
                          </a:rPr>
                          <m:t>1</m:t>
                        </m:r>
                      </m:sub>
                    </m:s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𝜒</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2</m:t>
                        </m:r>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𝜒</m:t>
                        </m:r>
                      </m:e>
                      <m:sub>
                        <m:r>
                          <a:rPr lang="en-US" altLang="zh-CN" b="0" i="1" smtClean="0">
                            <a:latin typeface="Cambria Math" panose="02040503050406030204" pitchFamily="18" charset="0"/>
                          </a:rPr>
                          <m:t>2</m:t>
                        </m:r>
                      </m:sub>
                    </m:sSub>
                  </m:oMath>
                </a14:m>
                <a:r>
                  <a:rPr lang="en-US" altLang="zh-CN" dirty="0"/>
                  <a:t>,</a:t>
                </a:r>
                <a:r>
                  <a:rPr lang="zh-CN" altLang="en-US" dirty="0"/>
                  <a:t>由于实际上横向动量远小于纵向动量，近似认为</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𝜒</m:t>
                        </m:r>
                      </m:e>
                      <m:sub>
                        <m:r>
                          <a:rPr lang="en-US" altLang="zh-CN" b="0" i="1" smtClean="0">
                            <a:latin typeface="Cambria Math" panose="02040503050406030204" pitchFamily="18" charset="0"/>
                          </a:rPr>
                          <m:t>1</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𝜒</m:t>
                        </m:r>
                      </m:e>
                      <m:sub>
                        <m:r>
                          <a:rPr lang="en-US" altLang="zh-CN" i="1">
                            <a:latin typeface="Cambria Math" panose="02040503050406030204" pitchFamily="18" charset="0"/>
                          </a:rPr>
                          <m:t>2</m:t>
                        </m:r>
                      </m:sub>
                    </m:sSub>
                    <m:r>
                      <a:rPr lang="en-US" altLang="zh-CN" i="1" smtClean="0">
                        <a:latin typeface="Cambria Math" panose="02040503050406030204" pitchFamily="18" charset="0"/>
                        <a:ea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𝜒</m:t>
                    </m:r>
                    <m:r>
                      <a:rPr lang="zh-CN" altLang="en-US" i="1" smtClean="0">
                        <a:latin typeface="Cambria Math" panose="02040503050406030204" pitchFamily="18" charset="0"/>
                        <a:ea typeface="Cambria Math" panose="02040503050406030204" pitchFamily="18" charset="0"/>
                      </a:rPr>
                      <m:t>≪1</m:t>
                    </m:r>
                  </m:oMath>
                </a14:m>
                <a:r>
                  <a:rPr lang="zh-CN" altLang="en-US" dirty="0"/>
                  <a:t>，</a:t>
                </a:r>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i="1">
                            <a:latin typeface="Cambria Math" panose="02040503050406030204" pitchFamily="18" charset="0"/>
                          </a:rPr>
                          <m:t>1</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i="1">
                            <a:latin typeface="Cambria Math" panose="02040503050406030204" pitchFamily="18" charset="0"/>
                          </a:rPr>
                          <m:t>2</m:t>
                        </m:r>
                      </m:sub>
                    </m:sSub>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oMath>
                </a14:m>
                <a:endParaRPr lang="en-US" altLang="zh-CN" dirty="0"/>
              </a:p>
              <a:p>
                <a:r>
                  <a:rPr lang="zh-CN" altLang="en-US" dirty="0"/>
                  <a:t>  将散射后电子的（</a:t>
                </a:r>
                <a:r>
                  <a:rPr lang="en-US" altLang="zh-CN" dirty="0" err="1"/>
                  <a:t>x,y,z</a:t>
                </a:r>
                <a:r>
                  <a:rPr lang="zh-CN" altLang="en-US" dirty="0"/>
                  <a:t>）标架中的纵向动量增量</a:t>
                </a:r>
                <a14:m>
                  <m:oMath xmlns:m="http://schemas.openxmlformats.org/officeDocument/2006/math">
                    <m:r>
                      <m:rPr>
                        <m:sty m:val="p"/>
                      </m:rPr>
                      <a:rPr lang="el-GR" altLang="zh-CN" i="1" smtClean="0">
                        <a:latin typeface="Cambria Math" panose="02040503050406030204" pitchFamily="18" charset="0"/>
                        <a:ea typeface="Cambria Math" panose="02040503050406030204" pitchFamily="18" charset="0"/>
                      </a:rPr>
                      <m:t>Δ</m:t>
                    </m:r>
                    <m:sSub>
                      <m:sSubPr>
                        <m:ctrlPr>
                          <a:rPr lang="el-GR"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𝑝</m:t>
                        </m:r>
                      </m:e>
                      <m:sub>
                        <m:r>
                          <a:rPr lang="en-US" altLang="zh-CN" b="0" i="1" smtClean="0">
                            <a:latin typeface="Cambria Math" panose="02040503050406030204" pitchFamily="18" charset="0"/>
                            <a:ea typeface="Cambria Math" panose="02040503050406030204" pitchFamily="18" charset="0"/>
                          </a:rPr>
                          <m:t>𝑧</m:t>
                        </m:r>
                      </m:sub>
                    </m:sSub>
                  </m:oMath>
                </a14:m>
                <a:r>
                  <a:rPr lang="zh-CN" altLang="en-US" dirty="0"/>
                  <a:t>近似为（</a:t>
                </a:r>
                <a:r>
                  <a:rPr lang="en-US" altLang="zh-CN" dirty="0" err="1"/>
                  <a:t>j,k,l</a:t>
                </a:r>
                <a:r>
                  <a:rPr lang="zh-CN" altLang="en-US" dirty="0"/>
                  <a:t>）中</a:t>
                </a:r>
                <a14:m>
                  <m:oMath xmlns:m="http://schemas.openxmlformats.org/officeDocument/2006/math">
                    <m:r>
                      <m:rPr>
                        <m:sty m:val="p"/>
                      </m:rPr>
                      <a:rPr lang="el-GR" altLang="zh-CN" i="1">
                        <a:latin typeface="Cambria Math" panose="02040503050406030204" pitchFamily="18" charset="0"/>
                        <a:ea typeface="Cambria Math" panose="02040503050406030204" pitchFamily="18" charset="0"/>
                      </a:rPr>
                      <m:t>Δ</m:t>
                    </m:r>
                    <m:sSub>
                      <m:sSubPr>
                        <m:ctrlPr>
                          <a:rPr lang="el-GR"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𝑝</m:t>
                        </m:r>
                      </m:e>
                      <m:sub>
                        <m:r>
                          <a:rPr lang="en-US" altLang="zh-CN" b="0" i="1" smtClean="0">
                            <a:latin typeface="Cambria Math" panose="02040503050406030204" pitchFamily="18" charset="0"/>
                            <a:ea typeface="Cambria Math" panose="02040503050406030204" pitchFamily="18" charset="0"/>
                          </a:rPr>
                          <m:t>𝑙</m:t>
                        </m:r>
                      </m:sub>
                    </m:sSub>
                  </m:oMath>
                </a14:m>
                <a:r>
                  <a:rPr lang="en-US" altLang="zh-CN" dirty="0"/>
                  <a:t>, </a:t>
                </a:r>
                <a:r>
                  <a:rPr lang="zh-CN" altLang="en-US" dirty="0"/>
                  <a:t>即</a:t>
                </a:r>
                <a14:m>
                  <m:oMath xmlns:m="http://schemas.openxmlformats.org/officeDocument/2006/math">
                    <m:r>
                      <m:rPr>
                        <m:sty m:val="p"/>
                      </m:rPr>
                      <a:rPr lang="en-US" altLang="zh-CN">
                        <a:latin typeface="Cambria Math" panose="02040503050406030204" pitchFamily="18" charset="0"/>
                      </a:rPr>
                      <m:t>Δ</m:t>
                    </m:r>
                    <m:r>
                      <a:rPr lang="en-US" altLang="zh-CN" i="1">
                        <a:latin typeface="Cambria Math" panose="02040503050406030204" pitchFamily="18" charset="0"/>
                      </a:rPr>
                      <m:t>𝑝</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𝛾</m:t>
                        </m:r>
                      </m:e>
                      <m:sub>
                        <m:r>
                          <a:rPr lang="en-US" altLang="zh-CN" i="1">
                            <a:latin typeface="Cambria Math" panose="02040503050406030204" pitchFamily="18" charset="0"/>
                          </a:rPr>
                          <m:t>𝑡</m:t>
                        </m:r>
                      </m:sub>
                    </m:sSub>
                    <m:r>
                      <a:rPr lang="en-US" altLang="zh-CN" i="1">
                        <a:latin typeface="Cambria Math" panose="02040503050406030204" pitchFamily="18" charset="0"/>
                      </a:rPr>
                      <m:t>𝜒</m:t>
                    </m:r>
                    <m:r>
                      <a:rPr lang="en-US" altLang="zh-CN" i="1">
                        <a:latin typeface="Cambria Math" panose="02040503050406030204" pitchFamily="18" charset="0"/>
                      </a:rPr>
                      <m:t>𝑐𝑜𝑠</m:t>
                    </m:r>
                    <m:acc>
                      <m:accPr>
                        <m:chr m:val="̅"/>
                        <m:ctrlPr>
                          <a:rPr lang="zh-CN" altLang="zh-CN" i="1">
                            <a:latin typeface="Cambria Math" panose="02040503050406030204" pitchFamily="18" charset="0"/>
                          </a:rPr>
                        </m:ctrlPr>
                      </m:accPr>
                      <m:e>
                        <m:r>
                          <a:rPr lang="en-US" altLang="zh-CN" i="1">
                            <a:latin typeface="Cambria Math" panose="02040503050406030204" pitchFamily="18" charset="0"/>
                          </a:rPr>
                          <m:t>𝜓</m:t>
                        </m:r>
                      </m:e>
                    </m:acc>
                  </m:oMath>
                </a14:m>
                <a:endParaRPr lang="en-US" altLang="zh-CN" dirty="0"/>
              </a:p>
              <a:p>
                <a:r>
                  <a:rPr lang="en-US" altLang="zh-CN" kern="100" dirty="0">
                    <a:effectLst/>
                    <a:latin typeface="Cambria Math" panose="02040503050406030204" pitchFamily="18" charset="0"/>
                    <a:ea typeface="等线" panose="02010600030101010101" pitchFamily="2" charset="-122"/>
                    <a:cs typeface="Times New Roman" panose="02020603050405020304" pitchFamily="18" charset="0"/>
                  </a:rPr>
                  <a:t>   </a:t>
                </a:r>
                <a:r>
                  <a:rPr lang="zh-CN" altLang="zh-CN" kern="100" dirty="0">
                    <a:effectLst/>
                    <a:latin typeface="Cambria Math" panose="02040503050406030204" pitchFamily="18" charset="0"/>
                    <a:ea typeface="等线" panose="02010600030101010101" pitchFamily="2" charset="-122"/>
                    <a:cs typeface="Times New Roman" panose="02020603050405020304" pitchFamily="18" charset="0"/>
                  </a:rPr>
                  <a:t>将散射后最大动量增量取为对应的动量接受度。为方便叙述，假设实验室参考系中正动量接受度的绝对值</a:t>
                </a:r>
                <a14:m>
                  <m:oMath xmlns:m="http://schemas.openxmlformats.org/officeDocument/2006/math">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ub>
                    </m:sSub>
                  </m:oMath>
                </a14:m>
                <a:r>
                  <a:rPr lang="zh-CN" altLang="zh-CN" kern="100" dirty="0">
                    <a:effectLst/>
                    <a:latin typeface="Cambria Math" panose="02040503050406030204" pitchFamily="18" charset="0"/>
                    <a:ea typeface="等线" panose="02010600030101010101" pitchFamily="2" charset="-122"/>
                    <a:cs typeface="Times New Roman" panose="02020603050405020304" pitchFamily="18" charset="0"/>
                  </a:rPr>
                  <a:t>比负动量接受度的绝对值</a:t>
                </a:r>
                <a14:m>
                  <m:oMath xmlns:m="http://schemas.openxmlformats.org/officeDocument/2006/math">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ub>
                    </m:sSub>
                  </m:oMath>
                </a14:m>
                <a:r>
                  <a:rPr lang="zh-CN" altLang="zh-CN" kern="100" dirty="0">
                    <a:effectLst/>
                    <a:latin typeface="Cambria Math" panose="02040503050406030204" pitchFamily="18" charset="0"/>
                    <a:ea typeface="等线" panose="02010600030101010101" pitchFamily="2" charset="-122"/>
                    <a:cs typeface="Times New Roman" panose="02020603050405020304" pitchFamily="18" charset="0"/>
                  </a:rPr>
                  <a:t>大</a:t>
                </a:r>
                <a:r>
                  <a:rPr lang="zh-CN" altLang="zh-CN" sz="1800" kern="100" dirty="0">
                    <a:effectLst/>
                    <a:latin typeface="Cambria Math" panose="02040503050406030204" pitchFamily="18" charset="0"/>
                    <a:ea typeface="等线" panose="02010600030101010101" pitchFamily="2" charset="-122"/>
                    <a:cs typeface="Times New Roman" panose="02020603050405020304" pitchFamily="18" charset="0"/>
                  </a:rPr>
                  <a:t>，</a:t>
                </a:r>
                <a:r>
                  <a:rPr lang="zh-CN" altLang="zh-CN" kern="100" dirty="0">
                    <a:effectLst/>
                    <a:latin typeface="Cambria Math" panose="02040503050406030204" pitchFamily="18" charset="0"/>
                    <a:ea typeface="等线" panose="02010600030101010101" pitchFamily="2" charset="-122"/>
                    <a:cs typeface="Times New Roman" panose="02020603050405020304" pitchFamily="18" charset="0"/>
                  </a:rPr>
                  <a:t>那么</a:t>
                </a:r>
                <a:r>
                  <a:rPr lang="en-US" altLang="zh-CN" kern="100" dirty="0">
                    <a:effectLst/>
                    <a:ea typeface="等线" panose="02010600030101010101" pitchFamily="2" charset="-122"/>
                    <a:cs typeface="Times New Roman" panose="02020603050405020304" pitchFamily="18" charset="0"/>
                  </a:rPr>
                  <a:t> </a:t>
                </a:r>
                <a14:m>
                  <m:oMath xmlns:m="http://schemas.openxmlformats.org/officeDocument/2006/math">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func>
                      <m:func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max</m:t>
                        </m:r>
                      </m:fName>
                      <m:e>
                        <m:d>
                          <m:dPr>
                            <m:begChr m:val="{"/>
                            <m:endChr m:val="}"/>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ub>
                            </m:s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ub>
                            </m:sSub>
                          </m:e>
                        </m:d>
                      </m:e>
                    </m:func>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ub>
                    </m:sSub>
                  </m:oMath>
                </a14:m>
                <a:r>
                  <a:rPr lang="zh-CN" altLang="zh-CN" kern="100" dirty="0">
                    <a:effectLst/>
                    <a:latin typeface="Cambria Math" panose="02040503050406030204" pitchFamily="18" charset="0"/>
                    <a:ea typeface="等线" panose="02010600030101010101" pitchFamily="2" charset="-122"/>
                    <a:cs typeface="Times New Roman" panose="02020603050405020304" pitchFamily="18" charset="0"/>
                  </a:rPr>
                  <a:t>，</a:t>
                </a:r>
                <a14:m>
                  <m:oMath xmlns:m="http://schemas.openxmlformats.org/officeDocument/2006/math">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𝑏</m:t>
                        </m:r>
                      </m:sub>
                    </m:s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func>
                      <m:func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zh-CN" kern="100">
                            <a:effectLst/>
                            <a:latin typeface="Cambria Math" panose="02040503050406030204" pitchFamily="18" charset="0"/>
                            <a:ea typeface="等线" panose="02010600030101010101" pitchFamily="2" charset="-122"/>
                            <a:cs typeface="Times New Roman" panose="02020603050405020304" pitchFamily="18" charset="0"/>
                          </a:rPr>
                          <m:t>min</m:t>
                        </m:r>
                      </m:fName>
                      <m:e>
                        <m:d>
                          <m:dPr>
                            <m:begChr m:val="{"/>
                            <m:endChr m:val="}"/>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ub>
                            </m:s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ub>
                            </m:sSub>
                          </m:e>
                        </m:d>
                      </m:e>
                    </m:func>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i="1" kern="100">
                            <a:effectLst/>
                            <a:latin typeface="Cambria Math" panose="02040503050406030204" pitchFamily="18" charset="0"/>
                            <a:ea typeface="等线" panose="02010600030101010101" pitchFamily="2" charset="-122"/>
                            <a:cs typeface="Times New Roman" panose="02020603050405020304" pitchFamily="18" charset="0"/>
                          </a:rPr>
                          <m:t>−</m:t>
                        </m:r>
                      </m:sub>
                    </m:sSub>
                  </m:oMath>
                </a14:m>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r>
                  <a:rPr lang="en-US" altLang="zh-CN" dirty="0"/>
                  <a:t>   </a:t>
                </a:r>
                <a:r>
                  <a:rPr lang="zh-CN" altLang="en-US" dirty="0"/>
                  <a:t>其相对量为</a:t>
                </a:r>
                <a14:m>
                  <m:oMath xmlns:m="http://schemas.openxmlformats.org/officeDocument/2006/math">
                    <m:r>
                      <a:rPr lang="en-US" altLang="zh-CN" i="1" smtClean="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rPr>
                        </m:ctrlPr>
                      </m:fPr>
                      <m:num>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1</m:t>
                            </m:r>
                          </m:sub>
                        </m:sSub>
                      </m:num>
                      <m:den>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𝑝</m:t>
                        </m:r>
                      </m:den>
                    </m:f>
                  </m:oMath>
                </a14:m>
                <a:r>
                  <a:rPr lang="en-US" altLang="zh-CN" dirty="0">
                    <a:effectLst/>
                    <a:latin typeface="Cambria Math" panose="02040503050406030204" pitchFamily="18" charset="0"/>
                    <a:ea typeface="等线" panose="02010600030101010101" pitchFamily="2" charset="-122"/>
                    <a:cs typeface="Times New Roman" panose="02020603050405020304" pitchFamily="18" charset="0"/>
                  </a:rPr>
                  <a:t> ,</a:t>
                </a:r>
                <a:r>
                  <a:rPr lang="en-US" altLang="zh-CN" i="1" dirty="0">
                    <a:effectLst/>
                    <a:latin typeface="Cambria Math" panose="02040503050406030204" pitchFamily="18" charset="0"/>
                    <a:ea typeface="等线" panose="02010600030101010101" pitchFamily="2" charset="-122"/>
                    <a:cs typeface="Times New Roman" panose="02020603050405020304" pitchFamily="18" charset="0"/>
                  </a:rPr>
                  <a:t> </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𝛿</m:t>
                        </m:r>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2</m:t>
                        </m:r>
                      </m:sub>
                    </m:s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rPr>
                        </m:ctrlPr>
                      </m:fPr>
                      <m:num>
                        <m:r>
                          <a:rPr lang="en-US" altLang="zh-CN"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i="1">
                                <a:effectLst/>
                                <a:latin typeface="Cambria Math" panose="02040503050406030204" pitchFamily="18" charset="0"/>
                                <a:ea typeface="等线" panose="02010600030101010101" pitchFamily="2" charset="-122"/>
                                <a:cs typeface="Times New Roman" panose="02020603050405020304" pitchFamily="18" charset="0"/>
                              </a:rPr>
                              <m:t>2</m:t>
                            </m:r>
                          </m:sub>
                        </m:sSub>
                      </m:num>
                      <m:den>
                        <m:r>
                          <a:rPr lang="en-US" altLang="zh-CN" i="1">
                            <a:effectLst/>
                            <a:latin typeface="Cambria Math" panose="02040503050406030204" pitchFamily="18" charset="0"/>
                            <a:ea typeface="等线" panose="02010600030101010101" pitchFamily="2" charset="-122"/>
                            <a:cs typeface="Times New Roman" panose="02020603050405020304" pitchFamily="18" charset="0"/>
                          </a:rPr>
                          <m:t>𝑝</m:t>
                        </m:r>
                      </m:den>
                    </m:f>
                  </m:oMath>
                </a14:m>
                <a:endParaRPr lang="en-US" altLang="zh-CN" dirty="0"/>
              </a:p>
            </p:txBody>
          </p:sp>
        </mc:Choice>
        <mc:Fallback xmlns="">
          <p:sp>
            <p:nvSpPr>
              <p:cNvPr id="3" name="内容占位符 2">
                <a:extLst>
                  <a:ext uri="{FF2B5EF4-FFF2-40B4-BE49-F238E27FC236}">
                    <a16:creationId xmlns:a16="http://schemas.microsoft.com/office/drawing/2014/main" id="{86C49480-2DC4-69C7-24FF-6B62C7B02E82}"/>
                  </a:ext>
                </a:extLst>
              </p:cNvPr>
              <p:cNvSpPr>
                <a:spLocks noGrp="1" noRot="1" noChangeAspect="1" noMove="1" noResize="1" noEditPoints="1" noAdjustHandles="1" noChangeArrowheads="1" noChangeShapeType="1" noTextEdit="1"/>
              </p:cNvSpPr>
              <p:nvPr>
                <p:ph idx="1"/>
              </p:nvPr>
            </p:nvSpPr>
            <p:spPr>
              <a:xfrm>
                <a:off x="160257" y="169682"/>
                <a:ext cx="11858918" cy="6457361"/>
              </a:xfrm>
              <a:blipFill>
                <a:blip r:embed="rId2"/>
                <a:stretch>
                  <a:fillRect l="-925" t="-1794" r="-1079"/>
                </a:stretch>
              </a:blipFill>
            </p:spPr>
            <p:txBody>
              <a:bodyPr/>
              <a:lstStyle/>
              <a:p>
                <a:r>
                  <a:rPr lang="zh-CN" alt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墨迹 3">
                <a:extLst>
                  <a:ext uri="{FF2B5EF4-FFF2-40B4-BE49-F238E27FC236}">
                    <a16:creationId xmlns:a16="http://schemas.microsoft.com/office/drawing/2014/main" id="{EAE1800B-1605-6BB6-D32A-AF8830A642DA}"/>
                  </a:ext>
                </a:extLst>
              </p14:cNvPr>
              <p14:cNvContentPartPr/>
              <p14:nvPr/>
            </p14:nvContentPartPr>
            <p14:xfrm>
              <a:off x="2224618" y="1423158"/>
              <a:ext cx="360" cy="360"/>
            </p14:xfrm>
          </p:contentPart>
        </mc:Choice>
        <mc:Fallback xmlns="">
          <p:pic>
            <p:nvPicPr>
              <p:cNvPr id="4" name="墨迹 3">
                <a:extLst>
                  <a:ext uri="{FF2B5EF4-FFF2-40B4-BE49-F238E27FC236}">
                    <a16:creationId xmlns:a16="http://schemas.microsoft.com/office/drawing/2014/main" id="{EAE1800B-1605-6BB6-D32A-AF8830A642DA}"/>
                  </a:ext>
                </a:extLst>
              </p:cNvPr>
              <p:cNvPicPr/>
              <p:nvPr/>
            </p:nvPicPr>
            <p:blipFill>
              <a:blip r:embed="rId4"/>
              <a:stretch>
                <a:fillRect/>
              </a:stretch>
            </p:blipFill>
            <p:spPr>
              <a:xfrm>
                <a:off x="2220298" y="141883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墨迹 4">
                <a:extLst>
                  <a:ext uri="{FF2B5EF4-FFF2-40B4-BE49-F238E27FC236}">
                    <a16:creationId xmlns:a16="http://schemas.microsoft.com/office/drawing/2014/main" id="{BDEC7460-BBA6-B266-5B9E-368D53111BE4}"/>
                  </a:ext>
                </a:extLst>
              </p14:cNvPr>
              <p14:cNvContentPartPr/>
              <p14:nvPr/>
            </p14:nvContentPartPr>
            <p14:xfrm>
              <a:off x="1960738" y="999078"/>
              <a:ext cx="360" cy="360"/>
            </p14:xfrm>
          </p:contentPart>
        </mc:Choice>
        <mc:Fallback xmlns="">
          <p:pic>
            <p:nvPicPr>
              <p:cNvPr id="5" name="墨迹 4">
                <a:extLst>
                  <a:ext uri="{FF2B5EF4-FFF2-40B4-BE49-F238E27FC236}">
                    <a16:creationId xmlns:a16="http://schemas.microsoft.com/office/drawing/2014/main" id="{BDEC7460-BBA6-B266-5B9E-368D53111BE4}"/>
                  </a:ext>
                </a:extLst>
              </p:cNvPr>
              <p:cNvPicPr/>
              <p:nvPr/>
            </p:nvPicPr>
            <p:blipFill>
              <a:blip r:embed="rId4"/>
              <a:stretch>
                <a:fillRect/>
              </a:stretch>
            </p:blipFill>
            <p:spPr>
              <a:xfrm>
                <a:off x="1956418" y="994758"/>
                <a:ext cx="9000" cy="9000"/>
              </a:xfrm>
              <a:prstGeom prst="rect">
                <a:avLst/>
              </a:prstGeom>
            </p:spPr>
          </p:pic>
        </mc:Fallback>
      </mc:AlternateContent>
    </p:spTree>
    <p:extLst>
      <p:ext uri="{BB962C8B-B14F-4D97-AF65-F5344CB8AC3E}">
        <p14:creationId xmlns:p14="http://schemas.microsoft.com/office/powerpoint/2010/main" val="156578093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2241</Words>
  <Application>Microsoft Office PowerPoint</Application>
  <PresentationFormat>宽屏</PresentationFormat>
  <Paragraphs>151</Paragraphs>
  <Slides>21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21</vt:i4>
      </vt:variant>
    </vt:vector>
  </HeadingPairs>
  <TitlesOfParts>
    <vt:vector size="26" baseType="lpstr">
      <vt:lpstr>等线</vt:lpstr>
      <vt:lpstr>等线 Light</vt:lpstr>
      <vt:lpstr>Arial</vt:lpstr>
      <vt:lpstr>Cambria Math</vt:lpstr>
      <vt:lpstr>Office 主题​​</vt:lpstr>
      <vt:lpstr>Some Theoretic Derivations and Conclusions</vt:lpstr>
      <vt:lpstr>一.西伯利亚蛇的一些代数结果介绍</vt:lpstr>
      <vt:lpstr>PowerPoint 演示文稿</vt:lpstr>
      <vt:lpstr>PowerPoint 演示文稿</vt:lpstr>
      <vt:lpstr>PowerPoint 演示文稿</vt:lpstr>
      <vt:lpstr>PowerPoint 演示文稿</vt:lpstr>
      <vt:lpstr>PowerPoint 演示文稿</vt:lpstr>
      <vt:lpstr>2.改进Touschek寿命公式简介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三.其他模拟计算结果</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Wen Jingda</dc:creator>
  <cp:lastModifiedBy>Wen Jingda</cp:lastModifiedBy>
  <cp:revision>78</cp:revision>
  <dcterms:created xsi:type="dcterms:W3CDTF">2023-02-28T06:29:51Z</dcterms:created>
  <dcterms:modified xsi:type="dcterms:W3CDTF">2023-04-11T05:45:19Z</dcterms:modified>
</cp:coreProperties>
</file>