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7" r:id="rId3"/>
    <p:sldId id="258" r:id="rId4"/>
    <p:sldId id="260" r:id="rId5"/>
    <p:sldId id="290" r:id="rId6"/>
    <p:sldId id="288" r:id="rId7"/>
    <p:sldId id="289" r:id="rId8"/>
    <p:sldId id="293" r:id="rId9"/>
    <p:sldId id="294" r:id="rId10"/>
    <p:sldId id="259" r:id="rId11"/>
    <p:sldId id="261" r:id="rId12"/>
    <p:sldId id="273" r:id="rId13"/>
    <p:sldId id="271" r:id="rId14"/>
    <p:sldId id="296" r:id="rId15"/>
    <p:sldId id="287" r:id="rId16"/>
    <p:sldId id="295" r:id="rId17"/>
    <p:sldId id="291" r:id="rId18"/>
    <p:sldId id="274" r:id="rId19"/>
    <p:sldId id="275" r:id="rId20"/>
    <p:sldId id="276" r:id="rId21"/>
    <p:sldId id="277" r:id="rId22"/>
    <p:sldId id="278" r:id="rId23"/>
    <p:sldId id="280" r:id="rId24"/>
    <p:sldId id="282" r:id="rId25"/>
    <p:sldId id="279" r:id="rId26"/>
    <p:sldId id="281" r:id="rId27"/>
    <p:sldId id="283" r:id="rId28"/>
    <p:sldId id="285" r:id="rId29"/>
    <p:sldId id="28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Shuaiyi" userId="68c0f34e5a4aff4e" providerId="LiveId" clId="{30576BB8-C986-4065-832C-83E30D890EB3}"/>
    <pc:docChg chg="undo custSel addSld delSld modSld sldOrd">
      <pc:chgData name="Liu Shuaiyi" userId="68c0f34e5a4aff4e" providerId="LiveId" clId="{30576BB8-C986-4065-832C-83E30D890EB3}" dt="2023-04-11T07:52:58.669" v="1305" actId="14100"/>
      <pc:docMkLst>
        <pc:docMk/>
      </pc:docMkLst>
      <pc:sldChg chg="new del ord">
        <pc:chgData name="Liu Shuaiyi" userId="68c0f34e5a4aff4e" providerId="LiveId" clId="{30576BB8-C986-4065-832C-83E30D890EB3}" dt="2023-04-11T02:45:08.680" v="4" actId="47"/>
        <pc:sldMkLst>
          <pc:docMk/>
          <pc:sldMk cId="644576126" sldId="256"/>
        </pc:sldMkLst>
      </pc:sldChg>
      <pc:sldChg chg="add">
        <pc:chgData name="Liu Shuaiyi" userId="68c0f34e5a4aff4e" providerId="LiveId" clId="{30576BB8-C986-4065-832C-83E30D890EB3}" dt="2023-04-11T02:45:04.557" v="1"/>
        <pc:sldMkLst>
          <pc:docMk/>
          <pc:sldMk cId="3189159514" sldId="257"/>
        </pc:sldMkLst>
      </pc:sldChg>
      <pc:sldChg chg="modSp new mod">
        <pc:chgData name="Liu Shuaiyi" userId="68c0f34e5a4aff4e" providerId="LiveId" clId="{30576BB8-C986-4065-832C-83E30D890EB3}" dt="2023-04-11T03:33:51.718" v="353" actId="20577"/>
        <pc:sldMkLst>
          <pc:docMk/>
          <pc:sldMk cId="3644668946" sldId="258"/>
        </pc:sldMkLst>
        <pc:spChg chg="mod">
          <ac:chgData name="Liu Shuaiyi" userId="68c0f34e5a4aff4e" providerId="LiveId" clId="{30576BB8-C986-4065-832C-83E30D890EB3}" dt="2023-04-11T02:47:15.590" v="78" actId="20577"/>
          <ac:spMkLst>
            <pc:docMk/>
            <pc:sldMk cId="3644668946" sldId="258"/>
            <ac:spMk id="2" creationId="{84A816BA-5F3D-4512-B635-F95D9E9804FF}"/>
          </ac:spMkLst>
        </pc:spChg>
        <pc:spChg chg="mod">
          <ac:chgData name="Liu Shuaiyi" userId="68c0f34e5a4aff4e" providerId="LiveId" clId="{30576BB8-C986-4065-832C-83E30D890EB3}" dt="2023-04-11T03:33:51.718" v="353" actId="20577"/>
          <ac:spMkLst>
            <pc:docMk/>
            <pc:sldMk cId="3644668946" sldId="258"/>
            <ac:spMk id="3" creationId="{97D51996-EB23-4D70-8AF0-9EEA2C3A587B}"/>
          </ac:spMkLst>
        </pc:spChg>
      </pc:sldChg>
      <pc:sldChg chg="add">
        <pc:chgData name="Liu Shuaiyi" userId="68c0f34e5a4aff4e" providerId="LiveId" clId="{30576BB8-C986-4065-832C-83E30D890EB3}" dt="2023-04-11T02:47:00.898" v="60"/>
        <pc:sldMkLst>
          <pc:docMk/>
          <pc:sldMk cId="3023102152" sldId="259"/>
        </pc:sldMkLst>
      </pc:sldChg>
      <pc:sldChg chg="modSp new mod">
        <pc:chgData name="Liu Shuaiyi" userId="68c0f34e5a4aff4e" providerId="LiveId" clId="{30576BB8-C986-4065-832C-83E30D890EB3}" dt="2023-04-11T03:40:26.971" v="587" actId="20577"/>
        <pc:sldMkLst>
          <pc:docMk/>
          <pc:sldMk cId="411878785" sldId="260"/>
        </pc:sldMkLst>
        <pc:spChg chg="mod">
          <ac:chgData name="Liu Shuaiyi" userId="68c0f34e5a4aff4e" providerId="LiveId" clId="{30576BB8-C986-4065-832C-83E30D890EB3}" dt="2023-04-11T03:34:02.628" v="366" actId="20577"/>
          <ac:spMkLst>
            <pc:docMk/>
            <pc:sldMk cId="411878785" sldId="260"/>
            <ac:spMk id="2" creationId="{821EADF1-0C02-4A23-87E2-69341988150B}"/>
          </ac:spMkLst>
        </pc:spChg>
        <pc:spChg chg="mod">
          <ac:chgData name="Liu Shuaiyi" userId="68c0f34e5a4aff4e" providerId="LiveId" clId="{30576BB8-C986-4065-832C-83E30D890EB3}" dt="2023-04-11T03:40:26.971" v="587" actId="20577"/>
          <ac:spMkLst>
            <pc:docMk/>
            <pc:sldMk cId="411878785" sldId="260"/>
            <ac:spMk id="3" creationId="{50F31685-80E9-4123-AAEA-653B77DA9D2E}"/>
          </ac:spMkLst>
        </pc:spChg>
      </pc:sldChg>
      <pc:sldChg chg="add">
        <pc:chgData name="Liu Shuaiyi" userId="68c0f34e5a4aff4e" providerId="LiveId" clId="{30576BB8-C986-4065-832C-83E30D890EB3}" dt="2023-04-11T03:39:34.880" v="583"/>
        <pc:sldMkLst>
          <pc:docMk/>
          <pc:sldMk cId="425292842" sldId="261"/>
        </pc:sldMkLst>
      </pc:sldChg>
      <pc:sldChg chg="add">
        <pc:chgData name="Liu Shuaiyi" userId="68c0f34e5a4aff4e" providerId="LiveId" clId="{30576BB8-C986-4065-832C-83E30D890EB3}" dt="2023-04-11T03:41:08.266" v="589"/>
        <pc:sldMkLst>
          <pc:docMk/>
          <pc:sldMk cId="993020073" sldId="271"/>
        </pc:sldMkLst>
      </pc:sldChg>
      <pc:sldChg chg="add">
        <pc:chgData name="Liu Shuaiyi" userId="68c0f34e5a4aff4e" providerId="LiveId" clId="{30576BB8-C986-4065-832C-83E30D890EB3}" dt="2023-04-11T03:40:57.633" v="588"/>
        <pc:sldMkLst>
          <pc:docMk/>
          <pc:sldMk cId="3615446985" sldId="273"/>
        </pc:sldMkLst>
      </pc:sldChg>
      <pc:sldChg chg="addSp delSp modSp new mod">
        <pc:chgData name="Liu Shuaiyi" userId="68c0f34e5a4aff4e" providerId="LiveId" clId="{30576BB8-C986-4065-832C-83E30D890EB3}" dt="2023-04-11T03:44:03.520" v="650" actId="1076"/>
        <pc:sldMkLst>
          <pc:docMk/>
          <pc:sldMk cId="1236974225" sldId="274"/>
        </pc:sldMkLst>
        <pc:spChg chg="mod">
          <ac:chgData name="Liu Shuaiyi" userId="68c0f34e5a4aff4e" providerId="LiveId" clId="{30576BB8-C986-4065-832C-83E30D890EB3}" dt="2023-04-11T03:42:33.923" v="638" actId="1076"/>
          <ac:spMkLst>
            <pc:docMk/>
            <pc:sldMk cId="1236974225" sldId="274"/>
            <ac:spMk id="2" creationId="{9905E7A8-EC99-461F-9122-60692125D883}"/>
          </ac:spMkLst>
        </pc:spChg>
        <pc:spChg chg="del">
          <ac:chgData name="Liu Shuaiyi" userId="68c0f34e5a4aff4e" providerId="LiveId" clId="{30576BB8-C986-4065-832C-83E30D890EB3}" dt="2023-04-11T03:43:07.950" v="639"/>
          <ac:spMkLst>
            <pc:docMk/>
            <pc:sldMk cId="1236974225" sldId="274"/>
            <ac:spMk id="3" creationId="{E2C9F6C1-5137-477B-9633-E734F1F5C815}"/>
          </ac:spMkLst>
        </pc:spChg>
        <pc:picChg chg="add mod">
          <ac:chgData name="Liu Shuaiyi" userId="68c0f34e5a4aff4e" providerId="LiveId" clId="{30576BB8-C986-4065-832C-83E30D890EB3}" dt="2023-04-11T03:43:22.690" v="643" actId="1076"/>
          <ac:picMkLst>
            <pc:docMk/>
            <pc:sldMk cId="1236974225" sldId="274"/>
            <ac:picMk id="4" creationId="{85E0CAF8-21D9-4912-8C2E-1E2F00E430AF}"/>
          </ac:picMkLst>
        </pc:picChg>
        <pc:picChg chg="add mod">
          <ac:chgData name="Liu Shuaiyi" userId="68c0f34e5a4aff4e" providerId="LiveId" clId="{30576BB8-C986-4065-832C-83E30D890EB3}" dt="2023-04-11T03:44:03.520" v="650" actId="1076"/>
          <ac:picMkLst>
            <pc:docMk/>
            <pc:sldMk cId="1236974225" sldId="274"/>
            <ac:picMk id="5" creationId="{2A7985F4-84AB-4C84-B728-45FA1B085083}"/>
          </ac:picMkLst>
        </pc:picChg>
      </pc:sldChg>
      <pc:sldChg chg="addSp delSp modSp add mod">
        <pc:chgData name="Liu Shuaiyi" userId="68c0f34e5a4aff4e" providerId="LiveId" clId="{30576BB8-C986-4065-832C-83E30D890EB3}" dt="2023-04-11T06:57:55.670" v="727" actId="1076"/>
        <pc:sldMkLst>
          <pc:docMk/>
          <pc:sldMk cId="531565542" sldId="275"/>
        </pc:sldMkLst>
        <pc:spChg chg="mod">
          <ac:chgData name="Liu Shuaiyi" userId="68c0f34e5a4aff4e" providerId="LiveId" clId="{30576BB8-C986-4065-832C-83E30D890EB3}" dt="2023-04-11T03:44:17.066" v="657" actId="20577"/>
          <ac:spMkLst>
            <pc:docMk/>
            <pc:sldMk cId="531565542" sldId="275"/>
            <ac:spMk id="2" creationId="{9905E7A8-EC99-461F-9122-60692125D883}"/>
          </ac:spMkLst>
        </pc:spChg>
        <pc:spChg chg="add del mod">
          <ac:chgData name="Liu Shuaiyi" userId="68c0f34e5a4aff4e" providerId="LiveId" clId="{30576BB8-C986-4065-832C-83E30D890EB3}" dt="2023-04-11T03:45:20.528" v="659"/>
          <ac:spMkLst>
            <pc:docMk/>
            <pc:sldMk cId="531565542" sldId="275"/>
            <ac:spMk id="6" creationId="{E04F3EB1-DE0D-42AE-9FEA-13E72C80D355}"/>
          </ac:spMkLst>
        </pc:spChg>
        <pc:spChg chg="add del mod">
          <ac:chgData name="Liu Shuaiyi" userId="68c0f34e5a4aff4e" providerId="LiveId" clId="{30576BB8-C986-4065-832C-83E30D890EB3}" dt="2023-04-11T04:47:23.795" v="707" actId="478"/>
          <ac:spMkLst>
            <pc:docMk/>
            <pc:sldMk cId="531565542" sldId="275"/>
            <ac:spMk id="10" creationId="{A813B06D-5B82-40A7-B075-012486FB7C6E}"/>
          </ac:spMkLst>
        </pc:spChg>
        <pc:spChg chg="add del mod">
          <ac:chgData name="Liu Shuaiyi" userId="68c0f34e5a4aff4e" providerId="LiveId" clId="{30576BB8-C986-4065-832C-83E30D890EB3}" dt="2023-04-11T06:57:14.211" v="719"/>
          <ac:spMkLst>
            <pc:docMk/>
            <pc:sldMk cId="531565542" sldId="275"/>
            <ac:spMk id="12" creationId="{0FD0FCFB-2ECF-4A8A-8BB7-85C4C1DA408F}"/>
          </ac:spMkLst>
        </pc:spChg>
        <pc:picChg chg="del">
          <ac:chgData name="Liu Shuaiyi" userId="68c0f34e5a4aff4e" providerId="LiveId" clId="{30576BB8-C986-4065-832C-83E30D890EB3}" dt="2023-04-11T03:45:19.044" v="658" actId="478"/>
          <ac:picMkLst>
            <pc:docMk/>
            <pc:sldMk cId="531565542" sldId="275"/>
            <ac:picMk id="4" creationId="{85E0CAF8-21D9-4912-8C2E-1E2F00E430AF}"/>
          </ac:picMkLst>
        </pc:picChg>
        <pc:picChg chg="del">
          <ac:chgData name="Liu Shuaiyi" userId="68c0f34e5a4aff4e" providerId="LiveId" clId="{30576BB8-C986-4065-832C-83E30D890EB3}" dt="2023-04-11T03:45:26.543" v="662" actId="478"/>
          <ac:picMkLst>
            <pc:docMk/>
            <pc:sldMk cId="531565542" sldId="275"/>
            <ac:picMk id="5" creationId="{2A7985F4-84AB-4C84-B728-45FA1B085083}"/>
          </ac:picMkLst>
        </pc:picChg>
        <pc:picChg chg="add del mod">
          <ac:chgData name="Liu Shuaiyi" userId="68c0f34e5a4aff4e" providerId="LiveId" clId="{30576BB8-C986-4065-832C-83E30D890EB3}" dt="2023-04-11T04:47:25.468" v="709" actId="478"/>
          <ac:picMkLst>
            <pc:docMk/>
            <pc:sldMk cId="531565542" sldId="275"/>
            <ac:picMk id="7" creationId="{FE733CE9-E86B-4075-85EE-68F872DCA6F0}"/>
          </ac:picMkLst>
        </pc:picChg>
        <pc:picChg chg="add del mod">
          <ac:chgData name="Liu Shuaiyi" userId="68c0f34e5a4aff4e" providerId="LiveId" clId="{30576BB8-C986-4065-832C-83E30D890EB3}" dt="2023-04-11T04:47:25.027" v="708" actId="478"/>
          <ac:picMkLst>
            <pc:docMk/>
            <pc:sldMk cId="531565542" sldId="275"/>
            <ac:picMk id="8" creationId="{AEAF4E25-1620-486A-AEBF-91749EDDC210}"/>
          </ac:picMkLst>
        </pc:picChg>
        <pc:picChg chg="add mod">
          <ac:chgData name="Liu Shuaiyi" userId="68c0f34e5a4aff4e" providerId="LiveId" clId="{30576BB8-C986-4065-832C-83E30D890EB3}" dt="2023-04-11T06:57:20.293" v="722" actId="1076"/>
          <ac:picMkLst>
            <pc:docMk/>
            <pc:sldMk cId="531565542" sldId="275"/>
            <ac:picMk id="13" creationId="{67FB080D-5C4A-4159-BB74-6CBA4E41DE68}"/>
          </ac:picMkLst>
        </pc:picChg>
        <pc:picChg chg="add mod">
          <ac:chgData name="Liu Shuaiyi" userId="68c0f34e5a4aff4e" providerId="LiveId" clId="{30576BB8-C986-4065-832C-83E30D890EB3}" dt="2023-04-11T06:57:55.670" v="727" actId="1076"/>
          <ac:picMkLst>
            <pc:docMk/>
            <pc:sldMk cId="531565542" sldId="275"/>
            <ac:picMk id="14" creationId="{DC8AE3D8-855B-4195-9DFC-0A37DA89D4AF}"/>
          </ac:picMkLst>
        </pc:picChg>
      </pc:sldChg>
      <pc:sldChg chg="addSp delSp modSp add mod">
        <pc:chgData name="Liu Shuaiyi" userId="68c0f34e5a4aff4e" providerId="LiveId" clId="{30576BB8-C986-4065-832C-83E30D890EB3}" dt="2023-04-11T03:48:08.543" v="700" actId="1076"/>
        <pc:sldMkLst>
          <pc:docMk/>
          <pc:sldMk cId="2314635525" sldId="276"/>
        </pc:sldMkLst>
        <pc:spChg chg="mod">
          <ac:chgData name="Liu Shuaiyi" userId="68c0f34e5a4aff4e" providerId="LiveId" clId="{30576BB8-C986-4065-832C-83E30D890EB3}" dt="2023-04-11T03:46:45.469" v="682" actId="20577"/>
          <ac:spMkLst>
            <pc:docMk/>
            <pc:sldMk cId="2314635525" sldId="276"/>
            <ac:spMk id="2" creationId="{9905E7A8-EC99-461F-9122-60692125D883}"/>
          </ac:spMkLst>
        </pc:spChg>
        <pc:spChg chg="add del mod">
          <ac:chgData name="Liu Shuaiyi" userId="68c0f34e5a4aff4e" providerId="LiveId" clId="{30576BB8-C986-4065-832C-83E30D890EB3}" dt="2023-04-11T03:46:16.822" v="668" actId="478"/>
          <ac:spMkLst>
            <pc:docMk/>
            <pc:sldMk cId="2314635525" sldId="276"/>
            <ac:spMk id="4" creationId="{3D37FF95-09E1-4901-91F0-6D03FD8A0292}"/>
          </ac:spMkLst>
        </pc:spChg>
        <pc:spChg chg="add del mod">
          <ac:chgData name="Liu Shuaiyi" userId="68c0f34e5a4aff4e" providerId="LiveId" clId="{30576BB8-C986-4065-832C-83E30D890EB3}" dt="2023-04-11T03:47:36.020" v="692"/>
          <ac:spMkLst>
            <pc:docMk/>
            <pc:sldMk cId="2314635525" sldId="276"/>
            <ac:spMk id="6" creationId="{C476A013-2C95-445D-AA72-CD4F70B7DDBF}"/>
          </ac:spMkLst>
        </pc:spChg>
        <pc:picChg chg="add del">
          <ac:chgData name="Liu Shuaiyi" userId="68c0f34e5a4aff4e" providerId="LiveId" clId="{30576BB8-C986-4065-832C-83E30D890EB3}" dt="2023-04-11T03:46:18.424" v="670" actId="478"/>
          <ac:picMkLst>
            <pc:docMk/>
            <pc:sldMk cId="2314635525" sldId="276"/>
            <ac:picMk id="7" creationId="{FE733CE9-E86B-4075-85EE-68F872DCA6F0}"/>
          </ac:picMkLst>
        </pc:picChg>
        <pc:picChg chg="del">
          <ac:chgData name="Liu Shuaiyi" userId="68c0f34e5a4aff4e" providerId="LiveId" clId="{30576BB8-C986-4065-832C-83E30D890EB3}" dt="2023-04-11T03:46:17.904" v="669" actId="478"/>
          <ac:picMkLst>
            <pc:docMk/>
            <pc:sldMk cId="2314635525" sldId="276"/>
            <ac:picMk id="8" creationId="{AEAF4E25-1620-486A-AEBF-91749EDDC210}"/>
          </ac:picMkLst>
        </pc:picChg>
        <pc:picChg chg="add mod">
          <ac:chgData name="Liu Shuaiyi" userId="68c0f34e5a4aff4e" providerId="LiveId" clId="{30576BB8-C986-4065-832C-83E30D890EB3}" dt="2023-04-11T03:47:40.593" v="695" actId="1076"/>
          <ac:picMkLst>
            <pc:docMk/>
            <pc:sldMk cId="2314635525" sldId="276"/>
            <ac:picMk id="9" creationId="{DFE4D06F-45F5-4309-8337-7ED8A763E65D}"/>
          </ac:picMkLst>
        </pc:picChg>
        <pc:picChg chg="add mod">
          <ac:chgData name="Liu Shuaiyi" userId="68c0f34e5a4aff4e" providerId="LiveId" clId="{30576BB8-C986-4065-832C-83E30D890EB3}" dt="2023-04-11T03:48:08.543" v="700" actId="1076"/>
          <ac:picMkLst>
            <pc:docMk/>
            <pc:sldMk cId="2314635525" sldId="276"/>
            <ac:picMk id="10" creationId="{AF59B67E-3EBF-4CA7-8FA7-44B51B9A464E}"/>
          </ac:picMkLst>
        </pc:picChg>
      </pc:sldChg>
      <pc:sldChg chg="addSp delSp modSp add mod">
        <pc:chgData name="Liu Shuaiyi" userId="68c0f34e5a4aff4e" providerId="LiveId" clId="{30576BB8-C986-4065-832C-83E30D890EB3}" dt="2023-04-11T06:56:32.547" v="718" actId="1076"/>
        <pc:sldMkLst>
          <pc:docMk/>
          <pc:sldMk cId="1354778421" sldId="277"/>
        </pc:sldMkLst>
        <pc:spChg chg="mod">
          <ac:chgData name="Liu Shuaiyi" userId="68c0f34e5a4aff4e" providerId="LiveId" clId="{30576BB8-C986-4065-832C-83E30D890EB3}" dt="2023-04-11T03:46:52.159" v="689" actId="20577"/>
          <ac:spMkLst>
            <pc:docMk/>
            <pc:sldMk cId="1354778421" sldId="277"/>
            <ac:spMk id="2" creationId="{9905E7A8-EC99-461F-9122-60692125D883}"/>
          </ac:spMkLst>
        </pc:spChg>
        <pc:spChg chg="add del mod">
          <ac:chgData name="Liu Shuaiyi" userId="68c0f34e5a4aff4e" providerId="LiveId" clId="{30576BB8-C986-4065-832C-83E30D890EB3}" dt="2023-04-11T06:53:40.886" v="710"/>
          <ac:spMkLst>
            <pc:docMk/>
            <pc:sldMk cId="1354778421" sldId="277"/>
            <ac:spMk id="5" creationId="{1F7799D3-366B-4DA8-A460-EC2B97F1D3E0}"/>
          </ac:spMkLst>
        </pc:spChg>
        <pc:spChg chg="del">
          <ac:chgData name="Liu Shuaiyi" userId="68c0f34e5a4aff4e" providerId="LiveId" clId="{30576BB8-C986-4065-832C-83E30D890EB3}" dt="2023-04-11T03:48:32.652" v="701"/>
          <ac:spMkLst>
            <pc:docMk/>
            <pc:sldMk cId="1354778421" sldId="277"/>
            <ac:spMk id="6" creationId="{C476A013-2C95-445D-AA72-CD4F70B7DDBF}"/>
          </ac:spMkLst>
        </pc:spChg>
        <pc:picChg chg="add del mod">
          <ac:chgData name="Liu Shuaiyi" userId="68c0f34e5a4aff4e" providerId="LiveId" clId="{30576BB8-C986-4065-832C-83E30D890EB3}" dt="2023-04-11T03:49:51.514" v="705" actId="478"/>
          <ac:picMkLst>
            <pc:docMk/>
            <pc:sldMk cId="1354778421" sldId="277"/>
            <ac:picMk id="3" creationId="{DFE5C721-1DCC-43A7-BD37-4F29C0A16B01}"/>
          </ac:picMkLst>
        </pc:picChg>
        <pc:picChg chg="add mod">
          <ac:chgData name="Liu Shuaiyi" userId="68c0f34e5a4aff4e" providerId="LiveId" clId="{30576BB8-C986-4065-832C-83E30D890EB3}" dt="2023-04-11T06:53:46.091" v="713" actId="1076"/>
          <ac:picMkLst>
            <pc:docMk/>
            <pc:sldMk cId="1354778421" sldId="277"/>
            <ac:picMk id="7" creationId="{85BE03F9-EC61-484E-B0FA-F861CF6E9086}"/>
          </ac:picMkLst>
        </pc:picChg>
        <pc:picChg chg="add mod">
          <ac:chgData name="Liu Shuaiyi" userId="68c0f34e5a4aff4e" providerId="LiveId" clId="{30576BB8-C986-4065-832C-83E30D890EB3}" dt="2023-04-11T06:56:32.547" v="718" actId="1076"/>
          <ac:picMkLst>
            <pc:docMk/>
            <pc:sldMk cId="1354778421" sldId="277"/>
            <ac:picMk id="8" creationId="{F76F819C-8748-48A5-8C5D-8F5FEFCBD4EB}"/>
          </ac:picMkLst>
        </pc:picChg>
      </pc:sldChg>
      <pc:sldChg chg="addSp delSp modSp add mod">
        <pc:chgData name="Liu Shuaiyi" userId="68c0f34e5a4aff4e" providerId="LiveId" clId="{30576BB8-C986-4065-832C-83E30D890EB3}" dt="2023-04-11T06:59:17.905" v="736" actId="1076"/>
        <pc:sldMkLst>
          <pc:docMk/>
          <pc:sldMk cId="2783068713" sldId="278"/>
        </pc:sldMkLst>
        <pc:spChg chg="mod">
          <ac:chgData name="Liu Shuaiyi" userId="68c0f34e5a4aff4e" providerId="LiveId" clId="{30576BB8-C986-4065-832C-83E30D890EB3}" dt="2023-04-11T03:46:58.446" v="691" actId="20577"/>
          <ac:spMkLst>
            <pc:docMk/>
            <pc:sldMk cId="2783068713" sldId="278"/>
            <ac:spMk id="2" creationId="{9905E7A8-EC99-461F-9122-60692125D883}"/>
          </ac:spMkLst>
        </pc:spChg>
        <pc:spChg chg="del">
          <ac:chgData name="Liu Shuaiyi" userId="68c0f34e5a4aff4e" providerId="LiveId" clId="{30576BB8-C986-4065-832C-83E30D890EB3}" dt="2023-04-11T06:58:25.211" v="728"/>
          <ac:spMkLst>
            <pc:docMk/>
            <pc:sldMk cId="2783068713" sldId="278"/>
            <ac:spMk id="6" creationId="{C476A013-2C95-445D-AA72-CD4F70B7DDBF}"/>
          </ac:spMkLst>
        </pc:spChg>
        <pc:picChg chg="add mod">
          <ac:chgData name="Liu Shuaiyi" userId="68c0f34e5a4aff4e" providerId="LiveId" clId="{30576BB8-C986-4065-832C-83E30D890EB3}" dt="2023-04-11T06:58:35.703" v="733" actId="1076"/>
          <ac:picMkLst>
            <pc:docMk/>
            <pc:sldMk cId="2783068713" sldId="278"/>
            <ac:picMk id="3" creationId="{51F789B4-C8C3-4CEA-9A90-D4082881E12C}"/>
          </ac:picMkLst>
        </pc:picChg>
        <pc:picChg chg="add mod">
          <ac:chgData name="Liu Shuaiyi" userId="68c0f34e5a4aff4e" providerId="LiveId" clId="{30576BB8-C986-4065-832C-83E30D890EB3}" dt="2023-04-11T06:59:17.905" v="736" actId="1076"/>
          <ac:picMkLst>
            <pc:docMk/>
            <pc:sldMk cId="2783068713" sldId="278"/>
            <ac:picMk id="4" creationId="{EAF4D18A-9B5E-4EEC-8DFB-21545DA98FC1}"/>
          </ac:picMkLst>
        </pc:picChg>
        <pc:picChg chg="add mod">
          <ac:chgData name="Liu Shuaiyi" userId="68c0f34e5a4aff4e" providerId="LiveId" clId="{30576BB8-C986-4065-832C-83E30D890EB3}" dt="2023-04-11T06:58:32.171" v="731" actId="571"/>
          <ac:picMkLst>
            <pc:docMk/>
            <pc:sldMk cId="2783068713" sldId="278"/>
            <ac:picMk id="5" creationId="{A31CC3AA-7A71-4538-9CED-F9D29D9B3CAB}"/>
          </ac:picMkLst>
        </pc:picChg>
      </pc:sldChg>
      <pc:sldChg chg="addSp delSp modSp add mod ord">
        <pc:chgData name="Liu Shuaiyi" userId="68c0f34e5a4aff4e" providerId="LiveId" clId="{30576BB8-C986-4065-832C-83E30D890EB3}" dt="2023-04-11T07:42:34.669" v="841"/>
        <pc:sldMkLst>
          <pc:docMk/>
          <pc:sldMk cId="1835086039" sldId="279"/>
        </pc:sldMkLst>
        <pc:spChg chg="mod">
          <ac:chgData name="Liu Shuaiyi" userId="68c0f34e5a4aff4e" providerId="LiveId" clId="{30576BB8-C986-4065-832C-83E30D890EB3}" dt="2023-04-11T06:59:39.711" v="742" actId="20577"/>
          <ac:spMkLst>
            <pc:docMk/>
            <pc:sldMk cId="1835086039" sldId="279"/>
            <ac:spMk id="2" creationId="{9905E7A8-EC99-461F-9122-60692125D883}"/>
          </ac:spMkLst>
        </pc:spChg>
        <pc:spChg chg="add">
          <ac:chgData name="Liu Shuaiyi" userId="68c0f34e5a4aff4e" providerId="LiveId" clId="{30576BB8-C986-4065-832C-83E30D890EB3}" dt="2023-04-11T07:42:34.669" v="841"/>
          <ac:spMkLst>
            <pc:docMk/>
            <pc:sldMk cId="1835086039" sldId="279"/>
            <ac:spMk id="4" creationId="{A5ED4A62-CFE4-4DED-8E9F-AB5C611E2845}"/>
          </ac:spMkLst>
        </pc:spChg>
        <pc:spChg chg="add del mod">
          <ac:chgData name="Liu Shuaiyi" userId="68c0f34e5a4aff4e" providerId="LiveId" clId="{30576BB8-C986-4065-832C-83E30D890EB3}" dt="2023-04-11T07:12:42.148" v="752"/>
          <ac:spMkLst>
            <pc:docMk/>
            <pc:sldMk cId="1835086039" sldId="279"/>
            <ac:spMk id="6" creationId="{071C5D28-E6CB-4022-8DC2-E2554BBABF81}"/>
          </ac:spMkLst>
        </pc:spChg>
        <pc:picChg chg="del">
          <ac:chgData name="Liu Shuaiyi" userId="68c0f34e5a4aff4e" providerId="LiveId" clId="{30576BB8-C986-4065-832C-83E30D890EB3}" dt="2023-04-11T06:59:32.490" v="739" actId="478"/>
          <ac:picMkLst>
            <pc:docMk/>
            <pc:sldMk cId="1835086039" sldId="279"/>
            <ac:picMk id="3" creationId="{51F789B4-C8C3-4CEA-9A90-D4082881E12C}"/>
          </ac:picMkLst>
        </pc:picChg>
        <pc:picChg chg="del">
          <ac:chgData name="Liu Shuaiyi" userId="68c0f34e5a4aff4e" providerId="LiveId" clId="{30576BB8-C986-4065-832C-83E30D890EB3}" dt="2023-04-11T06:59:31.829" v="738" actId="478"/>
          <ac:picMkLst>
            <pc:docMk/>
            <pc:sldMk cId="1835086039" sldId="279"/>
            <ac:picMk id="4" creationId="{EAF4D18A-9B5E-4EEC-8DFB-21545DA98FC1}"/>
          </ac:picMkLst>
        </pc:picChg>
        <pc:picChg chg="add mod">
          <ac:chgData name="Liu Shuaiyi" userId="68c0f34e5a4aff4e" providerId="LiveId" clId="{30576BB8-C986-4065-832C-83E30D890EB3}" dt="2023-04-11T07:41:45.290" v="784" actId="1076"/>
          <ac:picMkLst>
            <pc:docMk/>
            <pc:sldMk cId="1835086039" sldId="279"/>
            <ac:picMk id="7" creationId="{BB134AE5-6D16-4699-9DB9-75DD7AC001D9}"/>
          </ac:picMkLst>
        </pc:picChg>
      </pc:sldChg>
      <pc:sldChg chg="addSp delSp modSp add mod">
        <pc:chgData name="Liu Shuaiyi" userId="68c0f34e5a4aff4e" providerId="LiveId" clId="{30576BB8-C986-4065-832C-83E30D890EB3}" dt="2023-04-11T07:40:10.171" v="772" actId="1076"/>
        <pc:sldMkLst>
          <pc:docMk/>
          <pc:sldMk cId="1036383352" sldId="280"/>
        </pc:sldMkLst>
        <pc:spChg chg="mod">
          <ac:chgData name="Liu Shuaiyi" userId="68c0f34e5a4aff4e" providerId="LiveId" clId="{30576BB8-C986-4065-832C-83E30D890EB3}" dt="2023-04-11T06:59:47.460" v="745" actId="20577"/>
          <ac:spMkLst>
            <pc:docMk/>
            <pc:sldMk cId="1036383352" sldId="280"/>
            <ac:spMk id="2" creationId="{9905E7A8-EC99-461F-9122-60692125D883}"/>
          </ac:spMkLst>
        </pc:spChg>
        <pc:spChg chg="del">
          <ac:chgData name="Liu Shuaiyi" userId="68c0f34e5a4aff4e" providerId="LiveId" clId="{30576BB8-C986-4065-832C-83E30D890EB3}" dt="2023-04-11T07:38:33.620" v="756"/>
          <ac:spMkLst>
            <pc:docMk/>
            <pc:sldMk cId="1036383352" sldId="280"/>
            <ac:spMk id="6" creationId="{071C5D28-E6CB-4022-8DC2-E2554BBABF81}"/>
          </ac:spMkLst>
        </pc:spChg>
        <pc:picChg chg="add mod">
          <ac:chgData name="Liu Shuaiyi" userId="68c0f34e5a4aff4e" providerId="LiveId" clId="{30576BB8-C986-4065-832C-83E30D890EB3}" dt="2023-04-11T07:38:47.978" v="763" actId="14100"/>
          <ac:picMkLst>
            <pc:docMk/>
            <pc:sldMk cId="1036383352" sldId="280"/>
            <ac:picMk id="3" creationId="{4354ED52-30C6-4911-B86D-27AF1FF1C2F5}"/>
          </ac:picMkLst>
        </pc:picChg>
        <pc:picChg chg="add mod">
          <ac:chgData name="Liu Shuaiyi" userId="68c0f34e5a4aff4e" providerId="LiveId" clId="{30576BB8-C986-4065-832C-83E30D890EB3}" dt="2023-04-11T07:40:10.171" v="772" actId="1076"/>
          <ac:picMkLst>
            <pc:docMk/>
            <pc:sldMk cId="1036383352" sldId="280"/>
            <ac:picMk id="4" creationId="{FF994125-35D6-4696-9599-5315BBF74DD6}"/>
          </ac:picMkLst>
        </pc:picChg>
      </pc:sldChg>
      <pc:sldChg chg="addSp delSp modSp add mod ord">
        <pc:chgData name="Liu Shuaiyi" userId="68c0f34e5a4aff4e" providerId="LiveId" clId="{30576BB8-C986-4065-832C-83E30D890EB3}" dt="2023-04-11T07:42:29.075" v="840" actId="20577"/>
        <pc:sldMkLst>
          <pc:docMk/>
          <pc:sldMk cId="3300345133" sldId="281"/>
        </pc:sldMkLst>
        <pc:spChg chg="mod">
          <ac:chgData name="Liu Shuaiyi" userId="68c0f34e5a4aff4e" providerId="LiveId" clId="{30576BB8-C986-4065-832C-83E30D890EB3}" dt="2023-04-11T06:59:52.058" v="748" actId="20577"/>
          <ac:spMkLst>
            <pc:docMk/>
            <pc:sldMk cId="3300345133" sldId="281"/>
            <ac:spMk id="2" creationId="{9905E7A8-EC99-461F-9122-60692125D883}"/>
          </ac:spMkLst>
        </pc:spChg>
        <pc:spChg chg="add mod">
          <ac:chgData name="Liu Shuaiyi" userId="68c0f34e5a4aff4e" providerId="LiveId" clId="{30576BB8-C986-4065-832C-83E30D890EB3}" dt="2023-04-11T07:42:29.075" v="840" actId="20577"/>
          <ac:spMkLst>
            <pc:docMk/>
            <pc:sldMk cId="3300345133" sldId="281"/>
            <ac:spMk id="4" creationId="{029AF991-7CE6-4114-910E-744D29912F64}"/>
          </ac:spMkLst>
        </pc:spChg>
        <pc:spChg chg="del">
          <ac:chgData name="Liu Shuaiyi" userId="68c0f34e5a4aff4e" providerId="LiveId" clId="{30576BB8-C986-4065-832C-83E30D890EB3}" dt="2023-04-11T07:18:57.466" v="754"/>
          <ac:spMkLst>
            <pc:docMk/>
            <pc:sldMk cId="3300345133" sldId="281"/>
            <ac:spMk id="6" creationId="{071C5D28-E6CB-4022-8DC2-E2554BBABF81}"/>
          </ac:spMkLst>
        </pc:spChg>
        <pc:picChg chg="add mod">
          <ac:chgData name="Liu Shuaiyi" userId="68c0f34e5a4aff4e" providerId="LiveId" clId="{30576BB8-C986-4065-832C-83E30D890EB3}" dt="2023-04-11T07:41:47.613" v="785" actId="1076"/>
          <ac:picMkLst>
            <pc:docMk/>
            <pc:sldMk cId="3300345133" sldId="281"/>
            <ac:picMk id="3" creationId="{6B22BF7F-936D-406D-B087-6CB4E6E76570}"/>
          </ac:picMkLst>
        </pc:picChg>
      </pc:sldChg>
      <pc:sldChg chg="addSp delSp modSp add mod">
        <pc:chgData name="Liu Shuaiyi" userId="68c0f34e5a4aff4e" providerId="LiveId" clId="{30576BB8-C986-4065-832C-83E30D890EB3}" dt="2023-04-11T07:41:36.238" v="783" actId="1076"/>
        <pc:sldMkLst>
          <pc:docMk/>
          <pc:sldMk cId="3176093888" sldId="282"/>
        </pc:sldMkLst>
        <pc:spChg chg="mod">
          <ac:chgData name="Liu Shuaiyi" userId="68c0f34e5a4aff4e" providerId="LiveId" clId="{30576BB8-C986-4065-832C-83E30D890EB3}" dt="2023-04-11T06:59:57.656" v="751" actId="20577"/>
          <ac:spMkLst>
            <pc:docMk/>
            <pc:sldMk cId="3176093888" sldId="282"/>
            <ac:spMk id="2" creationId="{9905E7A8-EC99-461F-9122-60692125D883}"/>
          </ac:spMkLst>
        </pc:spChg>
        <pc:spChg chg="del">
          <ac:chgData name="Liu Shuaiyi" userId="68c0f34e5a4aff4e" providerId="LiveId" clId="{30576BB8-C986-4065-832C-83E30D890EB3}" dt="2023-04-11T07:40:59.236" v="773"/>
          <ac:spMkLst>
            <pc:docMk/>
            <pc:sldMk cId="3176093888" sldId="282"/>
            <ac:spMk id="6" creationId="{071C5D28-E6CB-4022-8DC2-E2554BBABF81}"/>
          </ac:spMkLst>
        </pc:spChg>
        <pc:picChg chg="add mod">
          <ac:chgData name="Liu Shuaiyi" userId="68c0f34e5a4aff4e" providerId="LiveId" clId="{30576BB8-C986-4065-832C-83E30D890EB3}" dt="2023-04-11T07:41:03.592" v="776" actId="1076"/>
          <ac:picMkLst>
            <pc:docMk/>
            <pc:sldMk cId="3176093888" sldId="282"/>
            <ac:picMk id="3" creationId="{448FCA2D-A983-40A3-AC7F-25F82688166E}"/>
          </ac:picMkLst>
        </pc:picChg>
        <pc:picChg chg="add mod">
          <ac:chgData name="Liu Shuaiyi" userId="68c0f34e5a4aff4e" providerId="LiveId" clId="{30576BB8-C986-4065-832C-83E30D890EB3}" dt="2023-04-11T07:41:36.238" v="783" actId="1076"/>
          <ac:picMkLst>
            <pc:docMk/>
            <pc:sldMk cId="3176093888" sldId="282"/>
            <ac:picMk id="4" creationId="{108EB79E-B048-41C2-99C1-5470DE1DDECE}"/>
          </ac:picMkLst>
        </pc:picChg>
      </pc:sldChg>
      <pc:sldChg chg="modSp new mod">
        <pc:chgData name="Liu Shuaiyi" userId="68c0f34e5a4aff4e" providerId="LiveId" clId="{30576BB8-C986-4065-832C-83E30D890EB3}" dt="2023-04-11T07:49:01.713" v="1214" actId="20577"/>
        <pc:sldMkLst>
          <pc:docMk/>
          <pc:sldMk cId="3817839659" sldId="283"/>
        </pc:sldMkLst>
        <pc:spChg chg="mod">
          <ac:chgData name="Liu Shuaiyi" userId="68c0f34e5a4aff4e" providerId="LiveId" clId="{30576BB8-C986-4065-832C-83E30D890EB3}" dt="2023-04-11T07:43:42.333" v="849" actId="20577"/>
          <ac:spMkLst>
            <pc:docMk/>
            <pc:sldMk cId="3817839659" sldId="283"/>
            <ac:spMk id="2" creationId="{FEF50765-D598-4BC2-B6F8-060E9A79C152}"/>
          </ac:spMkLst>
        </pc:spChg>
        <pc:spChg chg="mod">
          <ac:chgData name="Liu Shuaiyi" userId="68c0f34e5a4aff4e" providerId="LiveId" clId="{30576BB8-C986-4065-832C-83E30D890EB3}" dt="2023-04-11T07:49:01.713" v="1214" actId="20577"/>
          <ac:spMkLst>
            <pc:docMk/>
            <pc:sldMk cId="3817839659" sldId="283"/>
            <ac:spMk id="3" creationId="{57043763-66AE-43A2-9504-8E909F731453}"/>
          </ac:spMkLst>
        </pc:spChg>
      </pc:sldChg>
      <pc:sldChg chg="modSp new mod">
        <pc:chgData name="Liu Shuaiyi" userId="68c0f34e5a4aff4e" providerId="LiveId" clId="{30576BB8-C986-4065-832C-83E30D890EB3}" dt="2023-04-11T07:49:14.863" v="1225" actId="20577"/>
        <pc:sldMkLst>
          <pc:docMk/>
          <pc:sldMk cId="3445076110" sldId="284"/>
        </pc:sldMkLst>
        <pc:spChg chg="mod">
          <ac:chgData name="Liu Shuaiyi" userId="68c0f34e5a4aff4e" providerId="LiveId" clId="{30576BB8-C986-4065-832C-83E30D890EB3}" dt="2023-04-11T07:49:14.863" v="1225" actId="20577"/>
          <ac:spMkLst>
            <pc:docMk/>
            <pc:sldMk cId="3445076110" sldId="284"/>
            <ac:spMk id="2" creationId="{6BA05BAA-D986-4BA2-B977-7052704CF7B1}"/>
          </ac:spMkLst>
        </pc:spChg>
      </pc:sldChg>
      <pc:sldChg chg="addSp modSp new mod">
        <pc:chgData name="Liu Shuaiyi" userId="68c0f34e5a4aff4e" providerId="LiveId" clId="{30576BB8-C986-4065-832C-83E30D890EB3}" dt="2023-04-11T07:51:58.721" v="1296" actId="6549"/>
        <pc:sldMkLst>
          <pc:docMk/>
          <pc:sldMk cId="3452569225" sldId="285"/>
        </pc:sldMkLst>
        <pc:spChg chg="mod">
          <ac:chgData name="Liu Shuaiyi" userId="68c0f34e5a4aff4e" providerId="LiveId" clId="{30576BB8-C986-4065-832C-83E30D890EB3}" dt="2023-04-11T07:51:58.721" v="1296" actId="6549"/>
          <ac:spMkLst>
            <pc:docMk/>
            <pc:sldMk cId="3452569225" sldId="285"/>
            <ac:spMk id="2" creationId="{93EA80AD-5481-4FDA-A856-B45E91CA2A0D}"/>
          </ac:spMkLst>
        </pc:spChg>
        <pc:spChg chg="mod">
          <ac:chgData name="Liu Shuaiyi" userId="68c0f34e5a4aff4e" providerId="LiveId" clId="{30576BB8-C986-4065-832C-83E30D890EB3}" dt="2023-04-11T07:51:41.387" v="1285" actId="1076"/>
          <ac:spMkLst>
            <pc:docMk/>
            <pc:sldMk cId="3452569225" sldId="285"/>
            <ac:spMk id="3" creationId="{3F46D8DE-5FC5-47D7-8383-7051922FE9BA}"/>
          </ac:spMkLst>
        </pc:spChg>
        <pc:picChg chg="add mod">
          <ac:chgData name="Liu Shuaiyi" userId="68c0f34e5a4aff4e" providerId="LiveId" clId="{30576BB8-C986-4065-832C-83E30D890EB3}" dt="2023-04-11T07:51:40.935" v="1284" actId="1076"/>
          <ac:picMkLst>
            <pc:docMk/>
            <pc:sldMk cId="3452569225" sldId="285"/>
            <ac:picMk id="4" creationId="{22E92589-5551-4D9F-9924-D09C604D4DD5}"/>
          </ac:picMkLst>
        </pc:picChg>
        <pc:picChg chg="add mod">
          <ac:chgData name="Liu Shuaiyi" userId="68c0f34e5a4aff4e" providerId="LiveId" clId="{30576BB8-C986-4065-832C-83E30D890EB3}" dt="2023-04-11T07:51:45.615" v="1287" actId="1076"/>
          <ac:picMkLst>
            <pc:docMk/>
            <pc:sldMk cId="3452569225" sldId="285"/>
            <ac:picMk id="5" creationId="{CAFE7861-F50B-4464-8CD9-9FB96DBE7DC9}"/>
          </ac:picMkLst>
        </pc:picChg>
      </pc:sldChg>
      <pc:sldChg chg="addSp delSp modSp add mod">
        <pc:chgData name="Liu Shuaiyi" userId="68c0f34e5a4aff4e" providerId="LiveId" clId="{30576BB8-C986-4065-832C-83E30D890EB3}" dt="2023-04-11T07:52:58.669" v="1305" actId="14100"/>
        <pc:sldMkLst>
          <pc:docMk/>
          <pc:sldMk cId="3235054768" sldId="286"/>
        </pc:sldMkLst>
        <pc:spChg chg="mod">
          <ac:chgData name="Liu Shuaiyi" userId="68c0f34e5a4aff4e" providerId="LiveId" clId="{30576BB8-C986-4065-832C-83E30D890EB3}" dt="2023-04-11T07:51:52.823" v="1292" actId="20577"/>
          <ac:spMkLst>
            <pc:docMk/>
            <pc:sldMk cId="3235054768" sldId="286"/>
            <ac:spMk id="2" creationId="{93EA80AD-5481-4FDA-A856-B45E91CA2A0D}"/>
          </ac:spMkLst>
        </pc:spChg>
        <pc:picChg chg="del">
          <ac:chgData name="Liu Shuaiyi" userId="68c0f34e5a4aff4e" providerId="LiveId" clId="{30576BB8-C986-4065-832C-83E30D890EB3}" dt="2023-04-11T07:52:05.913" v="1298" actId="478"/>
          <ac:picMkLst>
            <pc:docMk/>
            <pc:sldMk cId="3235054768" sldId="286"/>
            <ac:picMk id="4" creationId="{22E92589-5551-4D9F-9924-D09C604D4DD5}"/>
          </ac:picMkLst>
        </pc:picChg>
        <pc:picChg chg="del">
          <ac:chgData name="Liu Shuaiyi" userId="68c0f34e5a4aff4e" providerId="LiveId" clId="{30576BB8-C986-4065-832C-83E30D890EB3}" dt="2023-04-11T07:52:04.330" v="1297" actId="478"/>
          <ac:picMkLst>
            <pc:docMk/>
            <pc:sldMk cId="3235054768" sldId="286"/>
            <ac:picMk id="5" creationId="{CAFE7861-F50B-4464-8CD9-9FB96DBE7DC9}"/>
          </ac:picMkLst>
        </pc:picChg>
        <pc:picChg chg="add mod">
          <ac:chgData name="Liu Shuaiyi" userId="68c0f34e5a4aff4e" providerId="LiveId" clId="{30576BB8-C986-4065-832C-83E30D890EB3}" dt="2023-04-11T07:52:36.313" v="1301" actId="1076"/>
          <ac:picMkLst>
            <pc:docMk/>
            <pc:sldMk cId="3235054768" sldId="286"/>
            <ac:picMk id="6" creationId="{0814F3E4-05CE-4166-AFD5-6B880B154D51}"/>
          </ac:picMkLst>
        </pc:picChg>
        <pc:picChg chg="add mod">
          <ac:chgData name="Liu Shuaiyi" userId="68c0f34e5a4aff4e" providerId="LiveId" clId="{30576BB8-C986-4065-832C-83E30D890EB3}" dt="2023-04-11T07:52:58.669" v="1305" actId="14100"/>
          <ac:picMkLst>
            <pc:docMk/>
            <pc:sldMk cId="3235054768" sldId="286"/>
            <ac:picMk id="7" creationId="{7E868D9C-EC2A-4D0A-8AA5-598598B05CD5}"/>
          </ac:picMkLst>
        </pc:picChg>
      </pc:sldChg>
    </pc:docChg>
  </pc:docChgLst>
  <pc:docChgLst>
    <pc:chgData name="Liu Shuaiyi" userId="68c0f34e5a4aff4e" providerId="LiveId" clId="{67366DF3-A174-4E89-A62C-EFD8ACF54AB0}"/>
    <pc:docChg chg="undo custSel addSld delSld modSld sldOrd">
      <pc:chgData name="Liu Shuaiyi" userId="68c0f34e5a4aff4e" providerId="LiveId" clId="{67366DF3-A174-4E89-A62C-EFD8ACF54AB0}" dt="2023-04-13T06:40:52.175" v="1868" actId="20577"/>
      <pc:docMkLst>
        <pc:docMk/>
      </pc:docMkLst>
      <pc:sldChg chg="modSp mod">
        <pc:chgData name="Liu Shuaiyi" userId="68c0f34e5a4aff4e" providerId="LiveId" clId="{67366DF3-A174-4E89-A62C-EFD8ACF54AB0}" dt="2023-04-13T02:18:18.080" v="1212" actId="20577"/>
        <pc:sldMkLst>
          <pc:docMk/>
          <pc:sldMk cId="3189159514" sldId="257"/>
        </pc:sldMkLst>
        <pc:spChg chg="mod">
          <ac:chgData name="Liu Shuaiyi" userId="68c0f34e5a4aff4e" providerId="LiveId" clId="{67366DF3-A174-4E89-A62C-EFD8ACF54AB0}" dt="2023-04-13T02:18:18.080" v="1212" actId="20577"/>
          <ac:spMkLst>
            <pc:docMk/>
            <pc:sldMk cId="3189159514" sldId="257"/>
            <ac:spMk id="2" creationId="{D9E933B4-079A-4C32-BFE1-AE7A247A11EC}"/>
          </ac:spMkLst>
        </pc:spChg>
      </pc:sldChg>
      <pc:sldChg chg="modSp mod">
        <pc:chgData name="Liu Shuaiyi" userId="68c0f34e5a4aff4e" providerId="LiveId" clId="{67366DF3-A174-4E89-A62C-EFD8ACF54AB0}" dt="2023-04-12T12:30:40.574" v="110" actId="20577"/>
        <pc:sldMkLst>
          <pc:docMk/>
          <pc:sldMk cId="3644668946" sldId="258"/>
        </pc:sldMkLst>
        <pc:spChg chg="mod">
          <ac:chgData name="Liu Shuaiyi" userId="68c0f34e5a4aff4e" providerId="LiveId" clId="{67366DF3-A174-4E89-A62C-EFD8ACF54AB0}" dt="2023-04-12T12:30:40.574" v="110" actId="20577"/>
          <ac:spMkLst>
            <pc:docMk/>
            <pc:sldMk cId="3644668946" sldId="258"/>
            <ac:spMk id="3" creationId="{97D51996-EB23-4D70-8AF0-9EEA2C3A587B}"/>
          </ac:spMkLst>
        </pc:spChg>
      </pc:sldChg>
      <pc:sldChg chg="ord">
        <pc:chgData name="Liu Shuaiyi" userId="68c0f34e5a4aff4e" providerId="LiveId" clId="{67366DF3-A174-4E89-A62C-EFD8ACF54AB0}" dt="2023-04-12T13:15:00.151" v="566"/>
        <pc:sldMkLst>
          <pc:docMk/>
          <pc:sldMk cId="3023102152" sldId="259"/>
        </pc:sldMkLst>
      </pc:sldChg>
      <pc:sldChg chg="modSp mod">
        <pc:chgData name="Liu Shuaiyi" userId="68c0f34e5a4aff4e" providerId="LiveId" clId="{67366DF3-A174-4E89-A62C-EFD8ACF54AB0}" dt="2023-04-12T12:30:49.127" v="111" actId="255"/>
        <pc:sldMkLst>
          <pc:docMk/>
          <pc:sldMk cId="411878785" sldId="260"/>
        </pc:sldMkLst>
        <pc:spChg chg="mod">
          <ac:chgData name="Liu Shuaiyi" userId="68c0f34e5a4aff4e" providerId="LiveId" clId="{67366DF3-A174-4E89-A62C-EFD8ACF54AB0}" dt="2023-04-12T12:30:49.127" v="111" actId="255"/>
          <ac:spMkLst>
            <pc:docMk/>
            <pc:sldMk cId="411878785" sldId="260"/>
            <ac:spMk id="3" creationId="{50F31685-80E9-4123-AAEA-653B77DA9D2E}"/>
          </ac:spMkLst>
        </pc:spChg>
      </pc:sldChg>
      <pc:sldChg chg="ord">
        <pc:chgData name="Liu Shuaiyi" userId="68c0f34e5a4aff4e" providerId="LiveId" clId="{67366DF3-A174-4E89-A62C-EFD8ACF54AB0}" dt="2023-04-12T13:15:18.735" v="570"/>
        <pc:sldMkLst>
          <pc:docMk/>
          <pc:sldMk cId="425292842" sldId="261"/>
        </pc:sldMkLst>
      </pc:sldChg>
      <pc:sldChg chg="ord">
        <pc:chgData name="Liu Shuaiyi" userId="68c0f34e5a4aff4e" providerId="LiveId" clId="{67366DF3-A174-4E89-A62C-EFD8ACF54AB0}" dt="2023-04-12T13:15:05.659" v="568"/>
        <pc:sldMkLst>
          <pc:docMk/>
          <pc:sldMk cId="993020073" sldId="271"/>
        </pc:sldMkLst>
      </pc:sldChg>
      <pc:sldChg chg="ord">
        <pc:chgData name="Liu Shuaiyi" userId="68c0f34e5a4aff4e" providerId="LiveId" clId="{67366DF3-A174-4E89-A62C-EFD8ACF54AB0}" dt="2023-04-12T13:15:21.623" v="572"/>
        <pc:sldMkLst>
          <pc:docMk/>
          <pc:sldMk cId="3615446985" sldId="273"/>
        </pc:sldMkLst>
      </pc:sldChg>
      <pc:sldChg chg="modSp mod">
        <pc:chgData name="Liu Shuaiyi" userId="68c0f34e5a4aff4e" providerId="LiveId" clId="{67366DF3-A174-4E89-A62C-EFD8ACF54AB0}" dt="2023-04-13T06:40:52.175" v="1868" actId="20577"/>
        <pc:sldMkLst>
          <pc:docMk/>
          <pc:sldMk cId="3817839659" sldId="283"/>
        </pc:sldMkLst>
        <pc:spChg chg="mod">
          <ac:chgData name="Liu Shuaiyi" userId="68c0f34e5a4aff4e" providerId="LiveId" clId="{67366DF3-A174-4E89-A62C-EFD8ACF54AB0}" dt="2023-04-13T06:40:52.175" v="1868" actId="20577"/>
          <ac:spMkLst>
            <pc:docMk/>
            <pc:sldMk cId="3817839659" sldId="283"/>
            <ac:spMk id="2" creationId="{FEF50765-D598-4BC2-B6F8-060E9A79C152}"/>
          </ac:spMkLst>
        </pc:spChg>
      </pc:sldChg>
      <pc:sldChg chg="del">
        <pc:chgData name="Liu Shuaiyi" userId="68c0f34e5a4aff4e" providerId="LiveId" clId="{67366DF3-A174-4E89-A62C-EFD8ACF54AB0}" dt="2023-04-13T06:40:39.559" v="1850" actId="47"/>
        <pc:sldMkLst>
          <pc:docMk/>
          <pc:sldMk cId="3445076110" sldId="284"/>
        </pc:sldMkLst>
      </pc:sldChg>
      <pc:sldChg chg="modSp new mod">
        <pc:chgData name="Liu Shuaiyi" userId="68c0f34e5a4aff4e" providerId="LiveId" clId="{67366DF3-A174-4E89-A62C-EFD8ACF54AB0}" dt="2023-04-12T12:30:00.730" v="105" actId="20577"/>
        <pc:sldMkLst>
          <pc:docMk/>
          <pc:sldMk cId="1953433936" sldId="287"/>
        </pc:sldMkLst>
        <pc:spChg chg="mod">
          <ac:chgData name="Liu Shuaiyi" userId="68c0f34e5a4aff4e" providerId="LiveId" clId="{67366DF3-A174-4E89-A62C-EFD8ACF54AB0}" dt="2023-04-12T12:30:00.730" v="105" actId="20577"/>
          <ac:spMkLst>
            <pc:docMk/>
            <pc:sldMk cId="1953433936" sldId="287"/>
            <ac:spMk id="2" creationId="{28FAE510-FD41-4FAC-9C28-872FB7DDF2E7}"/>
          </ac:spMkLst>
        </pc:spChg>
      </pc:sldChg>
      <pc:sldChg chg="addSp delSp modSp new mod">
        <pc:chgData name="Liu Shuaiyi" userId="68c0f34e5a4aff4e" providerId="LiveId" clId="{67366DF3-A174-4E89-A62C-EFD8ACF54AB0}" dt="2023-04-13T06:40:15.252" v="1849" actId="1076"/>
        <pc:sldMkLst>
          <pc:docMk/>
          <pc:sldMk cId="339397450" sldId="288"/>
        </pc:sldMkLst>
        <pc:spChg chg="mod">
          <ac:chgData name="Liu Shuaiyi" userId="68c0f34e5a4aff4e" providerId="LiveId" clId="{67366DF3-A174-4E89-A62C-EFD8ACF54AB0}" dt="2023-04-12T13:26:07.526" v="700" actId="20577"/>
          <ac:spMkLst>
            <pc:docMk/>
            <pc:sldMk cId="339397450" sldId="288"/>
            <ac:spMk id="2" creationId="{EE897BA4-B41E-47AD-A090-BE76A3EEB9FA}"/>
          </ac:spMkLst>
        </pc:spChg>
        <pc:spChg chg="del">
          <ac:chgData name="Liu Shuaiyi" userId="68c0f34e5a4aff4e" providerId="LiveId" clId="{67366DF3-A174-4E89-A62C-EFD8ACF54AB0}" dt="2023-04-12T12:32:41.047" v="173"/>
          <ac:spMkLst>
            <pc:docMk/>
            <pc:sldMk cId="339397450" sldId="288"/>
            <ac:spMk id="3" creationId="{9BE8EDB6-4FAE-410A-8340-F5DBD2E38F0F}"/>
          </ac:spMkLst>
        </pc:spChg>
        <pc:spChg chg="add mod">
          <ac:chgData name="Liu Shuaiyi" userId="68c0f34e5a4aff4e" providerId="LiveId" clId="{67366DF3-A174-4E89-A62C-EFD8ACF54AB0}" dt="2023-04-12T12:44:21.954" v="248" actId="1076"/>
          <ac:spMkLst>
            <pc:docMk/>
            <pc:sldMk cId="339397450" sldId="288"/>
            <ac:spMk id="7" creationId="{66BE3C86-B217-454B-9F2C-2A1AC10B36C6}"/>
          </ac:spMkLst>
        </pc:spChg>
        <pc:spChg chg="add mod">
          <ac:chgData name="Liu Shuaiyi" userId="68c0f34e5a4aff4e" providerId="LiveId" clId="{67366DF3-A174-4E89-A62C-EFD8ACF54AB0}" dt="2023-04-12T12:44:25.202" v="249" actId="1076"/>
          <ac:spMkLst>
            <pc:docMk/>
            <pc:sldMk cId="339397450" sldId="288"/>
            <ac:spMk id="8" creationId="{E12D4E4C-ACCB-4D3C-8E4F-2205AB6B0057}"/>
          </ac:spMkLst>
        </pc:spChg>
        <pc:spChg chg="add mod">
          <ac:chgData name="Liu Shuaiyi" userId="68c0f34e5a4aff4e" providerId="LiveId" clId="{67366DF3-A174-4E89-A62C-EFD8ACF54AB0}" dt="2023-04-12T12:44:29.076" v="250" actId="1076"/>
          <ac:spMkLst>
            <pc:docMk/>
            <pc:sldMk cId="339397450" sldId="288"/>
            <ac:spMk id="9" creationId="{413B0279-2BE3-4B29-B82E-8519263FF60E}"/>
          </ac:spMkLst>
        </pc:spChg>
        <pc:spChg chg="add mod">
          <ac:chgData name="Liu Shuaiyi" userId="68c0f34e5a4aff4e" providerId="LiveId" clId="{67366DF3-A174-4E89-A62C-EFD8ACF54AB0}" dt="2023-04-13T06:40:15.252" v="1849" actId="1076"/>
          <ac:spMkLst>
            <pc:docMk/>
            <pc:sldMk cId="339397450" sldId="288"/>
            <ac:spMk id="11" creationId="{0FDF1A48-6006-4F40-BAEC-76AAD27E19E7}"/>
          </ac:spMkLst>
        </pc:spChg>
        <pc:spChg chg="add">
          <ac:chgData name="Liu Shuaiyi" userId="68c0f34e5a4aff4e" providerId="LiveId" clId="{67366DF3-A174-4E89-A62C-EFD8ACF54AB0}" dt="2023-04-13T04:35:55.409" v="1781"/>
          <ac:spMkLst>
            <pc:docMk/>
            <pc:sldMk cId="339397450" sldId="288"/>
            <ac:spMk id="12" creationId="{4E5E76E5-716C-4D77-9A83-8957BB77B59E}"/>
          </ac:spMkLst>
        </pc:spChg>
        <pc:picChg chg="add mod">
          <ac:chgData name="Liu Shuaiyi" userId="68c0f34e5a4aff4e" providerId="LiveId" clId="{67366DF3-A174-4E89-A62C-EFD8ACF54AB0}" dt="2023-04-13T04:09:48.569" v="1219" actId="1076"/>
          <ac:picMkLst>
            <pc:docMk/>
            <pc:sldMk cId="339397450" sldId="288"/>
            <ac:picMk id="3" creationId="{97AB7830-91EC-435C-A93F-EDD547B46D0A}"/>
          </ac:picMkLst>
        </pc:picChg>
        <pc:picChg chg="add mod ord">
          <ac:chgData name="Liu Shuaiyi" userId="68c0f34e5a4aff4e" providerId="LiveId" clId="{67366DF3-A174-4E89-A62C-EFD8ACF54AB0}" dt="2023-04-12T12:44:19.434" v="246" actId="1076"/>
          <ac:picMkLst>
            <pc:docMk/>
            <pc:sldMk cId="339397450" sldId="288"/>
            <ac:picMk id="4" creationId="{9E8F194F-230B-4A1D-AD44-0FE016C44A63}"/>
          </ac:picMkLst>
        </pc:picChg>
        <pc:picChg chg="add mod ord">
          <ac:chgData name="Liu Shuaiyi" userId="68c0f34e5a4aff4e" providerId="LiveId" clId="{67366DF3-A174-4E89-A62C-EFD8ACF54AB0}" dt="2023-04-12T12:44:19.434" v="246" actId="1076"/>
          <ac:picMkLst>
            <pc:docMk/>
            <pc:sldMk cId="339397450" sldId="288"/>
            <ac:picMk id="5" creationId="{62A4800F-5523-4E6F-AAFC-FC699B2C8A94}"/>
          </ac:picMkLst>
        </pc:picChg>
        <pc:picChg chg="add mod ord">
          <ac:chgData name="Liu Shuaiyi" userId="68c0f34e5a4aff4e" providerId="LiveId" clId="{67366DF3-A174-4E89-A62C-EFD8ACF54AB0}" dt="2023-04-12T12:44:31.841" v="251" actId="14100"/>
          <ac:picMkLst>
            <pc:docMk/>
            <pc:sldMk cId="339397450" sldId="288"/>
            <ac:picMk id="6" creationId="{E8C0B11E-DE60-43DC-86B4-5BEF2BC18556}"/>
          </ac:picMkLst>
        </pc:picChg>
        <pc:picChg chg="add del mod ord">
          <ac:chgData name="Liu Shuaiyi" userId="68c0f34e5a4aff4e" providerId="LiveId" clId="{67366DF3-A174-4E89-A62C-EFD8ACF54AB0}" dt="2023-04-13T04:09:42.666" v="1216" actId="478"/>
          <ac:picMkLst>
            <pc:docMk/>
            <pc:sldMk cId="339397450" sldId="288"/>
            <ac:picMk id="10" creationId="{963A871C-F9CB-4690-BAE8-357D042F2786}"/>
          </ac:picMkLst>
        </pc:picChg>
      </pc:sldChg>
      <pc:sldChg chg="addSp delSp modSp add mod ord">
        <pc:chgData name="Liu Shuaiyi" userId="68c0f34e5a4aff4e" providerId="LiveId" clId="{67366DF3-A174-4E89-A62C-EFD8ACF54AB0}" dt="2023-04-13T04:35:58.905" v="1783"/>
        <pc:sldMkLst>
          <pc:docMk/>
          <pc:sldMk cId="1092298351" sldId="289"/>
        </pc:sldMkLst>
        <pc:spChg chg="mod">
          <ac:chgData name="Liu Shuaiyi" userId="68c0f34e5a4aff4e" providerId="LiveId" clId="{67366DF3-A174-4E89-A62C-EFD8ACF54AB0}" dt="2023-04-12T13:26:03.113" v="698" actId="20577"/>
          <ac:spMkLst>
            <pc:docMk/>
            <pc:sldMk cId="1092298351" sldId="289"/>
            <ac:spMk id="2" creationId="{EE897BA4-B41E-47AD-A090-BE76A3EEB9FA}"/>
          </ac:spMkLst>
        </pc:spChg>
        <pc:spChg chg="add mod">
          <ac:chgData name="Liu Shuaiyi" userId="68c0f34e5a4aff4e" providerId="LiveId" clId="{67366DF3-A174-4E89-A62C-EFD8ACF54AB0}" dt="2023-04-13T04:35:47.193" v="1780" actId="20577"/>
          <ac:spMkLst>
            <pc:docMk/>
            <pc:sldMk cId="1092298351" sldId="289"/>
            <ac:spMk id="4" creationId="{3A47E10F-F5BA-4F92-82F5-9C261EBF295E}"/>
          </ac:spMkLst>
        </pc:spChg>
        <pc:spChg chg="add del mod">
          <ac:chgData name="Liu Shuaiyi" userId="68c0f34e5a4aff4e" providerId="LiveId" clId="{67366DF3-A174-4E89-A62C-EFD8ACF54AB0}" dt="2023-04-12T12:45:44.929" v="257"/>
          <ac:spMkLst>
            <pc:docMk/>
            <pc:sldMk cId="1092298351" sldId="289"/>
            <ac:spMk id="11" creationId="{190DD084-9103-44CF-90E2-B41A5024AA9E}"/>
          </ac:spMkLst>
        </pc:spChg>
        <pc:spChg chg="add mod">
          <ac:chgData name="Liu Shuaiyi" userId="68c0f34e5a4aff4e" providerId="LiveId" clId="{67366DF3-A174-4E89-A62C-EFD8ACF54AB0}" dt="2023-04-13T04:35:16.491" v="1711" actId="1076"/>
          <ac:spMkLst>
            <pc:docMk/>
            <pc:sldMk cId="1092298351" sldId="289"/>
            <ac:spMk id="16" creationId="{3EFD1186-48B3-4AF9-91DD-9CF07A65A139}"/>
          </ac:spMkLst>
        </pc:spChg>
        <pc:picChg chg="add mod">
          <ac:chgData name="Liu Shuaiyi" userId="68c0f34e5a4aff4e" providerId="LiveId" clId="{67366DF3-A174-4E89-A62C-EFD8ACF54AB0}" dt="2023-04-13T04:16:52.059" v="1234" actId="1076"/>
          <ac:picMkLst>
            <pc:docMk/>
            <pc:sldMk cId="1092298351" sldId="289"/>
            <ac:picMk id="3" creationId="{7E35498F-6B7F-455E-80AD-EA2F035AD246}"/>
          </ac:picMkLst>
        </pc:picChg>
        <pc:picChg chg="del">
          <ac:chgData name="Liu Shuaiyi" userId="68c0f34e5a4aff4e" providerId="LiveId" clId="{67366DF3-A174-4E89-A62C-EFD8ACF54AB0}" dt="2023-04-12T12:45:42.655" v="256" actId="478"/>
          <ac:picMkLst>
            <pc:docMk/>
            <pc:sldMk cId="1092298351" sldId="289"/>
            <ac:picMk id="4" creationId="{9E8F194F-230B-4A1D-AD44-0FE016C44A63}"/>
          </ac:picMkLst>
        </pc:picChg>
        <pc:picChg chg="del">
          <ac:chgData name="Liu Shuaiyi" userId="68c0f34e5a4aff4e" providerId="LiveId" clId="{67366DF3-A174-4E89-A62C-EFD8ACF54AB0}" dt="2023-04-12T12:46:15.280" v="262" actId="478"/>
          <ac:picMkLst>
            <pc:docMk/>
            <pc:sldMk cId="1092298351" sldId="289"/>
            <ac:picMk id="5" creationId="{62A4800F-5523-4E6F-AAFC-FC699B2C8A94}"/>
          </ac:picMkLst>
        </pc:picChg>
        <pc:picChg chg="del">
          <ac:chgData name="Liu Shuaiyi" userId="68c0f34e5a4aff4e" providerId="LiveId" clId="{67366DF3-A174-4E89-A62C-EFD8ACF54AB0}" dt="2023-04-12T12:46:41.560" v="267" actId="478"/>
          <ac:picMkLst>
            <pc:docMk/>
            <pc:sldMk cId="1092298351" sldId="289"/>
            <ac:picMk id="6" creationId="{E8C0B11E-DE60-43DC-86B4-5BEF2BC18556}"/>
          </ac:picMkLst>
        </pc:picChg>
        <pc:picChg chg="del mod">
          <ac:chgData name="Liu Shuaiyi" userId="68c0f34e5a4aff4e" providerId="LiveId" clId="{67366DF3-A174-4E89-A62C-EFD8ACF54AB0}" dt="2023-04-12T12:49:16.423" v="274" actId="478"/>
          <ac:picMkLst>
            <pc:docMk/>
            <pc:sldMk cId="1092298351" sldId="289"/>
            <ac:picMk id="10" creationId="{963A871C-F9CB-4690-BAE8-357D042F2786}"/>
          </ac:picMkLst>
        </pc:picChg>
        <pc:picChg chg="add mod ord">
          <ac:chgData name="Liu Shuaiyi" userId="68c0f34e5a4aff4e" providerId="LiveId" clId="{67366DF3-A174-4E89-A62C-EFD8ACF54AB0}" dt="2023-04-12T12:45:54.501" v="261" actId="167"/>
          <ac:picMkLst>
            <pc:docMk/>
            <pc:sldMk cId="1092298351" sldId="289"/>
            <ac:picMk id="12" creationId="{86EA1495-759C-43BD-8ACE-70E85E244DE5}"/>
          </ac:picMkLst>
        </pc:picChg>
        <pc:picChg chg="add mod ord">
          <ac:chgData name="Liu Shuaiyi" userId="68c0f34e5a4aff4e" providerId="LiveId" clId="{67366DF3-A174-4E89-A62C-EFD8ACF54AB0}" dt="2023-04-12T12:46:24.601" v="266" actId="167"/>
          <ac:picMkLst>
            <pc:docMk/>
            <pc:sldMk cId="1092298351" sldId="289"/>
            <ac:picMk id="13" creationId="{83263E36-C090-46FE-8CD6-54F88EE9AF6E}"/>
          </ac:picMkLst>
        </pc:picChg>
        <pc:picChg chg="add mod ord">
          <ac:chgData name="Liu Shuaiyi" userId="68c0f34e5a4aff4e" providerId="LiveId" clId="{67366DF3-A174-4E89-A62C-EFD8ACF54AB0}" dt="2023-04-12T12:46:54.279" v="272" actId="1076"/>
          <ac:picMkLst>
            <pc:docMk/>
            <pc:sldMk cId="1092298351" sldId="289"/>
            <ac:picMk id="14" creationId="{CF5B5BBE-79B1-4FDD-A2A8-EC2548E91AD1}"/>
          </ac:picMkLst>
        </pc:picChg>
        <pc:picChg chg="add del mod ord">
          <ac:chgData name="Liu Shuaiyi" userId="68c0f34e5a4aff4e" providerId="LiveId" clId="{67366DF3-A174-4E89-A62C-EFD8ACF54AB0}" dt="2023-04-13T04:16:44.266" v="1230" actId="478"/>
          <ac:picMkLst>
            <pc:docMk/>
            <pc:sldMk cId="1092298351" sldId="289"/>
            <ac:picMk id="15" creationId="{1A634ACA-D44E-4B1C-941A-BE023F8CA8AF}"/>
          </ac:picMkLst>
        </pc:picChg>
      </pc:sldChg>
      <pc:sldChg chg="addSp delSp modSp new mod ord">
        <pc:chgData name="Liu Shuaiyi" userId="68c0f34e5a4aff4e" providerId="LiveId" clId="{67366DF3-A174-4E89-A62C-EFD8ACF54AB0}" dt="2023-04-13T04:20:11.347" v="1242" actId="1076"/>
        <pc:sldMkLst>
          <pc:docMk/>
          <pc:sldMk cId="1520267321" sldId="290"/>
        </pc:sldMkLst>
        <pc:spChg chg="mod">
          <ac:chgData name="Liu Shuaiyi" userId="68c0f34e5a4aff4e" providerId="LiveId" clId="{67366DF3-A174-4E89-A62C-EFD8ACF54AB0}" dt="2023-04-12T12:50:08.962" v="344" actId="20577"/>
          <ac:spMkLst>
            <pc:docMk/>
            <pc:sldMk cId="1520267321" sldId="290"/>
            <ac:spMk id="2" creationId="{D661F13B-5D97-401B-BE81-AECCB9AC7106}"/>
          </ac:spMkLst>
        </pc:spChg>
        <pc:spChg chg="del">
          <ac:chgData name="Liu Shuaiyi" userId="68c0f34e5a4aff4e" providerId="LiveId" clId="{67366DF3-A174-4E89-A62C-EFD8ACF54AB0}" dt="2023-04-12T12:51:26.569" v="345"/>
          <ac:spMkLst>
            <pc:docMk/>
            <pc:sldMk cId="1520267321" sldId="290"/>
            <ac:spMk id="3" creationId="{C7E878E5-6F8F-47D7-A951-D5F0FF8B16EA}"/>
          </ac:spMkLst>
        </pc:spChg>
        <pc:spChg chg="add mod">
          <ac:chgData name="Liu Shuaiyi" userId="68c0f34e5a4aff4e" providerId="LiveId" clId="{67366DF3-A174-4E89-A62C-EFD8ACF54AB0}" dt="2023-04-13T04:17:13.550" v="1236" actId="1076"/>
          <ac:spMkLst>
            <pc:docMk/>
            <pc:sldMk cId="1520267321" sldId="290"/>
            <ac:spMk id="9" creationId="{3E80D8BD-6CF0-4FD4-AE85-0AE4C6E0E575}"/>
          </ac:spMkLst>
        </pc:spChg>
        <pc:spChg chg="add mod">
          <ac:chgData name="Liu Shuaiyi" userId="68c0f34e5a4aff4e" providerId="LiveId" clId="{67366DF3-A174-4E89-A62C-EFD8ACF54AB0}" dt="2023-04-12T13:03:49.091" v="490"/>
          <ac:spMkLst>
            <pc:docMk/>
            <pc:sldMk cId="1520267321" sldId="290"/>
            <ac:spMk id="10" creationId="{2A0F0BEB-DA10-4D06-A8CA-71BF672A1C67}"/>
          </ac:spMkLst>
        </pc:spChg>
        <pc:spChg chg="add mod">
          <ac:chgData name="Liu Shuaiyi" userId="68c0f34e5a4aff4e" providerId="LiveId" clId="{67366DF3-A174-4E89-A62C-EFD8ACF54AB0}" dt="2023-04-12T13:03:57.495" v="495"/>
          <ac:spMkLst>
            <pc:docMk/>
            <pc:sldMk cId="1520267321" sldId="290"/>
            <ac:spMk id="11" creationId="{22F08051-41DA-4A2F-8FE2-14F6A28C2B60}"/>
          </ac:spMkLst>
        </pc:spChg>
        <pc:spChg chg="add mod">
          <ac:chgData name="Liu Shuaiyi" userId="68c0f34e5a4aff4e" providerId="LiveId" clId="{67366DF3-A174-4E89-A62C-EFD8ACF54AB0}" dt="2023-04-12T13:04:04.226" v="500"/>
          <ac:spMkLst>
            <pc:docMk/>
            <pc:sldMk cId="1520267321" sldId="290"/>
            <ac:spMk id="12" creationId="{41556E26-1E82-452C-97BC-3837C94BF09B}"/>
          </ac:spMkLst>
        </pc:spChg>
        <pc:spChg chg="add mod">
          <ac:chgData name="Liu Shuaiyi" userId="68c0f34e5a4aff4e" providerId="LiveId" clId="{67366DF3-A174-4E89-A62C-EFD8ACF54AB0}" dt="2023-04-12T13:04:14.223" v="505"/>
          <ac:spMkLst>
            <pc:docMk/>
            <pc:sldMk cId="1520267321" sldId="290"/>
            <ac:spMk id="13" creationId="{24E411E7-D3C5-44BC-9149-FA48E9649AC4}"/>
          </ac:spMkLst>
        </pc:spChg>
        <pc:spChg chg="add mod">
          <ac:chgData name="Liu Shuaiyi" userId="68c0f34e5a4aff4e" providerId="LiveId" clId="{67366DF3-A174-4E89-A62C-EFD8ACF54AB0}" dt="2023-04-12T13:11:05.029" v="561" actId="1076"/>
          <ac:spMkLst>
            <pc:docMk/>
            <pc:sldMk cId="1520267321" sldId="290"/>
            <ac:spMk id="15" creationId="{2996F4FE-E362-4157-BC26-9910D7ECB961}"/>
          </ac:spMkLst>
        </pc:spChg>
        <pc:picChg chg="add mod">
          <ac:chgData name="Liu Shuaiyi" userId="68c0f34e5a4aff4e" providerId="LiveId" clId="{67366DF3-A174-4E89-A62C-EFD8ACF54AB0}" dt="2023-04-13T04:20:11.347" v="1242" actId="1076"/>
          <ac:picMkLst>
            <pc:docMk/>
            <pc:sldMk cId="1520267321" sldId="290"/>
            <ac:picMk id="3" creationId="{E018D6E8-FE7B-4A2B-9FF6-A795D1E7FF86}"/>
          </ac:picMkLst>
        </pc:picChg>
        <pc:picChg chg="add mod">
          <ac:chgData name="Liu Shuaiyi" userId="68c0f34e5a4aff4e" providerId="LiveId" clId="{67366DF3-A174-4E89-A62C-EFD8ACF54AB0}" dt="2023-04-12T13:03:39.347" v="486" actId="1076"/>
          <ac:picMkLst>
            <pc:docMk/>
            <pc:sldMk cId="1520267321" sldId="290"/>
            <ac:picMk id="4" creationId="{CEE78E10-C135-479E-BC94-EE288449540D}"/>
          </ac:picMkLst>
        </pc:picChg>
        <pc:picChg chg="add mod">
          <ac:chgData name="Liu Shuaiyi" userId="68c0f34e5a4aff4e" providerId="LiveId" clId="{67366DF3-A174-4E89-A62C-EFD8ACF54AB0}" dt="2023-04-12T12:53:22.045" v="367" actId="14100"/>
          <ac:picMkLst>
            <pc:docMk/>
            <pc:sldMk cId="1520267321" sldId="290"/>
            <ac:picMk id="5" creationId="{3D50ECAA-EE4B-4B84-A2AE-5790450C7A0E}"/>
          </ac:picMkLst>
        </pc:picChg>
        <pc:picChg chg="add mod">
          <ac:chgData name="Liu Shuaiyi" userId="68c0f34e5a4aff4e" providerId="LiveId" clId="{67366DF3-A174-4E89-A62C-EFD8ACF54AB0}" dt="2023-04-12T12:53:16.760" v="364" actId="1076"/>
          <ac:picMkLst>
            <pc:docMk/>
            <pc:sldMk cId="1520267321" sldId="290"/>
            <ac:picMk id="6" creationId="{B0BA01E0-3C2C-4E19-B38F-6E6F0CC19190}"/>
          </ac:picMkLst>
        </pc:picChg>
        <pc:picChg chg="add mod">
          <ac:chgData name="Liu Shuaiyi" userId="68c0f34e5a4aff4e" providerId="LiveId" clId="{67366DF3-A174-4E89-A62C-EFD8ACF54AB0}" dt="2023-04-12T12:53:45.940" v="370" actId="1076"/>
          <ac:picMkLst>
            <pc:docMk/>
            <pc:sldMk cId="1520267321" sldId="290"/>
            <ac:picMk id="7" creationId="{5377866B-8FC7-4F46-8922-56F0B165B7CF}"/>
          </ac:picMkLst>
        </pc:picChg>
        <pc:picChg chg="add del mod">
          <ac:chgData name="Liu Shuaiyi" userId="68c0f34e5a4aff4e" providerId="LiveId" clId="{67366DF3-A174-4E89-A62C-EFD8ACF54AB0}" dt="2023-04-13T04:19:59.777" v="1237" actId="478"/>
          <ac:picMkLst>
            <pc:docMk/>
            <pc:sldMk cId="1520267321" sldId="290"/>
            <ac:picMk id="8" creationId="{747604DA-AFEE-452C-83D3-70106236FB1F}"/>
          </ac:picMkLst>
        </pc:picChg>
        <pc:picChg chg="add mod">
          <ac:chgData name="Liu Shuaiyi" userId="68c0f34e5a4aff4e" providerId="LiveId" clId="{67366DF3-A174-4E89-A62C-EFD8ACF54AB0}" dt="2023-04-13T04:20:09.089" v="1241" actId="1076"/>
          <ac:picMkLst>
            <pc:docMk/>
            <pc:sldMk cId="1520267321" sldId="290"/>
            <ac:picMk id="14" creationId="{689EA921-BFAA-4C75-A1D5-06A419934999}"/>
          </ac:picMkLst>
        </pc:picChg>
      </pc:sldChg>
      <pc:sldChg chg="addSp delSp modSp new mod">
        <pc:chgData name="Liu Shuaiyi" userId="68c0f34e5a4aff4e" providerId="LiveId" clId="{67366DF3-A174-4E89-A62C-EFD8ACF54AB0}" dt="2023-04-12T13:10:31.493" v="550" actId="1076"/>
        <pc:sldMkLst>
          <pc:docMk/>
          <pc:sldMk cId="2566768527" sldId="291"/>
        </pc:sldMkLst>
        <pc:spChg chg="del">
          <ac:chgData name="Liu Shuaiyi" userId="68c0f34e5a4aff4e" providerId="LiveId" clId="{67366DF3-A174-4E89-A62C-EFD8ACF54AB0}" dt="2023-04-12T13:00:40.671" v="440"/>
          <ac:spMkLst>
            <pc:docMk/>
            <pc:sldMk cId="2566768527" sldId="291"/>
            <ac:spMk id="2" creationId="{034211EF-1DD7-4D79-A830-B20DC8953CCD}"/>
          </ac:spMkLst>
        </pc:spChg>
        <pc:spChg chg="del">
          <ac:chgData name="Liu Shuaiyi" userId="68c0f34e5a4aff4e" providerId="LiveId" clId="{67366DF3-A174-4E89-A62C-EFD8ACF54AB0}" dt="2023-04-12T13:00:40.671" v="440"/>
          <ac:spMkLst>
            <pc:docMk/>
            <pc:sldMk cId="2566768527" sldId="291"/>
            <ac:spMk id="3" creationId="{A4BDA8BA-587B-49BC-8B16-3C3DA2425AB3}"/>
          </ac:spMkLst>
        </pc:spChg>
        <pc:spChg chg="add mod">
          <ac:chgData name="Liu Shuaiyi" userId="68c0f34e5a4aff4e" providerId="LiveId" clId="{67366DF3-A174-4E89-A62C-EFD8ACF54AB0}" dt="2023-04-12T13:00:53.954" v="459" actId="20577"/>
          <ac:spMkLst>
            <pc:docMk/>
            <pc:sldMk cId="2566768527" sldId="291"/>
            <ac:spMk id="4" creationId="{8C6CB153-1E92-466D-8246-44BCB65398B7}"/>
          </ac:spMkLst>
        </pc:spChg>
        <pc:spChg chg="add del mod">
          <ac:chgData name="Liu Shuaiyi" userId="68c0f34e5a4aff4e" providerId="LiveId" clId="{67366DF3-A174-4E89-A62C-EFD8ACF54AB0}" dt="2023-04-12T13:00:56.184" v="460"/>
          <ac:spMkLst>
            <pc:docMk/>
            <pc:sldMk cId="2566768527" sldId="291"/>
            <ac:spMk id="5" creationId="{74CCB2E3-CC51-4106-B1E8-80437BE8D123}"/>
          </ac:spMkLst>
        </pc:spChg>
        <pc:spChg chg="add mod">
          <ac:chgData name="Liu Shuaiyi" userId="68c0f34e5a4aff4e" providerId="LiveId" clId="{67366DF3-A174-4E89-A62C-EFD8ACF54AB0}" dt="2023-04-12T13:01:18.399" v="481" actId="20577"/>
          <ac:spMkLst>
            <pc:docMk/>
            <pc:sldMk cId="2566768527" sldId="291"/>
            <ac:spMk id="7" creationId="{C23DE55F-731A-4B0B-B274-E7010E12B525}"/>
          </ac:spMkLst>
        </pc:spChg>
        <pc:picChg chg="add mod">
          <ac:chgData name="Liu Shuaiyi" userId="68c0f34e5a4aff4e" providerId="LiveId" clId="{67366DF3-A174-4E89-A62C-EFD8ACF54AB0}" dt="2023-04-12T13:10:31.493" v="550" actId="1076"/>
          <ac:picMkLst>
            <pc:docMk/>
            <pc:sldMk cId="2566768527" sldId="291"/>
            <ac:picMk id="6" creationId="{2A7D1534-2E21-4682-8C54-E496F8ACEB9F}"/>
          </ac:picMkLst>
        </pc:picChg>
      </pc:sldChg>
      <pc:sldChg chg="new del ord">
        <pc:chgData name="Liu Shuaiyi" userId="68c0f34e5a4aff4e" providerId="LiveId" clId="{67366DF3-A174-4E89-A62C-EFD8ACF54AB0}" dt="2023-04-12T14:08:19.899" v="1211" actId="47"/>
        <pc:sldMkLst>
          <pc:docMk/>
          <pc:sldMk cId="3065047252" sldId="292"/>
        </pc:sldMkLst>
      </pc:sldChg>
      <pc:sldChg chg="addSp delSp modSp add mod">
        <pc:chgData name="Liu Shuaiyi" userId="68c0f34e5a4aff4e" providerId="LiveId" clId="{67366DF3-A174-4E89-A62C-EFD8ACF54AB0}" dt="2023-04-13T05:25:26.179" v="1848" actId="1076"/>
        <pc:sldMkLst>
          <pc:docMk/>
          <pc:sldMk cId="478743612" sldId="293"/>
        </pc:sldMkLst>
        <pc:spChg chg="mod">
          <ac:chgData name="Liu Shuaiyi" userId="68c0f34e5a4aff4e" providerId="LiveId" clId="{67366DF3-A174-4E89-A62C-EFD8ACF54AB0}" dt="2023-04-12T13:26:04.987" v="699" actId="20577"/>
          <ac:spMkLst>
            <pc:docMk/>
            <pc:sldMk cId="478743612" sldId="293"/>
            <ac:spMk id="2" creationId="{EE897BA4-B41E-47AD-A090-BE76A3EEB9FA}"/>
          </ac:spMkLst>
        </pc:spChg>
        <pc:spChg chg="add del mod">
          <ac:chgData name="Liu Shuaiyi" userId="68c0f34e5a4aff4e" providerId="LiveId" clId="{67366DF3-A174-4E89-A62C-EFD8ACF54AB0}" dt="2023-04-13T04:34:32.460" v="1701" actId="478"/>
          <ac:spMkLst>
            <pc:docMk/>
            <pc:sldMk cId="478743612" sldId="293"/>
            <ac:spMk id="4" creationId="{C3A27C55-B238-4388-A2C8-D27021D2321F}"/>
          </ac:spMkLst>
        </pc:spChg>
        <pc:spChg chg="add del mod">
          <ac:chgData name="Liu Shuaiyi" userId="68c0f34e5a4aff4e" providerId="LiveId" clId="{67366DF3-A174-4E89-A62C-EFD8ACF54AB0}" dt="2023-04-13T04:34:34.148" v="1702" actId="478"/>
          <ac:spMkLst>
            <pc:docMk/>
            <pc:sldMk cId="478743612" sldId="293"/>
            <ac:spMk id="5" creationId="{4899B4FD-29CF-4EB5-962B-F8BB8CC160EF}"/>
          </ac:spMkLst>
        </pc:spChg>
        <pc:spChg chg="mod">
          <ac:chgData name="Liu Shuaiyi" userId="68c0f34e5a4aff4e" providerId="LiveId" clId="{67366DF3-A174-4E89-A62C-EFD8ACF54AB0}" dt="2023-04-13T04:34:48.151" v="1706" actId="1076"/>
          <ac:spMkLst>
            <pc:docMk/>
            <pc:sldMk cId="478743612" sldId="293"/>
            <ac:spMk id="7" creationId="{66BE3C86-B217-454B-9F2C-2A1AC10B36C6}"/>
          </ac:spMkLst>
        </pc:spChg>
        <pc:spChg chg="mod">
          <ac:chgData name="Liu Shuaiyi" userId="68c0f34e5a4aff4e" providerId="LiveId" clId="{67366DF3-A174-4E89-A62C-EFD8ACF54AB0}" dt="2023-04-13T04:34:48.151" v="1706" actId="1076"/>
          <ac:spMkLst>
            <pc:docMk/>
            <pc:sldMk cId="478743612" sldId="293"/>
            <ac:spMk id="8" creationId="{E12D4E4C-ACCB-4D3C-8E4F-2205AB6B0057}"/>
          </ac:spMkLst>
        </pc:spChg>
        <pc:spChg chg="mod">
          <ac:chgData name="Liu Shuaiyi" userId="68c0f34e5a4aff4e" providerId="LiveId" clId="{67366DF3-A174-4E89-A62C-EFD8ACF54AB0}" dt="2023-04-13T04:34:48.151" v="1706" actId="1076"/>
          <ac:spMkLst>
            <pc:docMk/>
            <pc:sldMk cId="478743612" sldId="293"/>
            <ac:spMk id="9" creationId="{413B0279-2BE3-4B29-B82E-8519263FF60E}"/>
          </ac:spMkLst>
        </pc:spChg>
        <pc:spChg chg="del mod">
          <ac:chgData name="Liu Shuaiyi" userId="68c0f34e5a4aff4e" providerId="LiveId" clId="{67366DF3-A174-4E89-A62C-EFD8ACF54AB0}" dt="2023-04-13T05:25:19.528" v="1845" actId="478"/>
          <ac:spMkLst>
            <pc:docMk/>
            <pc:sldMk cId="478743612" sldId="293"/>
            <ac:spMk id="11" creationId="{0FDF1A48-6006-4F40-BAEC-76AAD27E19E7}"/>
          </ac:spMkLst>
        </pc:spChg>
        <pc:spChg chg="add del mod">
          <ac:chgData name="Liu Shuaiyi" userId="68c0f34e5a4aff4e" providerId="LiveId" clId="{67366DF3-A174-4E89-A62C-EFD8ACF54AB0}" dt="2023-04-12T13:19:04.244" v="644"/>
          <ac:spMkLst>
            <pc:docMk/>
            <pc:sldMk cId="478743612" sldId="293"/>
            <ac:spMk id="12" creationId="{1DD21653-B113-4320-BD7A-058742D9E724}"/>
          </ac:spMkLst>
        </pc:spChg>
        <pc:spChg chg="add mod">
          <ac:chgData name="Liu Shuaiyi" userId="68c0f34e5a4aff4e" providerId="LiveId" clId="{67366DF3-A174-4E89-A62C-EFD8ACF54AB0}" dt="2023-04-13T04:34:58.649" v="1710" actId="1076"/>
          <ac:spMkLst>
            <pc:docMk/>
            <pc:sldMk cId="478743612" sldId="293"/>
            <ac:spMk id="16" creationId="{D08B37D1-99E5-4573-8424-ECF417C5D3DC}"/>
          </ac:spMkLst>
        </pc:spChg>
        <pc:spChg chg="add mod">
          <ac:chgData name="Liu Shuaiyi" userId="68c0f34e5a4aff4e" providerId="LiveId" clId="{67366DF3-A174-4E89-A62C-EFD8ACF54AB0}" dt="2023-04-13T04:34:50.946" v="1707" actId="1076"/>
          <ac:spMkLst>
            <pc:docMk/>
            <pc:sldMk cId="478743612" sldId="293"/>
            <ac:spMk id="18" creationId="{9737EE20-8166-4F3D-B77F-0276DCCB3558}"/>
          </ac:spMkLst>
        </pc:spChg>
        <pc:spChg chg="add mod">
          <ac:chgData name="Liu Shuaiyi" userId="68c0f34e5a4aff4e" providerId="LiveId" clId="{67366DF3-A174-4E89-A62C-EFD8ACF54AB0}" dt="2023-04-13T05:25:23.009" v="1847" actId="1076"/>
          <ac:spMkLst>
            <pc:docMk/>
            <pc:sldMk cId="478743612" sldId="293"/>
            <ac:spMk id="19" creationId="{732E4D48-BC0A-428B-8E84-C848638ACE54}"/>
          </ac:spMkLst>
        </pc:spChg>
        <pc:picChg chg="add mod">
          <ac:chgData name="Liu Shuaiyi" userId="68c0f34e5a4aff4e" providerId="LiveId" clId="{67366DF3-A174-4E89-A62C-EFD8ACF54AB0}" dt="2023-04-13T05:25:26.179" v="1848" actId="1076"/>
          <ac:picMkLst>
            <pc:docMk/>
            <pc:sldMk cId="478743612" sldId="293"/>
            <ac:picMk id="3" creationId="{42A9E57B-EDF1-4856-933D-58F4EDF72F0D}"/>
          </ac:picMkLst>
        </pc:picChg>
        <pc:picChg chg="del">
          <ac:chgData name="Liu Shuaiyi" userId="68c0f34e5a4aff4e" providerId="LiveId" clId="{67366DF3-A174-4E89-A62C-EFD8ACF54AB0}" dt="2023-04-12T13:19:02.232" v="643" actId="478"/>
          <ac:picMkLst>
            <pc:docMk/>
            <pc:sldMk cId="478743612" sldId="293"/>
            <ac:picMk id="4" creationId="{9E8F194F-230B-4A1D-AD44-0FE016C44A63}"/>
          </ac:picMkLst>
        </pc:picChg>
        <pc:picChg chg="del">
          <ac:chgData name="Liu Shuaiyi" userId="68c0f34e5a4aff4e" providerId="LiveId" clId="{67366DF3-A174-4E89-A62C-EFD8ACF54AB0}" dt="2023-04-12T13:19:34.472" v="650" actId="478"/>
          <ac:picMkLst>
            <pc:docMk/>
            <pc:sldMk cId="478743612" sldId="293"/>
            <ac:picMk id="5" creationId="{62A4800F-5523-4E6F-AAFC-FC699B2C8A94}"/>
          </ac:picMkLst>
        </pc:picChg>
        <pc:picChg chg="del">
          <ac:chgData name="Liu Shuaiyi" userId="68c0f34e5a4aff4e" providerId="LiveId" clId="{67366DF3-A174-4E89-A62C-EFD8ACF54AB0}" dt="2023-04-12T13:19:52.753" v="658" actId="478"/>
          <ac:picMkLst>
            <pc:docMk/>
            <pc:sldMk cId="478743612" sldId="293"/>
            <ac:picMk id="6" creationId="{E8C0B11E-DE60-43DC-86B4-5BEF2BC18556}"/>
          </ac:picMkLst>
        </pc:picChg>
        <pc:picChg chg="del">
          <ac:chgData name="Liu Shuaiyi" userId="68c0f34e5a4aff4e" providerId="LiveId" clId="{67366DF3-A174-4E89-A62C-EFD8ACF54AB0}" dt="2023-04-12T13:20:26.518" v="664" actId="478"/>
          <ac:picMkLst>
            <pc:docMk/>
            <pc:sldMk cId="478743612" sldId="293"/>
            <ac:picMk id="10" creationId="{963A871C-F9CB-4690-BAE8-357D042F2786}"/>
          </ac:picMkLst>
        </pc:picChg>
        <pc:picChg chg="add mod ord">
          <ac:chgData name="Liu Shuaiyi" userId="68c0f34e5a4aff4e" providerId="LiveId" clId="{67366DF3-A174-4E89-A62C-EFD8ACF54AB0}" dt="2023-04-13T04:34:48.151" v="1706" actId="1076"/>
          <ac:picMkLst>
            <pc:docMk/>
            <pc:sldMk cId="478743612" sldId="293"/>
            <ac:picMk id="13" creationId="{6611E39D-0EBB-4626-B09C-1280722B9A1F}"/>
          </ac:picMkLst>
        </pc:picChg>
        <pc:picChg chg="add mod ord">
          <ac:chgData name="Liu Shuaiyi" userId="68c0f34e5a4aff4e" providerId="LiveId" clId="{67366DF3-A174-4E89-A62C-EFD8ACF54AB0}" dt="2023-04-13T04:34:48.151" v="1706" actId="1076"/>
          <ac:picMkLst>
            <pc:docMk/>
            <pc:sldMk cId="478743612" sldId="293"/>
            <ac:picMk id="14" creationId="{76D1262F-2A43-425E-AE35-C519233EDC6E}"/>
          </ac:picMkLst>
        </pc:picChg>
        <pc:picChg chg="add mod ord">
          <ac:chgData name="Liu Shuaiyi" userId="68c0f34e5a4aff4e" providerId="LiveId" clId="{67366DF3-A174-4E89-A62C-EFD8ACF54AB0}" dt="2023-04-13T04:34:48.151" v="1706" actId="1076"/>
          <ac:picMkLst>
            <pc:docMk/>
            <pc:sldMk cId="478743612" sldId="293"/>
            <ac:picMk id="15" creationId="{34C5193D-D415-4760-9A55-4D0989AEECEE}"/>
          </ac:picMkLst>
        </pc:picChg>
        <pc:picChg chg="add del mod">
          <ac:chgData name="Liu Shuaiyi" userId="68c0f34e5a4aff4e" providerId="LiveId" clId="{67366DF3-A174-4E89-A62C-EFD8ACF54AB0}" dt="2023-04-12T13:25:34.711" v="684" actId="478"/>
          <ac:picMkLst>
            <pc:docMk/>
            <pc:sldMk cId="478743612" sldId="293"/>
            <ac:picMk id="16" creationId="{6C4BB907-7388-483A-A8DA-D50233E0464B}"/>
          </ac:picMkLst>
        </pc:picChg>
        <pc:picChg chg="add del mod">
          <ac:chgData name="Liu Shuaiyi" userId="68c0f34e5a4aff4e" providerId="LiveId" clId="{67366DF3-A174-4E89-A62C-EFD8ACF54AB0}" dt="2023-04-13T04:12:45.650" v="1220" actId="478"/>
          <ac:picMkLst>
            <pc:docMk/>
            <pc:sldMk cId="478743612" sldId="293"/>
            <ac:picMk id="17" creationId="{DE3C6041-7C44-43DC-854F-D39764A064BA}"/>
          </ac:picMkLst>
        </pc:picChg>
      </pc:sldChg>
      <pc:sldChg chg="new del">
        <pc:chgData name="Liu Shuaiyi" userId="68c0f34e5a4aff4e" providerId="LiveId" clId="{67366DF3-A174-4E89-A62C-EFD8ACF54AB0}" dt="2023-04-12T13:17:35.161" v="630" actId="680"/>
        <pc:sldMkLst>
          <pc:docMk/>
          <pc:sldMk cId="1420862408" sldId="293"/>
        </pc:sldMkLst>
      </pc:sldChg>
      <pc:sldChg chg="addSp delSp modSp add mod ord">
        <pc:chgData name="Liu Shuaiyi" userId="68c0f34e5a4aff4e" providerId="LiveId" clId="{67366DF3-A174-4E89-A62C-EFD8ACF54AB0}" dt="2023-04-13T05:25:04.349" v="1844" actId="20577"/>
        <pc:sldMkLst>
          <pc:docMk/>
          <pc:sldMk cId="48713125" sldId="294"/>
        </pc:sldMkLst>
        <pc:spChg chg="mod">
          <ac:chgData name="Liu Shuaiyi" userId="68c0f34e5a4aff4e" providerId="LiveId" clId="{67366DF3-A174-4E89-A62C-EFD8ACF54AB0}" dt="2023-04-12T13:26:01.216" v="697" actId="20577"/>
          <ac:spMkLst>
            <pc:docMk/>
            <pc:sldMk cId="48713125" sldId="294"/>
            <ac:spMk id="2" creationId="{EE897BA4-B41E-47AD-A090-BE76A3EEB9FA}"/>
          </ac:spMkLst>
        </pc:spChg>
        <pc:spChg chg="add del">
          <ac:chgData name="Liu Shuaiyi" userId="68c0f34e5a4aff4e" providerId="LiveId" clId="{67366DF3-A174-4E89-A62C-EFD8ACF54AB0}" dt="2023-04-13T04:32:19.590" v="1658" actId="478"/>
          <ac:spMkLst>
            <pc:docMk/>
            <pc:sldMk cId="48713125" sldId="294"/>
            <ac:spMk id="4" creationId="{456D5511-8F70-46C9-BDB4-EAAB700E8E31}"/>
          </ac:spMkLst>
        </pc:spChg>
        <pc:spChg chg="add del mod">
          <ac:chgData name="Liu Shuaiyi" userId="68c0f34e5a4aff4e" providerId="LiveId" clId="{67366DF3-A174-4E89-A62C-EFD8ACF54AB0}" dt="2023-04-12T13:26:37.871" v="703"/>
          <ac:spMkLst>
            <pc:docMk/>
            <pc:sldMk cId="48713125" sldId="294"/>
            <ac:spMk id="4" creationId="{A8F4DC64-DA17-41CE-97B6-F06C9552DE0E}"/>
          </ac:spMkLst>
        </pc:spChg>
        <pc:spChg chg="mod">
          <ac:chgData name="Liu Shuaiyi" userId="68c0f34e5a4aff4e" providerId="LiveId" clId="{67366DF3-A174-4E89-A62C-EFD8ACF54AB0}" dt="2023-04-13T04:31:48.861" v="1650" actId="1076"/>
          <ac:spMkLst>
            <pc:docMk/>
            <pc:sldMk cId="48713125" sldId="294"/>
            <ac:spMk id="7" creationId="{66BE3C86-B217-454B-9F2C-2A1AC10B36C6}"/>
          </ac:spMkLst>
        </pc:spChg>
        <pc:spChg chg="mod">
          <ac:chgData name="Liu Shuaiyi" userId="68c0f34e5a4aff4e" providerId="LiveId" clId="{67366DF3-A174-4E89-A62C-EFD8ACF54AB0}" dt="2023-04-13T04:31:48.861" v="1650" actId="1076"/>
          <ac:spMkLst>
            <pc:docMk/>
            <pc:sldMk cId="48713125" sldId="294"/>
            <ac:spMk id="8" creationId="{E12D4E4C-ACCB-4D3C-8E4F-2205AB6B0057}"/>
          </ac:spMkLst>
        </pc:spChg>
        <pc:spChg chg="mod">
          <ac:chgData name="Liu Shuaiyi" userId="68c0f34e5a4aff4e" providerId="LiveId" clId="{67366DF3-A174-4E89-A62C-EFD8ACF54AB0}" dt="2023-04-13T04:31:48.861" v="1650" actId="1076"/>
          <ac:spMkLst>
            <pc:docMk/>
            <pc:sldMk cId="48713125" sldId="294"/>
            <ac:spMk id="9" creationId="{413B0279-2BE3-4B29-B82E-8519263FF60E}"/>
          </ac:spMkLst>
        </pc:spChg>
        <pc:spChg chg="mod">
          <ac:chgData name="Liu Shuaiyi" userId="68c0f34e5a4aff4e" providerId="LiveId" clId="{67366DF3-A174-4E89-A62C-EFD8ACF54AB0}" dt="2023-04-13T05:25:04.349" v="1844" actId="20577"/>
          <ac:spMkLst>
            <pc:docMk/>
            <pc:sldMk cId="48713125" sldId="294"/>
            <ac:spMk id="11" creationId="{0FDF1A48-6006-4F40-BAEC-76AAD27E19E7}"/>
          </ac:spMkLst>
        </pc:spChg>
        <pc:spChg chg="add del mod">
          <ac:chgData name="Liu Shuaiyi" userId="68c0f34e5a4aff4e" providerId="LiveId" clId="{67366DF3-A174-4E89-A62C-EFD8ACF54AB0}" dt="2023-04-13T04:33:45.442" v="1679"/>
          <ac:spMkLst>
            <pc:docMk/>
            <pc:sldMk cId="48713125" sldId="294"/>
            <ac:spMk id="13" creationId="{818F7A5C-C313-4602-BE6D-00E167EC7BA0}"/>
          </ac:spMkLst>
        </pc:spChg>
        <pc:spChg chg="add del mod">
          <ac:chgData name="Liu Shuaiyi" userId="68c0f34e5a4aff4e" providerId="LiveId" clId="{67366DF3-A174-4E89-A62C-EFD8ACF54AB0}" dt="2023-04-13T04:32:48.275" v="1661" actId="21"/>
          <ac:spMkLst>
            <pc:docMk/>
            <pc:sldMk cId="48713125" sldId="294"/>
            <ac:spMk id="14" creationId="{9B316E10-E8DD-44B7-8D94-841F809318DB}"/>
          </ac:spMkLst>
        </pc:spChg>
        <pc:spChg chg="add mod">
          <ac:chgData name="Liu Shuaiyi" userId="68c0f34e5a4aff4e" providerId="LiveId" clId="{67366DF3-A174-4E89-A62C-EFD8ACF54AB0}" dt="2023-04-13T04:34:07.891" v="1687" actId="1076"/>
          <ac:spMkLst>
            <pc:docMk/>
            <pc:sldMk cId="48713125" sldId="294"/>
            <ac:spMk id="15" creationId="{4887AA17-CE8A-43B0-9F12-CD319F28D2A9}"/>
          </ac:spMkLst>
        </pc:spChg>
        <pc:spChg chg="add del">
          <ac:chgData name="Liu Shuaiyi" userId="68c0f34e5a4aff4e" providerId="LiveId" clId="{67366DF3-A174-4E89-A62C-EFD8ACF54AB0}" dt="2023-04-13T04:33:05.521" v="1664"/>
          <ac:spMkLst>
            <pc:docMk/>
            <pc:sldMk cId="48713125" sldId="294"/>
            <ac:spMk id="16" creationId="{8B81F495-2279-4C1B-9FAE-6BE5E793DD10}"/>
          </ac:spMkLst>
        </pc:spChg>
        <pc:spChg chg="add del mod">
          <ac:chgData name="Liu Shuaiyi" userId="68c0f34e5a4aff4e" providerId="LiveId" clId="{67366DF3-A174-4E89-A62C-EFD8ACF54AB0}" dt="2023-04-13T04:33:40.454" v="1676"/>
          <ac:spMkLst>
            <pc:docMk/>
            <pc:sldMk cId="48713125" sldId="294"/>
            <ac:spMk id="17" creationId="{996261B9-E128-4B35-946F-52B5BB786807}"/>
          </ac:spMkLst>
        </pc:spChg>
        <pc:spChg chg="add mod">
          <ac:chgData name="Liu Shuaiyi" userId="68c0f34e5a4aff4e" providerId="LiveId" clId="{67366DF3-A174-4E89-A62C-EFD8ACF54AB0}" dt="2023-04-13T04:34:22.234" v="1700" actId="20577"/>
          <ac:spMkLst>
            <pc:docMk/>
            <pc:sldMk cId="48713125" sldId="294"/>
            <ac:spMk id="18" creationId="{A483AD35-B7F5-4E37-902E-6BF8815427A2}"/>
          </ac:spMkLst>
        </pc:spChg>
        <pc:spChg chg="add del">
          <ac:chgData name="Liu Shuaiyi" userId="68c0f34e5a4aff4e" providerId="LiveId" clId="{67366DF3-A174-4E89-A62C-EFD8ACF54AB0}" dt="2023-04-13T04:36:41.780" v="1785" actId="478"/>
          <ac:spMkLst>
            <pc:docMk/>
            <pc:sldMk cId="48713125" sldId="294"/>
            <ac:spMk id="19" creationId="{AB882A4D-F633-49B7-860F-E3B7204F2066}"/>
          </ac:spMkLst>
        </pc:spChg>
        <pc:picChg chg="add mod">
          <ac:chgData name="Liu Shuaiyi" userId="68c0f34e5a4aff4e" providerId="LiveId" clId="{67366DF3-A174-4E89-A62C-EFD8ACF54AB0}" dt="2023-04-13T04:31:42.376" v="1648" actId="1076"/>
          <ac:picMkLst>
            <pc:docMk/>
            <pc:sldMk cId="48713125" sldId="294"/>
            <ac:picMk id="3" creationId="{20E5CF9C-D218-4B87-B570-A1D564CA0913}"/>
          </ac:picMkLst>
        </pc:picChg>
        <pc:picChg chg="add mod ord">
          <ac:chgData name="Liu Shuaiyi" userId="68c0f34e5a4aff4e" providerId="LiveId" clId="{67366DF3-A174-4E89-A62C-EFD8ACF54AB0}" dt="2023-04-13T04:31:48.861" v="1650" actId="1076"/>
          <ac:picMkLst>
            <pc:docMk/>
            <pc:sldMk cId="48713125" sldId="294"/>
            <ac:picMk id="5" creationId="{7C3753C5-6EB6-445E-BA03-68DC76C80977}"/>
          </ac:picMkLst>
        </pc:picChg>
        <pc:picChg chg="add mod ord">
          <ac:chgData name="Liu Shuaiyi" userId="68c0f34e5a4aff4e" providerId="LiveId" clId="{67366DF3-A174-4E89-A62C-EFD8ACF54AB0}" dt="2023-04-13T04:31:48.861" v="1650" actId="1076"/>
          <ac:picMkLst>
            <pc:docMk/>
            <pc:sldMk cId="48713125" sldId="294"/>
            <ac:picMk id="6" creationId="{006FD60E-8959-4913-97FB-8786D9AC920D}"/>
          </ac:picMkLst>
        </pc:picChg>
        <pc:picChg chg="add mod ord">
          <ac:chgData name="Liu Shuaiyi" userId="68c0f34e5a4aff4e" providerId="LiveId" clId="{67366DF3-A174-4E89-A62C-EFD8ACF54AB0}" dt="2023-04-13T04:31:56.232" v="1653" actId="1076"/>
          <ac:picMkLst>
            <pc:docMk/>
            <pc:sldMk cId="48713125" sldId="294"/>
            <ac:picMk id="10" creationId="{C3EA0DB8-7904-494C-832B-A82E01CB323B}"/>
          </ac:picMkLst>
        </pc:picChg>
        <pc:picChg chg="add del mod modCrop">
          <ac:chgData name="Liu Shuaiyi" userId="68c0f34e5a4aff4e" providerId="LiveId" clId="{67366DF3-A174-4E89-A62C-EFD8ACF54AB0}" dt="2023-04-13T04:15:00.029" v="1225" actId="478"/>
          <ac:picMkLst>
            <pc:docMk/>
            <pc:sldMk cId="48713125" sldId="294"/>
            <ac:picMk id="12" creationId="{B3D1FD72-D411-4918-9AD6-7D80077084FC}"/>
          </ac:picMkLst>
        </pc:picChg>
        <pc:picChg chg="del mod">
          <ac:chgData name="Liu Shuaiyi" userId="68c0f34e5a4aff4e" providerId="LiveId" clId="{67366DF3-A174-4E89-A62C-EFD8ACF54AB0}" dt="2023-04-12T13:26:11.727" v="702" actId="478"/>
          <ac:picMkLst>
            <pc:docMk/>
            <pc:sldMk cId="48713125" sldId="294"/>
            <ac:picMk id="13" creationId="{6611E39D-0EBB-4626-B09C-1280722B9A1F}"/>
          </ac:picMkLst>
        </pc:picChg>
        <pc:picChg chg="del">
          <ac:chgData name="Liu Shuaiyi" userId="68c0f34e5a4aff4e" providerId="LiveId" clId="{67366DF3-A174-4E89-A62C-EFD8ACF54AB0}" dt="2023-04-12T13:26:47.137" v="707" actId="478"/>
          <ac:picMkLst>
            <pc:docMk/>
            <pc:sldMk cId="48713125" sldId="294"/>
            <ac:picMk id="14" creationId="{76D1262F-2A43-425E-AE35-C519233EDC6E}"/>
          </ac:picMkLst>
        </pc:picChg>
        <pc:picChg chg="del">
          <ac:chgData name="Liu Shuaiyi" userId="68c0f34e5a4aff4e" providerId="LiveId" clId="{67366DF3-A174-4E89-A62C-EFD8ACF54AB0}" dt="2023-04-12T13:29:47.237" v="715" actId="478"/>
          <ac:picMkLst>
            <pc:docMk/>
            <pc:sldMk cId="48713125" sldId="294"/>
            <ac:picMk id="15" creationId="{34C5193D-D415-4760-9A55-4D0989AEECEE}"/>
          </ac:picMkLst>
        </pc:picChg>
        <pc:picChg chg="del">
          <ac:chgData name="Liu Shuaiyi" userId="68c0f34e5a4aff4e" providerId="LiveId" clId="{67366DF3-A174-4E89-A62C-EFD8ACF54AB0}" dt="2023-04-12T13:30:12.823" v="720" actId="478"/>
          <ac:picMkLst>
            <pc:docMk/>
            <pc:sldMk cId="48713125" sldId="294"/>
            <ac:picMk id="17" creationId="{DE3C6041-7C44-43DC-854F-D39764A064BA}"/>
          </ac:picMkLst>
        </pc:picChg>
      </pc:sldChg>
      <pc:sldChg chg="addSp delSp modSp add mod ord">
        <pc:chgData name="Liu Shuaiyi" userId="68c0f34e5a4aff4e" providerId="LiveId" clId="{67366DF3-A174-4E89-A62C-EFD8ACF54AB0}" dt="2023-04-13T03:32:30.717" v="1215" actId="478"/>
        <pc:sldMkLst>
          <pc:docMk/>
          <pc:sldMk cId="3401588607" sldId="295"/>
        </pc:sldMkLst>
        <pc:spChg chg="mod">
          <ac:chgData name="Liu Shuaiyi" userId="68c0f34e5a4aff4e" providerId="LiveId" clId="{67366DF3-A174-4E89-A62C-EFD8ACF54AB0}" dt="2023-04-12T13:48:37.666" v="737" actId="20577"/>
          <ac:spMkLst>
            <pc:docMk/>
            <pc:sldMk cId="3401588607" sldId="295"/>
            <ac:spMk id="2" creationId="{D661F13B-5D97-401B-BE81-AECCB9AC7106}"/>
          </ac:spMkLst>
        </pc:spChg>
        <pc:spChg chg="del mod">
          <ac:chgData name="Liu Shuaiyi" userId="68c0f34e5a4aff4e" providerId="LiveId" clId="{67366DF3-A174-4E89-A62C-EFD8ACF54AB0}" dt="2023-04-13T03:32:30.717" v="1215" actId="478"/>
          <ac:spMkLst>
            <pc:docMk/>
            <pc:sldMk cId="3401588607" sldId="295"/>
            <ac:spMk id="9" creationId="{3E80D8BD-6CF0-4FD4-AE85-0AE4C6E0E575}"/>
          </ac:spMkLst>
        </pc:spChg>
        <pc:spChg chg="del">
          <ac:chgData name="Liu Shuaiyi" userId="68c0f34e5a4aff4e" providerId="LiveId" clId="{67366DF3-A174-4E89-A62C-EFD8ACF54AB0}" dt="2023-04-12T13:56:02.981" v="780" actId="478"/>
          <ac:spMkLst>
            <pc:docMk/>
            <pc:sldMk cId="3401588607" sldId="295"/>
            <ac:spMk id="15" creationId="{2996F4FE-E362-4157-BC26-9910D7ECB961}"/>
          </ac:spMkLst>
        </pc:spChg>
        <pc:spChg chg="add del mod">
          <ac:chgData name="Liu Shuaiyi" userId="68c0f34e5a4aff4e" providerId="LiveId" clId="{67366DF3-A174-4E89-A62C-EFD8ACF54AB0}" dt="2023-04-12T13:50:01.759" v="741"/>
          <ac:spMkLst>
            <pc:docMk/>
            <pc:sldMk cId="3401588607" sldId="295"/>
            <ac:spMk id="16" creationId="{5AA1A8D2-3115-4B38-AE07-97A099CA5084}"/>
          </ac:spMkLst>
        </pc:spChg>
        <pc:picChg chg="del">
          <ac:chgData name="Liu Shuaiyi" userId="68c0f34e5a4aff4e" providerId="LiveId" clId="{67366DF3-A174-4E89-A62C-EFD8ACF54AB0}" dt="2023-04-12T13:49:57.127" v="738" actId="478"/>
          <ac:picMkLst>
            <pc:docMk/>
            <pc:sldMk cId="3401588607" sldId="295"/>
            <ac:picMk id="4" creationId="{CEE78E10-C135-479E-BC94-EE288449540D}"/>
          </ac:picMkLst>
        </pc:picChg>
        <pc:picChg chg="del">
          <ac:chgData name="Liu Shuaiyi" userId="68c0f34e5a4aff4e" providerId="LiveId" clId="{67366DF3-A174-4E89-A62C-EFD8ACF54AB0}" dt="2023-04-12T13:50:11.624" v="746" actId="478"/>
          <ac:picMkLst>
            <pc:docMk/>
            <pc:sldMk cId="3401588607" sldId="295"/>
            <ac:picMk id="5" creationId="{3D50ECAA-EE4B-4B84-A2AE-5790450C7A0E}"/>
          </ac:picMkLst>
        </pc:picChg>
        <pc:picChg chg="del mod">
          <ac:chgData name="Liu Shuaiyi" userId="68c0f34e5a4aff4e" providerId="LiveId" clId="{67366DF3-A174-4E89-A62C-EFD8ACF54AB0}" dt="2023-04-12T13:50:48.375" v="752" actId="478"/>
          <ac:picMkLst>
            <pc:docMk/>
            <pc:sldMk cId="3401588607" sldId="295"/>
            <ac:picMk id="6" creationId="{B0BA01E0-3C2C-4E19-B38F-6E6F0CC19190}"/>
          </ac:picMkLst>
        </pc:picChg>
        <pc:picChg chg="del">
          <ac:chgData name="Liu Shuaiyi" userId="68c0f34e5a4aff4e" providerId="LiveId" clId="{67366DF3-A174-4E89-A62C-EFD8ACF54AB0}" dt="2023-04-12T13:51:21.322" v="758" actId="478"/>
          <ac:picMkLst>
            <pc:docMk/>
            <pc:sldMk cId="3401588607" sldId="295"/>
            <ac:picMk id="7" creationId="{5377866B-8FC7-4F46-8922-56F0B165B7CF}"/>
          </ac:picMkLst>
        </pc:picChg>
        <pc:picChg chg="del">
          <ac:chgData name="Liu Shuaiyi" userId="68c0f34e5a4aff4e" providerId="LiveId" clId="{67366DF3-A174-4E89-A62C-EFD8ACF54AB0}" dt="2023-04-12T13:51:49.223" v="764" actId="478"/>
          <ac:picMkLst>
            <pc:docMk/>
            <pc:sldMk cId="3401588607" sldId="295"/>
            <ac:picMk id="8" creationId="{747604DA-AFEE-452C-83D3-70106236FB1F}"/>
          </ac:picMkLst>
        </pc:picChg>
        <pc:picChg chg="del">
          <ac:chgData name="Liu Shuaiyi" userId="68c0f34e5a4aff4e" providerId="LiveId" clId="{67366DF3-A174-4E89-A62C-EFD8ACF54AB0}" dt="2023-04-12T13:55:57.706" v="778" actId="478"/>
          <ac:picMkLst>
            <pc:docMk/>
            <pc:sldMk cId="3401588607" sldId="295"/>
            <ac:picMk id="14" creationId="{689EA921-BFAA-4C75-A1D5-06A419934999}"/>
          </ac:picMkLst>
        </pc:picChg>
        <pc:picChg chg="add del">
          <ac:chgData name="Liu Shuaiyi" userId="68c0f34e5a4aff4e" providerId="LiveId" clId="{67366DF3-A174-4E89-A62C-EFD8ACF54AB0}" dt="2023-04-12T13:49:59.976" v="740"/>
          <ac:picMkLst>
            <pc:docMk/>
            <pc:sldMk cId="3401588607" sldId="295"/>
            <ac:picMk id="17" creationId="{D424DF2F-B69B-4502-A97D-2EF47532C702}"/>
          </ac:picMkLst>
        </pc:picChg>
        <pc:picChg chg="add mod ord">
          <ac:chgData name="Liu Shuaiyi" userId="68c0f34e5a4aff4e" providerId="LiveId" clId="{67366DF3-A174-4E89-A62C-EFD8ACF54AB0}" dt="2023-04-12T13:50:09.859" v="745" actId="1076"/>
          <ac:picMkLst>
            <pc:docMk/>
            <pc:sldMk cId="3401588607" sldId="295"/>
            <ac:picMk id="18" creationId="{383C9A0F-B12C-498E-872B-6BA9F19D68B9}"/>
          </ac:picMkLst>
        </pc:picChg>
        <pc:picChg chg="add mod ord">
          <ac:chgData name="Liu Shuaiyi" userId="68c0f34e5a4aff4e" providerId="LiveId" clId="{67366DF3-A174-4E89-A62C-EFD8ACF54AB0}" dt="2023-04-12T13:50:45.764" v="750" actId="167"/>
          <ac:picMkLst>
            <pc:docMk/>
            <pc:sldMk cId="3401588607" sldId="295"/>
            <ac:picMk id="19" creationId="{FFCE5A58-C6F7-4C27-A78B-9A8677742F88}"/>
          </ac:picMkLst>
        </pc:picChg>
        <pc:picChg chg="add mod ord">
          <ac:chgData name="Liu Shuaiyi" userId="68c0f34e5a4aff4e" providerId="LiveId" clId="{67366DF3-A174-4E89-A62C-EFD8ACF54AB0}" dt="2023-04-12T13:51:19.487" v="757" actId="14100"/>
          <ac:picMkLst>
            <pc:docMk/>
            <pc:sldMk cId="3401588607" sldId="295"/>
            <ac:picMk id="20" creationId="{E32B772D-6E46-4D89-9CC1-81EF64DA66AF}"/>
          </ac:picMkLst>
        </pc:picChg>
        <pc:picChg chg="add mod ord">
          <ac:chgData name="Liu Shuaiyi" userId="68c0f34e5a4aff4e" providerId="LiveId" clId="{67366DF3-A174-4E89-A62C-EFD8ACF54AB0}" dt="2023-04-12T13:51:46.861" v="763" actId="167"/>
          <ac:picMkLst>
            <pc:docMk/>
            <pc:sldMk cId="3401588607" sldId="295"/>
            <ac:picMk id="21" creationId="{48E4AFDB-05FB-4D57-ACFB-CBF83C62B7ED}"/>
          </ac:picMkLst>
        </pc:picChg>
        <pc:picChg chg="add mod">
          <ac:chgData name="Liu Shuaiyi" userId="68c0f34e5a4aff4e" providerId="LiveId" clId="{67366DF3-A174-4E89-A62C-EFD8ACF54AB0}" dt="2023-04-12T13:56:06.837" v="782" actId="1076"/>
          <ac:picMkLst>
            <pc:docMk/>
            <pc:sldMk cId="3401588607" sldId="295"/>
            <ac:picMk id="22" creationId="{52003631-4AD5-4132-9BF1-EC022E31858B}"/>
          </ac:picMkLst>
        </pc:picChg>
      </pc:sldChg>
      <pc:sldChg chg="modSp new mod">
        <pc:chgData name="Liu Shuaiyi" userId="68c0f34e5a4aff4e" providerId="LiveId" clId="{67366DF3-A174-4E89-A62C-EFD8ACF54AB0}" dt="2023-04-13T04:20:46.162" v="1252" actId="20577"/>
        <pc:sldMkLst>
          <pc:docMk/>
          <pc:sldMk cId="109875917" sldId="296"/>
        </pc:sldMkLst>
        <pc:spChg chg="mod">
          <ac:chgData name="Liu Shuaiyi" userId="68c0f34e5a4aff4e" providerId="LiveId" clId="{67366DF3-A174-4E89-A62C-EFD8ACF54AB0}" dt="2023-04-12T13:57:04.969" v="832" actId="20577"/>
          <ac:spMkLst>
            <pc:docMk/>
            <pc:sldMk cId="109875917" sldId="296"/>
            <ac:spMk id="2" creationId="{CAA0A325-FB5E-4F0F-9524-5DFB66EBBD40}"/>
          </ac:spMkLst>
        </pc:spChg>
        <pc:spChg chg="mod">
          <ac:chgData name="Liu Shuaiyi" userId="68c0f34e5a4aff4e" providerId="LiveId" clId="{67366DF3-A174-4E89-A62C-EFD8ACF54AB0}" dt="2023-04-13T04:20:46.162" v="1252" actId="20577"/>
          <ac:spMkLst>
            <pc:docMk/>
            <pc:sldMk cId="109875917" sldId="296"/>
            <ac:spMk id="3" creationId="{537D8A21-3F25-4571-BC3B-930858509854}"/>
          </ac:spMkLst>
        </pc:spChg>
      </pc:sldChg>
      <pc:sldChg chg="modSp new mod">
        <pc:chgData name="Liu Shuaiyi" userId="68c0f34e5a4aff4e" providerId="LiveId" clId="{67366DF3-A174-4E89-A62C-EFD8ACF54AB0}" dt="2023-04-13T04:23:09.616" v="1345"/>
        <pc:sldMkLst>
          <pc:docMk/>
          <pc:sldMk cId="1668607450" sldId="297"/>
        </pc:sldMkLst>
        <pc:spChg chg="mod">
          <ac:chgData name="Liu Shuaiyi" userId="68c0f34e5a4aff4e" providerId="LiveId" clId="{67366DF3-A174-4E89-A62C-EFD8ACF54AB0}" dt="2023-04-13T04:21:30.470" v="1260" actId="20577"/>
          <ac:spMkLst>
            <pc:docMk/>
            <pc:sldMk cId="1668607450" sldId="297"/>
            <ac:spMk id="2" creationId="{4151E61B-7A61-4711-B8BD-03ECE8DCC4B8}"/>
          </ac:spMkLst>
        </pc:spChg>
        <pc:spChg chg="mod">
          <ac:chgData name="Liu Shuaiyi" userId="68c0f34e5a4aff4e" providerId="LiveId" clId="{67366DF3-A174-4E89-A62C-EFD8ACF54AB0}" dt="2023-04-13T04:23:09.616" v="1345"/>
          <ac:spMkLst>
            <pc:docMk/>
            <pc:sldMk cId="1668607450" sldId="297"/>
            <ac:spMk id="3" creationId="{128BEEB3-4060-453F-B5D7-C9FA1D66E25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96B3-3992-49C8-816C-6B8B459BBDAE}" type="datetimeFigureOut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A6A17-2516-4DB4-804B-8C239C4751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49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7A37B9-DCF0-4907-8089-7459FC7AD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CA7B763-81B1-49B6-8043-E9F4137EF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9C0EE3-94AD-42BF-AD05-E06589A1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A20B3-2286-4104-9C67-0A91F0076381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53C64B5-4378-447F-8B53-FBCD24C7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446E4B-BA02-4775-A39B-3FEF7CED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9213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8BAD1F-3C56-49F7-826A-BA8C62E00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21EFE9-D698-4283-879E-92F4431B9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E43E1F-82F0-4C8A-8803-ECA27E11E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B962-6C13-4C67-8E68-648337619884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525EF5-7117-47D8-91F2-E02EA916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36C3FD-6180-4C56-A264-16C0CFA12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807AFD-2231-4A0C-8F7F-AD64C90DEE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5E3278-E120-4EDC-BBE3-97FAA7A7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986280-5012-43E3-A7DE-BC028815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07B7B-0785-4EF8-8770-59915C5B0818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064D9F-9BCB-4C4D-B203-E3D47ED07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922CDF-8D68-4736-95FB-0EE95D84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30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1D4552-CD0D-4277-AA79-57D2C25B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664087-EBB9-41FD-BE2E-634F0A764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212341-9B8D-4F68-B724-2CB85522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677B1-8421-4B44-AA5B-EF2F2641E46B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B41946-1C8C-4ECB-8984-D245A97A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263362-62B9-4506-B648-053D831A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909E5-29AB-4AD9-BDD3-EBB7CE501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90EBF4-00CC-4FFC-BA1F-971660E8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DC7A3B-1975-4E30-AD30-86C91AA8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86EA9-EE47-44E9-AB92-6AFC437DFC3E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B639DB-93A2-4EDD-A1C0-8C3DBCA9D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67A698-38E8-4B8A-B0EE-5A1F1E3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8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888A3A-0015-46CC-9AAC-EE4C03D5F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4DA1C3-455D-4EE1-A3B3-C5EE08019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6AC96BA-7C37-4500-A012-3DFE0C967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9DE3B4-49C7-4E9D-8A8A-0B24C59C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E08-3F36-4A05-BACB-1C91BC95670B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371C0F-DF7D-48D6-A599-E08D8918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72DF1E-A106-4B53-95BA-59FAEA286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8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497033-14B4-4405-AB92-0D819C6E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B7F66F-09E3-4E8B-A680-8527F5765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CD9C5D-7520-4689-9525-40BB24CCB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E4CD55C-F1FC-471D-9FEE-95DAF36EB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2BFA692-F8E1-44ED-B94B-43D51BA24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65C0D-9D59-42D5-9584-03A099474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64BE-D37A-4DAD-8944-2E9F072C448A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565972-4F81-4468-8BFC-A1491848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A6C48FF-1894-4685-9BAF-14BB4A8C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505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1AA6-206A-4B78-901B-17B346E4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5BD4DA-4489-4ECE-B93B-C4CC4954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8695-9BC4-44C4-B6E1-4F0228BB6CA0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4DA359-3C72-46B3-8422-3B13EA30D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F94183-F4A1-4DAB-9B74-A4AD4168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12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BE01CA-5884-4B2C-9357-3CFA60C9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99ECA-EB87-46E1-88B1-60BBCC9219EA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2A6C67-CF16-4841-80A1-DA0C13A75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FC2C64-8667-4A79-A99B-E799CF6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78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95768C-A88D-4D15-BEEF-542476A1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2E786D-24AB-4393-BD07-0F8D8ECC3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D528AF-0906-42FB-9A2B-CBCD2BE97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8D77916-9C0D-44EC-A49E-7D785D6B5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0AA32-6816-4AD2-92E1-6DC094F0D02A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0AA3B1-D668-4DE6-86D2-6FDE7070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CD9896-2B6B-4004-8807-A831AC259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59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D30FB-8D57-44D7-BDC2-57C3E47B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C2D2CF-186B-4818-80B5-7EF5F3B2F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060C2B-F1A7-4FE9-AEA1-3C2B0001A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ECFB51-B765-444C-A6FD-7CFD47713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07A9-2080-4A4A-ABF8-934BE882FDB4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01BDA1-0D2C-469C-8368-E41129EB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CA09A-226D-487F-8C19-7534EBBE5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400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E94671-8FEF-4DA9-A034-771639D5D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B3BCD5-490A-463E-BCBB-1BBFE1F99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04B3-9DFC-426A-BAB8-ADA958FBD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9A80A-2675-48C0-89D4-D01F90C89D72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E655D6-A5B6-4AD0-970C-B61278939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3820E5-B34E-46AC-B6B5-66E5BE922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90F9-E24F-40BA-B40E-F38A79FAC5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86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933B4-079A-4C32-BFE1-AE7A247A1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and </a:t>
            </a:r>
            <a:r>
              <a:rPr lang="en-US" altLang="zh-CN" dirty="0" err="1"/>
              <a:t>dE</a:t>
            </a:r>
            <a:r>
              <a:rPr lang="en-US" altLang="zh-CN" dirty="0"/>
              <a:t>/dx Comparison in different Sampling rate and Angle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A2616A-FFFE-47B9-B8EF-4B12EF4F2F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u="sng" dirty="0">
                <a:sym typeface="+mn-ea"/>
              </a:rPr>
              <a:t>Shuaiyi Liu</a:t>
            </a:r>
            <a:r>
              <a:rPr lang="en-US" altLang="zh-CN" dirty="0">
                <a:sym typeface="+mn-ea"/>
              </a:rPr>
              <a:t>, </a:t>
            </a:r>
            <a:r>
              <a:rPr lang="en-US" altLang="zh-CN" dirty="0" err="1">
                <a:sym typeface="+mn-ea"/>
              </a:rPr>
              <a:t>Yaxin</a:t>
            </a:r>
            <a:r>
              <a:rPr lang="en-US" altLang="zh-CN" dirty="0">
                <a:sym typeface="+mn-ea"/>
              </a:rPr>
              <a:t> Shen, </a:t>
            </a:r>
            <a:r>
              <a:rPr lang="en-US" altLang="zh-CN" dirty="0" err="1">
                <a:sym typeface="+mn-ea"/>
              </a:rPr>
              <a:t>Guang</a:t>
            </a:r>
            <a:r>
              <a:rPr lang="en-US" altLang="zh-CN" dirty="0">
                <a:sym typeface="+mn-ea"/>
              </a:rPr>
              <a:t> Zhao,  </a:t>
            </a:r>
            <a:r>
              <a:rPr lang="en-US" altLang="zh-CN" dirty="0" err="1">
                <a:sym typeface="+mn-ea"/>
              </a:rPr>
              <a:t>Linghui</a:t>
            </a:r>
            <a:r>
              <a:rPr lang="en-US" altLang="zh-CN" dirty="0">
                <a:sym typeface="+mn-ea"/>
              </a:rPr>
              <a:t> Wu, </a:t>
            </a:r>
            <a:r>
              <a:rPr lang="en-US" altLang="zh-CN" dirty="0" err="1">
                <a:sym typeface="+mn-ea"/>
              </a:rPr>
              <a:t>Mingyi</a:t>
            </a:r>
            <a:r>
              <a:rPr lang="en-US" altLang="zh-CN" dirty="0">
                <a:sym typeface="+mn-ea"/>
              </a:rPr>
              <a:t> Dong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4D9A41-2BD9-4C6A-8D7D-0B34B244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09C6-94DD-44ED-9226-1A55206EA3AE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41B59D-A669-4B67-85D6-73BFAB8A0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B69-C2E0-40A4-97B6-932F7EC9C23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15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DC0CE17-FC81-4798-966B-FFDDCF0F35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600" dirty="0"/>
                  <a:t>Dependency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3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sz="3600" dirty="0"/>
                  <a:t>(First Cluster Time) and correction</a:t>
                </a:r>
                <a:endParaRPr lang="zh-CN" altLang="en-US" sz="3600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FDC0CE17-FC81-4798-966B-FFDDCF0F3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2"/>
                <a:stretch>
                  <a:fillRect l="-17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190BE5-D4CB-48EB-9A03-5468D298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Run16+17+18, 65000 events,  Sampling rate 1.5G, 45° </a:t>
            </a: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8FABAE9-396C-4461-819D-244B067B75A9}"/>
                  </a:ext>
                </a:extLst>
              </p:cNvPr>
              <p:cNvSpPr txBox="1"/>
              <p:nvPr/>
            </p:nvSpPr>
            <p:spPr>
              <a:xfrm flipH="1">
                <a:off x="3603334" y="5743068"/>
                <a:ext cx="5431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Correct </a:t>
                </a:r>
                <a:r>
                  <a:rPr lang="en-US" altLang="zh-CN" dirty="0" err="1"/>
                  <a:t>ncount</a:t>
                </a:r>
                <a:r>
                  <a:rPr lang="en-US" altLang="zh-CN" dirty="0"/>
                  <a:t> to </a:t>
                </a:r>
                <a:r>
                  <a:rPr lang="en-US" altLang="zh-CN" dirty="0" err="1"/>
                  <a:t>ncount</a:t>
                </a:r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8FABAE9-396C-4461-819D-244B067B7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03334" y="5743068"/>
                <a:ext cx="5431256" cy="369332"/>
              </a:xfrm>
              <a:prstGeom prst="rect">
                <a:avLst/>
              </a:prstGeom>
              <a:blipFill>
                <a:blip r:embed="rId3"/>
                <a:stretch>
                  <a:fillRect l="-89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头: 右 7">
            <a:extLst>
              <a:ext uri="{FF2B5EF4-FFF2-40B4-BE49-F238E27FC236}">
                <a16:creationId xmlns:a16="http://schemas.microsoft.com/office/drawing/2014/main" id="{B501DDF7-9A2E-48F0-9805-6FB441CEECE9}"/>
              </a:ext>
            </a:extLst>
          </p:cNvPr>
          <p:cNvSpPr/>
          <p:nvPr/>
        </p:nvSpPr>
        <p:spPr>
          <a:xfrm>
            <a:off x="5180379" y="4001293"/>
            <a:ext cx="1282046" cy="348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日期占位符 8">
            <a:extLst>
              <a:ext uri="{FF2B5EF4-FFF2-40B4-BE49-F238E27FC236}">
                <a16:creationId xmlns:a16="http://schemas.microsoft.com/office/drawing/2014/main" id="{FB23120F-0CA0-411B-BAD9-404AB376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687D-5B93-4703-BD0F-C276F0B0DDD7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6509B14-BC97-425E-9962-0B836692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B69-C2E0-40A4-97B6-932F7EC9C233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A0D942F-A541-49F9-A77C-4C069E07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595" y="2746706"/>
            <a:ext cx="4848521" cy="26353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D6EB27-56B9-4B9D-A145-493EABA52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3794"/>
            <a:ext cx="5180379" cy="281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02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29948F4-5855-44E8-8C80-2FF2723F99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Ncount</a:t>
                </a:r>
                <a:r>
                  <a:rPr lang="en-US" altLang="zh-CN" dirty="0"/>
                  <a:t> Comparison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 Correction)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29948F4-5855-44E8-8C80-2FF2723F9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52C846C-751B-4791-A0BD-0E8270979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5035" y="2026404"/>
            <a:ext cx="4835962" cy="335630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BBBDC59-152A-4EC1-B48C-1A1E509A760A}"/>
              </a:ext>
            </a:extLst>
          </p:cNvPr>
          <p:cNvSpPr txBox="1"/>
          <p:nvPr/>
        </p:nvSpPr>
        <p:spPr>
          <a:xfrm>
            <a:off x="1836531" y="5349090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Before correction</a:t>
            </a:r>
          </a:p>
          <a:p>
            <a:r>
              <a:rPr lang="en-US" altLang="zh-CN" dirty="0"/>
              <a:t>18.3/55.18=33.16%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C73B1B-9E3C-4377-A6F4-C0C7FD94204F}"/>
              </a:ext>
            </a:extLst>
          </p:cNvPr>
          <p:cNvSpPr txBox="1"/>
          <p:nvPr/>
        </p:nvSpPr>
        <p:spPr>
          <a:xfrm>
            <a:off x="7303674" y="5463783"/>
            <a:ext cx="2156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After correction</a:t>
            </a:r>
          </a:p>
          <a:p>
            <a:r>
              <a:rPr lang="en-US" altLang="zh-CN" dirty="0"/>
              <a:t>19.76/63.36=31.19%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2F66A5-7D1E-4EEC-9995-91A22C44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749-BE86-4591-A23B-C868DE8E0EA0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CEDBFE-87EE-48BB-A25C-C2A1356C4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B69-C2E0-40A4-97B6-932F7EC9C23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E82F6B-B8B6-4593-AC08-9B5248AA5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328" y="2089342"/>
            <a:ext cx="4711790" cy="315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箭头: 右 5">
            <a:extLst>
              <a:ext uri="{FF2B5EF4-FFF2-40B4-BE49-F238E27FC236}">
                <a16:creationId xmlns:a16="http://schemas.microsoft.com/office/drawing/2014/main" id="{E78973BE-6E89-4348-8046-89BFC12CF5F6}"/>
              </a:ext>
            </a:extLst>
          </p:cNvPr>
          <p:cNvSpPr/>
          <p:nvPr/>
        </p:nvSpPr>
        <p:spPr>
          <a:xfrm>
            <a:off x="5316718" y="3429000"/>
            <a:ext cx="1357459" cy="351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3DCAC53C-0334-459B-BC47-5CFDE4EECB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altLang="zh-CN" dirty="0" err="1"/>
                  <a:t>dE</a:t>
                </a:r>
                <a:r>
                  <a:rPr lang="en-US" altLang="zh-CN" dirty="0"/>
                  <a:t>/dx Correction </a:t>
                </a:r>
                <a:r>
                  <a:rPr lang="en-US" altLang="zh-CN" dirty="0">
                    <a:solidFill>
                      <a:prstClr val="black"/>
                    </a:solidFill>
                  </a:rPr>
                  <a:t>Dependency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标题 1">
                <a:extLst>
                  <a:ext uri="{FF2B5EF4-FFF2-40B4-BE49-F238E27FC236}">
                    <a16:creationId xmlns:a16="http://schemas.microsoft.com/office/drawing/2014/main" id="{3DCAC53C-0334-459B-BC47-5CFDE4EEC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5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2377" t="-147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C0E030-2224-407F-8D47-CEE7E59DF81B}"/>
                  </a:ext>
                </a:extLst>
              </p:cNvPr>
              <p:cNvSpPr txBox="1"/>
              <p:nvPr/>
            </p:nvSpPr>
            <p:spPr>
              <a:xfrm flipH="1">
                <a:off x="3603334" y="5743068"/>
                <a:ext cx="54312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Correct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to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BC0E030-2224-407F-8D47-CEE7E59DF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603334" y="5743068"/>
                <a:ext cx="5431256" cy="369332"/>
              </a:xfrm>
              <a:prstGeom prst="rect">
                <a:avLst/>
              </a:prstGeom>
              <a:blipFill>
                <a:blip r:embed="rId3"/>
                <a:stretch>
                  <a:fillRect l="-898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日期占位符 8">
            <a:extLst>
              <a:ext uri="{FF2B5EF4-FFF2-40B4-BE49-F238E27FC236}">
                <a16:creationId xmlns:a16="http://schemas.microsoft.com/office/drawing/2014/main" id="{4C3DA145-6820-4838-8F85-9EDDB489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4CE9-537B-4281-92F6-737879FAB8E6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C25B3A5-29CB-4E46-9824-A026F224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B69-C2E0-40A4-97B6-932F7EC9C23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0CD1D1F-6DDC-48E7-B5C1-F66AAC8FE7D6}"/>
              </a:ext>
            </a:extLst>
          </p:cNvPr>
          <p:cNvSpPr txBox="1"/>
          <p:nvPr/>
        </p:nvSpPr>
        <p:spPr>
          <a:xfrm>
            <a:off x="329938" y="1385740"/>
            <a:ext cx="287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Q’s unit is not converted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8225E234-3E07-4CFE-87A7-B9121F0DE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77" y="1942400"/>
            <a:ext cx="5431256" cy="300005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BA7E1F2-E26B-482F-ADB2-D41C45BA9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177" y="2175191"/>
            <a:ext cx="5178927" cy="2767267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6151C514-DE3C-48FC-934C-E37A46E4C148}"/>
              </a:ext>
            </a:extLst>
          </p:cNvPr>
          <p:cNvSpPr/>
          <p:nvPr/>
        </p:nvSpPr>
        <p:spPr>
          <a:xfrm>
            <a:off x="3471359" y="140951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45° Run16+17+18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15446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8D137F-70EE-466D-BC43-F9BF6C52B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Correction 45° Run16+17+18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E97D012-777C-41C3-9FC2-D0FAC3AED145}"/>
              </a:ext>
            </a:extLst>
          </p:cNvPr>
          <p:cNvSpPr txBox="1"/>
          <p:nvPr/>
        </p:nvSpPr>
        <p:spPr>
          <a:xfrm>
            <a:off x="3384223" y="6080289"/>
            <a:ext cx="253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9.713/13.79=70.44%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C37E085-080F-4D16-B1B0-F2C34240A422}"/>
              </a:ext>
            </a:extLst>
          </p:cNvPr>
          <p:cNvSpPr txBox="1"/>
          <p:nvPr/>
        </p:nvSpPr>
        <p:spPr>
          <a:xfrm>
            <a:off x="6807724" y="6100714"/>
            <a:ext cx="253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12.22/23.06=52.99%</a:t>
            </a:r>
            <a:endParaRPr lang="zh-CN" altLang="en-US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DD3BCD9-1CD8-4E52-AA23-A30129EAA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2862-6738-4D14-AE95-20D2409F3A0E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3965CC47-B70B-47F5-A8CF-86B1CB1F2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DFB69-C2E0-40A4-97B6-932F7EC9C233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11" name="内容占位符 10">
            <a:extLst>
              <a:ext uri="{FF2B5EF4-FFF2-40B4-BE49-F238E27FC236}">
                <a16:creationId xmlns:a16="http://schemas.microsoft.com/office/drawing/2014/main" id="{814C9A81-A3DB-4377-A522-2F9CA2974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8823" y="1457097"/>
            <a:ext cx="67343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2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A0A325-FB5E-4F0F-9524-5DFB66EBB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7D8A21-3F25-4571-BC3B-9308585098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Ncount</a:t>
                </a:r>
                <a:r>
                  <a:rPr lang="en-US" altLang="zh-CN" dirty="0"/>
                  <a:t> and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Comparison in different situation:</a:t>
                </a:r>
              </a:p>
              <a:p>
                <a:pPr lvl="1"/>
                <a:r>
                  <a:rPr lang="en-US" altLang="zh-CN" dirty="0"/>
                  <a:t>Same angle, different sampling rates: </a:t>
                </a:r>
                <a:r>
                  <a:rPr lang="en-US" altLang="zh-CN" dirty="0" err="1"/>
                  <a:t>Ncount</a:t>
                </a:r>
                <a:r>
                  <a:rPr lang="en-US" altLang="zh-CN" dirty="0"/>
                  <a:t> increasing with sampling</a:t>
                </a:r>
              </a:p>
              <a:p>
                <a:pPr lvl="1"/>
                <a:r>
                  <a:rPr lang="en-US" altLang="zh-CN" dirty="0"/>
                  <a:t>Same sampling rate, different: </a:t>
                </a:r>
                <a:r>
                  <a:rPr lang="en-US" altLang="zh-CN" dirty="0" err="1"/>
                  <a:t>Ncount</a:t>
                </a:r>
                <a:r>
                  <a:rPr lang="en-US" altLang="zh-CN" dirty="0"/>
                  <a:t> increasing with angle</a:t>
                </a:r>
              </a:p>
              <a:p>
                <a:r>
                  <a:rPr lang="en-US" altLang="zh-CN" dirty="0"/>
                  <a:t> Correction on the dependency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:r>
                  <a:rPr lang="en-US" altLang="zh-CN" dirty="0" err="1"/>
                  <a:t>dN</a:t>
                </a:r>
                <a:r>
                  <a:rPr lang="en-US" altLang="zh-CN" dirty="0"/>
                  <a:t>/dx and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</a:t>
                </a:r>
              </a:p>
              <a:p>
                <a:pPr lvl="1"/>
                <a:r>
                  <a:rPr lang="en-US" altLang="zh-CN" dirty="0"/>
                  <a:t>Angle = 45°, Sampling Rate=1.5GS, 65000Events</a:t>
                </a:r>
              </a:p>
              <a:p>
                <a:pPr lvl="1"/>
                <a:r>
                  <a:rPr lang="en-US" altLang="zh-CN" dirty="0"/>
                  <a:t>Resolution is improved</a:t>
                </a:r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Next</a:t>
                </a:r>
              </a:p>
              <a:p>
                <a:pPr lvl="1"/>
                <a:r>
                  <a:rPr lang="en-US" altLang="zh-CN" dirty="0" err="1"/>
                  <a:t>Clustring</a:t>
                </a:r>
                <a:r>
                  <a:rPr lang="en-US" altLang="zh-CN" dirty="0"/>
                  <a:t> in </a:t>
                </a:r>
                <a:r>
                  <a:rPr lang="en-US" altLang="zh-CN" dirty="0" err="1"/>
                  <a:t>dN</a:t>
                </a:r>
                <a:r>
                  <a:rPr lang="en-US" altLang="zh-CN" dirty="0"/>
                  <a:t>/dx analysis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37D8A21-3F25-4571-BC3B-9308585098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6F15B-30DB-415F-B2C9-5E9FE950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FEDB-CABF-4359-992A-180142C49323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9B373A-7B9A-4A90-A293-8C0F0E5A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75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AE510-FD41-4FAC-9C28-872FB7DDF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6003F1-7BDB-45B1-A081-BCBD50357B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B015C2-0521-4C17-B2BD-E0185220C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EB0BE-9034-43A6-9C83-071232BA472E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DB119B-2627-4122-A5C3-1BE199551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343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48E4AFDB-05FB-4D57-ACFB-CBF83C62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204" y="4064947"/>
            <a:ext cx="2089156" cy="26563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32B772D-6E46-4D89-9CC1-81EF64DA6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87" y="4064948"/>
            <a:ext cx="2102805" cy="265636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FCE5A58-C6F7-4C27-A78B-9A8677742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3651" y="1126503"/>
            <a:ext cx="2137266" cy="2738487"/>
          </a:xfrm>
          <a:prstGeom prst="rect">
            <a:avLst/>
          </a:prstGeom>
        </p:spPr>
      </p:pic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383C9A0F-B12C-498E-872B-6BA9F19D6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529603" y="1071939"/>
            <a:ext cx="2139597" cy="279305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661F13B-5D97-401B-BE81-AECCB9AC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Comparison in different angles</a:t>
            </a:r>
            <a:br>
              <a:rPr lang="en-US" altLang="zh-CN" dirty="0"/>
            </a:br>
            <a:r>
              <a:rPr lang="en-US" altLang="zh-CN" dirty="0"/>
              <a:t>Sampling Rate = 2.0G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0F0BEB-DA10-4D06-A8CA-71BF672A1C67}"/>
              </a:ext>
            </a:extLst>
          </p:cNvPr>
          <p:cNvSpPr txBox="1"/>
          <p:nvPr/>
        </p:nvSpPr>
        <p:spPr>
          <a:xfrm>
            <a:off x="7622349" y="218701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0°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08051-41DA-4A2F-8FE2-14F6A28C2B60}"/>
              </a:ext>
            </a:extLst>
          </p:cNvPr>
          <p:cNvSpPr txBox="1"/>
          <p:nvPr/>
        </p:nvSpPr>
        <p:spPr>
          <a:xfrm>
            <a:off x="10275216" y="215873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30°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556E26-1E82-452C-97BC-3837C94BF09B}"/>
              </a:ext>
            </a:extLst>
          </p:cNvPr>
          <p:cNvSpPr txBox="1"/>
          <p:nvPr/>
        </p:nvSpPr>
        <p:spPr>
          <a:xfrm>
            <a:off x="7906205" y="5033913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45°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E411E7-D3C5-44BC-9149-FA48E9649AC4}"/>
              </a:ext>
            </a:extLst>
          </p:cNvPr>
          <p:cNvSpPr txBox="1"/>
          <p:nvPr/>
        </p:nvSpPr>
        <p:spPr>
          <a:xfrm>
            <a:off x="10369485" y="505276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60°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52003631-4AD5-4132-9BF1-EC022E3185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9695" y="2468464"/>
            <a:ext cx="3915097" cy="2793051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E0727C7-B53A-4531-BF34-A1039ED1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0F35-EB2C-45B0-BB7A-E3C5C05BF004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3D8963-CB9A-4394-AC7A-9ED20F0E4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588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8C6CB153-1E92-466D-8246-44BCB653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1/cos(x) (0°~60°)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2A7D1534-2E21-4682-8C54-E496F8AC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146" y="1816198"/>
            <a:ext cx="5993708" cy="435133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23DE55F-731A-4B0B-B274-E7010E12B525}"/>
              </a:ext>
            </a:extLst>
          </p:cNvPr>
          <p:cNvSpPr txBox="1"/>
          <p:nvPr/>
        </p:nvSpPr>
        <p:spPr>
          <a:xfrm>
            <a:off x="8474697" y="6042581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Rad/(0~pi/3)</a:t>
            </a:r>
            <a:endParaRPr lang="zh-CN" alt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EEE9A1B-9973-4685-8B12-15BF495A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B518A-66A3-4E21-A594-CDB7BA628DCE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C75E87B-1252-417D-9CA3-C43B15A59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768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45° Sampling rate =1G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5E0CAF8-21D9-4912-8C2E-1E2F00E430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49" y="1743525"/>
            <a:ext cx="5435802" cy="358140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7985F4-84AB-4C84-B728-45FA1B085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51" y="1743525"/>
            <a:ext cx="5457600" cy="3581401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6312C6-0463-4C99-BCFA-323977E38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FC64-CC51-465E-AF91-EE55A97E4C7C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1C7E39-6256-4B92-8779-EC6F46F6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97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45° Sampling rate =2G</a:t>
            </a:r>
            <a:endParaRPr lang="zh-CN" altLang="en-US" dirty="0"/>
          </a:p>
        </p:txBody>
      </p:sp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67FB080D-5C4A-4159-BB74-6CBA4E41DE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204" y="1923067"/>
            <a:ext cx="5930796" cy="38485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8AE3D8-855B-4195-9DFC-0A37DA89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954" y="1923067"/>
            <a:ext cx="5819842" cy="3761296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98C6B5-CA5C-411E-A995-2D1A3175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A341-54C2-48AD-904C-94E3DA382153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EFB14D-17F3-4B8F-9C1D-410E73F6E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565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51E61B-7A61-4711-B8BD-03ECE8DC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Context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8BEEB3-4060-453F-B5D7-C9FA1D66E2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err="1"/>
                  <a:t>Ncount</a:t>
                </a:r>
                <a:r>
                  <a:rPr lang="en-US" altLang="zh-CN" dirty="0"/>
                  <a:t> and Comparison in different angle</a:t>
                </a:r>
              </a:p>
              <a:p>
                <a:r>
                  <a:rPr lang="en-US" altLang="zh-CN" dirty="0" err="1"/>
                  <a:t>Ncount</a:t>
                </a:r>
                <a:r>
                  <a:rPr lang="en-US" altLang="zh-CN" dirty="0"/>
                  <a:t> and Comparison in different sampling rate</a:t>
                </a:r>
              </a:p>
              <a:p>
                <a:r>
                  <a:rPr lang="en-US" altLang="zh-CN" dirty="0" err="1"/>
                  <a:t>dE</a:t>
                </a:r>
                <a:r>
                  <a:rPr lang="en-US" altLang="zh-CN" dirty="0"/>
                  <a:t>/dx Comparison in different sampling rate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Dependency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dirty="0"/>
                  <a:t>(First Cluster Time) and correction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28BEEB3-4060-453F-B5D7-C9FA1D66E2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37A740-A32F-4074-9807-28B5BE09D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2CD2E-8927-41B8-8F46-8AD44A0044F7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AF02C8-218B-4177-A636-67F693C0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607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0° Sampling rate =1G</a:t>
            </a:r>
            <a:endParaRPr lang="zh-CN" altLang="en-US" dirty="0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DFE4D06F-45F5-4309-8337-7ED8A763E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676" y="1715678"/>
            <a:ext cx="6053684" cy="39710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59B67E-3EBF-4CA7-8FA7-44B51B9A4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60" y="1858960"/>
            <a:ext cx="5851006" cy="3827809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EC97D71-8672-476D-8C94-FAD3DE88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7EBB4-D554-4B39-9877-2FCDCBEF0FBF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A3077C-C3BE-4483-969C-310171C38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63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0° Sampling rate =1.5G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5BE03F9-EC61-484E-B0FA-F861CF6E9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01039"/>
            <a:ext cx="5817711" cy="38116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76F819C-8748-48A5-8C5D-8F5FEFCBD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5" y="1901037"/>
            <a:ext cx="5843117" cy="3811603"/>
          </a:xfrm>
          <a:prstGeom prst="rect">
            <a:avLst/>
          </a:prstGeom>
        </p:spPr>
      </p:pic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2692D77-B959-4493-80D6-68FE6B19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C419-ECB1-4937-A4A4-699066D00C27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7A1AF8-C727-4C61-B679-026A197B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778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0° Sampling rate =2G</a:t>
            </a:r>
            <a:endParaRPr lang="zh-CN" altLang="en-US" dirty="0"/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51F789B4-C8C3-4CEA-9A90-D4082881E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893" y="1960775"/>
            <a:ext cx="5876107" cy="37825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F4D18A-9B5E-4EEC-8DFB-21545DA98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53279"/>
            <a:ext cx="6009521" cy="3997546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6C017F-F4D2-42E7-9B7B-83ECC981B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B3C83-AFBC-4A6B-B13A-625A0D0F87B2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71361C-96A4-455F-9545-AF413020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68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30° Sampling rate =2G</a:t>
            </a:r>
            <a:endParaRPr lang="zh-CN" altLang="en-US" dirty="0"/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4354ED52-30C6-4911-B86D-27AF1FF1C2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61" y="2158738"/>
            <a:ext cx="5735124" cy="37235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994125-35D6-4696-9599-5315BBF74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011" y="2158738"/>
            <a:ext cx="5735124" cy="3714741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C71EAB-2BB4-42DF-A77E-A87E3B7A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F2B0-2474-4E08-BBEA-DFF0B95D42EA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A1AD04-6FFC-44FC-A533-CD89E280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383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60° Sampling rate =2G</a:t>
            </a:r>
            <a:endParaRPr lang="zh-CN" altLang="en-US" dirty="0"/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448FCA2D-A983-40A3-AC7F-25F826881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48" y="2055044"/>
            <a:ext cx="6032721" cy="386739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08EB79E-B048-41C2-99C1-5470DE1D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69" y="2103381"/>
            <a:ext cx="5839111" cy="3867396"/>
          </a:xfrm>
          <a:prstGeom prst="rect">
            <a:avLst/>
          </a:prstGeom>
        </p:spPr>
      </p:pic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4B24EA-9B46-4E22-A502-2A5CB9E6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58652-4664-47FE-BE18-DDE32E8DB326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BC5BB8-B309-47BC-9954-5DADD5FF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093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30° Sampling rate =1G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BB134AE5-6D16-4699-9DB9-75DD7AC00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440" y="1731357"/>
            <a:ext cx="4108771" cy="43513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A5ED4A62-CFE4-4DED-8E9F-AB5C611E2845}"/>
              </a:ext>
            </a:extLst>
          </p:cNvPr>
          <p:cNvSpPr txBox="1"/>
          <p:nvPr/>
        </p:nvSpPr>
        <p:spPr>
          <a:xfrm>
            <a:off x="6608190" y="2941163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T0 is not obvious</a:t>
            </a:r>
          </a:p>
          <a:p>
            <a:r>
              <a:rPr lang="en-US" altLang="zh-CN" dirty="0"/>
              <a:t>Not Corrected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F3E53D-CF5E-4F10-BD85-1AC9DCF39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B37D-85BC-43B6-BD9B-5B579FF265BD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184C783-B4ED-4298-AE54-E9DA88BE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086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05E7A8-EC99-461F-9122-60692125D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601"/>
            <a:ext cx="10515600" cy="1325563"/>
          </a:xfrm>
        </p:spPr>
        <p:txBody>
          <a:bodyPr/>
          <a:lstStyle/>
          <a:p>
            <a:r>
              <a:rPr lang="en-US" altLang="zh-CN" dirty="0"/>
              <a:t>Correction Result: 60° Sampling rate =1G</a:t>
            </a:r>
            <a:endParaRPr lang="zh-CN" altLang="en-US" dirty="0"/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6B22BF7F-936D-406D-B087-6CB4E6E76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6506" y="1721931"/>
            <a:ext cx="4039467" cy="435133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29AF991-7CE6-4114-910E-744D29912F64}"/>
              </a:ext>
            </a:extLst>
          </p:cNvPr>
          <p:cNvSpPr txBox="1"/>
          <p:nvPr/>
        </p:nvSpPr>
        <p:spPr>
          <a:xfrm>
            <a:off x="6608190" y="2941163"/>
            <a:ext cx="1872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T0 is not obvious</a:t>
            </a:r>
          </a:p>
          <a:p>
            <a:r>
              <a:rPr lang="en-US" altLang="zh-CN" dirty="0"/>
              <a:t>Not Corrected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65E587-B8F3-489B-A22E-3CAF9CF4B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351B0-12D5-4CC9-873B-87B269A031C8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A4DC39-05D4-4CFE-83EA-C81820182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345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50765-D598-4BC2-B6F8-060E9A79C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 Backup Summary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043763-66AE-43A2-9504-8E909F7314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Correction on the dependency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CN" dirty="0"/>
                  <a:t> to </a:t>
                </a:r>
                <a:r>
                  <a:rPr lang="en-US" altLang="zh-CN" dirty="0" err="1"/>
                  <a:t>dN</a:t>
                </a:r>
                <a:r>
                  <a:rPr lang="en-US" altLang="zh-CN" dirty="0"/>
                  <a:t>/dx, and compared to same correction on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</a:t>
                </a:r>
              </a:p>
              <a:p>
                <a:pPr lvl="1"/>
                <a:r>
                  <a:rPr lang="en-US" altLang="zh-CN" dirty="0"/>
                  <a:t>Almost all 90/10 data is used</a:t>
                </a:r>
              </a:p>
              <a:p>
                <a:pPr lvl="1"/>
                <a:r>
                  <a:rPr lang="en-US" altLang="zh-CN" dirty="0"/>
                  <a:t>4 different angles, 3 different sampling rate</a:t>
                </a:r>
              </a:p>
              <a:p>
                <a:pPr lvl="1"/>
                <a:r>
                  <a:rPr lang="en-US" altLang="zh-CN" dirty="0"/>
                  <a:t>Resolution is improved after correction</a:t>
                </a:r>
              </a:p>
              <a:p>
                <a:r>
                  <a:rPr lang="en-US" altLang="zh-CN" dirty="0"/>
                  <a:t>Data of 30°/60°,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sampling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rate =1.0G have no obvious T0, not corrected now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7043763-66AE-43A2-9504-8E909F7314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C7508F-C48D-42D9-900F-15E92671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83F2-B627-4729-B7A7-9E0D8675988B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81B6DD-7DF3-41CF-A479-278352F1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83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A80AD-5481-4FDA-A856-B45E91CA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Force Correction of Data of 30°,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rate =1.0G 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46D8DE-5FC5-47D7-8383-7051922F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844479"/>
            <a:ext cx="10515600" cy="4351338"/>
          </a:xfrm>
        </p:spPr>
        <p:txBody>
          <a:bodyPr/>
          <a:lstStyle/>
          <a:p>
            <a:r>
              <a:rPr lang="en-US" altLang="zh-CN" dirty="0"/>
              <a:t>Set T0=128.0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2E92589-5551-4D9F-9924-D09C604D4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330" y="2521300"/>
            <a:ext cx="5331570" cy="34310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AFE7861-F50B-4464-8CD9-9FB96DBE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12" y="2468200"/>
            <a:ext cx="5586559" cy="3727617"/>
          </a:xfrm>
          <a:prstGeom prst="rect">
            <a:avLst/>
          </a:prstGeom>
        </p:spPr>
      </p:pic>
      <p:sp>
        <p:nvSpPr>
          <p:cNvPr id="6" name="日期占位符 5">
            <a:extLst>
              <a:ext uri="{FF2B5EF4-FFF2-40B4-BE49-F238E27FC236}">
                <a16:creationId xmlns:a16="http://schemas.microsoft.com/office/drawing/2014/main" id="{533CB3C2-8188-4697-B1A8-7047D8083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1CC4C-283D-4CAD-A93E-BE19CB9B862E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958AF6-B912-4BE7-A843-24B89924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569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A80AD-5481-4FDA-A856-B45E91CA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Force Correction of Data of 60°,</a:t>
            </a:r>
            <a:r>
              <a:rPr lang="zh-CN" altLang="en-US" dirty="0"/>
              <a:t> </a:t>
            </a:r>
            <a:r>
              <a:rPr lang="en-US" altLang="zh-CN" dirty="0"/>
              <a:t>sampling</a:t>
            </a:r>
            <a:r>
              <a:rPr lang="zh-CN" altLang="en-US" dirty="0"/>
              <a:t> </a:t>
            </a:r>
            <a:r>
              <a:rPr lang="en-US" altLang="zh-CN" dirty="0"/>
              <a:t>rate =1.0G 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46D8DE-5FC5-47D7-8383-7051922FE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12" y="1844479"/>
            <a:ext cx="10515600" cy="4351338"/>
          </a:xfrm>
        </p:spPr>
        <p:txBody>
          <a:bodyPr/>
          <a:lstStyle/>
          <a:p>
            <a:r>
              <a:rPr lang="en-US" altLang="zh-CN" dirty="0"/>
              <a:t>Set T0=128.0</a:t>
            </a:r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14F3E4-05CE-4166-AFD5-6B880B15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4" y="2616168"/>
            <a:ext cx="5525215" cy="35796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868D9C-EC2A-4D0A-8AA5-598598B05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260" y="2616167"/>
            <a:ext cx="5448400" cy="357965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48A85E-FE9E-4D56-8B07-58C00150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73CD1-0E94-432A-A36C-235A2193BCA4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D111DB9-12D1-4B1A-8E0D-07DA0E56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05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A816BA-5F3D-4512-B635-F95D9E98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List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D51996-EB23-4D70-8AF0-9EEA2C3A5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0°:</a:t>
            </a:r>
            <a:r>
              <a:rPr lang="zh-CN" altLang="en-US" sz="3200" dirty="0"/>
              <a:t> </a:t>
            </a:r>
            <a:endParaRPr lang="en-US" altLang="zh-CN" sz="3200" dirty="0"/>
          </a:p>
          <a:p>
            <a:pPr lvl="1"/>
            <a:r>
              <a:rPr lang="en-US" altLang="zh-CN" sz="3200" dirty="0"/>
              <a:t>Sampling rate = 1G: Run 52, 10000Events</a:t>
            </a:r>
          </a:p>
          <a:p>
            <a:pPr lvl="1"/>
            <a:r>
              <a:rPr lang="en-US" altLang="zh-CN" sz="3200" dirty="0"/>
              <a:t>Sampling rate = 1.5G: Run12 + 13, 60000Events</a:t>
            </a:r>
          </a:p>
          <a:p>
            <a:pPr lvl="1"/>
            <a:r>
              <a:rPr lang="en-US" altLang="zh-CN" sz="3200" dirty="0"/>
              <a:t>Sampling rate = 2G: Run11, 10000Events</a:t>
            </a:r>
          </a:p>
          <a:p>
            <a:r>
              <a:rPr lang="en-US" altLang="zh-CN" sz="3200" dirty="0"/>
              <a:t>30°:</a:t>
            </a:r>
          </a:p>
          <a:p>
            <a:pPr lvl="1"/>
            <a:r>
              <a:rPr lang="en-US" altLang="zh-CN" sz="3200" dirty="0"/>
              <a:t>Sampling rate = 2G: Run49 +51, 10000Events </a:t>
            </a:r>
            <a:endParaRPr lang="zh-CN" altLang="en-US" sz="3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17D007-B760-44F1-B170-53AF7E3FA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82AB-7367-42B5-862A-584CC4B313D0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503436-509D-4B2C-9A72-FEA92228B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6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1EADF1-0C02-4A23-87E2-693419881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Dataset List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F31685-80E9-4123-AAEA-653B77DA9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45°:</a:t>
            </a:r>
          </a:p>
          <a:p>
            <a:pPr lvl="1"/>
            <a:r>
              <a:rPr lang="en-US" altLang="zh-CN" sz="3200" dirty="0"/>
              <a:t>Sampling rate = 1G: Run7, 10000Events</a:t>
            </a:r>
          </a:p>
          <a:p>
            <a:pPr lvl="1"/>
            <a:r>
              <a:rPr lang="en-US" altLang="zh-CN" sz="3200" dirty="0"/>
              <a:t>Sampling rate = 1.5G: Run 16 + 17 + 18, 65000Events</a:t>
            </a:r>
          </a:p>
          <a:p>
            <a:pPr lvl="1"/>
            <a:r>
              <a:rPr lang="en-US" altLang="zh-CN" sz="3200" dirty="0"/>
              <a:t>Sampling rate = 2G: Run10, 10000Events</a:t>
            </a:r>
          </a:p>
          <a:p>
            <a:r>
              <a:rPr lang="en-US" altLang="zh-CN" sz="3200" dirty="0"/>
              <a:t>60°:</a:t>
            </a:r>
          </a:p>
          <a:p>
            <a:pPr lvl="1"/>
            <a:r>
              <a:rPr lang="en-US" altLang="zh-CN" sz="3200" dirty="0"/>
              <a:t>Sampling rate = 2G: Run47, 10000Events</a:t>
            </a:r>
          </a:p>
          <a:p>
            <a:pPr lvl="1"/>
            <a:endParaRPr lang="en-US" altLang="zh-CN" sz="3200" dirty="0"/>
          </a:p>
          <a:p>
            <a:pPr lvl="1"/>
            <a:endParaRPr lang="zh-CN" altLang="en-US" sz="3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DD7F25-238F-4D71-B569-E3827F9D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1E2ED-13A7-40B1-A9B0-DF334DA3B426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F1D7460-BBD6-4357-9A21-948C9499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7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61F13B-5D97-401B-BE81-AECCB9AC7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Comparison in different angles</a:t>
            </a:r>
            <a:br>
              <a:rPr lang="en-US" altLang="zh-CN" dirty="0"/>
            </a:br>
            <a:r>
              <a:rPr lang="en-US" altLang="zh-CN" dirty="0"/>
              <a:t>Sampling Rate = 2.0G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EE78E10-C135-479E-BC94-EE2884495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1283" y="1127657"/>
            <a:ext cx="2142131" cy="2822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D50ECAA-EE4B-4B84-A2AE-5790450C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054" y="1127657"/>
            <a:ext cx="2111867" cy="2737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BA01E0-3C2C-4E19-B38F-6E6F0CC19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5499" y="4119513"/>
            <a:ext cx="2093701" cy="2738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377866B-8FC7-4F46-8922-56F0B165B7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4677" y="3985074"/>
            <a:ext cx="2144244" cy="28221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E80D8BD-6CF0-4FD4-AE85-0AE4C6E0E575}"/>
              </a:ext>
            </a:extLst>
          </p:cNvPr>
          <p:cNvSpPr txBox="1"/>
          <p:nvPr/>
        </p:nvSpPr>
        <p:spPr>
          <a:xfrm>
            <a:off x="923577" y="4441103"/>
            <a:ext cx="4395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Increasing with Angle like 1/cos(x) 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0F0BEB-DA10-4D06-A8CA-71BF672A1C67}"/>
              </a:ext>
            </a:extLst>
          </p:cNvPr>
          <p:cNvSpPr txBox="1"/>
          <p:nvPr/>
        </p:nvSpPr>
        <p:spPr>
          <a:xfrm>
            <a:off x="7622349" y="218701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0°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F08051-41DA-4A2F-8FE2-14F6A28C2B60}"/>
              </a:ext>
            </a:extLst>
          </p:cNvPr>
          <p:cNvSpPr txBox="1"/>
          <p:nvPr/>
        </p:nvSpPr>
        <p:spPr>
          <a:xfrm>
            <a:off x="10275216" y="215873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30°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1556E26-1E82-452C-97BC-3837C94BF09B}"/>
              </a:ext>
            </a:extLst>
          </p:cNvPr>
          <p:cNvSpPr txBox="1"/>
          <p:nvPr/>
        </p:nvSpPr>
        <p:spPr>
          <a:xfrm>
            <a:off x="7906205" y="5033913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45°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4E411E7-D3C5-44BC-9149-FA48E9649AC4}"/>
              </a:ext>
            </a:extLst>
          </p:cNvPr>
          <p:cNvSpPr txBox="1"/>
          <p:nvPr/>
        </p:nvSpPr>
        <p:spPr>
          <a:xfrm>
            <a:off x="10369485" y="5052767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60°</a:t>
            </a:r>
            <a:endParaRPr lang="zh-CN" altLang="en-US" dirty="0"/>
          </a:p>
        </p:txBody>
      </p:sp>
      <p:pic>
        <p:nvPicPr>
          <p:cNvPr id="14" name="内容占位符 5">
            <a:extLst>
              <a:ext uri="{FF2B5EF4-FFF2-40B4-BE49-F238E27FC236}">
                <a16:creationId xmlns:a16="http://schemas.microsoft.com/office/drawing/2014/main" id="{689EA921-BFAA-4C75-A1D5-06A4199349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662" y="4795591"/>
            <a:ext cx="2770939" cy="201165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996F4FE-E362-4157-BC26-9910D7ECB961}"/>
              </a:ext>
            </a:extLst>
          </p:cNvPr>
          <p:cNvSpPr txBox="1"/>
          <p:nvPr/>
        </p:nvSpPr>
        <p:spPr>
          <a:xfrm>
            <a:off x="3121455" y="6369764"/>
            <a:ext cx="1101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Rad/(0~pi/3)</a:t>
            </a:r>
            <a:endParaRPr lang="zh-CN" altLang="en-US" sz="1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018D6E8-FE7B-4A2B-9FF6-A795D1E7FF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00" y="1690688"/>
            <a:ext cx="3638074" cy="2673218"/>
          </a:xfrm>
          <a:prstGeom prst="rect">
            <a:avLst/>
          </a:prstGeom>
        </p:spPr>
      </p:pic>
      <p:sp>
        <p:nvSpPr>
          <p:cNvPr id="16" name="日期占位符 15">
            <a:extLst>
              <a:ext uri="{FF2B5EF4-FFF2-40B4-BE49-F238E27FC236}">
                <a16:creationId xmlns:a16="http://schemas.microsoft.com/office/drawing/2014/main" id="{71D78C72-494E-4D9D-AE7D-5285651A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BB7F-799A-4356-A609-561B7AF7D1D5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4672201A-16A1-49D6-B18E-6549E71F7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26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8C0B11E-DE60-43DC-86B4-5BEF2BC1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0097" y="2253381"/>
            <a:ext cx="2460076" cy="3094801"/>
          </a:xfrm>
          <a:prstGeom prst="rect">
            <a:avLst/>
          </a:prstGeom>
        </p:spPr>
      </p:pic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E8F194F-230B-4A1D-AD44-0FE016C44A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65389" y="2253381"/>
            <a:ext cx="2530737" cy="3165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2A4800F-5523-4E6F-AAFC-FC699B2C8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6993" y="2302306"/>
            <a:ext cx="2419457" cy="306767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897BA4-B41E-47AD-A090-BE76A3EE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Comparison in Different Sampling Rates: 0°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BE3C86-B217-454B-9F2C-2A1AC10B36C6}"/>
              </a:ext>
            </a:extLst>
          </p:cNvPr>
          <p:cNvSpPr txBox="1"/>
          <p:nvPr/>
        </p:nvSpPr>
        <p:spPr>
          <a:xfrm>
            <a:off x="6409003" y="324433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1.0G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2D4E4C-ACCB-4D3C-8E4F-2205AB6B0057}"/>
              </a:ext>
            </a:extLst>
          </p:cNvPr>
          <p:cNvSpPr txBox="1"/>
          <p:nvPr/>
        </p:nvSpPr>
        <p:spPr>
          <a:xfrm>
            <a:off x="8692974" y="324433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1.5G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3B0279-2BE3-4B29-B82E-8519263FF60E}"/>
              </a:ext>
            </a:extLst>
          </p:cNvPr>
          <p:cNvSpPr txBox="1"/>
          <p:nvPr/>
        </p:nvSpPr>
        <p:spPr>
          <a:xfrm>
            <a:off x="11122807" y="32443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DF1A48-6006-4F40-BAEC-76AAD27E19E7}"/>
              </a:ext>
            </a:extLst>
          </p:cNvPr>
          <p:cNvSpPr txBox="1"/>
          <p:nvPr/>
        </p:nvSpPr>
        <p:spPr>
          <a:xfrm>
            <a:off x="556181" y="5678499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increasing with Sampling rate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AB7830-91EC-435C-A93F-EDD547B46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20" y="2302306"/>
            <a:ext cx="4249054" cy="3067674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4E5E76E5-716C-4D77-9A83-8957BB77B59E}"/>
              </a:ext>
            </a:extLst>
          </p:cNvPr>
          <p:cNvSpPr/>
          <p:nvPr/>
        </p:nvSpPr>
        <p:spPr>
          <a:xfrm>
            <a:off x="5842083" y="1677896"/>
            <a:ext cx="5608199" cy="3959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Ncount</a:t>
            </a:r>
            <a:r>
              <a:rPr lang="en-US" altLang="zh-CN" dirty="0"/>
              <a:t> distribution in different sampling rate</a:t>
            </a:r>
            <a:endParaRPr lang="zh-CN" altLang="en-US" dirty="0"/>
          </a:p>
        </p:txBody>
      </p:sp>
      <p:sp>
        <p:nvSpPr>
          <p:cNvPr id="13" name="日期占位符 12">
            <a:extLst>
              <a:ext uri="{FF2B5EF4-FFF2-40B4-BE49-F238E27FC236}">
                <a16:creationId xmlns:a16="http://schemas.microsoft.com/office/drawing/2014/main" id="{AD4D1B84-7693-4283-915F-43EE05C0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9B5E9-4E1D-4F5B-A5DD-77DAACCB6835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67B3BBE1-A2EC-4F39-93A6-52FEF1E8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F5B5BBE-79B1-4FDD-A2A8-EC2548E91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472" y="2263878"/>
            <a:ext cx="2201961" cy="30161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263E36-C090-46FE-8CD6-54F88EE9A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444" y="2400154"/>
            <a:ext cx="2251479" cy="2879889"/>
          </a:xfrm>
          <a:prstGeom prst="rect">
            <a:avLst/>
          </a:prstGeom>
        </p:spPr>
      </p:pic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86EA1495-759C-43BD-8ACE-70E85E244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169240" y="2332017"/>
            <a:ext cx="2309566" cy="30161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897BA4-B41E-47AD-A090-BE76A3EE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Comparison in Different Sampling Rates: 45°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BE3C86-B217-454B-9F2C-2A1AC10B36C6}"/>
              </a:ext>
            </a:extLst>
          </p:cNvPr>
          <p:cNvSpPr txBox="1"/>
          <p:nvPr/>
        </p:nvSpPr>
        <p:spPr>
          <a:xfrm>
            <a:off x="6409003" y="324433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1.0G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2D4E4C-ACCB-4D3C-8E4F-2205AB6B0057}"/>
              </a:ext>
            </a:extLst>
          </p:cNvPr>
          <p:cNvSpPr txBox="1"/>
          <p:nvPr/>
        </p:nvSpPr>
        <p:spPr>
          <a:xfrm>
            <a:off x="8692974" y="3244334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1.5G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3B0279-2BE3-4B29-B82E-8519263FF60E}"/>
              </a:ext>
            </a:extLst>
          </p:cNvPr>
          <p:cNvSpPr txBox="1"/>
          <p:nvPr/>
        </p:nvSpPr>
        <p:spPr>
          <a:xfrm>
            <a:off x="11122807" y="3244334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2G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EFD1186-48B3-4AF9-91DD-9CF07A65A139}"/>
              </a:ext>
            </a:extLst>
          </p:cNvPr>
          <p:cNvSpPr txBox="1"/>
          <p:nvPr/>
        </p:nvSpPr>
        <p:spPr>
          <a:xfrm>
            <a:off x="676760" y="5671056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Ncount</a:t>
            </a:r>
            <a:r>
              <a:rPr lang="en-US" altLang="zh-CN" dirty="0"/>
              <a:t> increasing with Sampling rate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35498F-6B7F-455E-80AD-EA2F035AD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55" y="2332017"/>
            <a:ext cx="4481514" cy="3212901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3A47E10F-F5BA-4F92-82F5-9C261EBF295E}"/>
              </a:ext>
            </a:extLst>
          </p:cNvPr>
          <p:cNvSpPr/>
          <p:nvPr/>
        </p:nvSpPr>
        <p:spPr>
          <a:xfrm>
            <a:off x="5842083" y="1677896"/>
            <a:ext cx="5608199" cy="39592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/>
              <a:t>Ncount</a:t>
            </a:r>
            <a:r>
              <a:rPr lang="en-US" altLang="zh-CN" dirty="0"/>
              <a:t> distribution in different sampling rate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F50D32-42DA-4A55-9D85-468D715B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6F60-C439-474F-8FAA-74C6DE8AE15B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1390D3-751F-43C5-A537-8BFE4E2F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2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4C5193D-D415-4760-9A55-4D0989AE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532" y="3277719"/>
            <a:ext cx="2415537" cy="31532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D1262F-2A43-425E-AE35-C519233E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028" y="3228793"/>
            <a:ext cx="2434230" cy="3264082"/>
          </a:xfrm>
          <a:prstGeom prst="rect">
            <a:avLst/>
          </a:prstGeom>
        </p:spPr>
      </p:pic>
      <p:pic>
        <p:nvPicPr>
          <p:cNvPr id="13" name="内容占位符 12">
            <a:extLst>
              <a:ext uri="{FF2B5EF4-FFF2-40B4-BE49-F238E27FC236}">
                <a16:creationId xmlns:a16="http://schemas.microsoft.com/office/drawing/2014/main" id="{6611E39D-0EBB-4626-B09C-1280722B9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1158" y="3228794"/>
            <a:ext cx="2552961" cy="326408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897BA4-B41E-47AD-A090-BE76A3EE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Comparison in Different Sampling Rates: 0°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BE3C86-B217-454B-9F2C-2A1AC10B36C6}"/>
              </a:ext>
            </a:extLst>
          </p:cNvPr>
          <p:cNvSpPr txBox="1"/>
          <p:nvPr/>
        </p:nvSpPr>
        <p:spPr>
          <a:xfrm>
            <a:off x="1749072" y="421974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1.0G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2D4E4C-ACCB-4D3C-8E4F-2205AB6B0057}"/>
              </a:ext>
            </a:extLst>
          </p:cNvPr>
          <p:cNvSpPr txBox="1"/>
          <p:nvPr/>
        </p:nvSpPr>
        <p:spPr>
          <a:xfrm>
            <a:off x="4033043" y="421974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1.5G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3B0279-2BE3-4B29-B82E-8519263FF60E}"/>
              </a:ext>
            </a:extLst>
          </p:cNvPr>
          <p:cNvSpPr txBox="1"/>
          <p:nvPr/>
        </p:nvSpPr>
        <p:spPr>
          <a:xfrm>
            <a:off x="6462876" y="4219747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2G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A9E57B-EDF1-4856-933D-58F4EDF72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1028" y="3177117"/>
            <a:ext cx="4226466" cy="3035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D08B37D1-99E5-4573-8424-ECF417C5D3DC}"/>
                  </a:ext>
                </a:extLst>
              </p:cNvPr>
              <p:cNvSpPr/>
              <p:nvPr/>
            </p:nvSpPr>
            <p:spPr>
              <a:xfrm>
                <a:off x="7547898" y="1232964"/>
                <a:ext cx="4312727" cy="188849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In the right plot,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is </a:t>
                </a:r>
                <a:r>
                  <a:rPr lang="en-US" altLang="zh-CN" dirty="0" err="1"/>
                  <a:t>caculated</a:t>
                </a:r>
                <a:r>
                  <a:rPr lang="en-US" altLang="zh-CN" dirty="0"/>
                  <a:t> by:</a:t>
                </a:r>
              </a:p>
              <a:p>
                <a:r>
                  <a:rPr lang="en-US" altLang="zh-CN" b="1" dirty="0"/>
                  <a:t>dE/dx=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𝒂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𝒊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]∗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𝒕𝒃𝒊𝒏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, </a:t>
                </a:r>
              </a:p>
              <a:p>
                <a:r>
                  <a:rPr lang="en-US" altLang="zh-CN" dirty="0"/>
                  <a:t>(or </a:t>
                </a:r>
                <a:r>
                  <a:rPr lang="en-US" altLang="zh-CN" b="1" dirty="0"/>
                  <a:t>dE/dx=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𝒂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𝑺𝒂𝒎𝒑𝒍𝒊𝒏𝒈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𝒓𝒂𝒕𝒆</m:t>
                        </m:r>
                      </m:den>
                    </m:f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a means the amplitude of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bin,</a:t>
                </a:r>
              </a:p>
              <a:p>
                <a:r>
                  <a:rPr lang="en-US" altLang="zh-CN" dirty="0" err="1"/>
                  <a:t>tbin</a:t>
                </a:r>
                <a:r>
                  <a:rPr lang="en-US" altLang="zh-CN" dirty="0"/>
                  <a:t>  means the time of one bin</a:t>
                </a:r>
              </a:p>
            </p:txBody>
          </p:sp>
        </mc:Choice>
        <mc:Fallback xmlns=""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D08B37D1-99E5-4573-8424-ECF417C5D3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898" y="1232964"/>
                <a:ext cx="4312727" cy="1888495"/>
              </a:xfrm>
              <a:prstGeom prst="roundRect">
                <a:avLst/>
              </a:prstGeom>
              <a:blipFill>
                <a:blip r:embed="rId6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737EE20-8166-4F3D-B77F-0276DCCB3558}"/>
                  </a:ext>
                </a:extLst>
              </p:cNvPr>
              <p:cNvSpPr/>
              <p:nvPr/>
            </p:nvSpPr>
            <p:spPr>
              <a:xfrm>
                <a:off x="750232" y="1984599"/>
                <a:ext cx="5712644" cy="9013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In the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distribution plots,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is </a:t>
                </a:r>
                <a:r>
                  <a:rPr lang="en-US" altLang="zh-CN" dirty="0" err="1"/>
                  <a:t>caculated</a:t>
                </a:r>
                <a:r>
                  <a:rPr lang="en-US" altLang="zh-CN" dirty="0"/>
                  <a:t> by:</a:t>
                </a:r>
              </a:p>
              <a:p>
                <a:r>
                  <a:rPr lang="en-US" altLang="zh-CN" b="1" dirty="0" err="1"/>
                  <a:t>dE</a:t>
                </a:r>
                <a:r>
                  <a:rPr lang="en-US" altLang="zh-CN" b="1" dirty="0"/>
                  <a:t>/dx=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𝒂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𝒊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zh-CN" dirty="0"/>
                  <a:t>, a means the amplitude of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bin</a:t>
                </a:r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9737EE20-8166-4F3D-B77F-0276DCCB35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2" y="1984599"/>
                <a:ext cx="5712644" cy="901357"/>
              </a:xfrm>
              <a:prstGeom prst="roundRect">
                <a:avLst/>
              </a:prstGeom>
              <a:blipFill>
                <a:blip r:embed="rId7"/>
                <a:stretch>
                  <a:fillRect t="-4027" b="-610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732E4D48-BC0A-428B-8E84-C848638ACE54}"/>
              </a:ext>
            </a:extLst>
          </p:cNvPr>
          <p:cNvSpPr txBox="1"/>
          <p:nvPr/>
        </p:nvSpPr>
        <p:spPr>
          <a:xfrm>
            <a:off x="7495919" y="6176417"/>
            <a:ext cx="469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</a:t>
            </a:r>
            <a:r>
              <a:rPr lang="en-US" altLang="zh-CN" dirty="0">
                <a:solidFill>
                  <a:srgbClr val="FF0000"/>
                </a:solidFill>
              </a:rPr>
              <a:t>decreasing</a:t>
            </a:r>
            <a:r>
              <a:rPr lang="en-US" altLang="zh-CN" dirty="0"/>
              <a:t> with Sampling rate</a:t>
            </a:r>
          </a:p>
          <a:p>
            <a:r>
              <a:rPr lang="en-US" altLang="zh-CN" dirty="0">
                <a:solidFill>
                  <a:schemeClr val="accent2"/>
                </a:solidFill>
              </a:rPr>
              <a:t>Unexpected decreasing, need to ask question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F1F82B2F-AB24-4D41-A372-F3646E1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8168-DC5F-4E11-B1F7-D126EFD026A1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DD9CBB7-1974-4E39-9C37-5217DAFB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74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3EA0DB8-7904-494C-832B-A82E01CB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27" y="3429000"/>
            <a:ext cx="2492732" cy="31830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6FD60E-8959-4913-97FB-8786D9AC9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255" y="3421554"/>
            <a:ext cx="2392279" cy="3153267"/>
          </a:xfrm>
          <a:prstGeom prst="rect">
            <a:avLst/>
          </a:prstGeom>
        </p:spPr>
      </p:pic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C3753C5-6EB6-445E-BA03-68DC76C809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2236" y="3366147"/>
            <a:ext cx="2422019" cy="326408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E897BA4-B41E-47AD-A090-BE76A3EE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Comparison in Different Sampling Rates: 45°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BE3C86-B217-454B-9F2C-2A1AC10B36C6}"/>
              </a:ext>
            </a:extLst>
          </p:cNvPr>
          <p:cNvSpPr txBox="1"/>
          <p:nvPr/>
        </p:nvSpPr>
        <p:spPr>
          <a:xfrm>
            <a:off x="1865283" y="4308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1.0G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12D4E4C-ACCB-4D3C-8E4F-2205AB6B0057}"/>
              </a:ext>
            </a:extLst>
          </p:cNvPr>
          <p:cNvSpPr txBox="1"/>
          <p:nvPr/>
        </p:nvSpPr>
        <p:spPr>
          <a:xfrm>
            <a:off x="4149254" y="430817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1.5G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13B0279-2BE3-4B29-B82E-8519263FF60E}"/>
              </a:ext>
            </a:extLst>
          </p:cNvPr>
          <p:cNvSpPr txBox="1"/>
          <p:nvPr/>
        </p:nvSpPr>
        <p:spPr>
          <a:xfrm>
            <a:off x="6579087" y="430817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2G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FDF1A48-6006-4F40-BAEC-76AAD27E19E7}"/>
              </a:ext>
            </a:extLst>
          </p:cNvPr>
          <p:cNvSpPr txBox="1"/>
          <p:nvPr/>
        </p:nvSpPr>
        <p:spPr>
          <a:xfrm>
            <a:off x="7662459" y="5951556"/>
            <a:ext cx="4696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dE</a:t>
            </a:r>
            <a:r>
              <a:rPr lang="en-US" altLang="zh-CN" dirty="0"/>
              <a:t>/dx </a:t>
            </a:r>
            <a:r>
              <a:rPr lang="en-US" altLang="zh-CN" dirty="0">
                <a:solidFill>
                  <a:srgbClr val="FF0000"/>
                </a:solidFill>
              </a:rPr>
              <a:t>decreasing</a:t>
            </a:r>
            <a:r>
              <a:rPr lang="en-US" altLang="zh-CN" dirty="0"/>
              <a:t> with Sampling rate</a:t>
            </a:r>
          </a:p>
          <a:p>
            <a:r>
              <a:rPr lang="en-US" altLang="zh-CN" dirty="0">
                <a:solidFill>
                  <a:schemeClr val="accent2"/>
                </a:solidFill>
              </a:rPr>
              <a:t>Unexpected decreasing, need to ask question</a:t>
            </a:r>
            <a:endParaRPr lang="zh-CN" altLang="en-US" dirty="0">
              <a:solidFill>
                <a:schemeClr val="accent2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E5CF9C-D218-4B87-B570-A1D564CA09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4629" y="3170541"/>
            <a:ext cx="4097371" cy="28484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4887AA17-CE8A-43B0-9F12-CD319F28D2A9}"/>
                  </a:ext>
                </a:extLst>
              </p:cNvPr>
              <p:cNvSpPr/>
              <p:nvPr/>
            </p:nvSpPr>
            <p:spPr>
              <a:xfrm>
                <a:off x="7387557" y="1177517"/>
                <a:ext cx="4312727" cy="1888495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In the right plot,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is </a:t>
                </a:r>
                <a:r>
                  <a:rPr lang="en-US" altLang="zh-CN" dirty="0" err="1"/>
                  <a:t>caculated</a:t>
                </a:r>
                <a:r>
                  <a:rPr lang="en-US" altLang="zh-CN" dirty="0"/>
                  <a:t> by:</a:t>
                </a:r>
              </a:p>
              <a:p>
                <a:r>
                  <a:rPr lang="en-US" altLang="zh-CN" b="1" dirty="0"/>
                  <a:t>dE/dx=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𝒂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𝒊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]∗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𝒕𝒃𝒊𝒏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CN" dirty="0"/>
                  <a:t>, </a:t>
                </a:r>
              </a:p>
              <a:p>
                <a:r>
                  <a:rPr lang="en-US" altLang="zh-CN" dirty="0"/>
                  <a:t>(or </a:t>
                </a:r>
                <a:r>
                  <a:rPr lang="en-US" altLang="zh-CN" b="1" dirty="0"/>
                  <a:t>dE/dx=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en-US" altLang="zh-CN" b="1" i="1">
                                <a:latin typeface="Cambria Math" panose="02040503050406030204" pitchFamily="18" charset="0"/>
                                <a:cs typeface="Cambria Math" panose="02040503050406030204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altLang="zh-CN" b="1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𝒂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CN" b="1" i="1">
                                    <a:latin typeface="Cambria Math" panose="02040503050406030204" pitchFamily="18" charset="0"/>
                                    <a:cs typeface="Cambria Math" panose="02040503050406030204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𝒊</m:t>
                                </m:r>
                              </m:e>
                            </m:d>
                          </m:e>
                        </m:nary>
                      </m:num>
                      <m:den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𝑺𝒂𝒎𝒑𝒍𝒊𝒏𝒈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𝒓𝒂𝒕𝒆</m:t>
                        </m:r>
                      </m:den>
                    </m:f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a means the amplitude of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bin,</a:t>
                </a:r>
              </a:p>
              <a:p>
                <a:r>
                  <a:rPr lang="en-US" altLang="zh-CN" dirty="0" err="1"/>
                  <a:t>tbin</a:t>
                </a:r>
                <a:r>
                  <a:rPr lang="en-US" altLang="zh-CN" dirty="0"/>
                  <a:t>  means the time of one bin</a:t>
                </a:r>
              </a:p>
            </p:txBody>
          </p:sp>
        </mc:Choice>
        <mc:Fallback xmlns=""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4887AA17-CE8A-43B0-9F12-CD319F28D2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557" y="1177517"/>
                <a:ext cx="4312727" cy="1888495"/>
              </a:xfrm>
              <a:prstGeom prst="roundRect">
                <a:avLst/>
              </a:prstGeom>
              <a:blipFill>
                <a:blip r:embed="rId6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483AD35-B7F5-4E37-902E-6BF8815427A2}"/>
                  </a:ext>
                </a:extLst>
              </p:cNvPr>
              <p:cNvSpPr/>
              <p:nvPr/>
            </p:nvSpPr>
            <p:spPr>
              <a:xfrm>
                <a:off x="703449" y="2096175"/>
                <a:ext cx="5712644" cy="901357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dirty="0"/>
                  <a:t>In the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distribution plots, </a:t>
                </a:r>
                <a:r>
                  <a:rPr lang="en-US" altLang="zh-CN" dirty="0" err="1"/>
                  <a:t>dE</a:t>
                </a:r>
                <a:r>
                  <a:rPr lang="en-US" altLang="zh-CN" dirty="0"/>
                  <a:t>/dx is </a:t>
                </a:r>
                <a:r>
                  <a:rPr lang="en-US" altLang="zh-CN" dirty="0" err="1"/>
                  <a:t>caculated</a:t>
                </a:r>
                <a:r>
                  <a:rPr lang="en-US" altLang="zh-CN" dirty="0"/>
                  <a:t> by:</a:t>
                </a:r>
              </a:p>
              <a:p>
                <a:r>
                  <a:rPr lang="en-US" altLang="zh-CN" b="1" dirty="0" err="1"/>
                  <a:t>dE</a:t>
                </a:r>
                <a:r>
                  <a:rPr lang="en-US" altLang="zh-CN" b="1" dirty="0"/>
                  <a:t>/dx=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en-US" altLang="zh-CN" b="1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𝒂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[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𝒊</m:t>
                        </m:r>
                        <m:r>
                          <a:rPr lang="en-US" altLang="zh-CN" b="1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altLang="zh-CN" dirty="0"/>
                  <a:t>, a means the amplitude of </a:t>
                </a:r>
                <a:r>
                  <a:rPr lang="en-US" altLang="zh-CN" dirty="0" err="1"/>
                  <a:t>i-th</a:t>
                </a:r>
                <a:r>
                  <a:rPr lang="en-US" altLang="zh-CN" dirty="0"/>
                  <a:t> bin</a:t>
                </a:r>
              </a:p>
            </p:txBody>
          </p:sp>
        </mc:Choice>
        <mc:Fallback xmlns="">
          <p:sp>
            <p:nvSpPr>
              <p:cNvPr id="18" name="矩形: 圆角 17">
                <a:extLst>
                  <a:ext uri="{FF2B5EF4-FFF2-40B4-BE49-F238E27FC236}">
                    <a16:creationId xmlns:a16="http://schemas.microsoft.com/office/drawing/2014/main" id="{A483AD35-B7F5-4E37-902E-6BF8815427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49" y="2096175"/>
                <a:ext cx="5712644" cy="901357"/>
              </a:xfrm>
              <a:prstGeom prst="roundRect">
                <a:avLst/>
              </a:prstGeom>
              <a:blipFill>
                <a:blip r:embed="rId7"/>
                <a:stretch>
                  <a:fillRect t="-4000" b="-6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日期占位符 19">
            <a:extLst>
              <a:ext uri="{FF2B5EF4-FFF2-40B4-BE49-F238E27FC236}">
                <a16:creationId xmlns:a16="http://schemas.microsoft.com/office/drawing/2014/main" id="{1A3FB5FD-6FD3-46FA-9EAE-79780FAC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3417-7F79-4112-A3CA-28969008152C}" type="datetime1">
              <a:rPr lang="zh-CN" altLang="en-US" smtClean="0"/>
              <a:t>2023/4/13</a:t>
            </a:fld>
            <a:endParaRPr lang="zh-CN" altLang="en-US"/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5C9392DA-F184-4F70-A403-CA5DBA48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0F9-E24F-40BA-B40E-F38A79FAC5A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13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844</Words>
  <Application>Microsoft Office PowerPoint</Application>
  <PresentationFormat>宽屏</PresentationFormat>
  <Paragraphs>181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等线</vt:lpstr>
      <vt:lpstr>等线 Light</vt:lpstr>
      <vt:lpstr>Arial</vt:lpstr>
      <vt:lpstr>Cambria Math</vt:lpstr>
      <vt:lpstr>Office 主题​​</vt:lpstr>
      <vt:lpstr>Ncount and dE/dx Comparison in different Sampling rate and Angle</vt:lpstr>
      <vt:lpstr>Context</vt:lpstr>
      <vt:lpstr>Dataset List</vt:lpstr>
      <vt:lpstr>Dataset List</vt:lpstr>
      <vt:lpstr>Ncount Comparison in different angles Sampling Rate = 2.0G</vt:lpstr>
      <vt:lpstr>Ncount Comparison in Different Sampling Rates: 0°</vt:lpstr>
      <vt:lpstr>Ncount Comparison in Different Sampling Rates: 45°</vt:lpstr>
      <vt:lpstr>dE/dx Comparison in Different Sampling Rates: 0°</vt:lpstr>
      <vt:lpstr>dE/dx Comparison in Different Sampling Rates: 45°</vt:lpstr>
      <vt:lpstr>Dependency on t_F(First Cluster Time) and correction</vt:lpstr>
      <vt:lpstr>Ncount Comparison (t_F   Correction)</vt:lpstr>
      <vt:lpstr>PowerPoint 演示文稿</vt:lpstr>
      <vt:lpstr>dE/dx Correction 45° Run16+17+18</vt:lpstr>
      <vt:lpstr>Summary</vt:lpstr>
      <vt:lpstr>Backup</vt:lpstr>
      <vt:lpstr>dE/dx Comparison in different angles Sampling Rate = 2.0G</vt:lpstr>
      <vt:lpstr>1/cos(x) (0°~60°)</vt:lpstr>
      <vt:lpstr>Correction Result: 45° Sampling rate =1G</vt:lpstr>
      <vt:lpstr>Correction Result: 45° Sampling rate =2G</vt:lpstr>
      <vt:lpstr>Correction Result: 0° Sampling rate =1G</vt:lpstr>
      <vt:lpstr>Correction Result: 0° Sampling rate =1.5G</vt:lpstr>
      <vt:lpstr>Correction Result: 0° Sampling rate =2G</vt:lpstr>
      <vt:lpstr>Correction Result: 30° Sampling rate =2G</vt:lpstr>
      <vt:lpstr>Correction Result: 60° Sampling rate =2G</vt:lpstr>
      <vt:lpstr>Correction Result: 30° Sampling rate =1G</vt:lpstr>
      <vt:lpstr>Correction Result: 60° Sampling rate =1G</vt:lpstr>
      <vt:lpstr> Backup Summary</vt:lpstr>
      <vt:lpstr>Force Correction of Data of 30°, sampling rate =1.0G  </vt:lpstr>
      <vt:lpstr>Force Correction of Data of 60°, sampling rate =1.0G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Ncount Correction with First Cluster Time</dc:title>
  <dc:creator>Liu Shuaiyi</dc:creator>
  <cp:lastModifiedBy>Liu Shuaiyi</cp:lastModifiedBy>
  <cp:revision>18</cp:revision>
  <dcterms:created xsi:type="dcterms:W3CDTF">2023-04-11T02:44:18Z</dcterms:created>
  <dcterms:modified xsi:type="dcterms:W3CDTF">2023-04-13T06:40:54Z</dcterms:modified>
</cp:coreProperties>
</file>