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72" r:id="rId2"/>
    <p:sldId id="385" r:id="rId3"/>
    <p:sldId id="279" r:id="rId4"/>
    <p:sldId id="280" r:id="rId5"/>
    <p:sldId id="1389" r:id="rId6"/>
    <p:sldId id="283" r:id="rId7"/>
    <p:sldId id="1381" r:id="rId8"/>
    <p:sldId id="310" r:id="rId9"/>
    <p:sldId id="386" r:id="rId10"/>
    <p:sldId id="325" r:id="rId11"/>
    <p:sldId id="1376" r:id="rId12"/>
    <p:sldId id="1353" r:id="rId13"/>
    <p:sldId id="1365" r:id="rId14"/>
    <p:sldId id="1377" r:id="rId15"/>
    <p:sldId id="290" r:id="rId16"/>
    <p:sldId id="287" r:id="rId17"/>
    <p:sldId id="1378" r:id="rId18"/>
    <p:sldId id="311" r:id="rId19"/>
    <p:sldId id="326" r:id="rId20"/>
    <p:sldId id="327" r:id="rId21"/>
    <p:sldId id="1379" r:id="rId22"/>
    <p:sldId id="395" r:id="rId23"/>
    <p:sldId id="1382" r:id="rId24"/>
    <p:sldId id="1387" r:id="rId25"/>
    <p:sldId id="304" r:id="rId26"/>
    <p:sldId id="317" r:id="rId27"/>
    <p:sldId id="261" r:id="rId28"/>
    <p:sldId id="346" r:id="rId29"/>
    <p:sldId id="1384" r:id="rId30"/>
    <p:sldId id="348" r:id="rId31"/>
    <p:sldId id="350" r:id="rId32"/>
    <p:sldId id="351" r:id="rId33"/>
    <p:sldId id="1386" r:id="rId34"/>
    <p:sldId id="1380" r:id="rId35"/>
    <p:sldId id="312" r:id="rId36"/>
    <p:sldId id="270" r:id="rId37"/>
    <p:sldId id="1383" r:id="rId38"/>
    <p:sldId id="271" r:id="rId39"/>
    <p:sldId id="1388" r:id="rId40"/>
    <p:sldId id="313" r:id="rId41"/>
    <p:sldId id="334" r:id="rId42"/>
    <p:sldId id="335" r:id="rId43"/>
    <p:sldId id="282" r:id="rId44"/>
    <p:sldId id="284" r:id="rId45"/>
    <p:sldId id="347" r:id="rId4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22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雨 田" userId="35c48e51-5494-45af-9566-de84adb8488f" providerId="ADAL" clId="{68985252-D429-4AE9-B2CA-F69035EFD165}"/>
    <pc:docChg chg="undo redo custSel addSld delSld modSld sldOrd">
      <pc:chgData name="雨 田" userId="35c48e51-5494-45af-9566-de84adb8488f" providerId="ADAL" clId="{68985252-D429-4AE9-B2CA-F69035EFD165}" dt="2022-08-19T03:13:14.306" v="3294"/>
      <pc:docMkLst>
        <pc:docMk/>
      </pc:docMkLst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261"/>
        </pc:sldMkLst>
      </pc:sldChg>
      <pc:sldChg chg="del">
        <pc:chgData name="雨 田" userId="35c48e51-5494-45af-9566-de84adb8488f" providerId="ADAL" clId="{68985252-D429-4AE9-B2CA-F69035EFD165}" dt="2022-08-17T09:18:28.575" v="832" actId="47"/>
        <pc:sldMkLst>
          <pc:docMk/>
          <pc:sldMk cId="0" sldId="263"/>
        </pc:sldMkLst>
      </pc:sldChg>
      <pc:sldChg chg="del">
        <pc:chgData name="雨 田" userId="35c48e51-5494-45af-9566-de84adb8488f" providerId="ADAL" clId="{68985252-D429-4AE9-B2CA-F69035EFD165}" dt="2022-08-17T09:18:28.575" v="832" actId="47"/>
        <pc:sldMkLst>
          <pc:docMk/>
          <pc:sldMk cId="0" sldId="264"/>
        </pc:sldMkLst>
      </pc:sldChg>
      <pc:sldChg chg="modSp modAnim">
        <pc:chgData name="雨 田" userId="35c48e51-5494-45af-9566-de84adb8488f" providerId="ADAL" clId="{68985252-D429-4AE9-B2CA-F69035EFD165}" dt="2022-08-18T03:11:03.141" v="3093" actId="20577"/>
        <pc:sldMkLst>
          <pc:docMk/>
          <pc:sldMk cId="0" sldId="270"/>
        </pc:sldMkLst>
        <pc:spChg chg="mod">
          <ac:chgData name="雨 田" userId="35c48e51-5494-45af-9566-de84adb8488f" providerId="ADAL" clId="{68985252-D429-4AE9-B2CA-F69035EFD165}" dt="2022-08-18T03:11:03.141" v="3093" actId="20577"/>
          <ac:spMkLst>
            <pc:docMk/>
            <pc:sldMk cId="0" sldId="270"/>
            <ac:spMk id="59393" creationId="{F33FFC07-E29B-0986-B5B6-A3E2B9DA59C4}"/>
          </ac:spMkLst>
        </pc:spChg>
      </pc:sldChg>
      <pc:sldChg chg="modSp mod">
        <pc:chgData name="雨 田" userId="35c48e51-5494-45af-9566-de84adb8488f" providerId="ADAL" clId="{68985252-D429-4AE9-B2CA-F69035EFD165}" dt="2022-08-18T06:37:34.157" v="3232" actId="20577"/>
        <pc:sldMkLst>
          <pc:docMk/>
          <pc:sldMk cId="0" sldId="272"/>
        </pc:sldMkLst>
        <pc:spChg chg="mod">
          <ac:chgData name="雨 田" userId="35c48e51-5494-45af-9566-de84adb8488f" providerId="ADAL" clId="{68985252-D429-4AE9-B2CA-F69035EFD165}" dt="2022-08-18T06:37:34.157" v="3232" actId="20577"/>
          <ac:spMkLst>
            <pc:docMk/>
            <pc:sldMk cId="0" sldId="272"/>
            <ac:spMk id="14338" creationId="{C0A0663B-0077-3747-07FE-8F92BC3245E7}"/>
          </ac:spMkLst>
        </pc:spChg>
      </pc:sldChg>
      <pc:sldChg chg="modSp mod">
        <pc:chgData name="雨 田" userId="35c48e51-5494-45af-9566-de84adb8488f" providerId="ADAL" clId="{68985252-D429-4AE9-B2CA-F69035EFD165}" dt="2022-08-17T05:44:42.645" v="185"/>
        <pc:sldMkLst>
          <pc:docMk/>
          <pc:sldMk cId="0" sldId="279"/>
        </pc:sldMkLst>
        <pc:spChg chg="mod">
          <ac:chgData name="雨 田" userId="35c48e51-5494-45af-9566-de84adb8488f" providerId="ADAL" clId="{68985252-D429-4AE9-B2CA-F69035EFD165}" dt="2022-08-17T05:44:42.645" v="185"/>
          <ac:spMkLst>
            <pc:docMk/>
            <pc:sldMk cId="0" sldId="279"/>
            <ac:spMk id="16408" creationId="{6EB552F7-323C-1E3D-F51C-12D34E75A0F4}"/>
          </ac:spMkLst>
        </pc:spChg>
      </pc:sldChg>
      <pc:sldChg chg="del">
        <pc:chgData name="雨 田" userId="35c48e51-5494-45af-9566-de84adb8488f" providerId="ADAL" clId="{68985252-D429-4AE9-B2CA-F69035EFD165}" dt="2022-08-17T05:32:54.200" v="59" actId="2696"/>
        <pc:sldMkLst>
          <pc:docMk/>
          <pc:sldMk cId="4162481420" sldId="282"/>
        </pc:sldMkLst>
      </pc:sldChg>
      <pc:sldChg chg="del">
        <pc:chgData name="雨 田" userId="35c48e51-5494-45af-9566-de84adb8488f" providerId="ADAL" clId="{68985252-D429-4AE9-B2CA-F69035EFD165}" dt="2022-08-17T15:21:21.269" v="2519" actId="2696"/>
        <pc:sldMkLst>
          <pc:docMk/>
          <pc:sldMk cId="743340910" sldId="283"/>
        </pc:sldMkLst>
      </pc:sldChg>
      <pc:sldChg chg="del">
        <pc:chgData name="雨 田" userId="35c48e51-5494-45af-9566-de84adb8488f" providerId="ADAL" clId="{68985252-D429-4AE9-B2CA-F69035EFD165}" dt="2022-08-17T05:32:54.200" v="59" actId="2696"/>
        <pc:sldMkLst>
          <pc:docMk/>
          <pc:sldMk cId="2438337717" sldId="284"/>
        </pc:sldMkLst>
      </pc:sldChg>
      <pc:sldChg chg="addSp delSp modSp add mod">
        <pc:chgData name="雨 田" userId="35c48e51-5494-45af-9566-de84adb8488f" providerId="ADAL" clId="{68985252-D429-4AE9-B2CA-F69035EFD165}" dt="2022-08-17T14:08:45.668" v="1435" actId="14100"/>
        <pc:sldMkLst>
          <pc:docMk/>
          <pc:sldMk cId="4132960516" sldId="287"/>
        </pc:sldMkLst>
        <pc:spChg chg="add mod">
          <ac:chgData name="雨 田" userId="35c48e51-5494-45af-9566-de84adb8488f" providerId="ADAL" clId="{68985252-D429-4AE9-B2CA-F69035EFD165}" dt="2022-08-17T08:45:21.792" v="819" actId="1076"/>
          <ac:spMkLst>
            <pc:docMk/>
            <pc:sldMk cId="4132960516" sldId="287"/>
            <ac:spMk id="8" creationId="{C1921C1C-BD2F-4787-E0F2-E65AF741FA1E}"/>
          </ac:spMkLst>
        </pc:spChg>
        <pc:spChg chg="del">
          <ac:chgData name="雨 田" userId="35c48e51-5494-45af-9566-de84adb8488f" providerId="ADAL" clId="{68985252-D429-4AE9-B2CA-F69035EFD165}" dt="2022-08-17T08:34:47.441" v="554" actId="478"/>
          <ac:spMkLst>
            <pc:docMk/>
            <pc:sldMk cId="4132960516" sldId="287"/>
            <ac:spMk id="19" creationId="{153E7C99-D5CE-AC97-438F-287EC84C5E5E}"/>
          </ac:spMkLst>
        </pc:spChg>
        <pc:spChg chg="mod">
          <ac:chgData name="雨 田" userId="35c48e51-5494-45af-9566-de84adb8488f" providerId="ADAL" clId="{68985252-D429-4AE9-B2CA-F69035EFD165}" dt="2022-08-17T08:38:24.658" v="656" actId="1035"/>
          <ac:spMkLst>
            <pc:docMk/>
            <pc:sldMk cId="4132960516" sldId="287"/>
            <ac:spMk id="20" creationId="{52CE1C2F-5786-0B46-0225-58F352B331F7}"/>
          </ac:spMkLst>
        </pc:spChg>
        <pc:spChg chg="mod">
          <ac:chgData name="雨 田" userId="35c48e51-5494-45af-9566-de84adb8488f" providerId="ADAL" clId="{68985252-D429-4AE9-B2CA-F69035EFD165}" dt="2022-08-17T08:35:51.949" v="558" actId="20577"/>
          <ac:spMkLst>
            <pc:docMk/>
            <pc:sldMk cId="4132960516" sldId="287"/>
            <ac:spMk id="31" creationId="{27C8A9BF-EA0F-604F-6094-99BE66651FCF}"/>
          </ac:spMkLst>
        </pc:spChg>
        <pc:grpChg chg="mod">
          <ac:chgData name="雨 田" userId="35c48e51-5494-45af-9566-de84adb8488f" providerId="ADAL" clId="{68985252-D429-4AE9-B2CA-F69035EFD165}" dt="2022-08-17T08:38:12.586" v="639" actId="1036"/>
          <ac:grpSpMkLst>
            <pc:docMk/>
            <pc:sldMk cId="4132960516" sldId="287"/>
            <ac:grpSpMk id="14" creationId="{0C5505E3-6AEE-63DC-7125-12CCB9663024}"/>
          </ac:grpSpMkLst>
        </pc:grpChg>
        <pc:grpChg chg="mod">
          <ac:chgData name="雨 田" userId="35c48e51-5494-45af-9566-de84adb8488f" providerId="ADAL" clId="{68985252-D429-4AE9-B2CA-F69035EFD165}" dt="2022-08-17T08:38:39.326" v="687" actId="1036"/>
          <ac:grpSpMkLst>
            <pc:docMk/>
            <pc:sldMk cId="4132960516" sldId="287"/>
            <ac:grpSpMk id="16" creationId="{D1914576-5816-E2B6-85E1-A55C96F768FE}"/>
          </ac:grpSpMkLst>
        </pc:grpChg>
        <pc:picChg chg="add mod">
          <ac:chgData name="雨 田" userId="35c48e51-5494-45af-9566-de84adb8488f" providerId="ADAL" clId="{68985252-D429-4AE9-B2CA-F69035EFD165}" dt="2022-08-17T14:08:45.668" v="1435" actId="14100"/>
          <ac:picMkLst>
            <pc:docMk/>
            <pc:sldMk cId="4132960516" sldId="287"/>
            <ac:picMk id="2" creationId="{81047E55-C48B-83E2-1B60-39AB5B071500}"/>
          </ac:picMkLst>
        </pc:picChg>
        <pc:picChg chg="add mod">
          <ac:chgData name="雨 田" userId="35c48e51-5494-45af-9566-de84adb8488f" providerId="ADAL" clId="{68985252-D429-4AE9-B2CA-F69035EFD165}" dt="2022-08-17T08:43:25.270" v="788" actId="1036"/>
          <ac:picMkLst>
            <pc:docMk/>
            <pc:sldMk cId="4132960516" sldId="287"/>
            <ac:picMk id="6" creationId="{F4DDF167-6B8E-2DEF-8C40-662596F4A77E}"/>
          </ac:picMkLst>
        </pc:picChg>
      </pc:sldChg>
      <pc:sldChg chg="addSp delSp modSp add mod">
        <pc:chgData name="雨 田" userId="35c48e51-5494-45af-9566-de84adb8488f" providerId="ADAL" clId="{68985252-D429-4AE9-B2CA-F69035EFD165}" dt="2022-08-19T02:08:41.592" v="3292" actId="20577"/>
        <pc:sldMkLst>
          <pc:docMk/>
          <pc:sldMk cId="3193680024" sldId="290"/>
        </pc:sldMkLst>
        <pc:spChg chg="add mod">
          <ac:chgData name="雨 田" userId="35c48e51-5494-45af-9566-de84adb8488f" providerId="ADAL" clId="{68985252-D429-4AE9-B2CA-F69035EFD165}" dt="2022-08-19T02:08:41.592" v="3292" actId="20577"/>
          <ac:spMkLst>
            <pc:docMk/>
            <pc:sldMk cId="3193680024" sldId="290"/>
            <ac:spMk id="4" creationId="{EE314725-8EA3-D856-7177-5E17B13743D8}"/>
          </ac:spMkLst>
        </pc:spChg>
        <pc:spChg chg="del">
          <ac:chgData name="雨 田" userId="35c48e51-5494-45af-9566-de84adb8488f" providerId="ADAL" clId="{68985252-D429-4AE9-B2CA-F69035EFD165}" dt="2022-08-17T07:38:16.055" v="532" actId="478"/>
          <ac:spMkLst>
            <pc:docMk/>
            <pc:sldMk cId="3193680024" sldId="290"/>
            <ac:spMk id="17" creationId="{C5076E4F-FD61-409A-A2E9-CFE51913F3F6}"/>
          </ac:spMkLst>
        </pc:spChg>
        <pc:spChg chg="mod">
          <ac:chgData name="雨 田" userId="35c48e51-5494-45af-9566-de84adb8488f" providerId="ADAL" clId="{68985252-D429-4AE9-B2CA-F69035EFD165}" dt="2022-08-17T08:14:44.568" v="551" actId="255"/>
          <ac:spMkLst>
            <pc:docMk/>
            <pc:sldMk cId="3193680024" sldId="290"/>
            <ac:spMk id="18" creationId="{D75C8652-A411-44D6-9C55-4B99E4FFE897}"/>
          </ac:spMkLst>
        </pc:spChg>
        <pc:spChg chg="del">
          <ac:chgData name="雨 田" userId="35c48e51-5494-45af-9566-de84adb8488f" providerId="ADAL" clId="{68985252-D429-4AE9-B2CA-F69035EFD165}" dt="2022-08-17T08:33:54.008" v="553" actId="478"/>
          <ac:spMkLst>
            <pc:docMk/>
            <pc:sldMk cId="3193680024" sldId="290"/>
            <ac:spMk id="21" creationId="{A4CA2508-6F08-0146-B7A8-30EE0A6EF5F7}"/>
          </ac:spMkLst>
        </pc:spChg>
      </pc:sldChg>
      <pc:sldChg chg="del">
        <pc:chgData name="雨 田" userId="35c48e51-5494-45af-9566-de84adb8488f" providerId="ADAL" clId="{68985252-D429-4AE9-B2CA-F69035EFD165}" dt="2022-08-17T14:50:21.488" v="1585" actId="47"/>
        <pc:sldMkLst>
          <pc:docMk/>
          <pc:sldMk cId="0" sldId="304"/>
        </pc:sldMkLst>
      </pc:sldChg>
      <pc:sldChg chg="modSp mod">
        <pc:chgData name="雨 田" userId="35c48e51-5494-45af-9566-de84adb8488f" providerId="ADAL" clId="{68985252-D429-4AE9-B2CA-F69035EFD165}" dt="2022-08-17T05:44:25.494" v="184" actId="20577"/>
        <pc:sldMkLst>
          <pc:docMk/>
          <pc:sldMk cId="0" sldId="310"/>
        </pc:sldMkLst>
        <pc:spChg chg="mod">
          <ac:chgData name="雨 田" userId="35c48e51-5494-45af-9566-de84adb8488f" providerId="ADAL" clId="{68985252-D429-4AE9-B2CA-F69035EFD165}" dt="2022-08-17T05:44:25.494" v="184" actId="20577"/>
          <ac:spMkLst>
            <pc:docMk/>
            <pc:sldMk cId="0" sldId="310"/>
            <ac:spMk id="25614" creationId="{64272C37-677A-8132-A3D7-EA16A4C517D6}"/>
          </ac:spMkLst>
        </pc:spChg>
      </pc:sldChg>
      <pc:sldChg chg="modSp mod ord">
        <pc:chgData name="雨 田" userId="35c48e51-5494-45af-9566-de84adb8488f" providerId="ADAL" clId="{68985252-D429-4AE9-B2CA-F69035EFD165}" dt="2022-08-17T14:02:24.172" v="1391" actId="20577"/>
        <pc:sldMkLst>
          <pc:docMk/>
          <pc:sldMk cId="0" sldId="311"/>
        </pc:sldMkLst>
        <pc:spChg chg="mod">
          <ac:chgData name="雨 田" userId="35c48e51-5494-45af-9566-de84adb8488f" providerId="ADAL" clId="{68985252-D429-4AE9-B2CA-F69035EFD165}" dt="2022-08-17T14:02:24.172" v="1391" actId="20577"/>
          <ac:spMkLst>
            <pc:docMk/>
            <pc:sldMk cId="0" sldId="311"/>
            <ac:spMk id="35845" creationId="{D4DD2518-8848-C999-D7A8-3E005028E2CF}"/>
          </ac:spMkLst>
        </pc:spChg>
        <pc:spChg chg="mod">
          <ac:chgData name="雨 田" userId="35c48e51-5494-45af-9566-de84adb8488f" providerId="ADAL" clId="{68985252-D429-4AE9-B2CA-F69035EFD165}" dt="2022-08-17T05:44:54.779" v="186"/>
          <ac:spMkLst>
            <pc:docMk/>
            <pc:sldMk cId="0" sldId="311"/>
            <ac:spMk id="35873" creationId="{A295B330-2F81-69D9-BF0B-AB9889D0EDA4}"/>
          </ac:spMkLst>
        </pc:spChg>
      </pc:sldChg>
      <pc:sldChg chg="modSp mod">
        <pc:chgData name="雨 田" userId="35c48e51-5494-45af-9566-de84adb8488f" providerId="ADAL" clId="{68985252-D429-4AE9-B2CA-F69035EFD165}" dt="2022-08-17T05:45:18.909" v="187"/>
        <pc:sldMkLst>
          <pc:docMk/>
          <pc:sldMk cId="0" sldId="312"/>
        </pc:sldMkLst>
        <pc:spChg chg="mod">
          <ac:chgData name="雨 田" userId="35c48e51-5494-45af-9566-de84adb8488f" providerId="ADAL" clId="{68985252-D429-4AE9-B2CA-F69035EFD165}" dt="2022-08-17T05:45:18.909" v="187"/>
          <ac:spMkLst>
            <pc:docMk/>
            <pc:sldMk cId="0" sldId="312"/>
            <ac:spMk id="56325" creationId="{51077F3A-6F8C-526D-EC70-038234A2E95A}"/>
          </ac:spMkLst>
        </pc:spChg>
      </pc:sldChg>
      <pc:sldChg chg="del">
        <pc:chgData name="雨 田" userId="35c48e51-5494-45af-9566-de84adb8488f" providerId="ADAL" clId="{68985252-D429-4AE9-B2CA-F69035EFD165}" dt="2022-08-18T02:09:29.204" v="2523" actId="2696"/>
        <pc:sldMkLst>
          <pc:docMk/>
          <pc:sldMk cId="1939765340" sldId="313"/>
        </pc:sldMkLst>
      </pc:sldChg>
      <pc:sldChg chg="modSp mod">
        <pc:chgData name="雨 田" userId="35c48e51-5494-45af-9566-de84adb8488f" providerId="ADAL" clId="{68985252-D429-4AE9-B2CA-F69035EFD165}" dt="2022-08-17T14:52:31.640" v="1634" actId="404"/>
        <pc:sldMkLst>
          <pc:docMk/>
          <pc:sldMk cId="0" sldId="317"/>
        </pc:sldMkLst>
        <pc:spChg chg="mod">
          <ac:chgData name="雨 田" userId="35c48e51-5494-45af-9566-de84adb8488f" providerId="ADAL" clId="{68985252-D429-4AE9-B2CA-F69035EFD165}" dt="2022-08-17T14:02:57.042" v="1392" actId="20577"/>
          <ac:spMkLst>
            <pc:docMk/>
            <pc:sldMk cId="0" sldId="317"/>
            <ac:spMk id="37889" creationId="{9EDF9EF4-49C6-9A0A-8B42-DF2EC404DB38}"/>
          </ac:spMkLst>
        </pc:spChg>
        <pc:spChg chg="mod">
          <ac:chgData name="雨 田" userId="35c48e51-5494-45af-9566-de84adb8488f" providerId="ADAL" clId="{68985252-D429-4AE9-B2CA-F69035EFD165}" dt="2022-08-17T14:52:31.640" v="1634" actId="404"/>
          <ac:spMkLst>
            <pc:docMk/>
            <pc:sldMk cId="0" sldId="317"/>
            <ac:spMk id="37890" creationId="{713F266A-D795-829F-8532-1B618031CBFE}"/>
          </ac:spMkLst>
        </pc:spChg>
      </pc:sldChg>
      <pc:sldChg chg="addSp modSp mod">
        <pc:chgData name="雨 田" userId="35c48e51-5494-45af-9566-de84adb8488f" providerId="ADAL" clId="{68985252-D429-4AE9-B2CA-F69035EFD165}" dt="2022-08-19T03:13:14.306" v="3294"/>
        <pc:sldMkLst>
          <pc:docMk/>
          <pc:sldMk cId="0" sldId="325"/>
        </pc:sldMkLst>
        <pc:spChg chg="mod">
          <ac:chgData name="雨 田" userId="35c48e51-5494-45af-9566-de84adb8488f" providerId="ADAL" clId="{68985252-D429-4AE9-B2CA-F69035EFD165}" dt="2022-08-17T06:17:43.781" v="202" actId="20577"/>
          <ac:spMkLst>
            <pc:docMk/>
            <pc:sldMk cId="0" sldId="325"/>
            <ac:spMk id="27649" creationId="{D1F926B6-DF6F-2DCC-CAA8-CFE0E0DF4072}"/>
          </ac:spMkLst>
        </pc:spChg>
        <pc:graphicFrameChg chg="add mod">
          <ac:chgData name="雨 田" userId="35c48e51-5494-45af-9566-de84adb8488f" providerId="ADAL" clId="{68985252-D429-4AE9-B2CA-F69035EFD165}" dt="2022-08-19T03:13:14.306" v="3294"/>
          <ac:graphicFrameMkLst>
            <pc:docMk/>
            <pc:sldMk cId="0" sldId="325"/>
            <ac:graphicFrameMk id="2" creationId="{008AE69B-D1B9-75E7-74B5-BEF23F3CD365}"/>
          </ac:graphicFrameMkLst>
        </pc:graphicFrameChg>
      </pc:sldChg>
      <pc:sldChg chg="modSp mod">
        <pc:chgData name="雨 田" userId="35c48e51-5494-45af-9566-de84adb8488f" providerId="ADAL" clId="{68985252-D429-4AE9-B2CA-F69035EFD165}" dt="2022-08-17T09:14:41.730" v="831" actId="20577"/>
        <pc:sldMkLst>
          <pc:docMk/>
          <pc:sldMk cId="0" sldId="326"/>
        </pc:sldMkLst>
        <pc:spChg chg="mod">
          <ac:chgData name="雨 田" userId="35c48e51-5494-45af-9566-de84adb8488f" providerId="ADAL" clId="{68985252-D429-4AE9-B2CA-F69035EFD165}" dt="2022-08-17T09:14:23.547" v="829" actId="20577"/>
          <ac:spMkLst>
            <pc:docMk/>
            <pc:sldMk cId="0" sldId="326"/>
            <ac:spMk id="28673" creationId="{D150A9E7-AFFF-B270-337B-7C6BE43B3CA1}"/>
          </ac:spMkLst>
        </pc:spChg>
        <pc:spChg chg="mod">
          <ac:chgData name="雨 田" userId="35c48e51-5494-45af-9566-de84adb8488f" providerId="ADAL" clId="{68985252-D429-4AE9-B2CA-F69035EFD165}" dt="2022-08-17T09:14:41.730" v="831" actId="20577"/>
          <ac:spMkLst>
            <pc:docMk/>
            <pc:sldMk cId="0" sldId="326"/>
            <ac:spMk id="28674" creationId="{8ED4CEA3-2743-AD1C-89CE-E5E98B08CC4F}"/>
          </ac:spMkLst>
        </pc:spChg>
      </pc:sldChg>
      <pc:sldChg chg="modSp mod">
        <pc:chgData name="雨 田" userId="35c48e51-5494-45af-9566-de84adb8488f" providerId="ADAL" clId="{68985252-D429-4AE9-B2CA-F69035EFD165}" dt="2022-08-17T14:06:24.699" v="1430" actId="20577"/>
        <pc:sldMkLst>
          <pc:docMk/>
          <pc:sldMk cId="0" sldId="327"/>
        </pc:sldMkLst>
        <pc:spChg chg="mod">
          <ac:chgData name="雨 田" userId="35c48e51-5494-45af-9566-de84adb8488f" providerId="ADAL" clId="{68985252-D429-4AE9-B2CA-F69035EFD165}" dt="2022-08-17T14:06:24.699" v="1430" actId="20577"/>
          <ac:spMkLst>
            <pc:docMk/>
            <pc:sldMk cId="0" sldId="327"/>
            <ac:spMk id="31745" creationId="{791881CA-5F42-C5D3-7D53-B7229610CFD1}"/>
          </ac:spMkLst>
        </pc:spChg>
      </pc:sldChg>
      <pc:sldChg chg="delSp modSp del mod">
        <pc:chgData name="雨 田" userId="35c48e51-5494-45af-9566-de84adb8488f" providerId="ADAL" clId="{68985252-D429-4AE9-B2CA-F69035EFD165}" dt="2022-08-17T13:20:06.128" v="853" actId="47"/>
        <pc:sldMkLst>
          <pc:docMk/>
          <pc:sldMk cId="0" sldId="328"/>
        </pc:sldMkLst>
        <pc:spChg chg="del mod">
          <ac:chgData name="雨 田" userId="35c48e51-5494-45af-9566-de84adb8488f" providerId="ADAL" clId="{68985252-D429-4AE9-B2CA-F69035EFD165}" dt="2022-08-17T13:20:00.542" v="851" actId="21"/>
          <ac:spMkLst>
            <pc:docMk/>
            <pc:sldMk cId="0" sldId="328"/>
            <ac:spMk id="32769" creationId="{1E0F407E-CB0B-D373-50D4-DF021E45AC62}"/>
          </ac:spMkLst>
        </pc:spChg>
      </pc:sldChg>
      <pc:sldChg chg="del">
        <pc:chgData name="雨 田" userId="35c48e51-5494-45af-9566-de84adb8488f" providerId="ADAL" clId="{68985252-D429-4AE9-B2CA-F69035EFD165}" dt="2022-08-17T13:33:16.758" v="882" actId="47"/>
        <pc:sldMkLst>
          <pc:docMk/>
          <pc:sldMk cId="0" sldId="331"/>
        </pc:sldMkLst>
      </pc:sldChg>
      <pc:sldChg chg="del">
        <pc:chgData name="雨 田" userId="35c48e51-5494-45af-9566-de84adb8488f" providerId="ADAL" clId="{68985252-D429-4AE9-B2CA-F69035EFD165}" dt="2022-08-17T15:06:57.354" v="2228" actId="47"/>
        <pc:sldMkLst>
          <pc:docMk/>
          <pc:sldMk cId="0" sldId="332"/>
        </pc:sldMkLst>
      </pc:sldChg>
      <pc:sldChg chg="del">
        <pc:chgData name="雨 田" userId="35c48e51-5494-45af-9566-de84adb8488f" providerId="ADAL" clId="{68985252-D429-4AE9-B2CA-F69035EFD165}" dt="2022-08-18T02:09:29.204" v="2523" actId="2696"/>
        <pc:sldMkLst>
          <pc:docMk/>
          <pc:sldMk cId="151688573" sldId="334"/>
        </pc:sldMkLst>
      </pc:sldChg>
      <pc:sldChg chg="modSp del mod modAnim">
        <pc:chgData name="雨 田" userId="35c48e51-5494-45af-9566-de84adb8488f" providerId="ADAL" clId="{68985252-D429-4AE9-B2CA-F69035EFD165}" dt="2022-08-18T02:09:29.204" v="2523" actId="2696"/>
        <pc:sldMkLst>
          <pc:docMk/>
          <pc:sldMk cId="4130238631" sldId="335"/>
        </pc:sldMkLst>
        <pc:spChg chg="mod">
          <ac:chgData name="雨 田" userId="35c48e51-5494-45af-9566-de84adb8488f" providerId="ADAL" clId="{68985252-D429-4AE9-B2CA-F69035EFD165}" dt="2022-08-17T05:42:30.673" v="134" actId="20577"/>
          <ac:spMkLst>
            <pc:docMk/>
            <pc:sldMk cId="4130238631" sldId="335"/>
            <ac:spMk id="13315" creationId="{9787FA34-491D-0303-74DB-12FF35637250}"/>
          </ac:spMkLst>
        </pc:spChg>
      </pc:sldChg>
      <pc:sldChg chg="del">
        <pc:chgData name="雨 田" userId="35c48e51-5494-45af-9566-de84adb8488f" providerId="ADAL" clId="{68985252-D429-4AE9-B2CA-F69035EFD165}" dt="2022-08-17T14:01:22.812" v="1352" actId="47"/>
        <pc:sldMkLst>
          <pc:docMk/>
          <pc:sldMk cId="0" sldId="342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46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2253291807" sldId="347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48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50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51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53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54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57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58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59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60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61"/>
        </pc:sldMkLst>
      </pc:sldChg>
      <pc:sldChg chg="del">
        <pc:chgData name="雨 田" userId="35c48e51-5494-45af-9566-de84adb8488f" providerId="ADAL" clId="{68985252-D429-4AE9-B2CA-F69035EFD165}" dt="2022-08-17T15:07:47.549" v="2230" actId="47"/>
        <pc:sldMkLst>
          <pc:docMk/>
          <pc:sldMk cId="0" sldId="362"/>
        </pc:sldMkLst>
      </pc:sldChg>
      <pc:sldChg chg="modSp mod">
        <pc:chgData name="雨 田" userId="35c48e51-5494-45af-9566-de84adb8488f" providerId="ADAL" clId="{68985252-D429-4AE9-B2CA-F69035EFD165}" dt="2022-08-17T05:27:32.929" v="58"/>
        <pc:sldMkLst>
          <pc:docMk/>
          <pc:sldMk cId="0" sldId="385"/>
        </pc:sldMkLst>
        <pc:spChg chg="mod">
          <ac:chgData name="雨 田" userId="35c48e51-5494-45af-9566-de84adb8488f" providerId="ADAL" clId="{68985252-D429-4AE9-B2CA-F69035EFD165}" dt="2022-08-17T05:27:32.929" v="58"/>
          <ac:spMkLst>
            <pc:docMk/>
            <pc:sldMk cId="0" sldId="385"/>
            <ac:spMk id="15362" creationId="{E8C93256-383A-6CB3-8522-4BABD0F36BA5}"/>
          </ac:spMkLst>
        </pc:spChg>
      </pc:sldChg>
      <pc:sldChg chg="del">
        <pc:chgData name="雨 田" userId="35c48e51-5494-45af-9566-de84adb8488f" providerId="ADAL" clId="{68985252-D429-4AE9-B2CA-F69035EFD165}" dt="2022-08-17T15:07:23.942" v="2229" actId="47"/>
        <pc:sldMkLst>
          <pc:docMk/>
          <pc:sldMk cId="0" sldId="387"/>
        </pc:sldMkLst>
      </pc:sldChg>
      <pc:sldChg chg="del">
        <pc:chgData name="雨 田" userId="35c48e51-5494-45af-9566-de84adb8488f" providerId="ADAL" clId="{68985252-D429-4AE9-B2CA-F69035EFD165}" dt="2022-08-17T13:33:16.758" v="882" actId="47"/>
        <pc:sldMkLst>
          <pc:docMk/>
          <pc:sldMk cId="0" sldId="388"/>
        </pc:sldMkLst>
      </pc:sldChg>
      <pc:sldChg chg="del">
        <pc:chgData name="雨 田" userId="35c48e51-5494-45af-9566-de84adb8488f" providerId="ADAL" clId="{68985252-D429-4AE9-B2CA-F69035EFD165}" dt="2022-08-17T15:05:50.853" v="2227" actId="47"/>
        <pc:sldMkLst>
          <pc:docMk/>
          <pc:sldMk cId="0" sldId="389"/>
        </pc:sldMkLst>
      </pc:sldChg>
      <pc:sldChg chg="modSp add mod">
        <pc:chgData name="雨 田" userId="35c48e51-5494-45af-9566-de84adb8488f" providerId="ADAL" clId="{68985252-D429-4AE9-B2CA-F69035EFD165}" dt="2022-08-17T15:02:03.296" v="2035" actId="20577"/>
        <pc:sldMkLst>
          <pc:docMk/>
          <pc:sldMk cId="3712829906" sldId="395"/>
        </pc:sldMkLst>
        <pc:spChg chg="mod">
          <ac:chgData name="雨 田" userId="35c48e51-5494-45af-9566-de84adb8488f" providerId="ADAL" clId="{68985252-D429-4AE9-B2CA-F69035EFD165}" dt="2022-08-17T15:02:03.296" v="2035" actId="20577"/>
          <ac:spMkLst>
            <pc:docMk/>
            <pc:sldMk cId="3712829906" sldId="395"/>
            <ac:spMk id="26626" creationId="{00000000-0000-0000-0000-000000000000}"/>
          </ac:spMkLst>
        </pc:spChg>
      </pc:sldChg>
      <pc:sldChg chg="addSp delSp modSp add mod">
        <pc:chgData name="雨 田" userId="35c48e51-5494-45af-9566-de84adb8488f" providerId="ADAL" clId="{68985252-D429-4AE9-B2CA-F69035EFD165}" dt="2022-08-17T06:34:56.089" v="456" actId="20577"/>
        <pc:sldMkLst>
          <pc:docMk/>
          <pc:sldMk cId="0" sldId="1353"/>
        </pc:sldMkLst>
        <pc:spChg chg="add mod">
          <ac:chgData name="雨 田" userId="35c48e51-5494-45af-9566-de84adb8488f" providerId="ADAL" clId="{68985252-D429-4AE9-B2CA-F69035EFD165}" dt="2022-08-17T06:22:36.714" v="337" actId="20577"/>
          <ac:spMkLst>
            <pc:docMk/>
            <pc:sldMk cId="0" sldId="1353"/>
            <ac:spMk id="2" creationId="{F548BA33-B8A4-800A-B00A-9C8987B25DB0}"/>
          </ac:spMkLst>
        </pc:spChg>
        <pc:spChg chg="del">
          <ac:chgData name="雨 田" userId="35c48e51-5494-45af-9566-de84adb8488f" providerId="ADAL" clId="{68985252-D429-4AE9-B2CA-F69035EFD165}" dt="2022-08-17T06:21:40.406" v="307" actId="478"/>
          <ac:spMkLst>
            <pc:docMk/>
            <pc:sldMk cId="0" sldId="1353"/>
            <ac:spMk id="4" creationId="{95F21ABD-69DC-6DAE-2326-06613BE96651}"/>
          </ac:spMkLst>
        </pc:spChg>
        <pc:spChg chg="mod topLvl">
          <ac:chgData name="雨 田" userId="35c48e51-5494-45af-9566-de84adb8488f" providerId="ADAL" clId="{68985252-D429-4AE9-B2CA-F69035EFD165}" dt="2022-08-17T06:10:47.105" v="190" actId="165"/>
          <ac:spMkLst>
            <pc:docMk/>
            <pc:sldMk cId="0" sldId="1353"/>
            <ac:spMk id="5" creationId="{E51CF58D-A622-B8DD-DF10-882B8BF4A206}"/>
          </ac:spMkLst>
        </pc:spChg>
        <pc:spChg chg="mod">
          <ac:chgData name="雨 田" userId="35c48e51-5494-45af-9566-de84adb8488f" providerId="ADAL" clId="{68985252-D429-4AE9-B2CA-F69035EFD165}" dt="2022-08-17T06:34:56.089" v="456" actId="20577"/>
          <ac:spMkLst>
            <pc:docMk/>
            <pc:sldMk cId="0" sldId="1353"/>
            <ac:spMk id="6" creationId="{EA64F37C-61C3-F455-6413-ED9E88E95A2F}"/>
          </ac:spMkLst>
        </pc:spChg>
        <pc:spChg chg="mod topLvl">
          <ac:chgData name="雨 田" userId="35c48e51-5494-45af-9566-de84adb8488f" providerId="ADAL" clId="{68985252-D429-4AE9-B2CA-F69035EFD165}" dt="2022-08-17T06:11:18.130" v="193" actId="1076"/>
          <ac:spMkLst>
            <pc:docMk/>
            <pc:sldMk cId="0" sldId="1353"/>
            <ac:spMk id="29" creationId="{DBFCBE5C-2190-F008-B447-504DE5CFC73D}"/>
          </ac:spMkLst>
        </pc:spChg>
        <pc:spChg chg="del">
          <ac:chgData name="雨 田" userId="35c48e51-5494-45af-9566-de84adb8488f" providerId="ADAL" clId="{68985252-D429-4AE9-B2CA-F69035EFD165}" dt="2022-08-17T06:21:28.392" v="306" actId="478"/>
          <ac:spMkLst>
            <pc:docMk/>
            <pc:sldMk cId="0" sldId="1353"/>
            <ac:spMk id="11271" creationId="{00000000-0000-0000-0000-000000000000}"/>
          </ac:spMkLst>
        </pc:spChg>
        <pc:grpChg chg="del">
          <ac:chgData name="雨 田" userId="35c48e51-5494-45af-9566-de84adb8488f" providerId="ADAL" clId="{68985252-D429-4AE9-B2CA-F69035EFD165}" dt="2022-08-17T06:10:47.105" v="190" actId="165"/>
          <ac:grpSpMkLst>
            <pc:docMk/>
            <pc:sldMk cId="0" sldId="1353"/>
            <ac:grpSpMk id="7" creationId="{7F2069AE-0BE0-B73D-140A-1015B8FA5904}"/>
          </ac:grpSpMkLst>
        </pc:grpChg>
        <pc:picChg chg="del">
          <ac:chgData name="雨 田" userId="35c48e51-5494-45af-9566-de84adb8488f" providerId="ADAL" clId="{68985252-D429-4AE9-B2CA-F69035EFD165}" dt="2022-08-17T06:10:27.601" v="189" actId="478"/>
          <ac:picMkLst>
            <pc:docMk/>
            <pc:sldMk cId="0" sldId="1353"/>
            <ac:picMk id="10" creationId="{A5D48630-7B40-46A1-89E2-CB4D5C23260A}"/>
          </ac:picMkLst>
        </pc:picChg>
      </pc:sldChg>
      <pc:sldChg chg="addSp delSp modSp add mod modAnim">
        <pc:chgData name="雨 田" userId="35c48e51-5494-45af-9566-de84adb8488f" providerId="ADAL" clId="{68985252-D429-4AE9-B2CA-F69035EFD165}" dt="2022-08-17T14:08:27.105" v="1434" actId="14100"/>
        <pc:sldMkLst>
          <pc:docMk/>
          <pc:sldMk cId="0" sldId="1365"/>
        </pc:sldMkLst>
        <pc:spChg chg="add mod">
          <ac:chgData name="雨 田" userId="35c48e51-5494-45af-9566-de84adb8488f" providerId="ADAL" clId="{68985252-D429-4AE9-B2CA-F69035EFD165}" dt="2022-08-17T06:23:59.505" v="359" actId="20577"/>
          <ac:spMkLst>
            <pc:docMk/>
            <pc:sldMk cId="0" sldId="1365"/>
            <ac:spMk id="2" creationId="{4E81549D-F8BC-A1B8-E0FF-9F2A401A20A9}"/>
          </ac:spMkLst>
        </pc:spChg>
        <pc:spChg chg="add mod">
          <ac:chgData name="雨 田" userId="35c48e51-5494-45af-9566-de84adb8488f" providerId="ADAL" clId="{68985252-D429-4AE9-B2CA-F69035EFD165}" dt="2022-08-17T06:40:26.647" v="476" actId="20577"/>
          <ac:spMkLst>
            <pc:docMk/>
            <pc:sldMk cId="0" sldId="1365"/>
            <ac:spMk id="3" creationId="{9FC92D57-9740-B860-A133-B071F681C933}"/>
          </ac:spMkLst>
        </pc:spChg>
        <pc:spChg chg="del">
          <ac:chgData name="雨 田" userId="35c48e51-5494-45af-9566-de84adb8488f" providerId="ADAL" clId="{68985252-D429-4AE9-B2CA-F69035EFD165}" dt="2022-08-17T06:24:08.595" v="360" actId="478"/>
          <ac:spMkLst>
            <pc:docMk/>
            <pc:sldMk cId="0" sldId="1365"/>
            <ac:spMk id="4" creationId="{C110B2C2-47B2-40AD-AACD-06F971CAC717}"/>
          </ac:spMkLst>
        </pc:spChg>
        <pc:spChg chg="mod">
          <ac:chgData name="雨 田" userId="35c48e51-5494-45af-9566-de84adb8488f" providerId="ADAL" clId="{68985252-D429-4AE9-B2CA-F69035EFD165}" dt="2022-08-17T06:24:16.114" v="380" actId="1036"/>
          <ac:spMkLst>
            <pc:docMk/>
            <pc:sldMk cId="0" sldId="1365"/>
            <ac:spMk id="16" creationId="{171C322E-65AB-E471-0E47-146063130081}"/>
          </ac:spMkLst>
        </pc:spChg>
        <pc:spChg chg="mod">
          <ac:chgData name="雨 田" userId="35c48e51-5494-45af-9566-de84adb8488f" providerId="ADAL" clId="{68985252-D429-4AE9-B2CA-F69035EFD165}" dt="2022-08-17T06:24:16.114" v="380" actId="1036"/>
          <ac:spMkLst>
            <pc:docMk/>
            <pc:sldMk cId="0" sldId="1365"/>
            <ac:spMk id="17" creationId="{42D7EEF5-F230-DF20-F581-916A5254B80A}"/>
          </ac:spMkLst>
        </pc:spChg>
        <pc:spChg chg="mod">
          <ac:chgData name="雨 田" userId="35c48e51-5494-45af-9566-de84adb8488f" providerId="ADAL" clId="{68985252-D429-4AE9-B2CA-F69035EFD165}" dt="2022-08-17T14:08:27.105" v="1434" actId="14100"/>
          <ac:spMkLst>
            <pc:docMk/>
            <pc:sldMk cId="0" sldId="1365"/>
            <ac:spMk id="18" creationId="{DEBD02E8-33CF-45FE-27BD-0CA3953A8AAD}"/>
          </ac:spMkLst>
        </pc:spChg>
        <pc:spChg chg="mod">
          <ac:chgData name="雨 田" userId="35c48e51-5494-45af-9566-de84adb8488f" providerId="ADAL" clId="{68985252-D429-4AE9-B2CA-F69035EFD165}" dt="2022-08-17T08:43:08.927" v="768" actId="20577"/>
          <ac:spMkLst>
            <pc:docMk/>
            <pc:sldMk cId="0" sldId="1365"/>
            <ac:spMk id="21" creationId="{BFADBEF5-A79E-5135-E528-1EB0A4CD0DD2}"/>
          </ac:spMkLst>
        </pc:spChg>
        <pc:spChg chg="mod">
          <ac:chgData name="雨 田" userId="35c48e51-5494-45af-9566-de84adb8488f" providerId="ADAL" clId="{68985252-D429-4AE9-B2CA-F69035EFD165}" dt="2022-08-17T06:24:16.114" v="380" actId="1036"/>
          <ac:spMkLst>
            <pc:docMk/>
            <pc:sldMk cId="0" sldId="1365"/>
            <ac:spMk id="26" creationId="{AF3690F0-55EE-BEFC-B5EC-B8DA4C88677D}"/>
          </ac:spMkLst>
        </pc:spChg>
        <pc:spChg chg="mod">
          <ac:chgData name="雨 田" userId="35c48e51-5494-45af-9566-de84adb8488f" providerId="ADAL" clId="{68985252-D429-4AE9-B2CA-F69035EFD165}" dt="2022-08-17T06:33:01.629" v="422" actId="14100"/>
          <ac:spMkLst>
            <pc:docMk/>
            <pc:sldMk cId="0" sldId="1365"/>
            <ac:spMk id="14342" creationId="{8A70C2AF-25B0-4B0A-B273-1526A862F2CF}"/>
          </ac:spMkLst>
        </pc:spChg>
        <pc:picChg chg="mod">
          <ac:chgData name="雨 田" userId="35c48e51-5494-45af-9566-de84adb8488f" providerId="ADAL" clId="{68985252-D429-4AE9-B2CA-F69035EFD165}" dt="2022-08-17T06:24:16.114" v="380" actId="1036"/>
          <ac:picMkLst>
            <pc:docMk/>
            <pc:sldMk cId="0" sldId="1365"/>
            <ac:picMk id="5" creationId="{F1845EBF-ECB4-40FA-BEAD-DB22C54C418C}"/>
          </ac:picMkLst>
        </pc:picChg>
        <pc:picChg chg="mod">
          <ac:chgData name="雨 田" userId="35c48e51-5494-45af-9566-de84adb8488f" providerId="ADAL" clId="{68985252-D429-4AE9-B2CA-F69035EFD165}" dt="2022-08-17T06:24:16.114" v="380" actId="1036"/>
          <ac:picMkLst>
            <pc:docMk/>
            <pc:sldMk cId="0" sldId="1365"/>
            <ac:picMk id="13" creationId="{8672BA13-E78B-E4F8-21E1-9611B401895C}"/>
          </ac:picMkLst>
        </pc:picChg>
        <pc:picChg chg="mod">
          <ac:chgData name="雨 田" userId="35c48e51-5494-45af-9566-de84adb8488f" providerId="ADAL" clId="{68985252-D429-4AE9-B2CA-F69035EFD165}" dt="2022-08-17T06:24:16.114" v="380" actId="1036"/>
          <ac:picMkLst>
            <pc:docMk/>
            <pc:sldMk cId="0" sldId="1365"/>
            <ac:picMk id="15" creationId="{E18E898C-166C-54E7-D772-E3247C9B4CC2}"/>
          </ac:picMkLst>
        </pc:picChg>
      </pc:sldChg>
      <pc:sldChg chg="addSp delSp modSp add mod">
        <pc:chgData name="雨 田" userId="35c48e51-5494-45af-9566-de84adb8488f" providerId="ADAL" clId="{68985252-D429-4AE9-B2CA-F69035EFD165}" dt="2022-08-17T14:07:51.982" v="1431" actId="14100"/>
        <pc:sldMkLst>
          <pc:docMk/>
          <pc:sldMk cId="2212130173" sldId="1376"/>
        </pc:sldMkLst>
        <pc:spChg chg="del">
          <ac:chgData name="雨 田" userId="35c48e51-5494-45af-9566-de84adb8488f" providerId="ADAL" clId="{68985252-D429-4AE9-B2CA-F69035EFD165}" dt="2022-08-17T06:19:29.455" v="204" actId="478"/>
          <ac:spMkLst>
            <pc:docMk/>
            <pc:sldMk cId="2212130173" sldId="1376"/>
            <ac:spMk id="2" creationId="{BB7366E1-DCE8-262E-9277-467051B59657}"/>
          </ac:spMkLst>
        </pc:spChg>
        <pc:spChg chg="add mod">
          <ac:chgData name="雨 田" userId="35c48e51-5494-45af-9566-de84adb8488f" providerId="ADAL" clId="{68985252-D429-4AE9-B2CA-F69035EFD165}" dt="2022-08-17T06:20:36.544" v="304" actId="20577"/>
          <ac:spMkLst>
            <pc:docMk/>
            <pc:sldMk cId="2212130173" sldId="1376"/>
            <ac:spMk id="4" creationId="{A13009EF-8570-1C1A-CA76-7531CA075B83}"/>
          </ac:spMkLst>
        </pc:spChg>
        <pc:spChg chg="mod">
          <ac:chgData name="雨 田" userId="35c48e51-5494-45af-9566-de84adb8488f" providerId="ADAL" clId="{68985252-D429-4AE9-B2CA-F69035EFD165}" dt="2022-08-17T06:20:03.642" v="267" actId="14100"/>
          <ac:spMkLst>
            <pc:docMk/>
            <pc:sldMk cId="2212130173" sldId="1376"/>
            <ac:spMk id="14" creationId="{221B4A70-B94A-2D9E-353E-EB549ECD12A9}"/>
          </ac:spMkLst>
        </pc:spChg>
        <pc:spChg chg="mod">
          <ac:chgData name="雨 田" userId="35c48e51-5494-45af-9566-de84adb8488f" providerId="ADAL" clId="{68985252-D429-4AE9-B2CA-F69035EFD165}" dt="2022-08-17T06:19:58.116" v="266" actId="1036"/>
          <ac:spMkLst>
            <pc:docMk/>
            <pc:sldMk cId="2212130173" sldId="1376"/>
            <ac:spMk id="16" creationId="{ECD77479-959E-3B87-C8D1-4DB9959ED66B}"/>
          </ac:spMkLst>
        </pc:spChg>
        <pc:spChg chg="mod">
          <ac:chgData name="雨 田" userId="35c48e51-5494-45af-9566-de84adb8488f" providerId="ADAL" clId="{68985252-D429-4AE9-B2CA-F69035EFD165}" dt="2022-08-17T14:07:51.982" v="1431" actId="14100"/>
          <ac:spMkLst>
            <pc:docMk/>
            <pc:sldMk cId="2212130173" sldId="1376"/>
            <ac:spMk id="18" creationId="{065A0628-6AAC-1A13-0B3E-425E8C2C6BCE}"/>
          </ac:spMkLst>
        </pc:spChg>
        <pc:picChg chg="mod">
          <ac:chgData name="雨 田" userId="35c48e51-5494-45af-9566-de84adb8488f" providerId="ADAL" clId="{68985252-D429-4AE9-B2CA-F69035EFD165}" dt="2022-08-17T06:19:58.116" v="266" actId="1036"/>
          <ac:picMkLst>
            <pc:docMk/>
            <pc:sldMk cId="2212130173" sldId="1376"/>
            <ac:picMk id="3" creationId="{11258EBD-ED51-2755-5574-D6C407AD8CCC}"/>
          </ac:picMkLst>
        </pc:picChg>
      </pc:sldChg>
      <pc:sldChg chg="addSp delSp modSp add mod">
        <pc:chgData name="雨 田" userId="35c48e51-5494-45af-9566-de84adb8488f" providerId="ADAL" clId="{68985252-D429-4AE9-B2CA-F69035EFD165}" dt="2022-08-19T02:52:17.624" v="3293" actId="20577"/>
        <pc:sldMkLst>
          <pc:docMk/>
          <pc:sldMk cId="2909339667" sldId="1377"/>
        </pc:sldMkLst>
        <pc:spChg chg="add mod">
          <ac:chgData name="雨 田" userId="35c48e51-5494-45af-9566-de84adb8488f" providerId="ADAL" clId="{68985252-D429-4AE9-B2CA-F69035EFD165}" dt="2022-08-17T07:34:15.808" v="530" actId="20577"/>
          <ac:spMkLst>
            <pc:docMk/>
            <pc:sldMk cId="2909339667" sldId="1377"/>
            <ac:spMk id="2" creationId="{CD212A7B-F50D-E14F-CE38-30BC4B61D592}"/>
          </ac:spMkLst>
        </pc:spChg>
        <pc:spChg chg="mod">
          <ac:chgData name="雨 田" userId="35c48e51-5494-45af-9566-de84adb8488f" providerId="ADAL" clId="{68985252-D429-4AE9-B2CA-F69035EFD165}" dt="2022-08-17T06:54:54.277" v="484" actId="14100"/>
          <ac:spMkLst>
            <pc:docMk/>
            <pc:sldMk cId="2909339667" sldId="1377"/>
            <ac:spMk id="3" creationId="{F9EBAE1A-BE14-5132-649E-CBF91ACC0FF5}"/>
          </ac:spMkLst>
        </pc:spChg>
        <pc:spChg chg="del mod">
          <ac:chgData name="雨 田" userId="35c48e51-5494-45af-9566-de84adb8488f" providerId="ADAL" clId="{68985252-D429-4AE9-B2CA-F69035EFD165}" dt="2022-08-17T06:59:22.337" v="489" actId="478"/>
          <ac:spMkLst>
            <pc:docMk/>
            <pc:sldMk cId="2909339667" sldId="1377"/>
            <ac:spMk id="4" creationId="{ED30DEA2-D265-4C65-8CC2-005BD448C6F8}"/>
          </ac:spMkLst>
        </pc:spChg>
        <pc:spChg chg="add mod">
          <ac:chgData name="雨 田" userId="35c48e51-5494-45af-9566-de84adb8488f" providerId="ADAL" clId="{68985252-D429-4AE9-B2CA-F69035EFD165}" dt="2022-08-19T02:52:17.624" v="3293" actId="20577"/>
          <ac:spMkLst>
            <pc:docMk/>
            <pc:sldMk cId="2909339667" sldId="1377"/>
            <ac:spMk id="5" creationId="{2A57477E-9FE0-7699-8AF0-8928FC962A69}"/>
          </ac:spMkLst>
        </pc:spChg>
        <pc:spChg chg="mod">
          <ac:chgData name="雨 田" userId="35c48e51-5494-45af-9566-de84adb8488f" providerId="ADAL" clId="{68985252-D429-4AE9-B2CA-F69035EFD165}" dt="2022-08-17T06:54:22.463" v="481" actId="14100"/>
          <ac:spMkLst>
            <pc:docMk/>
            <pc:sldMk cId="2909339667" sldId="1377"/>
            <ac:spMk id="9" creationId="{FA5A309B-EB18-255A-46F1-806177D005E2}"/>
          </ac:spMkLst>
        </pc:spChg>
        <pc:spChg chg="del">
          <ac:chgData name="雨 田" userId="35c48e51-5494-45af-9566-de84adb8488f" providerId="ADAL" clId="{68985252-D429-4AE9-B2CA-F69035EFD165}" dt="2022-08-17T06:53:58.036" v="478" actId="478"/>
          <ac:spMkLst>
            <pc:docMk/>
            <pc:sldMk cId="2909339667" sldId="1377"/>
            <ac:spMk id="10" creationId="{120B6BAA-2D30-02F6-F9D5-74E7E84CF3EE}"/>
          </ac:spMkLst>
        </pc:spChg>
        <pc:spChg chg="del">
          <ac:chgData name="雨 田" userId="35c48e51-5494-45af-9566-de84adb8488f" providerId="ADAL" clId="{68985252-D429-4AE9-B2CA-F69035EFD165}" dt="2022-08-17T07:02:17.832" v="528" actId="478"/>
          <ac:spMkLst>
            <pc:docMk/>
            <pc:sldMk cId="2909339667" sldId="1377"/>
            <ac:spMk id="12" creationId="{7FB567FC-5D4E-BBDA-AE69-83A2C1B24B54}"/>
          </ac:spMkLst>
        </pc:spChg>
      </pc:sldChg>
      <pc:sldChg chg="addSp delSp modSp add mod">
        <pc:chgData name="雨 田" userId="35c48e51-5494-45af-9566-de84adb8488f" providerId="ADAL" clId="{68985252-D429-4AE9-B2CA-F69035EFD165}" dt="2022-08-17T08:58:51.637" v="824" actId="14100"/>
        <pc:sldMkLst>
          <pc:docMk/>
          <pc:sldMk cId="618499816" sldId="1378"/>
        </pc:sldMkLst>
        <pc:spChg chg="mod">
          <ac:chgData name="雨 田" userId="35c48e51-5494-45af-9566-de84adb8488f" providerId="ADAL" clId="{68985252-D429-4AE9-B2CA-F69035EFD165}" dt="2022-08-17T08:58:12.664" v="820" actId="14100"/>
          <ac:spMkLst>
            <pc:docMk/>
            <pc:sldMk cId="618499816" sldId="1378"/>
            <ac:spMk id="6" creationId="{3F50AB67-4F6D-D5C6-E871-844048D7E111}"/>
          </ac:spMkLst>
        </pc:spChg>
        <pc:spChg chg="mod">
          <ac:chgData name="雨 田" userId="35c48e51-5494-45af-9566-de84adb8488f" providerId="ADAL" clId="{68985252-D429-4AE9-B2CA-F69035EFD165}" dt="2022-08-17T08:58:28.202" v="822" actId="14100"/>
          <ac:spMkLst>
            <pc:docMk/>
            <pc:sldMk cId="618499816" sldId="1378"/>
            <ac:spMk id="7" creationId="{707FF165-AE99-423B-82CF-4514B0A0A224}"/>
          </ac:spMkLst>
        </pc:spChg>
        <pc:spChg chg="mod">
          <ac:chgData name="雨 田" userId="35c48e51-5494-45af-9566-de84adb8488f" providerId="ADAL" clId="{68985252-D429-4AE9-B2CA-F69035EFD165}" dt="2022-08-17T08:58:36.915" v="823" actId="14100"/>
          <ac:spMkLst>
            <pc:docMk/>
            <pc:sldMk cId="618499816" sldId="1378"/>
            <ac:spMk id="26" creationId="{0C23178D-9C77-FADA-3AAA-3BD8983412DF}"/>
          </ac:spMkLst>
        </pc:spChg>
        <pc:spChg chg="mod">
          <ac:chgData name="雨 田" userId="35c48e51-5494-45af-9566-de84adb8488f" providerId="ADAL" clId="{68985252-D429-4AE9-B2CA-F69035EFD165}" dt="2022-08-17T08:58:51.637" v="824" actId="14100"/>
          <ac:spMkLst>
            <pc:docMk/>
            <pc:sldMk cId="618499816" sldId="1378"/>
            <ac:spMk id="28" creationId="{8CE8196B-ED16-18C8-4648-D6603A7E4F0A}"/>
          </ac:spMkLst>
        </pc:spChg>
        <pc:spChg chg="mod">
          <ac:chgData name="雨 田" userId="35c48e51-5494-45af-9566-de84adb8488f" providerId="ADAL" clId="{68985252-D429-4AE9-B2CA-F69035EFD165}" dt="2022-08-17T08:58:19.604" v="821" actId="14100"/>
          <ac:spMkLst>
            <pc:docMk/>
            <pc:sldMk cId="618499816" sldId="1378"/>
            <ac:spMk id="34" creationId="{4EE0D909-F83B-C207-4FB2-4FBD8C65CE16}"/>
          </ac:spMkLst>
        </pc:spChg>
        <pc:spChg chg="add del">
          <ac:chgData name="雨 田" userId="35c48e51-5494-45af-9566-de84adb8488f" providerId="ADAL" clId="{68985252-D429-4AE9-B2CA-F69035EFD165}" dt="2022-08-17T08:35:44.152" v="557" actId="478"/>
          <ac:spMkLst>
            <pc:docMk/>
            <pc:sldMk cId="618499816" sldId="1378"/>
            <ac:spMk id="51" creationId="{62E12849-01F0-52BF-A0EA-857EDEED2A7C}"/>
          </ac:spMkLst>
        </pc:spChg>
      </pc:sldChg>
      <pc:sldChg chg="addSp delSp modSp add mod">
        <pc:chgData name="雨 田" userId="35c48e51-5494-45af-9566-de84adb8488f" providerId="ADAL" clId="{68985252-D429-4AE9-B2CA-F69035EFD165}" dt="2022-08-18T04:35:56.944" v="3201" actId="20577"/>
        <pc:sldMkLst>
          <pc:docMk/>
          <pc:sldMk cId="4079451554" sldId="1379"/>
        </pc:sldMkLst>
        <pc:spChg chg="mod">
          <ac:chgData name="雨 田" userId="35c48e51-5494-45af-9566-de84adb8488f" providerId="ADAL" clId="{68985252-D429-4AE9-B2CA-F69035EFD165}" dt="2022-08-17T13:21:15.558" v="854" actId="207"/>
          <ac:spMkLst>
            <pc:docMk/>
            <pc:sldMk cId="4079451554" sldId="1379"/>
            <ac:spMk id="4" creationId="{00000000-0000-0000-0000-000000000000}"/>
          </ac:spMkLst>
        </pc:spChg>
        <pc:spChg chg="mod">
          <ac:chgData name="雨 田" userId="35c48e51-5494-45af-9566-de84adb8488f" providerId="ADAL" clId="{68985252-D429-4AE9-B2CA-F69035EFD165}" dt="2022-08-18T04:35:56.944" v="3201" actId="20577"/>
          <ac:spMkLst>
            <pc:docMk/>
            <pc:sldMk cId="4079451554" sldId="1379"/>
            <ac:spMk id="9" creationId="{00000000-0000-0000-0000-000000000000}"/>
          </ac:spMkLst>
        </pc:spChg>
        <pc:spChg chg="add mod">
          <ac:chgData name="雨 田" userId="35c48e51-5494-45af-9566-de84adb8488f" providerId="ADAL" clId="{68985252-D429-4AE9-B2CA-F69035EFD165}" dt="2022-08-17T13:20:02.561" v="852"/>
          <ac:spMkLst>
            <pc:docMk/>
            <pc:sldMk cId="4079451554" sldId="1379"/>
            <ac:spMk id="10" creationId="{DBD9A2C7-6C1D-44A9-6605-F54921D55515}"/>
          </ac:spMkLst>
        </pc:spChg>
        <pc:spChg chg="add mod">
          <ac:chgData name="雨 田" userId="35c48e51-5494-45af-9566-de84adb8488f" providerId="ADAL" clId="{68985252-D429-4AE9-B2CA-F69035EFD165}" dt="2022-08-17T13:23:54.060" v="881" actId="1076"/>
          <ac:spMkLst>
            <pc:docMk/>
            <pc:sldMk cId="4079451554" sldId="1379"/>
            <ac:spMk id="11" creationId="{F8C6B85C-392C-D8EE-3855-E1BC06D61AC8}"/>
          </ac:spMkLst>
        </pc:spChg>
        <pc:spChg chg="del mod">
          <ac:chgData name="雨 田" userId="35c48e51-5494-45af-9566-de84adb8488f" providerId="ADAL" clId="{68985252-D429-4AE9-B2CA-F69035EFD165}" dt="2022-08-17T13:19:55.789" v="850" actId="478"/>
          <ac:spMkLst>
            <pc:docMk/>
            <pc:sldMk cId="4079451554" sldId="1379"/>
            <ac:spMk id="26626" creationId="{00000000-0000-0000-0000-000000000000}"/>
          </ac:spMkLst>
        </pc:spChg>
        <pc:picChg chg="mod">
          <ac:chgData name="雨 田" userId="35c48e51-5494-45af-9566-de84adb8488f" providerId="ADAL" clId="{68985252-D429-4AE9-B2CA-F69035EFD165}" dt="2022-08-18T04:34:43.927" v="3189" actId="1076"/>
          <ac:picMkLst>
            <pc:docMk/>
            <pc:sldMk cId="4079451554" sldId="1379"/>
            <ac:picMk id="2" creationId="{00000000-0000-0000-0000-000000000000}"/>
          </ac:picMkLst>
        </pc:picChg>
      </pc:sldChg>
      <pc:sldChg chg="modSp add mod">
        <pc:chgData name="雨 田" userId="35c48e51-5494-45af-9566-de84adb8488f" providerId="ADAL" clId="{68985252-D429-4AE9-B2CA-F69035EFD165}" dt="2022-08-18T08:41:08.280" v="3291" actId="207"/>
        <pc:sldMkLst>
          <pc:docMk/>
          <pc:sldMk cId="2545178197" sldId="1380"/>
        </pc:sldMkLst>
        <pc:spChg chg="mod">
          <ac:chgData name="雨 田" userId="35c48e51-5494-45af-9566-de84adb8488f" providerId="ADAL" clId="{68985252-D429-4AE9-B2CA-F69035EFD165}" dt="2022-08-18T08:41:08.280" v="3291" actId="207"/>
          <ac:spMkLst>
            <pc:docMk/>
            <pc:sldMk cId="2545178197" sldId="1380"/>
            <ac:spMk id="26626" creationId="{00000000-0000-0000-0000-000000000000}"/>
          </ac:spMkLst>
        </pc:spChg>
      </pc:sldChg>
      <pc:sldChg chg="modSp add mod addAnim delAnim modAnim">
        <pc:chgData name="雨 田" userId="35c48e51-5494-45af-9566-de84adb8488f" providerId="ADAL" clId="{68985252-D429-4AE9-B2CA-F69035EFD165}" dt="2022-08-18T03:01:37.897" v="3016" actId="20577"/>
        <pc:sldMkLst>
          <pc:docMk/>
          <pc:sldMk cId="2295622263" sldId="1381"/>
        </pc:sldMkLst>
        <pc:spChg chg="mod">
          <ac:chgData name="雨 田" userId="35c48e51-5494-45af-9566-de84adb8488f" providerId="ADAL" clId="{68985252-D429-4AE9-B2CA-F69035EFD165}" dt="2022-08-18T03:01:37.897" v="3016" actId="20577"/>
          <ac:spMkLst>
            <pc:docMk/>
            <pc:sldMk cId="2295622263" sldId="1381"/>
            <ac:spMk id="10243" creationId="{27AFE24C-B2E1-FBC9-36E3-6727B8D33AF7}"/>
          </ac:spMkLst>
        </pc:spChg>
        <pc:spChg chg="mod">
          <ac:chgData name="雨 田" userId="35c48e51-5494-45af-9566-de84adb8488f" providerId="ADAL" clId="{68985252-D429-4AE9-B2CA-F69035EFD165}" dt="2022-08-18T02:14:53.123" v="2594" actId="20577"/>
          <ac:spMkLst>
            <pc:docMk/>
            <pc:sldMk cId="2295622263" sldId="1381"/>
            <ac:spMk id="22529" creationId="{266FA279-C103-9A7E-198C-A1A59CC6CC6D}"/>
          </ac:spMkLst>
        </pc:spChg>
      </pc:sldChg>
      <pc:sldChg chg="addSp delSp modSp add mod">
        <pc:chgData name="雨 田" userId="35c48e51-5494-45af-9566-de84adb8488f" providerId="ADAL" clId="{68985252-D429-4AE9-B2CA-F69035EFD165}" dt="2022-08-18T04:25:51.179" v="3140" actId="1076"/>
        <pc:sldMkLst>
          <pc:docMk/>
          <pc:sldMk cId="918696200" sldId="1382"/>
        </pc:sldMkLst>
        <pc:spChg chg="add mod">
          <ac:chgData name="雨 田" userId="35c48e51-5494-45af-9566-de84adb8488f" providerId="ADAL" clId="{68985252-D429-4AE9-B2CA-F69035EFD165}" dt="2022-08-18T04:25:51.179" v="3140" actId="1076"/>
          <ac:spMkLst>
            <pc:docMk/>
            <pc:sldMk cId="918696200" sldId="1382"/>
            <ac:spMk id="9" creationId="{B15B00E0-24BF-996F-21B7-ED8C411E3A1C}"/>
          </ac:spMkLst>
        </pc:spChg>
        <pc:spChg chg="mod">
          <ac:chgData name="雨 田" userId="35c48e51-5494-45af-9566-de84adb8488f" providerId="ADAL" clId="{68985252-D429-4AE9-B2CA-F69035EFD165}" dt="2022-08-18T04:19:36.449" v="3132" actId="20577"/>
          <ac:spMkLst>
            <pc:docMk/>
            <pc:sldMk cId="918696200" sldId="1382"/>
            <ac:spMk id="26626" creationId="{00000000-0000-0000-0000-000000000000}"/>
          </ac:spMkLst>
        </pc:spChg>
        <pc:picChg chg="add del">
          <ac:chgData name="雨 田" userId="35c48e51-5494-45af-9566-de84adb8488f" providerId="ADAL" clId="{68985252-D429-4AE9-B2CA-F69035EFD165}" dt="2022-08-18T04:23:28.485" v="3134" actId="22"/>
          <ac:picMkLst>
            <pc:docMk/>
            <pc:sldMk cId="918696200" sldId="1382"/>
            <ac:picMk id="3" creationId="{894A24D6-84F5-5933-B3CA-161DD7E31185}"/>
          </ac:picMkLst>
        </pc:picChg>
        <pc:picChg chg="add del">
          <ac:chgData name="雨 田" userId="35c48e51-5494-45af-9566-de84adb8488f" providerId="ADAL" clId="{68985252-D429-4AE9-B2CA-F69035EFD165}" dt="2022-08-18T04:24:13.980" v="3136" actId="22"/>
          <ac:picMkLst>
            <pc:docMk/>
            <pc:sldMk cId="918696200" sldId="1382"/>
            <ac:picMk id="5" creationId="{2B097CA4-B676-2DB1-C679-AE1026A5B8F3}"/>
          </ac:picMkLst>
        </pc:picChg>
        <pc:picChg chg="add">
          <ac:chgData name="雨 田" userId="35c48e51-5494-45af-9566-de84adb8488f" providerId="ADAL" clId="{68985252-D429-4AE9-B2CA-F69035EFD165}" dt="2022-08-18T04:24:47.517" v="3137" actId="22"/>
          <ac:picMkLst>
            <pc:docMk/>
            <pc:sldMk cId="918696200" sldId="1382"/>
            <ac:picMk id="7" creationId="{0CD904A3-94B5-4FA1-2043-D13115908657}"/>
          </ac:picMkLst>
        </pc:picChg>
      </pc:sldChg>
    </pc:docChg>
  </pc:docChgLst>
  <pc:docChgLst>
    <pc:chgData name="田雨" userId="35c48e51-5494-45af-9566-de84adb8488f" providerId="ADAL" clId="{A50F1473-4692-440D-9B27-E34305168D80}"/>
    <pc:docChg chg="undo redo custSel addSld delSld modSld">
      <pc:chgData name="田雨" userId="35c48e51-5494-45af-9566-de84adb8488f" providerId="ADAL" clId="{A50F1473-4692-440D-9B27-E34305168D80}" dt="2022-11-04T06:51:50.123" v="519" actId="20577"/>
      <pc:docMkLst>
        <pc:docMk/>
      </pc:docMkLst>
      <pc:sldChg chg="add">
        <pc:chgData name="田雨" userId="35c48e51-5494-45af-9566-de84adb8488f" providerId="ADAL" clId="{A50F1473-4692-440D-9B27-E34305168D80}" dt="2022-11-04T06:42:44.332" v="462"/>
        <pc:sldMkLst>
          <pc:docMk/>
          <pc:sldMk cId="0" sldId="261"/>
        </pc:sldMkLst>
      </pc:sldChg>
      <pc:sldChg chg="modSp modAnim">
        <pc:chgData name="田雨" userId="35c48e51-5494-45af-9566-de84adb8488f" providerId="ADAL" clId="{A50F1473-4692-440D-9B27-E34305168D80}" dt="2022-11-04T06:16:13.308" v="196" actId="207"/>
        <pc:sldMkLst>
          <pc:docMk/>
          <pc:sldMk cId="0" sldId="270"/>
        </pc:sldMkLst>
        <pc:spChg chg="mod">
          <ac:chgData name="田雨" userId="35c48e51-5494-45af-9566-de84adb8488f" providerId="ADAL" clId="{A50F1473-4692-440D-9B27-E34305168D80}" dt="2022-11-04T06:16:13.308" v="196" actId="207"/>
          <ac:spMkLst>
            <pc:docMk/>
            <pc:sldMk cId="0" sldId="270"/>
            <ac:spMk id="59393" creationId="{F33FFC07-E29B-0986-B5B6-A3E2B9DA59C4}"/>
          </ac:spMkLst>
        </pc:spChg>
      </pc:sldChg>
      <pc:sldChg chg="del">
        <pc:chgData name="田雨" userId="35c48e51-5494-45af-9566-de84adb8488f" providerId="ADAL" clId="{A50F1473-4692-440D-9B27-E34305168D80}" dt="2022-11-04T06:07:56.986" v="37" actId="2696"/>
        <pc:sldMkLst>
          <pc:docMk/>
          <pc:sldMk cId="743340910" sldId="283"/>
        </pc:sldMkLst>
      </pc:sldChg>
      <pc:sldChg chg="add">
        <pc:chgData name="田雨" userId="35c48e51-5494-45af-9566-de84adb8488f" providerId="ADAL" clId="{A50F1473-4692-440D-9B27-E34305168D80}" dt="2022-11-04T06:08:02.095" v="38"/>
        <pc:sldMkLst>
          <pc:docMk/>
          <pc:sldMk cId="1777267457" sldId="283"/>
        </pc:sldMkLst>
      </pc:sldChg>
      <pc:sldChg chg="add">
        <pc:chgData name="田雨" userId="35c48e51-5494-45af-9566-de84adb8488f" providerId="ADAL" clId="{A50F1473-4692-440D-9B27-E34305168D80}" dt="2022-11-04T06:41:33.724" v="461"/>
        <pc:sldMkLst>
          <pc:docMk/>
          <pc:sldMk cId="0" sldId="304"/>
        </pc:sldMkLst>
      </pc:sldChg>
      <pc:sldChg chg="modSp mod">
        <pc:chgData name="田雨" userId="35c48e51-5494-45af-9566-de84adb8488f" providerId="ADAL" clId="{A50F1473-4692-440D-9B27-E34305168D80}" dt="2022-10-30T02:03:37.929" v="25"/>
        <pc:sldMkLst>
          <pc:docMk/>
          <pc:sldMk cId="0" sldId="317"/>
        </pc:sldMkLst>
        <pc:spChg chg="mod">
          <ac:chgData name="田雨" userId="35c48e51-5494-45af-9566-de84adb8488f" providerId="ADAL" clId="{A50F1473-4692-440D-9B27-E34305168D80}" dt="2022-10-30T02:03:37.929" v="25"/>
          <ac:spMkLst>
            <pc:docMk/>
            <pc:sldMk cId="0" sldId="317"/>
            <ac:spMk id="37890" creationId="{713F266A-D795-829F-8532-1B618031CBFE}"/>
          </ac:spMkLst>
        </pc:spChg>
      </pc:sldChg>
      <pc:sldChg chg="del">
        <pc:chgData name="田雨" userId="35c48e51-5494-45af-9566-de84adb8488f" providerId="ADAL" clId="{A50F1473-4692-440D-9B27-E34305168D80}" dt="2022-11-04T06:08:40.122" v="39" actId="2696"/>
        <pc:sldMkLst>
          <pc:docMk/>
          <pc:sldMk cId="151688573" sldId="334"/>
        </pc:sldMkLst>
      </pc:sldChg>
      <pc:sldChg chg="add">
        <pc:chgData name="田雨" userId="35c48e51-5494-45af-9566-de84adb8488f" providerId="ADAL" clId="{A50F1473-4692-440D-9B27-E34305168D80}" dt="2022-11-04T06:08:47.013" v="40"/>
        <pc:sldMkLst>
          <pc:docMk/>
          <pc:sldMk cId="2732403385" sldId="334"/>
        </pc:sldMkLst>
      </pc:sldChg>
      <pc:sldChg chg="add">
        <pc:chgData name="田雨" userId="35c48e51-5494-45af-9566-de84adb8488f" providerId="ADAL" clId="{A50F1473-4692-440D-9B27-E34305168D80}" dt="2022-11-04T06:42:44.332" v="462"/>
        <pc:sldMkLst>
          <pc:docMk/>
          <pc:sldMk cId="0" sldId="346"/>
        </pc:sldMkLst>
      </pc:sldChg>
      <pc:sldChg chg="add">
        <pc:chgData name="田雨" userId="35c48e51-5494-45af-9566-de84adb8488f" providerId="ADAL" clId="{A50F1473-4692-440D-9B27-E34305168D80}" dt="2022-11-04T06:45:43.204" v="493"/>
        <pc:sldMkLst>
          <pc:docMk/>
          <pc:sldMk cId="2253291807" sldId="347"/>
        </pc:sldMkLst>
      </pc:sldChg>
      <pc:sldChg chg="add">
        <pc:chgData name="田雨" userId="35c48e51-5494-45af-9566-de84adb8488f" providerId="ADAL" clId="{A50F1473-4692-440D-9B27-E34305168D80}" dt="2022-11-04T06:42:44.332" v="462"/>
        <pc:sldMkLst>
          <pc:docMk/>
          <pc:sldMk cId="0" sldId="348"/>
        </pc:sldMkLst>
      </pc:sldChg>
      <pc:sldChg chg="add">
        <pc:chgData name="田雨" userId="35c48e51-5494-45af-9566-de84adb8488f" providerId="ADAL" clId="{A50F1473-4692-440D-9B27-E34305168D80}" dt="2022-11-04T06:42:44.332" v="462"/>
        <pc:sldMkLst>
          <pc:docMk/>
          <pc:sldMk cId="0" sldId="350"/>
        </pc:sldMkLst>
      </pc:sldChg>
      <pc:sldChg chg="add">
        <pc:chgData name="田雨" userId="35c48e51-5494-45af-9566-de84adb8488f" providerId="ADAL" clId="{A50F1473-4692-440D-9B27-E34305168D80}" dt="2022-11-04T06:42:44.332" v="462"/>
        <pc:sldMkLst>
          <pc:docMk/>
          <pc:sldMk cId="0" sldId="351"/>
        </pc:sldMkLst>
      </pc:sldChg>
      <pc:sldChg chg="modSp mod">
        <pc:chgData name="田雨" userId="35c48e51-5494-45af-9566-de84adb8488f" providerId="ADAL" clId="{A50F1473-4692-440D-9B27-E34305168D80}" dt="2022-11-04T05:27:15.790" v="32" actId="113"/>
        <pc:sldMkLst>
          <pc:docMk/>
          <pc:sldMk cId="0" sldId="1353"/>
        </pc:sldMkLst>
        <pc:spChg chg="mod">
          <ac:chgData name="田雨" userId="35c48e51-5494-45af-9566-de84adb8488f" providerId="ADAL" clId="{A50F1473-4692-440D-9B27-E34305168D80}" dt="2022-11-04T05:27:15.790" v="32" actId="113"/>
          <ac:spMkLst>
            <pc:docMk/>
            <pc:sldMk cId="0" sldId="1353"/>
            <ac:spMk id="18" creationId="{FED7B619-3A0B-0B08-4689-30AD68B05CF7}"/>
          </ac:spMkLst>
        </pc:spChg>
      </pc:sldChg>
      <pc:sldChg chg="modSp mod">
        <pc:chgData name="田雨" userId="35c48e51-5494-45af-9566-de84adb8488f" providerId="ADAL" clId="{A50F1473-4692-440D-9B27-E34305168D80}" dt="2022-11-04T05:33:25.145" v="36" actId="207"/>
        <pc:sldMkLst>
          <pc:docMk/>
          <pc:sldMk cId="2909339667" sldId="1377"/>
        </pc:sldMkLst>
        <pc:spChg chg="mod">
          <ac:chgData name="田雨" userId="35c48e51-5494-45af-9566-de84adb8488f" providerId="ADAL" clId="{A50F1473-4692-440D-9B27-E34305168D80}" dt="2022-11-04T05:33:25.145" v="36" actId="207"/>
          <ac:spMkLst>
            <pc:docMk/>
            <pc:sldMk cId="2909339667" sldId="1377"/>
            <ac:spMk id="3" creationId="{F9EBAE1A-BE14-5132-649E-CBF91ACC0FF5}"/>
          </ac:spMkLst>
        </pc:spChg>
      </pc:sldChg>
      <pc:sldChg chg="modSp add">
        <pc:chgData name="田雨" userId="35c48e51-5494-45af-9566-de84adb8488f" providerId="ADAL" clId="{A50F1473-4692-440D-9B27-E34305168D80}" dt="2022-11-04T06:16:23.481" v="197" actId="207"/>
        <pc:sldMkLst>
          <pc:docMk/>
          <pc:sldMk cId="557585064" sldId="1383"/>
        </pc:sldMkLst>
        <pc:spChg chg="mod">
          <ac:chgData name="田雨" userId="35c48e51-5494-45af-9566-de84adb8488f" providerId="ADAL" clId="{A50F1473-4692-440D-9B27-E34305168D80}" dt="2022-11-04T06:16:23.481" v="197" actId="207"/>
          <ac:spMkLst>
            <pc:docMk/>
            <pc:sldMk cId="557585064" sldId="1383"/>
            <ac:spMk id="59393" creationId="{F33FFC07-E29B-0986-B5B6-A3E2B9DA59C4}"/>
          </ac:spMkLst>
        </pc:spChg>
      </pc:sldChg>
      <pc:sldChg chg="addSp delSp modSp new del mod modClrScheme chgLayout">
        <pc:chgData name="田雨" userId="35c48e51-5494-45af-9566-de84adb8488f" providerId="ADAL" clId="{A50F1473-4692-440D-9B27-E34305168D80}" dt="2022-11-04T06:44:18.092" v="463" actId="2696"/>
        <pc:sldMkLst>
          <pc:docMk/>
          <pc:sldMk cId="660774446" sldId="1384"/>
        </pc:sldMkLst>
        <pc:spChg chg="add del mod ord">
          <ac:chgData name="田雨" userId="35c48e51-5494-45af-9566-de84adb8488f" providerId="ADAL" clId="{A50F1473-4692-440D-9B27-E34305168D80}" dt="2022-11-04T06:20:08.626" v="202" actId="478"/>
          <ac:spMkLst>
            <pc:docMk/>
            <pc:sldMk cId="660774446" sldId="1384"/>
            <ac:spMk id="4" creationId="{E61300CD-B206-5289-ACA0-30D41646C269}"/>
          </ac:spMkLst>
        </pc:spChg>
        <pc:spChg chg="add del mod ord">
          <ac:chgData name="田雨" userId="35c48e51-5494-45af-9566-de84adb8488f" providerId="ADAL" clId="{A50F1473-4692-440D-9B27-E34305168D80}" dt="2022-11-04T06:20:04.568" v="201" actId="478"/>
          <ac:spMkLst>
            <pc:docMk/>
            <pc:sldMk cId="660774446" sldId="1384"/>
            <ac:spMk id="5" creationId="{554D038F-EE3B-AD9E-4F86-F15A6CD1DAB8}"/>
          </ac:spMkLst>
        </pc:spChg>
        <pc:spChg chg="add mod ord">
          <ac:chgData name="田雨" userId="35c48e51-5494-45af-9566-de84adb8488f" providerId="ADAL" clId="{A50F1473-4692-440D-9B27-E34305168D80}" dt="2022-11-04T06:21:40.595" v="368" actId="403"/>
          <ac:spMkLst>
            <pc:docMk/>
            <pc:sldMk cId="660774446" sldId="1384"/>
            <ac:spMk id="6" creationId="{5B6CEF5D-C33D-CF40-7297-1AC5C0982B29}"/>
          </ac:spMkLst>
        </pc:spChg>
        <pc:spChg chg="add mod">
          <ac:chgData name="田雨" userId="35c48e51-5494-45af-9566-de84adb8488f" providerId="ADAL" clId="{A50F1473-4692-440D-9B27-E34305168D80}" dt="2022-11-04T06:23:10.377" v="386" actId="14100"/>
          <ac:spMkLst>
            <pc:docMk/>
            <pc:sldMk cId="660774446" sldId="1384"/>
            <ac:spMk id="7" creationId="{3030A4D8-956D-AABD-66E4-27D22A2246C6}"/>
          </ac:spMkLst>
        </pc:spChg>
        <pc:picChg chg="add">
          <ac:chgData name="田雨" userId="35c48e51-5494-45af-9566-de84adb8488f" providerId="ADAL" clId="{A50F1473-4692-440D-9B27-E34305168D80}" dt="2022-11-04T06:19:00.222" v="199" actId="22"/>
          <ac:picMkLst>
            <pc:docMk/>
            <pc:sldMk cId="660774446" sldId="1384"/>
            <ac:picMk id="3" creationId="{338AFDD8-7A26-7A31-DDD0-D99DCB2B1A0E}"/>
          </ac:picMkLst>
        </pc:picChg>
      </pc:sldChg>
      <pc:sldChg chg="modSp add mod">
        <pc:chgData name="田雨" userId="35c48e51-5494-45af-9566-de84adb8488f" providerId="ADAL" clId="{A50F1473-4692-440D-9B27-E34305168D80}" dt="2022-11-04T06:45:33.718" v="492" actId="20577"/>
        <pc:sldMkLst>
          <pc:docMk/>
          <pc:sldMk cId="3702825709" sldId="1384"/>
        </pc:sldMkLst>
        <pc:spChg chg="mod">
          <ac:chgData name="田雨" userId="35c48e51-5494-45af-9566-de84adb8488f" providerId="ADAL" clId="{A50F1473-4692-440D-9B27-E34305168D80}" dt="2022-11-04T06:45:33.718" v="492" actId="20577"/>
          <ac:spMkLst>
            <pc:docMk/>
            <pc:sldMk cId="3702825709" sldId="1384"/>
            <ac:spMk id="6" creationId="{5B6CEF5D-C33D-CF40-7297-1AC5C0982B29}"/>
          </ac:spMkLst>
        </pc:spChg>
      </pc:sldChg>
      <pc:sldChg chg="addSp delSp modSp new mod">
        <pc:chgData name="田雨" userId="35c48e51-5494-45af-9566-de84adb8488f" providerId="ADAL" clId="{A50F1473-4692-440D-9B27-E34305168D80}" dt="2022-11-04T06:29:33.600" v="422" actId="478"/>
        <pc:sldMkLst>
          <pc:docMk/>
          <pc:sldMk cId="3107467098" sldId="1385"/>
        </pc:sldMkLst>
        <pc:spChg chg="del">
          <ac:chgData name="田雨" userId="35c48e51-5494-45af-9566-de84adb8488f" providerId="ADAL" clId="{A50F1473-4692-440D-9B27-E34305168D80}" dt="2022-11-04T06:29:29.054" v="419" actId="478"/>
          <ac:spMkLst>
            <pc:docMk/>
            <pc:sldMk cId="3107467098" sldId="1385"/>
            <ac:spMk id="2" creationId="{0585E825-BB66-6F74-8F49-EE4D2C09BDAF}"/>
          </ac:spMkLst>
        </pc:spChg>
        <pc:spChg chg="del">
          <ac:chgData name="田雨" userId="35c48e51-5494-45af-9566-de84adb8488f" providerId="ADAL" clId="{A50F1473-4692-440D-9B27-E34305168D80}" dt="2022-11-04T06:25:24.101" v="388" actId="478"/>
          <ac:spMkLst>
            <pc:docMk/>
            <pc:sldMk cId="3107467098" sldId="1385"/>
            <ac:spMk id="3" creationId="{98766907-8306-5B9F-0DBC-76CD4182131D}"/>
          </ac:spMkLst>
        </pc:spChg>
        <pc:spChg chg="del">
          <ac:chgData name="田雨" userId="35c48e51-5494-45af-9566-de84adb8488f" providerId="ADAL" clId="{A50F1473-4692-440D-9B27-E34305168D80}" dt="2022-11-04T06:29:30.442" v="420" actId="478"/>
          <ac:spMkLst>
            <pc:docMk/>
            <pc:sldMk cId="3107467098" sldId="1385"/>
            <ac:spMk id="4" creationId="{D690506E-2C84-4641-C80B-669FD8F14105}"/>
          </ac:spMkLst>
        </pc:spChg>
        <pc:spChg chg="add mod">
          <ac:chgData name="田雨" userId="35c48e51-5494-45af-9566-de84adb8488f" providerId="ADAL" clId="{A50F1473-4692-440D-9B27-E34305168D80}" dt="2022-11-04T06:26:46.356" v="413" actId="1076"/>
          <ac:spMkLst>
            <pc:docMk/>
            <pc:sldMk cId="3107467098" sldId="1385"/>
            <ac:spMk id="7" creationId="{EC8EA00E-757C-6E93-F670-43DB3C095386}"/>
          </ac:spMkLst>
        </pc:spChg>
        <pc:picChg chg="add del">
          <ac:chgData name="田雨" userId="35c48e51-5494-45af-9566-de84adb8488f" providerId="ADAL" clId="{A50F1473-4692-440D-9B27-E34305168D80}" dt="2022-11-04T06:29:33.600" v="422" actId="478"/>
          <ac:picMkLst>
            <pc:docMk/>
            <pc:sldMk cId="3107467098" sldId="1385"/>
            <ac:picMk id="6" creationId="{3B1A256B-8211-AAA8-BE4A-E2615CE29C56}"/>
          </ac:picMkLst>
        </pc:picChg>
      </pc:sldChg>
      <pc:sldChg chg="addSp delSp modSp new mod">
        <pc:chgData name="田雨" userId="35c48e51-5494-45af-9566-de84adb8488f" providerId="ADAL" clId="{A50F1473-4692-440D-9B27-E34305168D80}" dt="2022-11-04T06:30:33.551" v="459" actId="1076"/>
        <pc:sldMkLst>
          <pc:docMk/>
          <pc:sldMk cId="2601618193" sldId="1386"/>
        </pc:sldMkLst>
        <pc:spChg chg="del">
          <ac:chgData name="田雨" userId="35c48e51-5494-45af-9566-de84adb8488f" providerId="ADAL" clId="{A50F1473-4692-440D-9B27-E34305168D80}" dt="2022-11-04T06:29:22.640" v="417" actId="478"/>
          <ac:spMkLst>
            <pc:docMk/>
            <pc:sldMk cId="2601618193" sldId="1386"/>
            <ac:spMk id="2" creationId="{2804F9BA-E60B-F956-1B68-A21D6D891EDF}"/>
          </ac:spMkLst>
        </pc:spChg>
        <pc:spChg chg="del">
          <ac:chgData name="田雨" userId="35c48e51-5494-45af-9566-de84adb8488f" providerId="ADAL" clId="{A50F1473-4692-440D-9B27-E34305168D80}" dt="2022-11-04T06:29:24.007" v="418" actId="478"/>
          <ac:spMkLst>
            <pc:docMk/>
            <pc:sldMk cId="2601618193" sldId="1386"/>
            <ac:spMk id="3" creationId="{41C1D57A-1C8E-2209-54F7-82F859C56F75}"/>
          </ac:spMkLst>
        </pc:spChg>
        <pc:spChg chg="del">
          <ac:chgData name="田雨" userId="35c48e51-5494-45af-9566-de84adb8488f" providerId="ADAL" clId="{A50F1473-4692-440D-9B27-E34305168D80}" dt="2022-11-04T06:29:20.713" v="416" actId="478"/>
          <ac:spMkLst>
            <pc:docMk/>
            <pc:sldMk cId="2601618193" sldId="1386"/>
            <ac:spMk id="4" creationId="{A94D6C02-7C60-7E0B-2801-24CD602A0A7E}"/>
          </ac:spMkLst>
        </pc:spChg>
        <pc:spChg chg="add mod">
          <ac:chgData name="田雨" userId="35c48e51-5494-45af-9566-de84adb8488f" providerId="ADAL" clId="{A50F1473-4692-440D-9B27-E34305168D80}" dt="2022-11-04T06:30:33.551" v="459" actId="1076"/>
          <ac:spMkLst>
            <pc:docMk/>
            <pc:sldMk cId="2601618193" sldId="1386"/>
            <ac:spMk id="7" creationId="{C4336E1A-75C4-3572-E2DA-BED1BCE970C8}"/>
          </ac:spMkLst>
        </pc:spChg>
        <pc:picChg chg="add">
          <ac:chgData name="田雨" userId="35c48e51-5494-45af-9566-de84adb8488f" providerId="ADAL" clId="{A50F1473-4692-440D-9B27-E34305168D80}" dt="2022-11-04T06:29:16.982" v="415" actId="22"/>
          <ac:picMkLst>
            <pc:docMk/>
            <pc:sldMk cId="2601618193" sldId="1386"/>
            <ac:picMk id="6" creationId="{7CD3CEF1-F174-FB01-839F-E5CECF736C42}"/>
          </ac:picMkLst>
        </pc:picChg>
      </pc:sldChg>
      <pc:sldChg chg="modSp add mod">
        <pc:chgData name="田雨" userId="35c48e51-5494-45af-9566-de84adb8488f" providerId="ADAL" clId="{A50F1473-4692-440D-9B27-E34305168D80}" dt="2022-11-04T06:51:50.123" v="519" actId="20577"/>
        <pc:sldMkLst>
          <pc:docMk/>
          <pc:sldMk cId="0" sldId="1387"/>
        </pc:sldMkLst>
        <pc:spChg chg="mod">
          <ac:chgData name="田雨" userId="35c48e51-5494-45af-9566-de84adb8488f" providerId="ADAL" clId="{A50F1473-4692-440D-9B27-E34305168D80}" dt="2022-11-04T06:51:50.123" v="519" actId="20577"/>
          <ac:spMkLst>
            <pc:docMk/>
            <pc:sldMk cId="0" sldId="1387"/>
            <ac:spMk id="37890" creationId="{89564704-162A-696A-2429-A0008DFBFA78}"/>
          </ac:spMkLst>
        </pc:spChg>
      </pc:sldChg>
    </pc:docChg>
  </pc:docChgLst>
  <pc:docChgLst>
    <pc:chgData name="田雨" userId="35c48e51-5494-45af-9566-de84adb8488f" providerId="ADAL" clId="{F09D59FB-6593-4485-AF7C-0D980279791E}"/>
    <pc:docChg chg="modSld">
      <pc:chgData name="田雨" userId="35c48e51-5494-45af-9566-de84adb8488f" providerId="ADAL" clId="{F09D59FB-6593-4485-AF7C-0D980279791E}" dt="2022-11-23T14:15:58.634" v="3"/>
      <pc:docMkLst>
        <pc:docMk/>
      </pc:docMkLst>
      <pc:sldChg chg="modSp mod">
        <pc:chgData name="田雨" userId="35c48e51-5494-45af-9566-de84adb8488f" providerId="ADAL" clId="{F09D59FB-6593-4485-AF7C-0D980279791E}" dt="2022-11-23T14:15:13.603" v="2" actId="20577"/>
        <pc:sldMkLst>
          <pc:docMk/>
          <pc:sldMk cId="0" sldId="280"/>
        </pc:sldMkLst>
        <pc:spChg chg="mod">
          <ac:chgData name="田雨" userId="35c48e51-5494-45af-9566-de84adb8488f" providerId="ADAL" clId="{F09D59FB-6593-4485-AF7C-0D980279791E}" dt="2022-11-23T14:15:13.603" v="2" actId="20577"/>
          <ac:spMkLst>
            <pc:docMk/>
            <pc:sldMk cId="0" sldId="280"/>
            <ac:spMk id="17410" creationId="{E48EAC65-2679-778F-14D2-F41D820EAFB1}"/>
          </ac:spMkLst>
        </pc:spChg>
      </pc:sldChg>
      <pc:sldChg chg="addSp modSp">
        <pc:chgData name="田雨" userId="35c48e51-5494-45af-9566-de84adb8488f" providerId="ADAL" clId="{F09D59FB-6593-4485-AF7C-0D980279791E}" dt="2022-11-23T14:15:58.634" v="3"/>
        <pc:sldMkLst>
          <pc:docMk/>
          <pc:sldMk cId="0" sldId="325"/>
        </pc:sldMkLst>
        <pc:graphicFrameChg chg="add mod">
          <ac:chgData name="田雨" userId="35c48e51-5494-45af-9566-de84adb8488f" providerId="ADAL" clId="{F09D59FB-6593-4485-AF7C-0D980279791E}" dt="2022-11-23T14:15:58.634" v="3"/>
          <ac:graphicFrameMkLst>
            <pc:docMk/>
            <pc:sldMk cId="0" sldId="325"/>
            <ac:graphicFrameMk id="2" creationId="{509D0872-6ED4-43D5-61BB-3182FF28250C}"/>
          </ac:graphicFrameMkLst>
        </pc:graphicFrameChg>
        <pc:graphicFrameChg chg="add mod">
          <ac:chgData name="田雨" userId="35c48e51-5494-45af-9566-de84adb8488f" providerId="ADAL" clId="{F09D59FB-6593-4485-AF7C-0D980279791E}" dt="2022-11-20T14:01:29.210" v="0"/>
          <ac:graphicFrameMkLst>
            <pc:docMk/>
            <pc:sldMk cId="0" sldId="325"/>
            <ac:graphicFrameMk id="2" creationId="{C9141178-1903-D5E9-62D7-756A5E29EDFD}"/>
          </ac:graphicFrameMkLst>
        </pc:graphicFrameChg>
      </pc:sldChg>
    </pc:docChg>
  </pc:docChgLst>
  <pc:docChgLst>
    <pc:chgData name="田雨" userId="35c48e51-5494-45af-9566-de84adb8488f" providerId="ADAL" clId="{331E0F4F-B997-4B29-AF09-82E0E46FE614}"/>
    <pc:docChg chg="undo redo custSel addSld delSld modSld">
      <pc:chgData name="田雨" userId="35c48e51-5494-45af-9566-de84adb8488f" providerId="ADAL" clId="{331E0F4F-B997-4B29-AF09-82E0E46FE614}" dt="2022-12-10T03:41:19.381" v="645"/>
      <pc:docMkLst>
        <pc:docMk/>
      </pc:docMkLst>
      <pc:sldChg chg="modSp mod">
        <pc:chgData name="田雨" userId="35c48e51-5494-45af-9566-de84adb8488f" providerId="ADAL" clId="{331E0F4F-B997-4B29-AF09-82E0E46FE614}" dt="2022-12-09T13:23:30.182" v="585" actId="20577"/>
        <pc:sldMkLst>
          <pc:docMk/>
          <pc:sldMk cId="0" sldId="279"/>
        </pc:sldMkLst>
        <pc:spChg chg="mod">
          <ac:chgData name="田雨" userId="35c48e51-5494-45af-9566-de84adb8488f" providerId="ADAL" clId="{331E0F4F-B997-4B29-AF09-82E0E46FE614}" dt="2022-12-09T13:23:30.182" v="585" actId="20577"/>
          <ac:spMkLst>
            <pc:docMk/>
            <pc:sldMk cId="0" sldId="279"/>
            <ac:spMk id="16408" creationId="{6EB552F7-323C-1E3D-F51C-12D34E75A0F4}"/>
          </ac:spMkLst>
        </pc:spChg>
        <pc:spChg chg="mod">
          <ac:chgData name="田雨" userId="35c48e51-5494-45af-9566-de84adb8488f" providerId="ADAL" clId="{331E0F4F-B997-4B29-AF09-82E0E46FE614}" dt="2022-12-09T13:23:13.059" v="562" actId="20577"/>
          <ac:spMkLst>
            <pc:docMk/>
            <pc:sldMk cId="0" sldId="279"/>
            <ac:spMk id="16417" creationId="{56C87B58-61B7-2006-7CC3-B8206F012284}"/>
          </ac:spMkLst>
        </pc:spChg>
      </pc:sldChg>
      <pc:sldChg chg="modSp mod">
        <pc:chgData name="田雨" userId="35c48e51-5494-45af-9566-de84adb8488f" providerId="ADAL" clId="{331E0F4F-B997-4B29-AF09-82E0E46FE614}" dt="2022-12-09T13:24:43.401" v="604" actId="20577"/>
        <pc:sldMkLst>
          <pc:docMk/>
          <pc:sldMk cId="0" sldId="310"/>
        </pc:sldMkLst>
        <pc:spChg chg="mod">
          <ac:chgData name="田雨" userId="35c48e51-5494-45af-9566-de84adb8488f" providerId="ADAL" clId="{331E0F4F-B997-4B29-AF09-82E0E46FE614}" dt="2022-12-09T13:24:29.293" v="586"/>
          <ac:spMkLst>
            <pc:docMk/>
            <pc:sldMk cId="0" sldId="310"/>
            <ac:spMk id="25614" creationId="{64272C37-677A-8132-A3D7-EA16A4C517D6}"/>
          </ac:spMkLst>
        </pc:spChg>
        <pc:spChg chg="mod">
          <ac:chgData name="田雨" userId="35c48e51-5494-45af-9566-de84adb8488f" providerId="ADAL" clId="{331E0F4F-B997-4B29-AF09-82E0E46FE614}" dt="2022-12-09T13:24:43.401" v="604" actId="20577"/>
          <ac:spMkLst>
            <pc:docMk/>
            <pc:sldMk cId="0" sldId="310"/>
            <ac:spMk id="25624" creationId="{3C76C5A3-F9E2-D040-367A-F0ED37B52F3C}"/>
          </ac:spMkLst>
        </pc:spChg>
      </pc:sldChg>
      <pc:sldChg chg="modSp mod">
        <pc:chgData name="田雨" userId="35c48e51-5494-45af-9566-de84adb8488f" providerId="ADAL" clId="{331E0F4F-B997-4B29-AF09-82E0E46FE614}" dt="2022-12-09T13:26:02.494" v="621" actId="20577"/>
        <pc:sldMkLst>
          <pc:docMk/>
          <pc:sldMk cId="0" sldId="311"/>
        </pc:sldMkLst>
        <pc:spChg chg="mod">
          <ac:chgData name="田雨" userId="35c48e51-5494-45af-9566-de84adb8488f" providerId="ADAL" clId="{331E0F4F-B997-4B29-AF09-82E0E46FE614}" dt="2022-12-09T13:26:02.494" v="621" actId="20577"/>
          <ac:spMkLst>
            <pc:docMk/>
            <pc:sldMk cId="0" sldId="311"/>
            <ac:spMk id="35845" creationId="{D4DD2518-8848-C999-D7A8-3E005028E2CF}"/>
          </ac:spMkLst>
        </pc:spChg>
        <pc:spChg chg="mod">
          <ac:chgData name="田雨" userId="35c48e51-5494-45af-9566-de84adb8488f" providerId="ADAL" clId="{331E0F4F-B997-4B29-AF09-82E0E46FE614}" dt="2022-12-09T13:25:47.333" v="605"/>
          <ac:spMkLst>
            <pc:docMk/>
            <pc:sldMk cId="0" sldId="311"/>
            <ac:spMk id="35873" creationId="{A295B330-2F81-69D9-BF0B-AB9889D0EDA4}"/>
          </ac:spMkLst>
        </pc:spChg>
      </pc:sldChg>
      <pc:sldChg chg="modSp mod">
        <pc:chgData name="田雨" userId="35c48e51-5494-45af-9566-de84adb8488f" providerId="ADAL" clId="{331E0F4F-B997-4B29-AF09-82E0E46FE614}" dt="2022-12-09T13:26:49.679" v="638" actId="20577"/>
        <pc:sldMkLst>
          <pc:docMk/>
          <pc:sldMk cId="0" sldId="312"/>
        </pc:sldMkLst>
        <pc:spChg chg="mod">
          <ac:chgData name="田雨" userId="35c48e51-5494-45af-9566-de84adb8488f" providerId="ADAL" clId="{331E0F4F-B997-4B29-AF09-82E0E46FE614}" dt="2022-12-09T13:26:22.381" v="622"/>
          <ac:spMkLst>
            <pc:docMk/>
            <pc:sldMk cId="0" sldId="312"/>
            <ac:spMk id="56325" creationId="{51077F3A-6F8C-526D-EC70-038234A2E95A}"/>
          </ac:spMkLst>
        </pc:spChg>
        <pc:spChg chg="mod">
          <ac:chgData name="田雨" userId="35c48e51-5494-45af-9566-de84adb8488f" providerId="ADAL" clId="{331E0F4F-B997-4B29-AF09-82E0E46FE614}" dt="2022-12-09T13:26:49.679" v="638" actId="20577"/>
          <ac:spMkLst>
            <pc:docMk/>
            <pc:sldMk cId="0" sldId="312"/>
            <ac:spMk id="56334" creationId="{8A2701E3-3732-8F2D-F944-95B17E796A67}"/>
          </ac:spMkLst>
        </pc:spChg>
      </pc:sldChg>
      <pc:sldChg chg="addSp modSp mod modAnim">
        <pc:chgData name="田雨" userId="35c48e51-5494-45af-9566-de84adb8488f" providerId="ADAL" clId="{331E0F4F-B997-4B29-AF09-82E0E46FE614}" dt="2022-12-10T03:41:19.381" v="645"/>
        <pc:sldMkLst>
          <pc:docMk/>
          <pc:sldMk cId="0" sldId="317"/>
        </pc:sldMkLst>
        <pc:spChg chg="add mod">
          <ac:chgData name="田雨" userId="35c48e51-5494-45af-9566-de84adb8488f" providerId="ADAL" clId="{331E0F4F-B997-4B29-AF09-82E0E46FE614}" dt="2022-12-09T10:25:25.331" v="143" actId="1036"/>
          <ac:spMkLst>
            <pc:docMk/>
            <pc:sldMk cId="0" sldId="317"/>
            <ac:spMk id="4" creationId="{628EEED8-7BF7-04F2-7A31-1F11DA17FDD8}"/>
          </ac:spMkLst>
        </pc:spChg>
        <pc:picChg chg="add mod">
          <ac:chgData name="田雨" userId="35c48e51-5494-45af-9566-de84adb8488f" providerId="ADAL" clId="{331E0F4F-B997-4B29-AF09-82E0E46FE614}" dt="2022-12-09T09:58:28.249" v="49" actId="1035"/>
          <ac:picMkLst>
            <pc:docMk/>
            <pc:sldMk cId="0" sldId="317"/>
            <ac:picMk id="3" creationId="{8216EDCA-00A2-6380-35DC-952466B3546E}"/>
          </ac:picMkLst>
        </pc:picChg>
      </pc:sldChg>
      <pc:sldChg chg="addSp modSp">
        <pc:chgData name="田雨" userId="35c48e51-5494-45af-9566-de84adb8488f" providerId="ADAL" clId="{331E0F4F-B997-4B29-AF09-82E0E46FE614}" dt="2022-12-08T05:13:41.034" v="0"/>
        <pc:sldMkLst>
          <pc:docMk/>
          <pc:sldMk cId="0" sldId="325"/>
        </pc:sldMkLst>
        <pc:graphicFrameChg chg="add mod">
          <ac:chgData name="田雨" userId="35c48e51-5494-45af-9566-de84adb8488f" providerId="ADAL" clId="{331E0F4F-B997-4B29-AF09-82E0E46FE614}" dt="2022-12-08T05:13:41.034" v="0"/>
          <ac:graphicFrameMkLst>
            <pc:docMk/>
            <pc:sldMk cId="0" sldId="325"/>
            <ac:graphicFrameMk id="2" creationId="{FC4F60C9-641A-D1A3-029C-5E6488FF2EA1}"/>
          </ac:graphicFrameMkLst>
        </pc:graphicFrameChg>
      </pc:sldChg>
      <pc:sldChg chg="add">
        <pc:chgData name="田雨" userId="35c48e51-5494-45af-9566-de84adb8488f" providerId="ADAL" clId="{331E0F4F-B997-4B29-AF09-82E0E46FE614}" dt="2022-12-09T15:07:44.754" v="640"/>
        <pc:sldMkLst>
          <pc:docMk/>
          <pc:sldMk cId="1340816168" sldId="334"/>
        </pc:sldMkLst>
      </pc:sldChg>
      <pc:sldChg chg="del">
        <pc:chgData name="田雨" userId="35c48e51-5494-45af-9566-de84adb8488f" providerId="ADAL" clId="{331E0F4F-B997-4B29-AF09-82E0E46FE614}" dt="2022-12-09T15:07:31.471" v="639" actId="2696"/>
        <pc:sldMkLst>
          <pc:docMk/>
          <pc:sldMk cId="2732403385" sldId="334"/>
        </pc:sldMkLst>
      </pc:sldChg>
      <pc:sldChg chg="modSp mod">
        <pc:chgData name="田雨" userId="35c48e51-5494-45af-9566-de84adb8488f" providerId="ADAL" clId="{331E0F4F-B997-4B29-AF09-82E0E46FE614}" dt="2022-12-09T10:25:59.015" v="160" actId="20577"/>
        <pc:sldMkLst>
          <pc:docMk/>
          <pc:sldMk cId="0" sldId="346"/>
        </pc:sldMkLst>
        <pc:spChg chg="mod">
          <ac:chgData name="田雨" userId="35c48e51-5494-45af-9566-de84adb8488f" providerId="ADAL" clId="{331E0F4F-B997-4B29-AF09-82E0E46FE614}" dt="2022-12-09T10:25:59.015" v="160" actId="20577"/>
          <ac:spMkLst>
            <pc:docMk/>
            <pc:sldMk cId="0" sldId="346"/>
            <ac:spMk id="40967" creationId="{01F072A0-AAC5-F4CB-9126-447E60EA8198}"/>
          </ac:spMkLst>
        </pc:spChg>
      </pc:sldChg>
      <pc:sldChg chg="modSp mod">
        <pc:chgData name="田雨" userId="35c48e51-5494-45af-9566-de84adb8488f" providerId="ADAL" clId="{331E0F4F-B997-4B29-AF09-82E0E46FE614}" dt="2022-12-09T12:24:14.020" v="243" actId="20577"/>
        <pc:sldMkLst>
          <pc:docMk/>
          <pc:sldMk cId="0" sldId="348"/>
        </pc:sldMkLst>
        <pc:spChg chg="mod">
          <ac:chgData name="田雨" userId="35c48e51-5494-45af-9566-de84adb8488f" providerId="ADAL" clId="{331E0F4F-B997-4B29-AF09-82E0E46FE614}" dt="2022-12-09T12:24:14.020" v="243" actId="20577"/>
          <ac:spMkLst>
            <pc:docMk/>
            <pc:sldMk cId="0" sldId="348"/>
            <ac:spMk id="43015" creationId="{D7CEDD22-EEAB-791B-CE7E-E741E67DF349}"/>
          </ac:spMkLst>
        </pc:spChg>
      </pc:sldChg>
      <pc:sldChg chg="modSp mod">
        <pc:chgData name="田雨" userId="35c48e51-5494-45af-9566-de84adb8488f" providerId="ADAL" clId="{331E0F4F-B997-4B29-AF09-82E0E46FE614}" dt="2022-12-09T12:25:28.009" v="284" actId="20577"/>
        <pc:sldMkLst>
          <pc:docMk/>
          <pc:sldMk cId="0" sldId="350"/>
        </pc:sldMkLst>
        <pc:spChg chg="mod">
          <ac:chgData name="田雨" userId="35c48e51-5494-45af-9566-de84adb8488f" providerId="ADAL" clId="{331E0F4F-B997-4B29-AF09-82E0E46FE614}" dt="2022-12-09T12:25:28.009" v="284" actId="20577"/>
          <ac:spMkLst>
            <pc:docMk/>
            <pc:sldMk cId="0" sldId="350"/>
            <ac:spMk id="44071" creationId="{8F979041-06D5-94EF-61D9-590DBB1C79BC}"/>
          </ac:spMkLst>
        </pc:spChg>
      </pc:sldChg>
      <pc:sldChg chg="addSp delSp modSp mod">
        <pc:chgData name="田雨" userId="35c48e51-5494-45af-9566-de84adb8488f" providerId="ADAL" clId="{331E0F4F-B997-4B29-AF09-82E0E46FE614}" dt="2022-12-09T12:27:00.464" v="331" actId="20577"/>
        <pc:sldMkLst>
          <pc:docMk/>
          <pc:sldMk cId="0" sldId="351"/>
        </pc:sldMkLst>
        <pc:spChg chg="add mod ord">
          <ac:chgData name="田雨" userId="35c48e51-5494-45af-9566-de84adb8488f" providerId="ADAL" clId="{331E0F4F-B997-4B29-AF09-82E0E46FE614}" dt="2022-12-09T10:30:29.652" v="230" actId="1076"/>
          <ac:spMkLst>
            <pc:docMk/>
            <pc:sldMk cId="0" sldId="351"/>
            <ac:spMk id="2" creationId="{FC11B1F2-FAB4-E265-75BF-2B6988619A1D}"/>
          </ac:spMkLst>
        </pc:spChg>
        <pc:spChg chg="mod">
          <ac:chgData name="田雨" userId="35c48e51-5494-45af-9566-de84adb8488f" providerId="ADAL" clId="{331E0F4F-B997-4B29-AF09-82E0E46FE614}" dt="2022-12-09T12:27:00.464" v="331" actId="20577"/>
          <ac:spMkLst>
            <pc:docMk/>
            <pc:sldMk cId="0" sldId="351"/>
            <ac:spMk id="45061" creationId="{A03517AA-D146-12E9-A687-E215A0D5E887}"/>
          </ac:spMkLst>
        </pc:spChg>
        <pc:picChg chg="add mod">
          <ac:chgData name="田雨" userId="35c48e51-5494-45af-9566-de84adb8488f" providerId="ADAL" clId="{331E0F4F-B997-4B29-AF09-82E0E46FE614}" dt="2022-12-09T10:30:10.490" v="228" actId="14100"/>
          <ac:picMkLst>
            <pc:docMk/>
            <pc:sldMk cId="0" sldId="351"/>
            <ac:picMk id="3" creationId="{778F5DE0-A7E3-B99E-76E2-43DCA4873256}"/>
          </ac:picMkLst>
        </pc:picChg>
        <pc:picChg chg="del">
          <ac:chgData name="田雨" userId="35c48e51-5494-45af-9566-de84adb8488f" providerId="ADAL" clId="{331E0F4F-B997-4B29-AF09-82E0E46FE614}" dt="2022-12-09T10:29:31.051" v="225" actId="478"/>
          <ac:picMkLst>
            <pc:docMk/>
            <pc:sldMk cId="0" sldId="351"/>
            <ac:picMk id="45059" creationId="{8F9DBEA0-48CA-E264-0BEF-F7E8F995238E}"/>
          </ac:picMkLst>
        </pc:picChg>
      </pc:sldChg>
      <pc:sldChg chg="modSp mod">
        <pc:chgData name="田雨" userId="35c48e51-5494-45af-9566-de84adb8488f" providerId="ADAL" clId="{331E0F4F-B997-4B29-AF09-82E0E46FE614}" dt="2022-12-09T12:52:11.469" v="468" actId="20577"/>
        <pc:sldMkLst>
          <pc:docMk/>
          <pc:sldMk cId="3712829906" sldId="395"/>
        </pc:sldMkLst>
        <pc:spChg chg="mod">
          <ac:chgData name="田雨" userId="35c48e51-5494-45af-9566-de84adb8488f" providerId="ADAL" clId="{331E0F4F-B997-4B29-AF09-82E0E46FE614}" dt="2022-12-09T12:52:11.469" v="468" actId="20577"/>
          <ac:spMkLst>
            <pc:docMk/>
            <pc:sldMk cId="3712829906" sldId="395"/>
            <ac:spMk id="26626" creationId="{00000000-0000-0000-0000-000000000000}"/>
          </ac:spMkLst>
        </pc:spChg>
      </pc:sldChg>
      <pc:sldChg chg="modSp mod">
        <pc:chgData name="田雨" userId="35c48e51-5494-45af-9566-de84adb8488f" providerId="ADAL" clId="{331E0F4F-B997-4B29-AF09-82E0E46FE614}" dt="2022-12-09T07:40:39.984" v="2" actId="20577"/>
        <pc:sldMkLst>
          <pc:docMk/>
          <pc:sldMk cId="0" sldId="1353"/>
        </pc:sldMkLst>
        <pc:spChg chg="mod">
          <ac:chgData name="田雨" userId="35c48e51-5494-45af-9566-de84adb8488f" providerId="ADAL" clId="{331E0F4F-B997-4B29-AF09-82E0E46FE614}" dt="2022-12-09T07:40:39.984" v="2" actId="20577"/>
          <ac:spMkLst>
            <pc:docMk/>
            <pc:sldMk cId="0" sldId="1353"/>
            <ac:spMk id="2" creationId="{F548BA33-B8A4-800A-B00A-9C8987B25DB0}"/>
          </ac:spMkLst>
        </pc:spChg>
      </pc:sldChg>
      <pc:sldChg chg="modSp mod">
        <pc:chgData name="田雨" userId="35c48e51-5494-45af-9566-de84adb8488f" providerId="ADAL" clId="{331E0F4F-B997-4B29-AF09-82E0E46FE614}" dt="2022-12-09T12:55:10.135" v="474" actId="20577"/>
        <pc:sldMkLst>
          <pc:docMk/>
          <pc:sldMk cId="4079451554" sldId="1379"/>
        </pc:sldMkLst>
        <pc:spChg chg="mod">
          <ac:chgData name="田雨" userId="35c48e51-5494-45af-9566-de84adb8488f" providerId="ADAL" clId="{331E0F4F-B997-4B29-AF09-82E0E46FE614}" dt="2022-12-09T12:55:10.135" v="474" actId="20577"/>
          <ac:spMkLst>
            <pc:docMk/>
            <pc:sldMk cId="4079451554" sldId="1379"/>
            <ac:spMk id="4" creationId="{00000000-0000-0000-0000-000000000000}"/>
          </ac:spMkLst>
        </pc:spChg>
      </pc:sldChg>
      <pc:sldChg chg="modSp mod">
        <pc:chgData name="田雨" userId="35c48e51-5494-45af-9566-de84adb8488f" providerId="ADAL" clId="{331E0F4F-B997-4B29-AF09-82E0E46FE614}" dt="2022-12-09T13:00:50.255" v="538" actId="20577"/>
        <pc:sldMkLst>
          <pc:docMk/>
          <pc:sldMk cId="2545178197" sldId="1380"/>
        </pc:sldMkLst>
        <pc:spChg chg="mod">
          <ac:chgData name="田雨" userId="35c48e51-5494-45af-9566-de84adb8488f" providerId="ADAL" clId="{331E0F4F-B997-4B29-AF09-82E0E46FE614}" dt="2022-12-09T13:00:50.255" v="538" actId="20577"/>
          <ac:spMkLst>
            <pc:docMk/>
            <pc:sldMk cId="2545178197" sldId="1380"/>
            <ac:spMk id="26626" creationId="{00000000-0000-0000-0000-000000000000}"/>
          </ac:spMkLst>
        </pc:spChg>
      </pc:sldChg>
      <pc:sldChg chg="addSp modSp mod">
        <pc:chgData name="田雨" userId="35c48e51-5494-45af-9566-de84adb8488f" providerId="ADAL" clId="{331E0F4F-B997-4B29-AF09-82E0E46FE614}" dt="2022-12-09T12:25:08.227" v="282" actId="20577"/>
        <pc:sldMkLst>
          <pc:docMk/>
          <pc:sldMk cId="3702825709" sldId="1384"/>
        </pc:sldMkLst>
        <pc:spChg chg="add mod">
          <ac:chgData name="田雨" userId="35c48e51-5494-45af-9566-de84adb8488f" providerId="ADAL" clId="{331E0F4F-B997-4B29-AF09-82E0E46FE614}" dt="2022-12-09T12:25:08.227" v="282" actId="20577"/>
          <ac:spMkLst>
            <pc:docMk/>
            <pc:sldMk cId="3702825709" sldId="1384"/>
            <ac:spMk id="2" creationId="{EF0A5F40-B8D8-C4C3-1055-17038C4C0575}"/>
          </ac:spMkLst>
        </pc:spChg>
      </pc:sldChg>
      <pc:sldChg chg="add del">
        <pc:chgData name="田雨" userId="35c48e51-5494-45af-9566-de84adb8488f" providerId="ADAL" clId="{331E0F4F-B997-4B29-AF09-82E0E46FE614}" dt="2022-12-09T10:30:39.103" v="231" actId="47"/>
        <pc:sldMkLst>
          <pc:docMk/>
          <pc:sldMk cId="3107467098" sldId="1385"/>
        </pc:sldMkLst>
      </pc:sldChg>
      <pc:sldChg chg="addSp modSp mod">
        <pc:chgData name="田雨" userId="35c48e51-5494-45af-9566-de84adb8488f" providerId="ADAL" clId="{331E0F4F-B997-4B29-AF09-82E0E46FE614}" dt="2022-12-09T12:36:16.083" v="395" actId="692"/>
        <pc:sldMkLst>
          <pc:docMk/>
          <pc:sldMk cId="2601618193" sldId="1386"/>
        </pc:sldMkLst>
        <pc:spChg chg="add mod">
          <ac:chgData name="田雨" userId="35c48e51-5494-45af-9566-de84adb8488f" providerId="ADAL" clId="{331E0F4F-B997-4B29-AF09-82E0E46FE614}" dt="2022-12-09T12:30:51.509" v="371" actId="20577"/>
          <ac:spMkLst>
            <pc:docMk/>
            <pc:sldMk cId="2601618193" sldId="1386"/>
            <ac:spMk id="3" creationId="{C1326D13-8406-7046-F136-D3F4AE277232}"/>
          </ac:spMkLst>
        </pc:spChg>
        <pc:spChg chg="add mod">
          <ac:chgData name="田雨" userId="35c48e51-5494-45af-9566-de84adb8488f" providerId="ADAL" clId="{331E0F4F-B997-4B29-AF09-82E0E46FE614}" dt="2022-12-09T12:36:16.083" v="395" actId="692"/>
          <ac:spMkLst>
            <pc:docMk/>
            <pc:sldMk cId="2601618193" sldId="1386"/>
            <ac:spMk id="5" creationId="{407570EE-0184-A08E-F038-2D4F6CAE1E0E}"/>
          </ac:spMkLst>
        </pc:spChg>
        <pc:picChg chg="add mod">
          <ac:chgData name="田雨" userId="35c48e51-5494-45af-9566-de84adb8488f" providerId="ADAL" clId="{331E0F4F-B997-4B29-AF09-82E0E46FE614}" dt="2022-12-09T12:31:41.719" v="380" actId="1036"/>
          <ac:picMkLst>
            <pc:docMk/>
            <pc:sldMk cId="2601618193" sldId="1386"/>
            <ac:picMk id="2" creationId="{C5E3803C-587F-5ABC-626F-9288A9D1689C}"/>
          </ac:picMkLst>
        </pc:picChg>
        <pc:picChg chg="mod">
          <ac:chgData name="田雨" userId="35c48e51-5494-45af-9566-de84adb8488f" providerId="ADAL" clId="{331E0F4F-B997-4B29-AF09-82E0E46FE614}" dt="2022-12-09T12:31:41.719" v="380" actId="1036"/>
          <ac:picMkLst>
            <pc:docMk/>
            <pc:sldMk cId="2601618193" sldId="1386"/>
            <ac:picMk id="6" creationId="{7CD3CEF1-F174-FB01-839F-E5CECF736C42}"/>
          </ac:picMkLst>
        </pc:picChg>
      </pc:sldChg>
      <pc:sldChg chg="add del">
        <pc:chgData name="田雨" userId="35c48e51-5494-45af-9566-de84adb8488f" providerId="ADAL" clId="{331E0F4F-B997-4B29-AF09-82E0E46FE614}" dt="2022-12-09T12:30:16.621" v="335"/>
        <pc:sldMkLst>
          <pc:docMk/>
          <pc:sldMk cId="4200425211" sldId="13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57E1EB-9935-3BF9-EA1F-D5DDCB68F0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6FBD6-0DE4-2459-3A15-43BD7D922F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8B7DD02-580B-48AB-A588-8092FDFC27FB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1ABA2A3-C1A2-C7BB-710E-729ED83BB2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zh-C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A05C86A-7E86-C824-7A9C-9E803A7BA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77380-D049-1DC1-78FC-68D44D9C65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E40B7-8AF0-61E5-2FDD-9454A34DD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062B509-CB74-4844-B944-B4BA9FDEF03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E6FA-8A67-445E-8B1C-9E82F553D21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BE6FA-8A67-445E-8B1C-9E82F553D21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9182A-7FF0-7324-D8CB-FBC8BF1D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74DB5F-630B-4447-B6FB-E90BD4FF19F1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14B3A-6EF6-D3E0-835D-7173D8F5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1C7C1-2E38-A9B9-2DB1-9B05F1E5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9002C-DB27-436B-9E7D-73E8FA57499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23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79FCC-40A9-0AB5-BFC5-0E1C44FF7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9B8F74-9C35-4EF0-9C48-968C3F554862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0DA90-6416-174D-0849-02C653D3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71830-3684-E2E9-254D-9794BF1F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990A0-53F1-4745-B17F-7C27EDEB9BF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692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51B04-9CC4-C229-8FB5-EA00F3D33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1C973F-18DC-44E2-A38D-BB2C3A79B9CF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8CA9C-1E48-7F2A-63E0-D77F877B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DDB64-F327-5B28-AAC1-B79E9435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18898-B7B1-46B9-8161-275873263F6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018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5AAD2-80CF-5A44-9EB4-ED07DA37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74D516-BE69-4ABE-9476-465CCBBC26FB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B5C1C-07C6-DE08-9D3E-B034B3CC5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4F217-EA2B-5CF6-391B-8BDA96C7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CFA43-2E68-478A-9C1C-1E2CBFB188C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764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D4ED0-85CD-9377-E8D0-A64C14494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C7DF94-3B6D-4577-B4FB-2A844F76395D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7D851-6C8D-E5E9-353D-68F5643C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650FC-5DCA-A8B9-67FD-D4578A94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AF89D-5E73-4D7B-98F8-F6E30EF6450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478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151C7C-C264-AB3D-B033-F882E4AA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30C315-2078-40D6-8EAA-B692747FF923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26037A-7152-FA39-D5EC-40C149451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A851BF-1A73-2252-0563-0BF0418D6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CC9CF-29A6-4724-93FF-3B3DEF71835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747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ACEF92-5F9F-5546-6771-E1FADC08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92133B-4FC1-42DF-9EA6-A40B8DD66689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1B66C1C-2A33-95FA-3563-3BF9EF24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427C43-CAEB-779D-7216-28D554FA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9C636-D23E-47B2-85AA-F586D0027D0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341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9F02A9D-20F2-6195-934D-3D18B1502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0155CC-9392-4A95-B809-D70C6877085E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D9A2771-EA40-8880-10B9-CE50A68D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AA9A-1DCE-2F73-1B27-CADBC76D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2C539-A46B-46B3-B788-1DC98C400FF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70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191BE69-C280-0956-4B99-6CA095E6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B54FD3-0FE7-45A8-87D8-DFE21C5A0E7E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E0196B4-4AA4-A138-1418-913ECD99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B1143F-9D9C-35EC-B327-2D1BAE25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84DBB-DCC9-4633-B036-BF94F553620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222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6A5C4C-223D-0C35-F247-339B3915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3A0649-7EED-4406-B7A2-EBCE71DD0B9A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B4FE4C-3482-2886-DF87-A754CC77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C7AD4D-ABFA-980D-81BB-E282D688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02050-9543-4AF7-8BFF-2E34B247AAB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577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44C51F-D377-D373-9A71-69B585283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4EC209-3825-418D-8661-6FEF248A8431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A0105C-141E-AA94-977E-0DC761C2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8001B9-CF2D-2B44-7A0F-013EC672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068E4-4360-4831-AE12-CA10DD25526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823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8C0AE1F-6476-4C04-913C-B3F8792569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9F836E5-C79A-4A09-1619-28EDA7C1A1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ABAC3-C6BC-C81F-51CF-7A011E951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8D142FE-A952-4094-8FE3-F8DAF3E1F79B}" type="datetimeFigureOut">
              <a:rPr lang="en-US" altLang="zh-CN"/>
              <a:pPr/>
              <a:t>12/10/2022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09B72-B436-833B-54AE-E1E8066B1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3169F-A9F3-444D-E00B-16CFBD163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F4678B0-6E1B-4095-B372-8349AC6E504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eb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6806C24C-7BDD-5F67-226D-0EC315013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1125538"/>
            <a:ext cx="7772400" cy="1470025"/>
          </a:xfrm>
        </p:spPr>
        <p:txBody>
          <a:bodyPr/>
          <a:lstStyle/>
          <a:p>
            <a:r>
              <a:rPr lang="en-US" altLang="zh-CN" sz="3600"/>
              <a:t>First order phase transition and dynamic critical phenomena in holography</a:t>
            </a: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C0A0663B-0077-3747-07FE-8F92BC324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284538"/>
            <a:ext cx="6400800" cy="2665412"/>
          </a:xfrm>
        </p:spPr>
        <p:txBody>
          <a:bodyPr/>
          <a:lstStyle/>
          <a:p>
            <a:r>
              <a:rPr lang="en-US" altLang="zh-CN" sz="2800" dirty="0">
                <a:solidFill>
                  <a:schemeClr val="tx1"/>
                </a:solidFill>
              </a:rPr>
              <a:t>Yu </a:t>
            </a:r>
            <a:r>
              <a:rPr lang="en-US" altLang="zh-CN" sz="2800" dirty="0" err="1">
                <a:solidFill>
                  <a:schemeClr val="tx1"/>
                </a:solidFill>
              </a:rPr>
              <a:t>Tian</a:t>
            </a:r>
            <a:r>
              <a:rPr lang="en-US" altLang="zh-CN" sz="2800" dirty="0">
                <a:solidFill>
                  <a:schemeClr val="tx1"/>
                </a:solidFill>
              </a:rPr>
              <a:t> (</a:t>
            </a:r>
            <a:r>
              <a:rPr lang="zh-CN" altLang="en-US" sz="2800" dirty="0">
                <a:solidFill>
                  <a:schemeClr val="tx1"/>
                </a:solidFill>
              </a:rPr>
              <a:t>田雨</a:t>
            </a:r>
            <a:r>
              <a:rPr lang="en-US" altLang="zh-CN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400" dirty="0">
                <a:solidFill>
                  <a:srgbClr val="898989"/>
                </a:solidFill>
              </a:rPr>
              <a:t>University of Chinese Academy of Sciences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400" dirty="0">
                <a:solidFill>
                  <a:srgbClr val="898989"/>
                </a:solidFill>
              </a:rPr>
              <a:t>(</a:t>
            </a:r>
            <a:r>
              <a:rPr lang="zh-CN" altLang="en-US" sz="2400" dirty="0">
                <a:solidFill>
                  <a:srgbClr val="898989"/>
                </a:solidFill>
                <a:ea typeface="宋体" panose="02010600030101010101" pitchFamily="2" charset="-122"/>
              </a:rPr>
              <a:t>中国科学院大学</a:t>
            </a:r>
            <a:r>
              <a:rPr lang="en-US" altLang="ja-JP" sz="2400" dirty="0">
                <a:solidFill>
                  <a:srgbClr val="898989"/>
                </a:solidFill>
              </a:rPr>
              <a:t>)</a:t>
            </a: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r>
              <a:rPr lang="en-US" altLang="zh-CN" sz="2400" dirty="0">
                <a:solidFill>
                  <a:srgbClr val="0000FF"/>
                </a:solidFill>
              </a:rPr>
              <a:t>December 10, 2022</a:t>
            </a:r>
          </a:p>
          <a:p>
            <a:r>
              <a:rPr lang="en-US" altLang="zh-CN" sz="2400" dirty="0">
                <a:solidFill>
                  <a:srgbClr val="0000FF"/>
                </a:solidFill>
              </a:rPr>
              <a:t>UCAS (online)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D1F926B6-DF6F-2DCC-CAA8-CFE0E0DF407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en-US" altLang="zh-CN" sz="40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 order phase transitions in holo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B07BE962-C928-5051-9F27-AB005668B72D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ts val="575"/>
              </a:spcBef>
            </a:pP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Holographic model of 1</a:t>
            </a:r>
            <a:r>
              <a:rPr lang="en-US" altLang="zh-CN" sz="2400" baseline="3000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 order phase transition</a:t>
            </a:r>
            <a:b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[S.S. Gubser &amp; I. Mitra, JHEP 0108 (2001) 018]</a:t>
            </a:r>
          </a:p>
          <a:p>
            <a:pPr eaLnBrk="1" hangingPunct="1">
              <a:spcBef>
                <a:spcPts val="575"/>
              </a:spcBef>
            </a:pP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Holographic phase separation and inhomogeneous black branes in 1D</a:t>
            </a:r>
            <a:b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[R.A. Janik et al, PRL 119 (2017) 261601]</a:t>
            </a:r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C4F60C9-641A-D1A3-029C-5E6488FF2E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8275" y="3681686"/>
          <a:ext cx="62293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52900" imgH="482600" progId="">
                  <p:embed/>
                </p:oleObj>
              </mc:Choice>
              <mc:Fallback>
                <p:oleObj name="Equation" r:id="rId2" imgW="4152900" imgH="48260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C4F60C9-641A-D1A3-029C-5E6488FF2E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275" y="3681686"/>
                        <a:ext cx="622935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258EBD-ED51-2755-5574-D6C407AD8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27" y="1707400"/>
            <a:ext cx="4388536" cy="391001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21B4A70-B94A-2D9E-353E-EB549ECD12A9}"/>
              </a:ext>
            </a:extLst>
          </p:cNvPr>
          <p:cNvSpPr txBox="1"/>
          <p:nvPr/>
        </p:nvSpPr>
        <p:spPr>
          <a:xfrm>
            <a:off x="5645360" y="2741872"/>
            <a:ext cx="304144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(Gundlach 2007 Living Rev. Rel.) 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CD77479-959E-3B87-C8D1-4DB9959ED66B}"/>
              </a:ext>
            </a:extLst>
          </p:cNvPr>
          <p:cNvSpPr txBox="1"/>
          <p:nvPr/>
        </p:nvSpPr>
        <p:spPr>
          <a:xfrm>
            <a:off x="5422816" y="4681859"/>
            <a:ext cx="3138329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space </a:t>
            </a: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 for the black hole threshold in the presence of a critical point.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65A0628-6AAC-1A13-0B3E-425E8C2C6BCE}"/>
                  </a:ext>
                </a:extLst>
              </p:cNvPr>
              <p:cNvSpPr txBox="1"/>
              <p:nvPr/>
            </p:nvSpPr>
            <p:spPr>
              <a:xfrm>
                <a:off x="6168186" y="3480003"/>
                <a:ext cx="1523150" cy="74084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35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condition: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altLang="zh-CN"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altLang="zh-CN"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13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𝑐𝑀</m:t>
                                      </m:r>
                                    </m:num>
                                    <m:den>
                                      <m:r>
                                        <a:rPr lang="en-US" altLang="zh-CN" sz="13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𝑤𝑀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65A0628-6AAC-1A13-0B3E-425E8C2C6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186" y="3480003"/>
                <a:ext cx="1523150" cy="740844"/>
              </a:xfrm>
              <a:prstGeom prst="rect">
                <a:avLst/>
              </a:prstGeom>
              <a:blipFill>
                <a:blip r:embed="rId3"/>
                <a:stretch>
                  <a:fillRect l="-794" t="-8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>
            <a:extLst>
              <a:ext uri="{FF2B5EF4-FFF2-40B4-BE49-F238E27FC236}">
                <a16:creationId xmlns:a16="http://schemas.microsoft.com/office/drawing/2014/main" id="{A13009EF-8570-1C1A-CA76-7531CA075B83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Critical gravitational collapse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21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5"/>
    </mc:Choice>
    <mc:Fallback xmlns="">
      <p:transition spd="slow" advTm="1507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FED7B619-3A0B-0B08-4689-30AD68B05CF7}"/>
              </a:ext>
            </a:extLst>
          </p:cNvPr>
          <p:cNvSpPr txBox="1"/>
          <p:nvPr/>
        </p:nvSpPr>
        <p:spPr>
          <a:xfrm>
            <a:off x="4656485" y="2473330"/>
            <a:ext cx="4214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Type I: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Choptuik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1996 PRL) </a:t>
            </a:r>
          </a:p>
          <a:p>
            <a:r>
              <a:rPr lang="en-US" altLang="zh-CN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Yang-Mills &amp; Brans-</a:t>
            </a:r>
            <a:r>
              <a:rPr lang="en-US" altLang="zh-CN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Dicke</a:t>
            </a:r>
            <a:r>
              <a:rPr lang="en-US" altLang="zh-CN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  <a:p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solution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stationary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/periodic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attractor</a:t>
            </a:r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4F37C-61C3-F455-6413-ED9E88E95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358" y="1827420"/>
            <a:ext cx="3879029" cy="30008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1350" i="1">
                <a:latin typeface="Times New Roman" panose="02020603050405020304" pitchFamily="18" charset="0"/>
                <a:cs typeface="Times New Roman" panose="02020603050405020304" pitchFamily="18" charset="0"/>
              </a:rPr>
              <a:t>Similar </a:t>
            </a:r>
            <a:r>
              <a:rPr lang="en-US" altLang="zh-CN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1350" i="1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thermodynamical phase transitions</a:t>
            </a:r>
            <a:endParaRPr lang="zh-CN" altLang="en-US" sz="13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9B1BB3D-0657-7859-88F9-4830C0E3F18D}"/>
              </a:ext>
            </a:extLst>
          </p:cNvPr>
          <p:cNvGrpSpPr/>
          <p:nvPr/>
        </p:nvGrpSpPr>
        <p:grpSpPr>
          <a:xfrm>
            <a:off x="365654" y="1657623"/>
            <a:ext cx="4290831" cy="4231910"/>
            <a:chOff x="251708" y="1028848"/>
            <a:chExt cx="5967477" cy="564254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97D478A-7BEE-D7FB-601B-371C4B9E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08" y="1028848"/>
              <a:ext cx="5967477" cy="5642546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8A93123-A45A-C008-D6CD-BA0CEF9B8D93}"/>
                </a:ext>
              </a:extLst>
            </p:cNvPr>
            <p:cNvSpPr txBox="1"/>
            <p:nvPr/>
          </p:nvSpPr>
          <p:spPr>
            <a:xfrm>
              <a:off x="2781047" y="3459592"/>
              <a:ext cx="1845453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(review 9803075)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E51CF58D-A622-B8DD-DF10-882B8BF4A206}"/>
              </a:ext>
            </a:extLst>
          </p:cNvPr>
          <p:cNvSpPr txBox="1"/>
          <p:nvPr/>
        </p:nvSpPr>
        <p:spPr>
          <a:xfrm>
            <a:off x="4687358" y="4054639"/>
            <a:ext cx="40114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Type II: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Choptuik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1993 PRL) </a:t>
            </a:r>
          </a:p>
          <a:p>
            <a:r>
              <a:rPr lang="en-US" altLang="zh-CN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Massless scalar</a:t>
            </a:r>
            <a:endParaRPr lang="en-US" altLang="zh-CN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naked singularity </a:t>
            </a:r>
          </a:p>
          <a:p>
            <a:endParaRPr lang="en-US" altLang="zh-CN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Critical solution</a:t>
            </a:r>
            <a:r>
              <a:rPr lang="en-US" altLang="zh-CN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self-similar, time dependent,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attractor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BFCBE5C-2190-F008-B447-504DE5CFC73D}"/>
                  </a:ext>
                </a:extLst>
              </p:cNvPr>
              <p:cNvSpPr txBox="1"/>
              <p:nvPr/>
            </p:nvSpPr>
            <p:spPr>
              <a:xfrm>
                <a:off x="6626872" y="4760441"/>
                <a:ext cx="1976438" cy="334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05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105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05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altLang="zh-CN" sz="105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05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105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105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105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05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105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</m:sup>
                          </m:sSup>
                          <m:r>
                            <a:rPr lang="en-US" altLang="zh-CN" sz="105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altLang="zh-CN" sz="105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105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105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105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05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05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CN" sz="105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105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DBFCBE5C-2190-F008-B447-504DE5CFC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872" y="4760441"/>
                <a:ext cx="1976438" cy="3341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F548BA33-B8A4-800A-B00A-9C8987B25DB0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Dynamical phase transitions in gravitational collapse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45EBF-ECB4-40FA-BEAD-DB22C54C4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6" y="1829034"/>
            <a:ext cx="3226420" cy="3098238"/>
          </a:xfrm>
          <a:prstGeom prst="rect">
            <a:avLst/>
          </a:prstGeom>
        </p:spPr>
      </p:pic>
      <p:sp>
        <p:nvSpPr>
          <p:cNvPr id="14342" name="TextBox 9">
            <a:extLst>
              <a:ext uri="{FF2B5EF4-FFF2-40B4-BE49-F238E27FC236}">
                <a16:creationId xmlns:a16="http://schemas.microsoft.com/office/drawing/2014/main" id="{8A70C2AF-25B0-4B0A-B273-1526A862F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3" y="4919801"/>
            <a:ext cx="36575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hole </a:t>
            </a:r>
            <a:r>
              <a:rPr lang="en-US" altLang="zh-CN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obeys universal power-law: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672BA13-E78B-E4F8-21E1-9611B4018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8" y="2014066"/>
            <a:ext cx="3659702" cy="2528375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BFADBEF5-A79E-5135-E528-1EB0A4CD0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59" y="4823456"/>
            <a:ext cx="314024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1500">
                <a:latin typeface="Times New Roman" panose="02020603050405020304" pitchFamily="18" charset="0"/>
                <a:cs typeface="Times New Roman" panose="02020603050405020304" pitchFamily="18" charset="0"/>
              </a:rPr>
              <a:t>the critical solution (CS):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Choptuik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1996 PRL)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18E898C-166C-54E7-D772-E3247C9B4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8" y="5381467"/>
            <a:ext cx="1880921" cy="30036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F3690F0-55EE-BEFC-B5EC-B8DA4C88677D}"/>
              </a:ext>
            </a:extLst>
          </p:cNvPr>
          <p:cNvSpPr txBox="1"/>
          <p:nvPr/>
        </p:nvSpPr>
        <p:spPr>
          <a:xfrm>
            <a:off x="2141611" y="1655909"/>
            <a:ext cx="898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2D7EEF5-F230-DF20-F581-916A5254B80A}"/>
              </a:ext>
            </a:extLst>
          </p:cNvPr>
          <p:cNvSpPr txBox="1"/>
          <p:nvPr/>
        </p:nvSpPr>
        <p:spPr>
          <a:xfrm>
            <a:off x="6348003" y="1602366"/>
            <a:ext cx="898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II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EBD02E8-33CF-45FE-27BD-0CA3953A8AAD}"/>
                  </a:ext>
                </a:extLst>
              </p:cNvPr>
              <p:cNvSpPr txBox="1"/>
              <p:nvPr/>
            </p:nvSpPr>
            <p:spPr>
              <a:xfrm>
                <a:off x="3888115" y="5324424"/>
                <a:ext cx="1561852" cy="74084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35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condition: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altLang="zh-CN"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altLang="zh-CN"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13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𝑐𝑀</m:t>
                                      </m:r>
                                    </m:num>
                                    <m:den>
                                      <m:r>
                                        <a:rPr lang="en-US" altLang="zh-CN" sz="13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𝑤𝑀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DEBD02E8-33CF-45FE-27BD-0CA3953A8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115" y="5324424"/>
                <a:ext cx="1561852" cy="740844"/>
              </a:xfrm>
              <a:prstGeom prst="rect">
                <a:avLst/>
              </a:prstGeom>
              <a:blipFill>
                <a:blip r:embed="rId5"/>
                <a:stretch>
                  <a:fillRect l="-7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71C322E-65AB-E471-0E47-146063130081}"/>
                  </a:ext>
                </a:extLst>
              </p:cNvPr>
              <p:cNvSpPr txBox="1"/>
              <p:nvPr/>
            </p:nvSpPr>
            <p:spPr>
              <a:xfrm>
                <a:off x="6097419" y="5242967"/>
                <a:ext cx="1399292" cy="30008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𝐵𝐻</m:t>
                          </m:r>
                        </m:sub>
                      </m:sSub>
                      <m:r>
                        <a:rPr lang="en-US" altLang="zh-CN"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altLang="zh-CN"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71C322E-65AB-E471-0E47-146063130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419" y="5242967"/>
                <a:ext cx="1399292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4E81549D-F8BC-A1B8-E0FF-9F2A401A20A9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Critical behaviors in gravitational collapse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Cloud 12">
            <a:extLst>
              <a:ext uri="{FF2B5EF4-FFF2-40B4-BE49-F238E27FC236}">
                <a16:creationId xmlns:a16="http://schemas.microsoft.com/office/drawing/2014/main" id="{9FC92D57-9740-B860-A133-B071F681C933}"/>
              </a:ext>
            </a:extLst>
          </p:cNvPr>
          <p:cNvSpPr>
            <a:spLocks/>
          </p:cNvSpPr>
          <p:nvPr/>
        </p:nvSpPr>
        <p:spPr bwMode="auto">
          <a:xfrm>
            <a:off x="321958" y="5898071"/>
            <a:ext cx="2343420" cy="740276"/>
          </a:xfrm>
          <a:custGeom>
            <a:avLst/>
            <a:gdLst>
              <a:gd name="T0" fmla="*/ 2147483646 w 43200"/>
              <a:gd name="T1" fmla="*/ 2147483646 h 43200"/>
              <a:gd name="T2" fmla="*/ 2147483646 w 43200"/>
              <a:gd name="T3" fmla="*/ 2147483646 h 43200"/>
              <a:gd name="T4" fmla="*/ 2147483646 w 43200"/>
              <a:gd name="T5" fmla="*/ 2147483646 h 43200"/>
              <a:gd name="T6" fmla="*/ 2147483646 w 43200"/>
              <a:gd name="T7" fmla="*/ 2147483646 h 43200"/>
              <a:gd name="T8" fmla="*/ 2147483646 w 43200"/>
              <a:gd name="T9" fmla="*/ 2147483646 h 43200"/>
              <a:gd name="T10" fmla="*/ 2147483646 w 43200"/>
              <a:gd name="T11" fmla="*/ 2147483646 h 43200"/>
              <a:gd name="T12" fmla="*/ 2147483646 w 43200"/>
              <a:gd name="T13" fmla="*/ 2147483646 h 43200"/>
              <a:gd name="T14" fmla="*/ 2147483646 w 43200"/>
              <a:gd name="T15" fmla="*/ 2147483646 h 43200"/>
              <a:gd name="T16" fmla="*/ 2147483646 w 43200"/>
              <a:gd name="T17" fmla="*/ 2147483646 h 43200"/>
              <a:gd name="T18" fmla="*/ 2147483646 w 43200"/>
              <a:gd name="T19" fmla="*/ 2147483646 h 43200"/>
              <a:gd name="T20" fmla="*/ 2147483646 w 43200"/>
              <a:gd name="T21" fmla="*/ 2147483646 h 43200"/>
              <a:gd name="T22" fmla="*/ 2147483646 w 43200"/>
              <a:gd name="T23" fmla="*/ 2147483646 h 43200"/>
              <a:gd name="T24" fmla="*/ 2147483646 w 43200"/>
              <a:gd name="T25" fmla="*/ 2147483646 h 43200"/>
              <a:gd name="T26" fmla="*/ 2147483646 w 43200"/>
              <a:gd name="T27" fmla="*/ 2147483646 h 43200"/>
              <a:gd name="T28" fmla="*/ 2147483646 w 43200"/>
              <a:gd name="T29" fmla="*/ 2147483646 h 43200"/>
              <a:gd name="T30" fmla="*/ 2147483646 w 43200"/>
              <a:gd name="T31" fmla="*/ 2147483646 h 43200"/>
              <a:gd name="T32" fmla="*/ 2147483646 w 43200"/>
              <a:gd name="T33" fmla="*/ 2147483646 h 43200"/>
              <a:gd name="T34" fmla="*/ 2147483646 w 43200"/>
              <a:gd name="T35" fmla="*/ 2147483646 h 43200"/>
              <a:gd name="T36" fmla="*/ 2147483646 w 43200"/>
              <a:gd name="T37" fmla="*/ 2147483646 h 43200"/>
              <a:gd name="T38" fmla="*/ 2147483646 w 43200"/>
              <a:gd name="T39" fmla="*/ 2147483646 h 43200"/>
              <a:gd name="T40" fmla="*/ 2147483646 w 43200"/>
              <a:gd name="T41" fmla="*/ 2147483646 h 43200"/>
              <a:gd name="T42" fmla="*/ 2147483646 w 43200"/>
              <a:gd name="T43" fmla="*/ 214748364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1800">
                <a:ea typeface="宋体" panose="02010600030101010101" pitchFamily="2" charset="-122"/>
              </a:rPr>
              <a:t>How about 1</a:t>
            </a:r>
            <a:r>
              <a:rPr lang="en-US" altLang="zh-CN" sz="1800" baseline="30000">
                <a:ea typeface="宋体" panose="02010600030101010101" pitchFamily="2" charset="-122"/>
              </a:rPr>
              <a:t>st</a:t>
            </a:r>
            <a:r>
              <a:rPr lang="en-US" altLang="zh-CN" sz="1800">
                <a:ea typeface="宋体" panose="02010600030101010101" pitchFamily="2" charset="-122"/>
              </a:rPr>
              <a:t> order phase transitions?</a:t>
            </a:r>
            <a:endParaRPr lang="zh-CN" altLang="en-US" sz="18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EBAE1A-BE14-5132-649E-CBF91ACC0FF5}"/>
              </a:ext>
            </a:extLst>
          </p:cNvPr>
          <p:cNvSpPr txBox="1">
            <a:spLocks/>
          </p:cNvSpPr>
          <p:nvPr/>
        </p:nvSpPr>
        <p:spPr>
          <a:xfrm>
            <a:off x="998016" y="2604532"/>
            <a:ext cx="5392187" cy="255761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GR: with certain matter sources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conformally-coupled scalar field (1974)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Yang-Mills (1989)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1350" b="1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algn="l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800" b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Beyond GR</a:t>
            </a:r>
            <a:endParaRPr lang="en-US" altLang="zh-CN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zh-CN" sz="1500">
                <a:latin typeface="Times New Roman" panose="02020603050405020304" pitchFamily="18" charset="0"/>
                <a:cs typeface="Times New Roman" panose="02020603050405020304" pitchFamily="18" charset="0"/>
              </a:rPr>
              <a:t>dilatonic BHs (1996, EsGB)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zh-CN" sz="1500">
                <a:latin typeface="Times New Roman" panose="02020603050405020304" pitchFamily="18" charset="0"/>
                <a:cs typeface="Times New Roman" panose="02020603050405020304" pitchFamily="18" charset="0"/>
              </a:rPr>
              <a:t>coloured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BHs (1996, 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EsGB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rotating BHs (2011, 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EsGB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zh-CN" sz="150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A5A309B-EB18-255A-46F1-806177D005E2}"/>
              </a:ext>
            </a:extLst>
          </p:cNvPr>
          <p:cNvSpPr txBox="1"/>
          <p:nvPr/>
        </p:nvSpPr>
        <p:spPr>
          <a:xfrm>
            <a:off x="897514" y="2005034"/>
            <a:ext cx="63528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Evasion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no-hair theorems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Bekenstein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1972&amp;1996)</a:t>
            </a:r>
            <a:endParaRPr lang="en-US" altLang="zh-C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D212A7B-F50D-E14F-CE38-30BC4B61D592}"/>
              </a:ext>
            </a:extLst>
          </p:cNvPr>
          <p:cNvSpPr txBox="1"/>
          <p:nvPr/>
        </p:nvSpPr>
        <p:spPr>
          <a:xfrm>
            <a:off x="897514" y="5138397"/>
            <a:ext cx="63528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Spontaneous 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(type II) and nonlinear (type I)</a:t>
            </a:r>
            <a:r>
              <a:rPr lang="en-US" altLang="zh-CN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 scalarization</a:t>
            </a:r>
            <a:endParaRPr lang="en-US" altLang="zh-C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A57477E-9FE0-7699-8AF0-8928FC962A69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Scalarization of Black Hole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93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5"/>
    </mc:Choice>
    <mc:Fallback xmlns="">
      <p:transition spd="slow" advTm="1507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D75C8652-A411-44D6-9C55-4B99E4FFE897}"/>
              </a:ext>
            </a:extLst>
          </p:cNvPr>
          <p:cNvSpPr txBox="1"/>
          <p:nvPr/>
        </p:nvSpPr>
        <p:spPr>
          <a:xfrm>
            <a:off x="1689521" y="1694057"/>
            <a:ext cx="57361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work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128 (2022) 161105 [arXiv:2112.07455]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81AA5A2-F528-781D-191F-B58235DBE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603" y="2159544"/>
            <a:ext cx="4923245" cy="689917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E5E7AD20-CECE-2B28-2680-9BD63CD82B46}"/>
              </a:ext>
            </a:extLst>
          </p:cNvPr>
          <p:cNvGrpSpPr/>
          <p:nvPr/>
        </p:nvGrpSpPr>
        <p:grpSpPr>
          <a:xfrm>
            <a:off x="1724030" y="3590898"/>
            <a:ext cx="4511532" cy="1593073"/>
            <a:chOff x="2089063" y="3536346"/>
            <a:chExt cx="6015376" cy="2124097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5D31207-C340-C0E1-4627-BDDAF6AC1B76}"/>
                </a:ext>
              </a:extLst>
            </p:cNvPr>
            <p:cNvSpPr txBox="1"/>
            <p:nvPr/>
          </p:nvSpPr>
          <p:spPr>
            <a:xfrm>
              <a:off x="2089063" y="4132881"/>
              <a:ext cx="2156115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1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Equations:</a:t>
              </a:r>
              <a:endPara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3FB9272A-4F32-F16E-C610-3B83A0A152A5}"/>
                </a:ext>
              </a:extLst>
            </p:cNvPr>
            <p:cNvGrpSpPr/>
            <p:nvPr/>
          </p:nvGrpSpPr>
          <p:grpSpPr>
            <a:xfrm>
              <a:off x="4166369" y="3536346"/>
              <a:ext cx="3938070" cy="2124097"/>
              <a:chOff x="4166369" y="3536346"/>
              <a:chExt cx="3938070" cy="2124097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6F7E9ADE-8656-9C3B-52F3-9EB626302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6369" y="4984933"/>
                <a:ext cx="2460788" cy="675510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1733754F-3D45-EF5A-42A7-26FA88267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5033" y="4273671"/>
                <a:ext cx="2988690" cy="73821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F89E39F-85DF-EB50-A1C3-DAC5EF6FF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5177" y="3536346"/>
                <a:ext cx="3859262" cy="704943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AE452AA-DA2B-9C45-B217-4A0438BA47C8}"/>
                  </a:ext>
                </a:extLst>
              </p:cNvPr>
              <p:cNvSpPr txBox="1"/>
              <p:nvPr/>
            </p:nvSpPr>
            <p:spPr>
              <a:xfrm>
                <a:off x="2615254" y="2941041"/>
                <a:ext cx="4068787" cy="406073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d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β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CN" dirty="0"/>
                  <a:t>: </a:t>
                </a:r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phenomena at the threshold?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5AE452AA-DA2B-9C45-B217-4A0438BA4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254" y="2941041"/>
                <a:ext cx="4068787" cy="406073"/>
              </a:xfrm>
              <a:prstGeom prst="rect">
                <a:avLst/>
              </a:prstGeom>
              <a:blipFill>
                <a:blip r:embed="rId6"/>
                <a:stretch>
                  <a:fillRect l="-299" b="-20290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文本框 41">
            <a:extLst>
              <a:ext uri="{FF2B5EF4-FFF2-40B4-BE49-F238E27FC236}">
                <a16:creationId xmlns:a16="http://schemas.microsoft.com/office/drawing/2014/main" id="{F6B0C6FB-2B64-5A54-8EE7-AA0D76087994}"/>
              </a:ext>
            </a:extLst>
          </p:cNvPr>
          <p:cNvSpPr txBox="1"/>
          <p:nvPr/>
        </p:nvSpPr>
        <p:spPr>
          <a:xfrm>
            <a:off x="6235561" y="4792154"/>
            <a:ext cx="19417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nonlinear dynamics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E314725-8EA3-D856-7177-5E17B13743D8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Critical phenomena in type I dynamical scalarization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3680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24D2A4A-5ECB-9355-A437-8C1678977DC1}"/>
                  </a:ext>
                </a:extLst>
              </p:cNvPr>
              <p:cNvSpPr txBox="1"/>
              <p:nvPr/>
            </p:nvSpPr>
            <p:spPr>
              <a:xfrm>
                <a:off x="3234102" y="952407"/>
                <a:ext cx="3175600" cy="474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5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condition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=0.5</m:t>
                    </m:r>
                    <m:sSup>
                      <m:sSupPr>
                        <m:ctrlPr>
                          <a:rPr lang="en-US" altLang="zh-CN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sSup>
                          <m:sSupPr>
                            <m:ctrlP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altLang="zh-CN" sz="15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sz="15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5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n-US" altLang="zh-CN" sz="15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𝑝𝑀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US" altLang="zh-CN" sz="15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24D2A4A-5ECB-9355-A437-8C1678977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102" y="952407"/>
                <a:ext cx="3175600" cy="474361"/>
              </a:xfrm>
              <a:prstGeom prst="rect">
                <a:avLst/>
              </a:prstGeom>
              <a:blipFill>
                <a:blip r:embed="rId3"/>
                <a:stretch>
                  <a:fillRect l="-769" b="-14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3B32770-6746-1D1D-6156-0518BA565D90}"/>
                  </a:ext>
                </a:extLst>
              </p:cNvPr>
              <p:cNvSpPr txBox="1"/>
              <p:nvPr/>
            </p:nvSpPr>
            <p:spPr>
              <a:xfrm>
                <a:off x="4605070" y="1564085"/>
                <a:ext cx="373484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5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M=1, Q=0.9, β=200 </a:t>
                </a:r>
              </a:p>
              <a:p>
                <a:r>
                  <a:rPr lang="en-US" altLang="zh-CN" sz="15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value: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5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5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5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15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altLang="zh-CN" sz="1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altLang="zh-CN" sz="15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altLang="zh-CN" sz="1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116895853824</m:t>
                    </m:r>
                    <m:r>
                      <a:rPr lang="en-US" altLang="zh-CN" sz="15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sSup>
                      <m:sSupPr>
                        <m:ctrlPr>
                          <a:rPr lang="en-US" altLang="zh-CN" sz="15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5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5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</m:oMath>
                </a14:m>
                <a:endPara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3B32770-6746-1D1D-6156-0518BA565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070" y="1564085"/>
                <a:ext cx="3734840" cy="553998"/>
              </a:xfrm>
              <a:prstGeom prst="rect">
                <a:avLst/>
              </a:prstGeom>
              <a:blipFill>
                <a:blip r:embed="rId4"/>
                <a:stretch>
                  <a:fillRect l="-653" t="-3333"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2510620A-39C5-CBC7-D121-F196B13AEA5A}"/>
              </a:ext>
            </a:extLst>
          </p:cNvPr>
          <p:cNvGrpSpPr/>
          <p:nvPr/>
        </p:nvGrpSpPr>
        <p:grpSpPr>
          <a:xfrm>
            <a:off x="488275" y="1432077"/>
            <a:ext cx="4116796" cy="4329826"/>
            <a:chOff x="606939" y="766436"/>
            <a:chExt cx="5489061" cy="577310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D4228A1-13C1-B0E3-91A3-C6E05E9D8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39" y="766436"/>
              <a:ext cx="5489061" cy="577310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F7CD1BE-1A6E-CD31-A5CD-F603B1E88C40}"/>
                </a:ext>
              </a:extLst>
            </p:cNvPr>
            <p:cNvSpPr txBox="1"/>
            <p:nvPr/>
          </p:nvSpPr>
          <p:spPr>
            <a:xfrm>
              <a:off x="4214812" y="2377343"/>
              <a:ext cx="13179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attractor/CS</a:t>
              </a:r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001B2B1-3D4D-BA26-116A-DC2CA071C154}"/>
                  </a:ext>
                </a:extLst>
              </p:cNvPr>
              <p:cNvSpPr txBox="1"/>
              <p:nvPr/>
            </p:nvSpPr>
            <p:spPr>
              <a:xfrm>
                <a:off x="7385845" y="1066791"/>
                <a:ext cx="1279631" cy="340221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35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35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CN" sz="135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35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35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β</m:t>
                          </m:r>
                          <m:sSup>
                            <m:sSupPr>
                              <m:ctrlPr>
                                <a:rPr lang="en-US" altLang="zh-CN" sz="135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35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CN" sz="135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001B2B1-3D4D-BA26-116A-DC2CA071C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845" y="1066791"/>
                <a:ext cx="1279631" cy="340221"/>
              </a:xfrm>
              <a:prstGeom prst="rect">
                <a:avLst/>
              </a:prstGeom>
              <a:blipFill>
                <a:blip r:embed="rId6"/>
                <a:stretch>
                  <a:fillRect b="-5172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2CE1C2F-5786-0B46-0225-58F352B331F7}"/>
                  </a:ext>
                </a:extLst>
              </p:cNvPr>
              <p:cNvSpPr txBox="1"/>
              <p:nvPr/>
            </p:nvSpPr>
            <p:spPr>
              <a:xfrm>
                <a:off x="4628130" y="2145331"/>
                <a:ext cx="37117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 irreducible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sz="1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zh-CN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/4</m:t>
                        </m:r>
                        <m:r>
                          <a:rPr lang="en-US" altLang="zh-CN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rad>
                    <m:r>
                      <a:rPr lang="en-US" altLang="zh-CN" sz="1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52CE1C2F-5786-0B46-0225-58F352B33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130" y="2145331"/>
                <a:ext cx="3711780" cy="369332"/>
              </a:xfrm>
              <a:prstGeom prst="rect">
                <a:avLst/>
              </a:prstGeom>
              <a:blipFill>
                <a:blip r:embed="rId7"/>
                <a:stretch>
                  <a:fillRect l="-1314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D1914576-5816-E2B6-85E1-A55C96F768FE}"/>
              </a:ext>
            </a:extLst>
          </p:cNvPr>
          <p:cNvGrpSpPr/>
          <p:nvPr/>
        </p:nvGrpSpPr>
        <p:grpSpPr>
          <a:xfrm>
            <a:off x="4628129" y="4992174"/>
            <a:ext cx="4427052" cy="1123382"/>
            <a:chOff x="6170839" y="4697435"/>
            <a:chExt cx="5902736" cy="1497843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27C8A9BF-EA0F-604F-6094-99BE66651FCF}"/>
                </a:ext>
              </a:extLst>
            </p:cNvPr>
            <p:cNvSpPr txBox="1"/>
            <p:nvPr/>
          </p:nvSpPr>
          <p:spPr>
            <a:xfrm>
              <a:off x="6170839" y="4697435"/>
              <a:ext cx="5902736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altLang="zh-CN" sz="135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Reminiscent of the type I critical </a:t>
              </a:r>
              <a:r>
                <a:rPr lang="it-IT" altLang="zh-CN" sz="135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gravitational collapse</a:t>
              </a:r>
              <a:endParaRPr lang="it-IT" altLang="zh-CN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D1EFAA7-0A7E-A927-085A-78A6A205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84" y="5130960"/>
              <a:ext cx="5685341" cy="1064318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C5505E3-6AEE-63DC-7125-12CCB9663024}"/>
              </a:ext>
            </a:extLst>
          </p:cNvPr>
          <p:cNvGrpSpPr/>
          <p:nvPr/>
        </p:nvGrpSpPr>
        <p:grpSpPr>
          <a:xfrm>
            <a:off x="4605071" y="2571726"/>
            <a:ext cx="4330823" cy="1122125"/>
            <a:chOff x="6140094" y="2671453"/>
            <a:chExt cx="5774431" cy="1496167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6E0809DE-B4AA-BD17-EE85-C87D4FF6B032}"/>
                </a:ext>
              </a:extLst>
            </p:cNvPr>
            <p:cNvSpPr txBox="1"/>
            <p:nvPr/>
          </p:nvSpPr>
          <p:spPr>
            <a:xfrm>
              <a:off x="6140094" y="2671453"/>
              <a:ext cx="353074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altLang="zh-CN" sz="1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kind of critical phenomena</a:t>
              </a:r>
              <a:r>
                <a:rPr lang="it-IT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E4E1522-3E57-2C22-D9A9-C948CBD6C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513" y="3172182"/>
              <a:ext cx="5667012" cy="995438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1047E55-C48B-83E2-1B60-39AB5B0715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50" y="4488929"/>
            <a:ext cx="4355431" cy="38758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DDF167-6B8E-2DEF-8C40-662596F4A7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50" y="4100501"/>
            <a:ext cx="3254922" cy="29306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1921C1C-BD2F-4787-E0F2-E65AF741FA1E}"/>
              </a:ext>
            </a:extLst>
          </p:cNvPr>
          <p:cNvSpPr txBox="1"/>
          <p:nvPr/>
        </p:nvSpPr>
        <p:spPr>
          <a:xfrm>
            <a:off x="4671888" y="3736885"/>
            <a:ext cx="2158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CS lifetime:</a:t>
            </a:r>
          </a:p>
        </p:txBody>
      </p:sp>
    </p:spTree>
    <p:extLst>
      <p:ext uri="{BB962C8B-B14F-4D97-AF65-F5344CB8AC3E}">
        <p14:creationId xmlns:p14="http://schemas.microsoft.com/office/powerpoint/2010/main" val="413296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11AEE8E8-0EA2-45E2-3076-24FACCC2641A}"/>
              </a:ext>
            </a:extLst>
          </p:cNvPr>
          <p:cNvSpPr txBox="1"/>
          <p:nvPr/>
        </p:nvSpPr>
        <p:spPr>
          <a:xfrm>
            <a:off x="1271416" y="1308666"/>
            <a:ext cx="3065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-Roman"/>
              </a:rPr>
              <a:t>Sketch map for </a:t>
            </a:r>
            <a:r>
              <a:rPr lang="en-US" altLang="zh-CN">
                <a:solidFill>
                  <a:srgbClr val="000000"/>
                </a:solidFill>
                <a:latin typeface="Times-Roman"/>
              </a:rPr>
              <a:t>the </a:t>
            </a:r>
            <a:r>
              <a:rPr lang="en-US" altLang="zh-CN">
                <a:solidFill>
                  <a:srgbClr val="C00000"/>
                </a:solidFill>
                <a:latin typeface="Times-Roman"/>
              </a:rPr>
              <a:t>“free energy”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B45DB902-86EF-430B-8364-6135A9A20027}"/>
              </a:ext>
            </a:extLst>
          </p:cNvPr>
          <p:cNvGrpSpPr/>
          <p:nvPr/>
        </p:nvGrpSpPr>
        <p:grpSpPr>
          <a:xfrm>
            <a:off x="1122280" y="1952011"/>
            <a:ext cx="3111968" cy="3228662"/>
            <a:chOff x="1496372" y="1459680"/>
            <a:chExt cx="4149291" cy="4304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20E24E24-F41B-5166-5A21-8D0D7DECFD6C}"/>
                    </a:ext>
                  </a:extLst>
                </p:cNvPr>
                <p:cNvSpPr txBox="1"/>
                <p:nvPr/>
              </p:nvSpPr>
              <p:spPr>
                <a:xfrm>
                  <a:off x="1934892" y="4587744"/>
                  <a:ext cx="2878755" cy="11768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en-US" altLang="zh-CN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1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sSup>
                              <m:sSupPr>
                                <m:ctrlPr>
                                  <a:rPr lang="en-US" altLang="zh-CN" sz="13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3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altLang="zh-CN" sz="13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spontaneous scalarization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20E24E24-F41B-5166-5A21-8D0D7DECFD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4892" y="4587744"/>
                  <a:ext cx="2878755" cy="1176819"/>
                </a:xfrm>
                <a:prstGeom prst="rect">
                  <a:avLst/>
                </a:prstGeom>
                <a:blipFill>
                  <a:blip r:embed="rId2"/>
                  <a:stretch>
                    <a:fillRect b="-9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2D699F3-70A3-6872-8756-C07019FCC8F3}"/>
                </a:ext>
              </a:extLst>
            </p:cNvPr>
            <p:cNvGrpSpPr/>
            <p:nvPr/>
          </p:nvGrpSpPr>
          <p:grpSpPr>
            <a:xfrm>
              <a:off x="1496372" y="1815808"/>
              <a:ext cx="3977055" cy="2666477"/>
              <a:chOff x="1496372" y="1815808"/>
              <a:chExt cx="3977055" cy="2666477"/>
            </a:xfrm>
          </p:grpSpPr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63E3C737-51DC-96AE-5477-D1633781177B}"/>
                  </a:ext>
                </a:extLst>
              </p:cNvPr>
              <p:cNvGrpSpPr/>
              <p:nvPr/>
            </p:nvGrpSpPr>
            <p:grpSpPr>
              <a:xfrm>
                <a:off x="1496372" y="1815808"/>
                <a:ext cx="3977055" cy="2666477"/>
                <a:chOff x="1616199" y="1844915"/>
                <a:chExt cx="3977055" cy="2666477"/>
              </a:xfrm>
            </p:grpSpPr>
            <p:pic>
              <p:nvPicPr>
                <p:cNvPr id="46" name="图片 45">
                  <a:extLst>
                    <a:ext uri="{FF2B5EF4-FFF2-40B4-BE49-F238E27FC236}">
                      <a16:creationId xmlns:a16="http://schemas.microsoft.com/office/drawing/2014/main" id="{A48C4CBF-62CD-5BD6-D9C0-1DDDC807EB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6199" y="1844915"/>
                  <a:ext cx="3883861" cy="2456596"/>
                </a:xfrm>
                <a:prstGeom prst="rect">
                  <a:avLst/>
                </a:prstGeom>
              </p:spPr>
            </p:pic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D2BEBDD4-7C74-9292-F5E1-8D9512207889}"/>
                    </a:ext>
                  </a:extLst>
                </p:cNvPr>
                <p:cNvGrpSpPr/>
                <p:nvPr/>
              </p:nvGrpSpPr>
              <p:grpSpPr>
                <a:xfrm>
                  <a:off x="3414261" y="3114654"/>
                  <a:ext cx="2178993" cy="1396738"/>
                  <a:chOff x="3414261" y="3114654"/>
                  <a:chExt cx="2178993" cy="1396738"/>
                </a:xfrm>
              </p:grpSpPr>
              <p:sp>
                <p:nvSpPr>
                  <p:cNvPr id="11" name="椭圆 10">
                    <a:extLst>
                      <a:ext uri="{FF2B5EF4-FFF2-40B4-BE49-F238E27FC236}">
                        <a16:creationId xmlns:a16="http://schemas.microsoft.com/office/drawing/2014/main" id="{D5DD6777-EDBC-A1EB-3034-F54DD4CE9F39}"/>
                      </a:ext>
                    </a:extLst>
                  </p:cNvPr>
                  <p:cNvSpPr/>
                  <p:nvPr/>
                </p:nvSpPr>
                <p:spPr>
                  <a:xfrm>
                    <a:off x="3508386" y="3457578"/>
                    <a:ext cx="54730" cy="54244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0C23178D-9C77-FADA-3AAA-3BD8983412DF}"/>
                      </a:ext>
                    </a:extLst>
                  </p:cNvPr>
                  <p:cNvSpPr txBox="1"/>
                  <p:nvPr/>
                </p:nvSpPr>
                <p:spPr>
                  <a:xfrm>
                    <a:off x="3414261" y="3114654"/>
                    <a:ext cx="801317" cy="49244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bald</a:t>
                    </a:r>
                    <a:endParaRPr lang="zh-CN" altLang="en-US" dirty="0"/>
                  </a:p>
                </p:txBody>
              </p:sp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8CE8196B-ED16-18C8-4648-D6603A7E4F0A}"/>
                      </a:ext>
                    </a:extLst>
                  </p:cNvPr>
                  <p:cNvSpPr txBox="1"/>
                  <p:nvPr/>
                </p:nvSpPr>
                <p:spPr>
                  <a:xfrm>
                    <a:off x="4120329" y="4018950"/>
                    <a:ext cx="1472925" cy="49244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scalarized</a:t>
                    </a:r>
                    <a:endParaRPr lang="zh-CN" altLang="en-US" dirty="0"/>
                  </a:p>
                </p:txBody>
              </p:sp>
            </p:grpSp>
          </p:grpSp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E2E66BF6-BD87-C3CA-CC90-A89E53DE0FEF}"/>
                  </a:ext>
                </a:extLst>
              </p:cNvPr>
              <p:cNvSpPr/>
              <p:nvPr/>
            </p:nvSpPr>
            <p:spPr>
              <a:xfrm>
                <a:off x="4512511" y="3976172"/>
                <a:ext cx="54730" cy="54244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55B5F93-506E-EFEB-C368-34C54778CAD7}"/>
                </a:ext>
              </a:extLst>
            </p:cNvPr>
            <p:cNvSpPr txBox="1"/>
            <p:nvPr/>
          </p:nvSpPr>
          <p:spPr>
            <a:xfrm>
              <a:off x="2893691" y="1459680"/>
              <a:ext cx="1265856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Free energy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71723C80-4EF2-EDDA-B1D9-7082238EECC1}"/>
                    </a:ext>
                  </a:extLst>
                </p:cNvPr>
                <p:cNvSpPr txBox="1"/>
                <p:nvPr/>
              </p:nvSpPr>
              <p:spPr>
                <a:xfrm>
                  <a:off x="5337799" y="3298049"/>
                  <a:ext cx="307864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71723C80-4EF2-EDDA-B1D9-7082238EE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7799" y="3298049"/>
                  <a:ext cx="307864" cy="400109"/>
                </a:xfrm>
                <a:prstGeom prst="rect">
                  <a:avLst/>
                </a:prstGeom>
                <a:blipFill>
                  <a:blip r:embed="rId4"/>
                  <a:stretch>
                    <a:fillRect r="-23684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7A8514C-6D6F-051C-BBC8-6C65F3F8CF54}"/>
              </a:ext>
            </a:extLst>
          </p:cNvPr>
          <p:cNvGrpSpPr/>
          <p:nvPr/>
        </p:nvGrpSpPr>
        <p:grpSpPr>
          <a:xfrm>
            <a:off x="4963995" y="1472893"/>
            <a:ext cx="3177582" cy="4147866"/>
            <a:chOff x="6618660" y="820857"/>
            <a:chExt cx="4236776" cy="553048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173758FA-29AC-BCF9-4533-5F3DF329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8660" y="1269675"/>
              <a:ext cx="3878120" cy="4986823"/>
            </a:xfrm>
            <a:prstGeom prst="rect">
              <a:avLst/>
            </a:prstGeom>
          </p:spPr>
        </p:pic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38F103C0-4B26-C63E-C2AC-7C6D7BC05762}"/>
                </a:ext>
              </a:extLst>
            </p:cNvPr>
            <p:cNvGrpSpPr/>
            <p:nvPr/>
          </p:nvGrpSpPr>
          <p:grpSpPr>
            <a:xfrm>
              <a:off x="7064442" y="820857"/>
              <a:ext cx="3790994" cy="5530487"/>
              <a:chOff x="7064442" y="820857"/>
              <a:chExt cx="3790994" cy="5530487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EEEE246E-60C9-31F4-85F8-B4A49852A325}"/>
                  </a:ext>
                </a:extLst>
              </p:cNvPr>
              <p:cNvGrpSpPr/>
              <p:nvPr/>
            </p:nvGrpSpPr>
            <p:grpSpPr>
              <a:xfrm>
                <a:off x="7064442" y="3620509"/>
                <a:ext cx="2939914" cy="2673140"/>
                <a:chOff x="7064442" y="3620509"/>
                <a:chExt cx="2939914" cy="2673140"/>
              </a:xfrm>
            </p:grpSpPr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4EE0D909-F83B-C207-4FB2-4FBD8C65CE16}"/>
                    </a:ext>
                  </a:extLst>
                </p:cNvPr>
                <p:cNvSpPr txBox="1"/>
                <p:nvPr/>
              </p:nvSpPr>
              <p:spPr>
                <a:xfrm>
                  <a:off x="9221660" y="4500346"/>
                  <a:ext cx="782696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bald</a:t>
                  </a:r>
                  <a:endParaRPr lang="zh-CN" altLang="en-US" dirty="0"/>
                </a:p>
              </p:txBody>
            </p:sp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3F50AB67-4F6D-D5C6-E871-844048D7E111}"/>
                    </a:ext>
                  </a:extLst>
                </p:cNvPr>
                <p:cNvSpPr txBox="1"/>
                <p:nvPr/>
              </p:nvSpPr>
              <p:spPr>
                <a:xfrm>
                  <a:off x="7064442" y="5801206"/>
                  <a:ext cx="1466257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scalarized</a:t>
                  </a:r>
                  <a:endParaRPr lang="zh-CN" altLang="en-US" dirty="0"/>
                </a:p>
              </p:txBody>
            </p:sp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707FF165-AE99-423B-82CF-4514B0A0A224}"/>
                    </a:ext>
                  </a:extLst>
                </p:cNvPr>
                <p:cNvSpPr txBox="1"/>
                <p:nvPr/>
              </p:nvSpPr>
              <p:spPr>
                <a:xfrm>
                  <a:off x="8096402" y="3620509"/>
                  <a:ext cx="1466256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scalarized</a:t>
                  </a:r>
                  <a:endParaRPr lang="zh-CN" alt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1DB227DA-35B6-0C52-4E10-66FAD8CDCEEC}"/>
                      </a:ext>
                    </a:extLst>
                  </p:cNvPr>
                  <p:cNvSpPr txBox="1"/>
                  <p:nvPr/>
                </p:nvSpPr>
                <p:spPr>
                  <a:xfrm>
                    <a:off x="8393223" y="5118134"/>
                    <a:ext cx="2462213" cy="119229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35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35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35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US" altLang="zh-CN" sz="135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CN" sz="135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35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β</m:t>
                              </m:r>
                              <m:sSup>
                                <m:sSupPr>
                                  <m:ctrlPr>
                                    <a:rPr lang="en-US" altLang="zh-CN" sz="135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35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CN" sz="135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sup>
                          </m:sSup>
                        </m:oMath>
                      </m:oMathPara>
                    </a14:m>
                    <a:endPara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altLang="zh-C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nonlinear scalarization</a:t>
                    </a:r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" name="文本框 9">
                    <a:extLst>
                      <a:ext uri="{FF2B5EF4-FFF2-40B4-BE49-F238E27FC236}">
                        <a16:creationId xmlns:a14="http://schemas.microsoft.com/office/drawing/2010/main" xmlns="" xmlns:a16="http://schemas.microsoft.com/office/drawing/2014/main" id="{1DB227DA-35B6-0C52-4E10-66FAD8CDCE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3223" y="5118134"/>
                    <a:ext cx="2462213" cy="119229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14033AF8-1378-4B0B-B3E2-716B56199920}"/>
                      </a:ext>
                    </a:extLst>
                  </p:cNvPr>
                  <p:cNvSpPr txBox="1"/>
                  <p:nvPr/>
                </p:nvSpPr>
                <p:spPr>
                  <a:xfrm>
                    <a:off x="10442739" y="5951235"/>
                    <a:ext cx="307864" cy="4001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3" name="文本框 22">
                    <a:extLst>
                      <a:ext uri="{FF2B5EF4-FFF2-40B4-BE49-F238E27FC236}">
                        <a16:creationId xmlns:a14="http://schemas.microsoft.com/office/drawing/2010/main" xmlns="" xmlns:a16="http://schemas.microsoft.com/office/drawing/2014/main" id="{14033AF8-1378-4B0B-B3E2-716B561999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42739" y="5951235"/>
                    <a:ext cx="307864" cy="40010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23684" b="-61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A04F381-69E4-B982-2F55-6495B6F56B37}"/>
                  </a:ext>
                </a:extLst>
              </p:cNvPr>
              <p:cNvSpPr txBox="1"/>
              <p:nvPr/>
            </p:nvSpPr>
            <p:spPr>
              <a:xfrm>
                <a:off x="9110263" y="820857"/>
                <a:ext cx="1265856" cy="861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 energy</a:t>
                </a:r>
                <a:endParaRPr lang="zh-CN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8499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组合 1">
            <a:extLst>
              <a:ext uri="{FF2B5EF4-FFF2-40B4-BE49-F238E27FC236}">
                <a16:creationId xmlns:a16="http://schemas.microsoft.com/office/drawing/2014/main" id="{C791BD1D-30C7-17FA-DA30-6CBCB18EB820}"/>
              </a:ext>
            </a:extLst>
          </p:cNvPr>
          <p:cNvGrpSpPr>
            <a:grpSpLocks/>
          </p:cNvGrpSpPr>
          <p:nvPr/>
        </p:nvGrpSpPr>
        <p:grpSpPr bwMode="auto">
          <a:xfrm>
            <a:off x="708025" y="3536950"/>
            <a:ext cx="7816850" cy="639763"/>
            <a:chOff x="3140324" y="1904446"/>
            <a:chExt cx="6014787" cy="640607"/>
          </a:xfrm>
        </p:grpSpPr>
        <p:grpSp>
          <p:nvGrpSpPr>
            <p:cNvPr id="35872" name="组合 56">
              <a:extLst>
                <a:ext uri="{FF2B5EF4-FFF2-40B4-BE49-F238E27FC236}">
                  <a16:creationId xmlns:a16="http://schemas.microsoft.com/office/drawing/2014/main" id="{E0DA7314-2CEE-D773-DB6D-45A289F9D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0324" y="1904446"/>
              <a:ext cx="6014787" cy="640607"/>
              <a:chOff x="1892288" y="1687439"/>
              <a:chExt cx="5386387" cy="625982"/>
            </a:xfrm>
          </p:grpSpPr>
          <p:grpSp>
            <p:nvGrpSpPr>
              <p:cNvPr id="35874" name="Group 50">
                <a:extLst>
                  <a:ext uri="{FF2B5EF4-FFF2-40B4-BE49-F238E27FC236}">
                    <a16:creationId xmlns:a16="http://schemas.microsoft.com/office/drawing/2014/main" id="{0B8C0B46-4838-578E-C162-4F0C3A8AAC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288" y="1687439"/>
                <a:ext cx="5386387" cy="625982"/>
                <a:chOff x="0" y="0"/>
                <a:chExt cx="2264" cy="308"/>
              </a:xfrm>
            </p:grpSpPr>
            <p:grpSp>
              <p:nvGrpSpPr>
                <p:cNvPr id="35876" name="Group 53">
                  <a:extLst>
                    <a:ext uri="{FF2B5EF4-FFF2-40B4-BE49-F238E27FC236}">
                      <a16:creationId xmlns:a16="http://schemas.microsoft.com/office/drawing/2014/main" id="{A5E9E893-3828-CCB1-C524-2183B0D064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264" cy="308"/>
                  <a:chOff x="0" y="0"/>
                  <a:chExt cx="4097" cy="557"/>
                </a:xfrm>
              </p:grpSpPr>
              <p:sp>
                <p:nvSpPr>
                  <p:cNvPr id="35879" name="AutoShape 219">
                    <a:extLst>
                      <a:ext uri="{FF2B5EF4-FFF2-40B4-BE49-F238E27FC236}">
                        <a16:creationId xmlns:a16="http://schemas.microsoft.com/office/drawing/2014/main" id="{BA807D64-C99F-3E1F-942D-58D6C44964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578" cy="557"/>
                  </a:xfrm>
                  <a:prstGeom prst="roundRect">
                    <a:avLst>
                      <a:gd name="adj" fmla="val 5028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defTabSz="914400" eaLnBrk="1" latinLnBrk="1" hangingPunct="1"/>
                    <a:endParaRPr lang="ko-KR" altLang="en-US" sz="1600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Gulim" panose="020B0600000101010101" pitchFamily="34" charset="-127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21">
                    <a:extLst>
                      <a:ext uri="{FF2B5EF4-FFF2-40B4-BE49-F238E27FC236}">
                        <a16:creationId xmlns:a16="http://schemas.microsoft.com/office/drawing/2014/main" id="{6BEDDD9F-97C3-9132-E278-6AE49531B4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1" y="14"/>
                    <a:ext cx="250" cy="525"/>
                  </a:xfrm>
                  <a:custGeom>
                    <a:avLst/>
                    <a:gdLst>
                      <a:gd name="T0" fmla="*/ 93 w 248"/>
                      <a:gd name="T1" fmla="*/ 0 h 525"/>
                      <a:gd name="T2" fmla="*/ 248 w 248"/>
                      <a:gd name="T3" fmla="*/ 525 h 525"/>
                      <a:gd name="T4" fmla="*/ 29 w 248"/>
                      <a:gd name="T5" fmla="*/ 523 h 525"/>
                      <a:gd name="T6" fmla="*/ 0 w 248"/>
                      <a:gd name="T7" fmla="*/ 162 h 525"/>
                      <a:gd name="T8" fmla="*/ 93 w 248"/>
                      <a:gd name="T9" fmla="*/ 0 h 525"/>
                      <a:gd name="T10" fmla="*/ 0 w 248"/>
                      <a:gd name="T11" fmla="*/ 0 h 525"/>
                      <a:gd name="T12" fmla="*/ 248 w 248"/>
                      <a:gd name="T13" fmla="*/ 525 h 5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T10" t="T11" r="T12" b="T13"/>
                    <a:pathLst>
                      <a:path w="248" h="525">
                        <a:moveTo>
                          <a:pt x="93" y="0"/>
                        </a:moveTo>
                        <a:lnTo>
                          <a:pt x="248" y="525"/>
                        </a:lnTo>
                        <a:lnTo>
                          <a:pt x="29" y="523"/>
                        </a:lnTo>
                        <a:lnTo>
                          <a:pt x="0" y="162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pPr algn="ctr" defTabSz="914400" fontAlgn="auto" latinLnBrk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600" b="1" kern="0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  <a:sym typeface="Arial"/>
                    </a:endParaRPr>
                  </a:p>
                </p:txBody>
              </p:sp>
              <p:sp>
                <p:nvSpPr>
                  <p:cNvPr id="35881" name="Rectangle 220">
                    <a:extLst>
                      <a:ext uri="{FF2B5EF4-FFF2-40B4-BE49-F238E27FC236}">
                        <a16:creationId xmlns:a16="http://schemas.microsoft.com/office/drawing/2014/main" id="{8688AEB1-6362-7EEE-361D-AEA6C17EA5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" y="511"/>
                    <a:ext cx="3656" cy="44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defTabSz="914400" eaLnBrk="1" latinLnBrk="1" hangingPunct="1"/>
                    <a:endParaRPr lang="ko-KR" altLang="en-US" sz="1600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Gulim" panose="020B0600000101010101" pitchFamily="34" charset="-127"/>
                      <a:sym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35877" name="Picture 222" descr="바코드">
                  <a:extLst>
                    <a:ext uri="{FF2B5EF4-FFF2-40B4-BE49-F238E27FC236}">
                      <a16:creationId xmlns:a16="http://schemas.microsoft.com/office/drawing/2014/main" id="{80B1B418-B92D-515D-DB71-D395F0A182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07" t="9724" r="20175" b="6055"/>
                <a:stretch>
                  <a:fillRect/>
                </a:stretch>
              </p:blipFill>
              <p:spPr bwMode="auto">
                <a:xfrm>
                  <a:off x="242" y="17"/>
                  <a:ext cx="52" cy="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878" name="AutoShape 223">
                  <a:extLst>
                    <a:ext uri="{FF2B5EF4-FFF2-40B4-BE49-F238E27FC236}">
                      <a16:creationId xmlns:a16="http://schemas.microsoft.com/office/drawing/2014/main" id="{9033D512-1605-D1A7-8E95-D9CF38E8D8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" y="9"/>
                  <a:ext cx="300" cy="48"/>
                </a:xfrm>
                <a:prstGeom prst="roundRect">
                  <a:avLst>
                    <a:gd name="adj" fmla="val 20227"/>
                  </a:avLst>
                </a:prstGeom>
                <a:gradFill rotWithShape="1">
                  <a:gsLst>
                    <a:gs pos="0">
                      <a:srgbClr val="C00000"/>
                    </a:gs>
                    <a:gs pos="3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5875" name="Text Box 224">
                <a:extLst>
                  <a:ext uri="{FF2B5EF4-FFF2-40B4-BE49-F238E27FC236}">
                    <a16:creationId xmlns:a16="http://schemas.microsoft.com/office/drawing/2014/main" id="{F2E02502-C06E-B670-98D3-C397ECCC3F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7340" y="1856129"/>
                <a:ext cx="30691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>
                  <a:lnSpc>
                    <a:spcPct val="80000"/>
                  </a:lnSpc>
                </a:pPr>
                <a:r>
                  <a:rPr lang="en-US" altLang="zh-CN" sz="2000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35873" name="Rectangle 240">
              <a:extLst>
                <a:ext uri="{FF2B5EF4-FFF2-40B4-BE49-F238E27FC236}">
                  <a16:creationId xmlns:a16="http://schemas.microsoft.com/office/drawing/2014/main" id="{A295B330-2F81-69D9-BF0B-AB9889D0E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721" y="1958492"/>
              <a:ext cx="4937402" cy="42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Landscape and 1st order PT in holo</a:t>
              </a:r>
              <a:endPara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842" name="组合 12">
            <a:extLst>
              <a:ext uri="{FF2B5EF4-FFF2-40B4-BE49-F238E27FC236}">
                <a16:creationId xmlns:a16="http://schemas.microsoft.com/office/drawing/2014/main" id="{8467038E-C3F2-4A47-FFF1-D8604A7CEE49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1649413"/>
            <a:ext cx="7818438" cy="646112"/>
            <a:chOff x="1892288" y="3563687"/>
            <a:chExt cx="5386387" cy="630663"/>
          </a:xfrm>
        </p:grpSpPr>
        <p:sp>
          <p:nvSpPr>
            <p:cNvPr id="35863" name="Rectangle 239">
              <a:extLst>
                <a:ext uri="{FF2B5EF4-FFF2-40B4-BE49-F238E27FC236}">
                  <a16:creationId xmlns:a16="http://schemas.microsoft.com/office/drawing/2014/main" id="{E08A90AF-1948-1D31-835C-A745AD1CB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511" y="3563687"/>
              <a:ext cx="4419571" cy="46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sz="2800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Introduction</a:t>
              </a:r>
              <a:endPara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5864" name="Group 50">
              <a:extLst>
                <a:ext uri="{FF2B5EF4-FFF2-40B4-BE49-F238E27FC236}">
                  <a16:creationId xmlns:a16="http://schemas.microsoft.com/office/drawing/2014/main" id="{7FCA9813-DE58-237A-DDC6-BD0B9D8247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3568368"/>
              <a:ext cx="5386387" cy="625982"/>
              <a:chOff x="0" y="0"/>
              <a:chExt cx="2264" cy="308"/>
            </a:xfrm>
          </p:grpSpPr>
          <p:grpSp>
            <p:nvGrpSpPr>
              <p:cNvPr id="35866" name="Group 53">
                <a:extLst>
                  <a:ext uri="{FF2B5EF4-FFF2-40B4-BE49-F238E27FC236}">
                    <a16:creationId xmlns:a16="http://schemas.microsoft.com/office/drawing/2014/main" id="{CA75C466-F54A-CC4E-BE1D-8532AEE66E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35869" name="AutoShape 219">
                  <a:extLst>
                    <a:ext uri="{FF2B5EF4-FFF2-40B4-BE49-F238E27FC236}">
                      <a16:creationId xmlns:a16="http://schemas.microsoft.com/office/drawing/2014/main" id="{2CE1DEFB-F0FB-1827-AFFB-8988D0C3FA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Freeform 221">
                  <a:extLst>
                    <a:ext uri="{FF2B5EF4-FFF2-40B4-BE49-F238E27FC236}">
                      <a16:creationId xmlns:a16="http://schemas.microsoft.com/office/drawing/2014/main" id="{55B14371-4F53-3254-215D-D2794A1B9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4"/>
                  <a:ext cx="250" cy="525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fontAlgn="auto" latinLnBrk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35871" name="Rectangle 220">
                  <a:extLst>
                    <a:ext uri="{FF2B5EF4-FFF2-40B4-BE49-F238E27FC236}">
                      <a16:creationId xmlns:a16="http://schemas.microsoft.com/office/drawing/2014/main" id="{296CC590-9625-8C91-BA99-3A206C1176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2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35867" name="Picture 222" descr="바코드">
                <a:extLst>
                  <a:ext uri="{FF2B5EF4-FFF2-40B4-BE49-F238E27FC236}">
                    <a16:creationId xmlns:a16="http://schemas.microsoft.com/office/drawing/2014/main" id="{C31A8102-B868-FF05-CC73-29FC0227F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68" name="AutoShape 223">
                <a:extLst>
                  <a:ext uri="{FF2B5EF4-FFF2-40B4-BE49-F238E27FC236}">
                    <a16:creationId xmlns:a16="http://schemas.microsoft.com/office/drawing/2014/main" id="{4FABB959-5F42-CC5F-0178-31B8AC422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5865" name="Text Box 224">
              <a:extLst>
                <a:ext uri="{FF2B5EF4-FFF2-40B4-BE49-F238E27FC236}">
                  <a16:creationId xmlns:a16="http://schemas.microsoft.com/office/drawing/2014/main" id="{73984D3F-BF53-A1C7-E193-C6984A6B9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273" y="3737236"/>
              <a:ext cx="307325" cy="246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5843" name="组合 22">
            <a:extLst>
              <a:ext uri="{FF2B5EF4-FFF2-40B4-BE49-F238E27FC236}">
                <a16:creationId xmlns:a16="http://schemas.microsoft.com/office/drawing/2014/main" id="{B589C61C-EC8C-D948-8A83-3DBEC437692E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4498975"/>
            <a:ext cx="7816850" cy="641350"/>
            <a:chOff x="1892288" y="4406728"/>
            <a:chExt cx="5386387" cy="626427"/>
          </a:xfrm>
        </p:grpSpPr>
        <p:sp>
          <p:nvSpPr>
            <p:cNvPr id="35854" name="Rectangle 238">
              <a:extLst>
                <a:ext uri="{FF2B5EF4-FFF2-40B4-BE49-F238E27FC236}">
                  <a16:creationId xmlns:a16="http://schemas.microsoft.com/office/drawing/2014/main" id="{905B4189-1B2B-A1AF-72BB-2D8D8A185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610" y="4406728"/>
              <a:ext cx="4421563" cy="4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sz="2800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Concluding remarks</a:t>
              </a:r>
              <a:endPara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5855" name="Group 50">
              <a:extLst>
                <a:ext uri="{FF2B5EF4-FFF2-40B4-BE49-F238E27FC236}">
                  <a16:creationId xmlns:a16="http://schemas.microsoft.com/office/drawing/2014/main" id="{DBA6EFCC-CD9A-141F-13B3-E4B6EB752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4407173"/>
              <a:ext cx="5386387" cy="625982"/>
              <a:chOff x="0" y="0"/>
              <a:chExt cx="2264" cy="308"/>
            </a:xfrm>
          </p:grpSpPr>
          <p:grpSp>
            <p:nvGrpSpPr>
              <p:cNvPr id="35857" name="Group 53">
                <a:extLst>
                  <a:ext uri="{FF2B5EF4-FFF2-40B4-BE49-F238E27FC236}">
                    <a16:creationId xmlns:a16="http://schemas.microsoft.com/office/drawing/2014/main" id="{6FE1F4FC-185A-BE58-6B8E-7414B9ADC1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35860" name="AutoShape 219">
                  <a:extLst>
                    <a:ext uri="{FF2B5EF4-FFF2-40B4-BE49-F238E27FC236}">
                      <a16:creationId xmlns:a16="http://schemas.microsoft.com/office/drawing/2014/main" id="{9DC9100A-8A9D-6D04-317F-F2EDF765D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" name="Freeform 221">
                  <a:extLst>
                    <a:ext uri="{FF2B5EF4-FFF2-40B4-BE49-F238E27FC236}">
                      <a16:creationId xmlns:a16="http://schemas.microsoft.com/office/drawing/2014/main" id="{649BFF77-B9BC-DD74-402B-5EFB4C7F02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2"/>
                  <a:ext cx="250" cy="527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fontAlgn="auto" latinLnBrk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35862" name="Rectangle 220">
                  <a:extLst>
                    <a:ext uri="{FF2B5EF4-FFF2-40B4-BE49-F238E27FC236}">
                      <a16:creationId xmlns:a16="http://schemas.microsoft.com/office/drawing/2014/main" id="{A454B435-5AAD-9F1F-4DE4-42E1984929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1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35858" name="Picture 222" descr="바코드">
                <a:extLst>
                  <a:ext uri="{FF2B5EF4-FFF2-40B4-BE49-F238E27FC236}">
                    <a16:creationId xmlns:a16="http://schemas.microsoft.com/office/drawing/2014/main" id="{FD51C502-9138-AB72-02D0-C772201DFD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59" name="AutoShape 223">
                <a:extLst>
                  <a:ext uri="{FF2B5EF4-FFF2-40B4-BE49-F238E27FC236}">
                    <a16:creationId xmlns:a16="http://schemas.microsoft.com/office/drawing/2014/main" id="{20916FEE-E718-0883-975A-1E7D612E4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5856" name="Text Box 224">
              <a:extLst>
                <a:ext uri="{FF2B5EF4-FFF2-40B4-BE49-F238E27FC236}">
                  <a16:creationId xmlns:a16="http://schemas.microsoft.com/office/drawing/2014/main" id="{B9B17FFD-2647-F2C2-CEC6-2E7FD14D22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323" y="4575740"/>
              <a:ext cx="307388" cy="246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5844" name="组合 32">
            <a:extLst>
              <a:ext uri="{FF2B5EF4-FFF2-40B4-BE49-F238E27FC236}">
                <a16:creationId xmlns:a16="http://schemas.microsoft.com/office/drawing/2014/main" id="{8B68A3C6-0F6E-6BFF-F3DE-8C17596F3053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2595563"/>
            <a:ext cx="7816850" cy="639762"/>
            <a:chOff x="1892288" y="2581490"/>
            <a:chExt cx="5386387" cy="625982"/>
          </a:xfrm>
        </p:grpSpPr>
        <p:sp>
          <p:nvSpPr>
            <p:cNvPr id="35845" name="Rectangle 240">
              <a:extLst>
                <a:ext uri="{FF2B5EF4-FFF2-40B4-BE49-F238E27FC236}">
                  <a16:creationId xmlns:a16="http://schemas.microsoft.com/office/drawing/2014/main" id="{D4DD2518-8848-C999-D7A8-3E005028E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610" y="2598576"/>
              <a:ext cx="4421563" cy="415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1st order phase (dynamic) transition</a:t>
              </a:r>
              <a:endParaRPr lang="zh-CN" altLang="en-US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5846" name="Group 50">
              <a:extLst>
                <a:ext uri="{FF2B5EF4-FFF2-40B4-BE49-F238E27FC236}">
                  <a16:creationId xmlns:a16="http://schemas.microsoft.com/office/drawing/2014/main" id="{E0A6F9D8-85A4-DBFF-F8FC-604E587700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2581490"/>
              <a:ext cx="5386387" cy="625982"/>
              <a:chOff x="0" y="0"/>
              <a:chExt cx="2264" cy="308"/>
            </a:xfrm>
          </p:grpSpPr>
          <p:grpSp>
            <p:nvGrpSpPr>
              <p:cNvPr id="35848" name="Group 53">
                <a:extLst>
                  <a:ext uri="{FF2B5EF4-FFF2-40B4-BE49-F238E27FC236}">
                    <a16:creationId xmlns:a16="http://schemas.microsoft.com/office/drawing/2014/main" id="{9335A324-7407-2AC7-1623-2C727E6281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35851" name="AutoShape 219">
                  <a:extLst>
                    <a:ext uri="{FF2B5EF4-FFF2-40B4-BE49-F238E27FC236}">
                      <a16:creationId xmlns:a16="http://schemas.microsoft.com/office/drawing/2014/main" id="{08408C4B-0E55-BD53-C929-FA53FD74A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Freeform 221">
                  <a:extLst>
                    <a:ext uri="{FF2B5EF4-FFF2-40B4-BE49-F238E27FC236}">
                      <a16:creationId xmlns:a16="http://schemas.microsoft.com/office/drawing/2014/main" id="{707E2EF8-268C-FC42-FF65-6A0A465D9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4"/>
                  <a:ext cx="250" cy="525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fontAlgn="auto" latinLnBrk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35853" name="Rectangle 220">
                  <a:extLst>
                    <a:ext uri="{FF2B5EF4-FFF2-40B4-BE49-F238E27FC236}">
                      <a16:creationId xmlns:a16="http://schemas.microsoft.com/office/drawing/2014/main" id="{04202CB1-7E41-D5DD-C046-54B2318B71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1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35849" name="Picture 222" descr="바코드">
                <a:extLst>
                  <a:ext uri="{FF2B5EF4-FFF2-40B4-BE49-F238E27FC236}">
                    <a16:creationId xmlns:a16="http://schemas.microsoft.com/office/drawing/2014/main" id="{70AF36CF-0662-FB4E-AD49-C06DF8712B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50" name="AutoShape 223">
                <a:extLst>
                  <a:ext uri="{FF2B5EF4-FFF2-40B4-BE49-F238E27FC236}">
                    <a16:creationId xmlns:a16="http://schemas.microsoft.com/office/drawing/2014/main" id="{0E3E571C-8209-6326-00DD-DD587A6BD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5847" name="Text Box 224">
              <a:extLst>
                <a:ext uri="{FF2B5EF4-FFF2-40B4-BE49-F238E27FC236}">
                  <a16:creationId xmlns:a16="http://schemas.microsoft.com/office/drawing/2014/main" id="{8FD2ABE4-B3EB-03A0-E687-6821484F0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323" y="2750800"/>
              <a:ext cx="307388" cy="24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D150A9E7-AFFF-B270-337B-7C6BE43B3CA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Dynamics of holo 1</a:t>
            </a:r>
            <a:r>
              <a:rPr lang="en-US" altLang="zh-CN" sz="40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 order phase transitions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8ED4CEA3-2743-AD1C-89CE-E5E98B08CC4F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To investigate the 1</a:t>
            </a:r>
            <a:r>
              <a:rPr lang="en-US" altLang="zh-CN" sz="24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 order phase transition further (in holography):</a:t>
            </a:r>
          </a:p>
          <a:p>
            <a:pPr eaLnBrk="1" hangingPunct="1"/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The real bubble dynamics (with surface tension) needs higher dimensions;</a:t>
            </a:r>
          </a:p>
          <a:p>
            <a:pPr eaLnBrk="1" hangingPunct="1"/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The superfluid Helium-3 dynamics needs a 1</a:t>
            </a:r>
            <a:r>
              <a:rPr lang="en-US" altLang="zh-CN" sz="20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 order phase transition between superfluid phases.</a:t>
            </a:r>
          </a:p>
        </p:txBody>
      </p:sp>
      <p:pic>
        <p:nvPicPr>
          <p:cNvPr id="28675" name="Picture 6">
            <a:extLst>
              <a:ext uri="{FF2B5EF4-FFF2-40B4-BE49-F238E27FC236}">
                <a16:creationId xmlns:a16="http://schemas.microsoft.com/office/drawing/2014/main" id="{EC922104-98D5-C46B-4F07-AE4591720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3917950"/>
            <a:ext cx="41814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31E3D2B2-4278-8881-E3BB-72884E21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zh-CN" altLang="en-US" sz="2400"/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E8C93256-383A-6CB3-8522-4BABD0F36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Mainly based on</a:t>
            </a:r>
          </a:p>
          <a:p>
            <a:pPr lvl="1"/>
            <a:r>
              <a:rPr lang="en-US" altLang="zh-CN" dirty="0"/>
              <a:t>X. Li, Z.-Y. </a:t>
            </a:r>
            <a:r>
              <a:rPr lang="en-US" altLang="zh-CN" dirty="0" err="1"/>
              <a:t>Nie</a:t>
            </a:r>
            <a:r>
              <a:rPr lang="en-US" altLang="zh-CN" dirty="0"/>
              <a:t> and YT, JHEP 20 (2020) 63 </a:t>
            </a:r>
            <a:r>
              <a:rPr lang="en-US" altLang="zh-CN" sz="2400" dirty="0"/>
              <a:t>[arXiv:2003.12987]</a:t>
            </a:r>
            <a:endParaRPr lang="en-US" altLang="zh-CN" dirty="0"/>
          </a:p>
          <a:p>
            <a:pPr lvl="1"/>
            <a:r>
              <a:rPr lang="en-US" altLang="zh-CN" dirty="0"/>
              <a:t>C.-Y. Zhang, Q. Chen, Y. Liu, W.-K. </a:t>
            </a:r>
            <a:r>
              <a:rPr lang="en-US" altLang="zh-CN" dirty="0" err="1"/>
              <a:t>Luo</a:t>
            </a:r>
            <a:r>
              <a:rPr lang="en-US" altLang="zh-CN" dirty="0"/>
              <a:t>, YT and B. Wang, Phys. Rev. </a:t>
            </a:r>
            <a:r>
              <a:rPr lang="en-US" altLang="zh-CN" dirty="0" err="1"/>
              <a:t>Lett</a:t>
            </a:r>
            <a:r>
              <a:rPr lang="en-US" altLang="zh-CN" dirty="0"/>
              <a:t>. 128 (2022) 161105 </a:t>
            </a:r>
            <a:r>
              <a:rPr lang="en-US" altLang="zh-CN" sz="2400" dirty="0"/>
              <a:t>[arXiv:2112.07455]</a:t>
            </a:r>
            <a:r>
              <a:rPr lang="en-US" altLang="zh-CN" dirty="0"/>
              <a:t>; Phys. Rev. D 106 (2022) L061501 </a:t>
            </a:r>
            <a:r>
              <a:rPr lang="en-US" altLang="zh-CN" sz="2400" dirty="0"/>
              <a:t>[arXiv:2204.09260]</a:t>
            </a:r>
            <a:endParaRPr lang="en-US" altLang="zh-CN" dirty="0"/>
          </a:p>
          <a:p>
            <a:pPr lvl="1"/>
            <a:r>
              <a:rPr lang="de-DE" altLang="zh-CN" dirty="0"/>
              <a:t>Q. Chen, Y. Liu, YT, B. Wang, C.-Y. Zhang and H. Zhang </a:t>
            </a:r>
            <a:r>
              <a:rPr lang="de-DE" altLang="zh-CN" sz="2400" dirty="0"/>
              <a:t>[</a:t>
            </a:r>
            <a:r>
              <a:rPr lang="en-US" altLang="zh-CN" sz="2400" dirty="0" err="1"/>
              <a:t>arXiv</a:t>
            </a:r>
            <a:r>
              <a:rPr lang="en-US" altLang="zh-CN" sz="2400" dirty="0"/>
              <a:t>:</a:t>
            </a:r>
            <a:r>
              <a:rPr lang="de-DE" altLang="zh-CN" sz="2400" dirty="0"/>
              <a:t>2209.12789]</a:t>
            </a:r>
            <a:r>
              <a:rPr lang="de-DE" altLang="zh-CN" dirty="0"/>
              <a:t>, to appear in JHEP</a:t>
            </a:r>
            <a:endParaRPr lang="en-US" altLang="zh-C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791881CA-5F42-C5D3-7D53-B7229610CFD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Dynamics of holo 1</a:t>
            </a:r>
            <a:r>
              <a:rPr lang="en-US" altLang="zh-CN" sz="40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 order phase transitions (probe limit)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B02047FF-E6E0-A38F-0A4D-E4B9CA5C537C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ts val="575"/>
              </a:spcBef>
              <a:buFont typeface="Arial" panose="020B0604020202020204" pitchFamily="34" charset="0"/>
              <a:buNone/>
            </a:pP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Boiling holographic superfluids </a:t>
            </a:r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[X. Li, Z.-Y. Nie &amp; YT, JHEP 2002 (2020) 63]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ts val="575"/>
              </a:spcBef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 picture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of 1</a:t>
            </a:r>
            <a:r>
              <a:rPr lang="en-US" altLang="zh-CN" sz="2000" baseline="3000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 order phase transitions</a:t>
            </a:r>
          </a:p>
          <a:p>
            <a:pPr eaLnBrk="1" hangingPunct="1">
              <a:spcBef>
                <a:spcPts val="575"/>
              </a:spcBef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(1+2)D superfluids with real bubble dynamics</a:t>
            </a:r>
          </a:p>
          <a:p>
            <a:pPr eaLnBrk="1" hangingPunct="1">
              <a:spcBef>
                <a:spcPts val="575"/>
              </a:spcBef>
            </a:pPr>
            <a:r>
              <a:rPr lang="en-US" altLang="zh-CN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tension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of domain walls calculated from holography</a:t>
            </a:r>
          </a:p>
        </p:txBody>
      </p:sp>
      <p:pic>
        <p:nvPicPr>
          <p:cNvPr id="31747" name="Picture 1">
            <a:extLst>
              <a:ext uri="{FF2B5EF4-FFF2-40B4-BE49-F238E27FC236}">
                <a16:creationId xmlns:a16="http://schemas.microsoft.com/office/drawing/2014/main" id="{4BAAA529-54E4-A6B6-4D16-830C6F9A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570413"/>
            <a:ext cx="44323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ounded Rectangular Callout 3">
            <a:extLst>
              <a:ext uri="{FF2B5EF4-FFF2-40B4-BE49-F238E27FC236}">
                <a16:creationId xmlns:a16="http://schemas.microsoft.com/office/drawing/2014/main" id="{8ED8BF36-2894-2C13-B13F-839294B9D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5434013"/>
            <a:ext cx="1295400" cy="920750"/>
          </a:xfrm>
          <a:prstGeom prst="wedgeRoundRectCallout">
            <a:avLst>
              <a:gd name="adj1" fmla="val -109481"/>
              <a:gd name="adj2" fmla="val -30139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1600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rPr>
              <a:t>Interaction term for engineering</a:t>
            </a:r>
          </a:p>
        </p:txBody>
      </p:sp>
      <p:pic>
        <p:nvPicPr>
          <p:cNvPr id="31749" name="Picture 4">
            <a:extLst>
              <a:ext uri="{FF2B5EF4-FFF2-40B4-BE49-F238E27FC236}">
                <a16:creationId xmlns:a16="http://schemas.microsoft.com/office/drawing/2014/main" id="{0BC80611-0D03-3D0C-3C31-128EB539D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5867400"/>
            <a:ext cx="316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ounded Rectangular Callout 7">
            <a:extLst>
              <a:ext uri="{FF2B5EF4-FFF2-40B4-BE49-F238E27FC236}">
                <a16:creationId xmlns:a16="http://schemas.microsoft.com/office/drawing/2014/main" id="{25AABF73-2895-782B-5317-79A192FA8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851275"/>
            <a:ext cx="1655762" cy="646113"/>
          </a:xfrm>
          <a:prstGeom prst="wedgeRoundRectCallout">
            <a:avLst>
              <a:gd name="adj1" fmla="val -5171"/>
              <a:gd name="adj2" fmla="val 100199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1600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rPr>
              <a:t>Corresponding to condensate 1</a:t>
            </a:r>
          </a:p>
        </p:txBody>
      </p:sp>
      <p:sp>
        <p:nvSpPr>
          <p:cNvPr id="20488" name="Rounded Rectangular Callout 8">
            <a:extLst>
              <a:ext uri="{FF2B5EF4-FFF2-40B4-BE49-F238E27FC236}">
                <a16:creationId xmlns:a16="http://schemas.microsoft.com/office/drawing/2014/main" id="{DC79DA7B-A015-4921-9EB3-2506DB5B5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3851275"/>
            <a:ext cx="1657350" cy="646113"/>
          </a:xfrm>
          <a:prstGeom prst="wedgeRoundRectCallout">
            <a:avLst>
              <a:gd name="adj1" fmla="val -39116"/>
              <a:gd name="adj2" fmla="val 103417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1600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rPr>
              <a:t>Corresponding  to condensate 2</a:t>
            </a:r>
          </a:p>
        </p:txBody>
      </p:sp>
      <p:sp>
        <p:nvSpPr>
          <p:cNvPr id="9" name="Cloud 12">
            <a:extLst>
              <a:ext uri="{FF2B5EF4-FFF2-40B4-BE49-F238E27FC236}">
                <a16:creationId xmlns:a16="http://schemas.microsoft.com/office/drawing/2014/main" id="{B593CDC7-364C-4F90-8E20-7938E5C5301C}"/>
              </a:ext>
            </a:extLst>
          </p:cNvPr>
          <p:cNvSpPr>
            <a:spLocks/>
          </p:cNvSpPr>
          <p:nvPr/>
        </p:nvSpPr>
        <p:spPr bwMode="auto">
          <a:xfrm>
            <a:off x="412750" y="5230813"/>
            <a:ext cx="2395538" cy="1052512"/>
          </a:xfrm>
          <a:custGeom>
            <a:avLst/>
            <a:gdLst>
              <a:gd name="T0" fmla="*/ 2147483646 w 43200"/>
              <a:gd name="T1" fmla="*/ 2147483646 h 43200"/>
              <a:gd name="T2" fmla="*/ 2147483646 w 43200"/>
              <a:gd name="T3" fmla="*/ 2147483646 h 43200"/>
              <a:gd name="T4" fmla="*/ 2147483646 w 43200"/>
              <a:gd name="T5" fmla="*/ 2147483646 h 43200"/>
              <a:gd name="T6" fmla="*/ 2147483646 w 43200"/>
              <a:gd name="T7" fmla="*/ 2147483646 h 43200"/>
              <a:gd name="T8" fmla="*/ 2147483646 w 43200"/>
              <a:gd name="T9" fmla="*/ 2147483646 h 43200"/>
              <a:gd name="T10" fmla="*/ 2147483646 w 43200"/>
              <a:gd name="T11" fmla="*/ 2147483646 h 43200"/>
              <a:gd name="T12" fmla="*/ 2147483646 w 43200"/>
              <a:gd name="T13" fmla="*/ 2147483646 h 43200"/>
              <a:gd name="T14" fmla="*/ 2147483646 w 43200"/>
              <a:gd name="T15" fmla="*/ 2147483646 h 43200"/>
              <a:gd name="T16" fmla="*/ 2147483646 w 43200"/>
              <a:gd name="T17" fmla="*/ 2147483646 h 43200"/>
              <a:gd name="T18" fmla="*/ 2147483646 w 43200"/>
              <a:gd name="T19" fmla="*/ 2147483646 h 43200"/>
              <a:gd name="T20" fmla="*/ 2147483646 w 43200"/>
              <a:gd name="T21" fmla="*/ 2147483646 h 43200"/>
              <a:gd name="T22" fmla="*/ 2147483646 w 43200"/>
              <a:gd name="T23" fmla="*/ 2147483646 h 43200"/>
              <a:gd name="T24" fmla="*/ 2147483646 w 43200"/>
              <a:gd name="T25" fmla="*/ 2147483646 h 43200"/>
              <a:gd name="T26" fmla="*/ 2147483646 w 43200"/>
              <a:gd name="T27" fmla="*/ 2147483646 h 43200"/>
              <a:gd name="T28" fmla="*/ 2147483646 w 43200"/>
              <a:gd name="T29" fmla="*/ 2147483646 h 43200"/>
              <a:gd name="T30" fmla="*/ 2147483646 w 43200"/>
              <a:gd name="T31" fmla="*/ 2147483646 h 43200"/>
              <a:gd name="T32" fmla="*/ 2147483646 w 43200"/>
              <a:gd name="T33" fmla="*/ 2147483646 h 43200"/>
              <a:gd name="T34" fmla="*/ 2147483646 w 43200"/>
              <a:gd name="T35" fmla="*/ 2147483646 h 43200"/>
              <a:gd name="T36" fmla="*/ 2147483646 w 43200"/>
              <a:gd name="T37" fmla="*/ 2147483646 h 43200"/>
              <a:gd name="T38" fmla="*/ 2147483646 w 43200"/>
              <a:gd name="T39" fmla="*/ 2147483646 h 43200"/>
              <a:gd name="T40" fmla="*/ 2147483646 w 43200"/>
              <a:gd name="T41" fmla="*/ 2147483646 h 43200"/>
              <a:gd name="T42" fmla="*/ 2147483646 w 43200"/>
              <a:gd name="T43" fmla="*/ 214748364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1800" i="1">
                <a:ea typeface="宋体" panose="02010600030101010101" pitchFamily="2" charset="-122"/>
              </a:rPr>
              <a:t>e</a:t>
            </a:r>
            <a:r>
              <a:rPr lang="en-US" altLang="zh-CN" sz="1800">
                <a:ea typeface="宋体" panose="02010600030101010101" pitchFamily="2" charset="-122"/>
              </a:rPr>
              <a:t>=4.5, </a:t>
            </a:r>
            <a:r>
              <a:rPr lang="el-GR" altLang="zh-CN" sz="1800" i="1">
                <a:ea typeface="宋体" panose="02010600030101010101" pitchFamily="2" charset="-122"/>
              </a:rPr>
              <a:t>λ</a:t>
            </a:r>
            <a:r>
              <a:rPr lang="en-US" altLang="zh-CN" sz="1800" baseline="-25000">
                <a:ea typeface="宋体" panose="02010600030101010101" pitchFamily="2" charset="-122"/>
              </a:rPr>
              <a:t>12</a:t>
            </a:r>
            <a:r>
              <a:rPr lang="en-US" altLang="zh-CN" sz="1800">
                <a:ea typeface="宋体" panose="02010600030101010101" pitchFamily="2" charset="-122"/>
              </a:rPr>
              <a:t>=0.4 for a 1</a:t>
            </a:r>
            <a:r>
              <a:rPr lang="en-US" altLang="zh-CN" sz="1800" baseline="30000">
                <a:ea typeface="宋体" panose="02010600030101010101" pitchFamily="2" charset="-122"/>
              </a:rPr>
              <a:t>st</a:t>
            </a:r>
            <a:r>
              <a:rPr lang="en-US" altLang="zh-CN" sz="1800">
                <a:ea typeface="宋体" panose="02010600030101010101" pitchFamily="2" charset="-122"/>
              </a:rPr>
              <a:t> order phase transition</a:t>
            </a:r>
            <a:endParaRPr lang="zh-CN" altLang="en-US" sz="18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772816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Right figure: </a:t>
            </a:r>
            <a:r>
              <a:rPr lang="en-US"/>
              <a:t>The ﻿</a:t>
            </a:r>
            <a:r>
              <a:rPr lang="en-US">
                <a:solidFill>
                  <a:srgbClr val="0070C0"/>
                </a:solidFill>
              </a:rPr>
              <a:t>swallow-tail </a:t>
            </a:r>
            <a:r>
              <a:rPr lang="en-US" dirty="0">
                <a:solidFill>
                  <a:srgbClr val="0070C0"/>
                </a:solidFill>
              </a:rPr>
              <a:t>shape </a:t>
            </a:r>
            <a:r>
              <a:rPr lang="en-US" dirty="0"/>
              <a:t>of ﻿the grand potential for </a:t>
            </a:r>
            <a:r>
              <a:rPr lang="en-US"/>
              <a:t>the 1</a:t>
            </a:r>
            <a:r>
              <a:rPr lang="en-US" baseline="30000"/>
              <a:t>st</a:t>
            </a:r>
            <a:r>
              <a:rPr lang="en-US"/>
              <a:t> </a:t>
            </a:r>
            <a:r>
              <a:rPr lang="en-US" dirty="0"/>
              <a:t>order phase transition.</a:t>
            </a:r>
          </a:p>
          <a:p>
            <a:r>
              <a:rPr lang="en-US" dirty="0"/>
              <a:t>Bottom Figures: Schematic pictures of the </a:t>
            </a:r>
            <a:r>
              <a:rPr lang="en-US" dirty="0">
                <a:solidFill>
                  <a:srgbClr val="0070C0"/>
                </a:solidFill>
              </a:rPr>
              <a:t>landscapes</a:t>
            </a:r>
            <a:r>
              <a:rPr lang="en-US" dirty="0"/>
              <a:t> for five different chemical potentials as marked in the right figure, where ﻿the green points are the unstable state.</a:t>
            </a:r>
          </a:p>
        </p:txBody>
      </p:sp>
      <p:pic>
        <p:nvPicPr>
          <p:cNvPr id="2" name="Picture 1" descr="SwallowTai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84784"/>
            <a:ext cx="4389120" cy="2891942"/>
          </a:xfrm>
          <a:prstGeom prst="rect">
            <a:avLst/>
          </a:prstGeom>
        </p:spPr>
      </p:pic>
      <p:pic>
        <p:nvPicPr>
          <p:cNvPr id="3" name="Picture 2" descr="P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81128"/>
            <a:ext cx="1371600" cy="1374648"/>
          </a:xfrm>
          <a:prstGeom prst="rect">
            <a:avLst/>
          </a:prstGeom>
        </p:spPr>
      </p:pic>
      <p:pic>
        <p:nvPicPr>
          <p:cNvPr id="5" name="Picture 4" descr="P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81128"/>
            <a:ext cx="1371600" cy="1374648"/>
          </a:xfrm>
          <a:prstGeom prst="rect">
            <a:avLst/>
          </a:prstGeom>
        </p:spPr>
      </p:pic>
      <p:pic>
        <p:nvPicPr>
          <p:cNvPr id="6" name="Picture 5" descr="P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581128"/>
            <a:ext cx="1371600" cy="1374648"/>
          </a:xfrm>
          <a:prstGeom prst="rect">
            <a:avLst/>
          </a:prstGeom>
        </p:spPr>
      </p:pic>
      <p:pic>
        <p:nvPicPr>
          <p:cNvPr id="7" name="Picture 6" descr="P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581128"/>
            <a:ext cx="1371600" cy="1374648"/>
          </a:xfrm>
          <a:prstGeom prst="rect">
            <a:avLst/>
          </a:prstGeom>
        </p:spPr>
      </p:pic>
      <p:pic>
        <p:nvPicPr>
          <p:cNvPr id="8" name="Picture 7" descr="P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581128"/>
            <a:ext cx="1371600" cy="1374648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6057089" y="1484784"/>
            <a:ext cx="2619367" cy="87085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grand potential</a:t>
            </a:r>
          </a:p>
          <a:p>
            <a:pPr algn="ctr"/>
            <a:r>
              <a:rPr lang="en-US" sz="1600"/>
              <a:t>versus</a:t>
            </a:r>
          </a:p>
          <a:p>
            <a:pPr algn="ctr"/>
            <a:r>
              <a:rPr lang="en-US" sz="1600"/>
              <a:t>chemical potential</a:t>
            </a:r>
            <a:endParaRPr lang="en-US" sz="16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BD9A2C7-6C1D-44A9-6605-F54921D55515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Dynamics of holo 1</a:t>
            </a:r>
            <a:r>
              <a:rPr lang="en-US" altLang="zh-CN" sz="40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 order phase transitions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8C6B85C-392C-D8EE-3855-E1BC06D6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800" y="6027296"/>
            <a:ext cx="1237839" cy="30008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hangingPunct="0"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135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point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51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en-US" altLang="zh-CN" sz="2400" dirty="0">
                <a:solidFill>
                  <a:srgbClr val="FF0000"/>
                </a:solidFill>
              </a:rPr>
              <a:t>﻿The landscape picture for first order phase transitions</a:t>
            </a:r>
            <a:endParaRPr lang="en-US" altLang="zh-CN" sz="2400" dirty="0"/>
          </a:p>
          <a:p>
            <a:pPr lvl="1"/>
            <a:r>
              <a:rPr lang="en-US" altLang="zh-CN" sz="2400" dirty="0"/>
              <a:t>A first order phase transition (not restricted to holographic ones) typically involves </a:t>
            </a:r>
            <a:r>
              <a:rPr lang="en-US" altLang="zh-CN" sz="2400" dirty="0">
                <a:solidFill>
                  <a:srgbClr val="0000FF"/>
                </a:solidFill>
              </a:rPr>
              <a:t>three states</a:t>
            </a:r>
            <a:r>
              <a:rPr lang="en-US" altLang="zh-CN" sz="2400" dirty="0"/>
              <a:t>: the stable one, the meta-stable one and the unstable one.</a:t>
            </a:r>
          </a:p>
          <a:p>
            <a:pPr lvl="1"/>
            <a:r>
              <a:rPr lang="en-US" altLang="zh-CN" sz="2400" dirty="0"/>
              <a:t>The unstable state is the </a:t>
            </a:r>
            <a:r>
              <a:rPr lang="en-US" altLang="zh-CN" sz="2400" dirty="0">
                <a:solidFill>
                  <a:srgbClr val="0000FF"/>
                </a:solidFill>
              </a:rPr>
              <a:t>lowest barrier </a:t>
            </a:r>
            <a:r>
              <a:rPr lang="en-US" altLang="zh-CN" sz="2400" dirty="0"/>
              <a:t>between the stable and </a:t>
            </a:r>
            <a:r>
              <a:rPr lang="en-US" altLang="zh-CN" sz="2400"/>
              <a:t>meta-stable states.</a:t>
            </a:r>
            <a:endParaRPr lang="en-US" altLang="zh-CN" sz="2400" dirty="0"/>
          </a:p>
          <a:p>
            <a:pPr lvl="1"/>
            <a:r>
              <a:rPr lang="en-US" altLang="zh-CN" sz="2400" dirty="0">
                <a:solidFill>
                  <a:srgbClr val="0000FF"/>
                </a:solidFill>
              </a:rPr>
              <a:t>Quantitative description </a:t>
            </a:r>
            <a:r>
              <a:rPr lang="en-US" altLang="zh-CN" sz="2400" dirty="0"/>
              <a:t>of the landscape (probe limit)</a:t>
            </a:r>
            <a:br>
              <a:rPr lang="en-US" altLang="zh-CN" sz="2400" dirty="0"/>
            </a:br>
            <a:r>
              <a:rPr lang="en-US" altLang="zh-CN" sz="2000" dirty="0"/>
              <a:t>[arXiv:2003.12987]</a:t>
            </a:r>
          </a:p>
          <a:p>
            <a:pPr lvl="2"/>
            <a:r>
              <a:rPr lang="en-US" altLang="zh-CN" sz="2000" dirty="0"/>
              <a:t>The precise description of the </a:t>
            </a:r>
            <a:r>
              <a:rPr lang="en-US" altLang="zh-CN" sz="2000" dirty="0">
                <a:solidFill>
                  <a:srgbClr val="0070C0"/>
                </a:solidFill>
              </a:rPr>
              <a:t>configuration space</a:t>
            </a:r>
            <a:endParaRPr lang="en-US" altLang="zh-CN" sz="2000" dirty="0"/>
          </a:p>
          <a:p>
            <a:pPr lvl="2"/>
            <a:r>
              <a:rPr lang="en-US" altLang="zh-CN" sz="2000" dirty="0"/>
              <a:t>The dynamic evolution is expressed in terms of the </a:t>
            </a:r>
            <a:r>
              <a:rPr lang="en-US" altLang="zh-CN" sz="2000" dirty="0">
                <a:solidFill>
                  <a:srgbClr val="0070C0"/>
                </a:solidFill>
              </a:rPr>
              <a:t>gradient</a:t>
            </a:r>
            <a:r>
              <a:rPr lang="en-US" altLang="zh-CN" sz="2000" dirty="0"/>
              <a:t> on the landscape</a:t>
            </a:r>
          </a:p>
          <a:p>
            <a:pPr lvl="2"/>
            <a:r>
              <a:rPr lang="en-US" altLang="zh-CN" sz="2000" dirty="0"/>
              <a:t>The </a:t>
            </a:r>
            <a:r>
              <a:rPr lang="en-US" altLang="zh-CN" sz="2000" dirty="0" err="1">
                <a:solidFill>
                  <a:srgbClr val="0070C0"/>
                </a:solidFill>
              </a:rPr>
              <a:t>monotonicity</a:t>
            </a:r>
            <a:r>
              <a:rPr lang="en-US" altLang="zh-CN" sz="2000" dirty="0"/>
              <a:t> of the thermodynamic potential in irreversible processes elegantly derived from the above form of evolution</a:t>
            </a:r>
          </a:p>
        </p:txBody>
      </p:sp>
    </p:spTree>
    <p:extLst>
      <p:ext uri="{BB962C8B-B14F-4D97-AF65-F5344CB8AC3E}">
        <p14:creationId xmlns:p14="http://schemas.microsoft.com/office/powerpoint/2010/main" val="3712829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en-US" altLang="zh-CN" sz="2400" dirty="0">
                <a:solidFill>
                  <a:srgbClr val="FF0000"/>
                </a:solidFill>
              </a:rPr>
              <a:t>Example: the free energy landscape of a scalar field</a:t>
            </a:r>
            <a:endParaRPr lang="en-US" altLang="zh-CN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CD904A3-94B5-4FA1-2043-D13115908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42" y="1390545"/>
            <a:ext cx="8090316" cy="407691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15B00E0-24BF-996F-21B7-ED8C411E3A1C}"/>
              </a:ext>
            </a:extLst>
          </p:cNvPr>
          <p:cNvSpPr txBox="1"/>
          <p:nvPr/>
        </p:nvSpPr>
        <p:spPr>
          <a:xfrm>
            <a:off x="2286000" y="561214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/>
              <a:t>[arXiv:2003.12987]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96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73700C1-0EA2-5F66-1843-E2C76A98EDF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Non-equilibrium holography with backreaction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89564704-162A-696A-2429-A0008DFBFA78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In the probe limit, we do not have access to some very important quantities, such as (variation of) energy, entropy and temperature.</a:t>
            </a:r>
          </a:p>
          <a:p>
            <a:pPr eaLnBrk="1" hangingPunct="1"/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In particular, in order to invesitigate the ordinary fluid systems with a 1</a:t>
            </a:r>
            <a:r>
              <a:rPr lang="en-US" altLang="zh-CN" sz="24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 order PT in holography, we need to include the backreaction and go into the full numerical relativity regime.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2">
            <a:extLst>
              <a:ext uri="{FF2B5EF4-FFF2-40B4-BE49-F238E27FC236}">
                <a16:creationId xmlns:a16="http://schemas.microsoft.com/office/drawing/2014/main" id="{33730427-98A7-B2BA-320E-2BFAD289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2724150"/>
            <a:ext cx="2732088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>
            <a:extLst>
              <a:ext uri="{FF2B5EF4-FFF2-40B4-BE49-F238E27FC236}">
                <a16:creationId xmlns:a16="http://schemas.microsoft.com/office/drawing/2014/main" id="{1BF69C3C-0CD5-5D22-26F5-6961584ECCE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Numerical relativity for holography: formalisms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4994AB7-ACDA-3148-4C03-837654C2F747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Space-like time slicing (3+1 formalism):</a:t>
            </a:r>
          </a:p>
          <a:p>
            <a:pPr lvl="1" eaLnBrk="1" hangingPunct="1"/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BSSN</a:t>
            </a:r>
          </a:p>
          <a:p>
            <a:pPr lvl="1" eaLnBrk="1" hangingPunct="1"/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CCZ4</a:t>
            </a:r>
          </a:p>
          <a:p>
            <a:pPr eaLnBrk="1" hangingPunct="1"/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Null time slicing (characteristic formalism)</a:t>
            </a:r>
          </a:p>
          <a:p>
            <a:pPr lvl="1" eaLnBrk="1" hangingPunct="1"/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Eddington-Finkelstein coordinates</a:t>
            </a:r>
          </a:p>
          <a:p>
            <a:pPr lvl="1" eaLnBrk="1" hangingPunct="1"/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Bondi-Sachs coordinates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9EDF9EF4-49C6-9A0A-8B42-DF2EC404D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Holo 1</a:t>
            </a:r>
            <a:r>
              <a:rPr lang="en-US" altLang="zh-CN" sz="40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 order phase transitions with backreaction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713F266A-D795-829F-8532-1B618031CBFE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Dynamical transitions in scalarization (type I) and descalarization through black hole accretion in AdS</a:t>
            </a:r>
            <a:b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</a:b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[Our work, arXiv:2204.09260]</a:t>
            </a:r>
          </a:p>
          <a:p>
            <a:pPr eaLnBrk="1" hangingPunct="1"/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Critical nuclei (</a:t>
            </a:r>
            <a:r>
              <a:rPr lang="en-US" altLang="zh-CN" sz="240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inhomogeneous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 CS) in holo 1</a:t>
            </a:r>
            <a:r>
              <a:rPr lang="en-US" altLang="zh-CN" sz="24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 order phase transitions (the Gubser model)</a:t>
            </a:r>
            <a:b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</a:b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[Y. Bea et al, arXiv:2007.06467]</a:t>
            </a:r>
            <a:b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</a:b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[Our work, arXiv:2209.12789]</a:t>
            </a:r>
            <a:endParaRPr lang="en-US" altLang="zh-CN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16EDCA-00A2-6380-35DC-952466B35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838" y="4158046"/>
            <a:ext cx="3797661" cy="2516659"/>
          </a:xfrm>
          <a:prstGeom prst="rect">
            <a:avLst/>
          </a:prstGeom>
        </p:spPr>
      </p:pic>
      <p:sp>
        <p:nvSpPr>
          <p:cNvPr id="4" name="Cloud 12">
            <a:extLst>
              <a:ext uri="{FF2B5EF4-FFF2-40B4-BE49-F238E27FC236}">
                <a16:creationId xmlns:a16="http://schemas.microsoft.com/office/drawing/2014/main" id="{628EEED8-7BF7-04F2-7A31-1F11DA17FDD8}"/>
              </a:ext>
            </a:extLst>
          </p:cNvPr>
          <p:cNvSpPr>
            <a:spLocks/>
          </p:cNvSpPr>
          <p:nvPr/>
        </p:nvSpPr>
        <p:spPr bwMode="auto">
          <a:xfrm>
            <a:off x="3744097" y="4386649"/>
            <a:ext cx="2456451" cy="1223320"/>
          </a:xfrm>
          <a:custGeom>
            <a:avLst/>
            <a:gdLst>
              <a:gd name="T0" fmla="*/ 2147483646 w 43200"/>
              <a:gd name="T1" fmla="*/ 2147483646 h 43200"/>
              <a:gd name="T2" fmla="*/ 2147483646 w 43200"/>
              <a:gd name="T3" fmla="*/ 2147483646 h 43200"/>
              <a:gd name="T4" fmla="*/ 2147483646 w 43200"/>
              <a:gd name="T5" fmla="*/ 2147483646 h 43200"/>
              <a:gd name="T6" fmla="*/ 2147483646 w 43200"/>
              <a:gd name="T7" fmla="*/ 2147483646 h 43200"/>
              <a:gd name="T8" fmla="*/ 2147483646 w 43200"/>
              <a:gd name="T9" fmla="*/ 2147483646 h 43200"/>
              <a:gd name="T10" fmla="*/ 2147483646 w 43200"/>
              <a:gd name="T11" fmla="*/ 2147483646 h 43200"/>
              <a:gd name="T12" fmla="*/ 2147483646 w 43200"/>
              <a:gd name="T13" fmla="*/ 2147483646 h 43200"/>
              <a:gd name="T14" fmla="*/ 2147483646 w 43200"/>
              <a:gd name="T15" fmla="*/ 2147483646 h 43200"/>
              <a:gd name="T16" fmla="*/ 2147483646 w 43200"/>
              <a:gd name="T17" fmla="*/ 2147483646 h 43200"/>
              <a:gd name="T18" fmla="*/ 2147483646 w 43200"/>
              <a:gd name="T19" fmla="*/ 2147483646 h 43200"/>
              <a:gd name="T20" fmla="*/ 2147483646 w 43200"/>
              <a:gd name="T21" fmla="*/ 2147483646 h 43200"/>
              <a:gd name="T22" fmla="*/ 2147483646 w 43200"/>
              <a:gd name="T23" fmla="*/ 2147483646 h 43200"/>
              <a:gd name="T24" fmla="*/ 2147483646 w 43200"/>
              <a:gd name="T25" fmla="*/ 2147483646 h 43200"/>
              <a:gd name="T26" fmla="*/ 2147483646 w 43200"/>
              <a:gd name="T27" fmla="*/ 2147483646 h 43200"/>
              <a:gd name="T28" fmla="*/ 2147483646 w 43200"/>
              <a:gd name="T29" fmla="*/ 2147483646 h 43200"/>
              <a:gd name="T30" fmla="*/ 2147483646 w 43200"/>
              <a:gd name="T31" fmla="*/ 2147483646 h 43200"/>
              <a:gd name="T32" fmla="*/ 2147483646 w 43200"/>
              <a:gd name="T33" fmla="*/ 2147483646 h 43200"/>
              <a:gd name="T34" fmla="*/ 2147483646 w 43200"/>
              <a:gd name="T35" fmla="*/ 2147483646 h 43200"/>
              <a:gd name="T36" fmla="*/ 2147483646 w 43200"/>
              <a:gd name="T37" fmla="*/ 2147483646 h 43200"/>
              <a:gd name="T38" fmla="*/ 2147483646 w 43200"/>
              <a:gd name="T39" fmla="*/ 2147483646 h 43200"/>
              <a:gd name="T40" fmla="*/ 2147483646 w 43200"/>
              <a:gd name="T41" fmla="*/ 2147483646 h 43200"/>
              <a:gd name="T42" fmla="*/ 2147483646 w 43200"/>
              <a:gd name="T43" fmla="*/ 214748364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1800">
                <a:ea typeface="宋体" panose="02010600030101010101" pitchFamily="2" charset="-122"/>
              </a:rPr>
              <a:t>Droplets as seeds to trigger 1</a:t>
            </a:r>
            <a:r>
              <a:rPr lang="en-US" altLang="zh-CN" sz="1800" baseline="30000">
                <a:ea typeface="宋体" panose="02010600030101010101" pitchFamily="2" charset="-122"/>
              </a:rPr>
              <a:t>st</a:t>
            </a:r>
            <a:r>
              <a:rPr lang="en-US" altLang="zh-CN" sz="1800">
                <a:ea typeface="宋体" panose="02010600030101010101" pitchFamily="2" charset="-122"/>
              </a:rPr>
              <a:t> order PT in supercooled steam</a:t>
            </a:r>
            <a:endParaRPr lang="zh-CN" altLang="en-US" sz="18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内容占位符 2">
            <a:extLst>
              <a:ext uri="{FF2B5EF4-FFF2-40B4-BE49-F238E27FC236}">
                <a16:creationId xmlns:a16="http://schemas.microsoft.com/office/drawing/2014/main" id="{9CEF7517-6935-BF37-3A96-D71F127A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5663"/>
            <a:ext cx="7886700" cy="3263900"/>
          </a:xfrm>
        </p:spPr>
        <p:txBody>
          <a:bodyPr/>
          <a:lstStyle/>
          <a:p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The action</a:t>
            </a:r>
          </a:p>
          <a:p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</a:t>
            </a:r>
          </a:p>
          <a:p>
            <a:pPr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The asymptotic behavior of the scalar field</a:t>
            </a:r>
          </a:p>
          <a:p>
            <a:pPr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8" name="文本框 9">
            <a:extLst>
              <a:ext uri="{FF2B5EF4-FFF2-40B4-BE49-F238E27FC236}">
                <a16:creationId xmlns:a16="http://schemas.microsoft.com/office/drawing/2014/main" id="{A2D622AC-CAA3-90F2-57B2-0ABD8DE3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4089400"/>
            <a:ext cx="3608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[R.A. Janik </a:t>
            </a:r>
            <a:r>
              <a:rPr lang="en-US" altLang="zh-CN" sz="12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et al 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Lett. </a:t>
            </a:r>
            <a:r>
              <a:rPr lang="en-US" altLang="zh-CN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261601</a:t>
            </a:r>
            <a:r>
              <a: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9" name="图片 13">
            <a:extLst>
              <a:ext uri="{FF2B5EF4-FFF2-40B4-BE49-F238E27FC236}">
                <a16:creationId xmlns:a16="http://schemas.microsoft.com/office/drawing/2014/main" id="{46BAB24B-AB95-2479-DF92-F712FADB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2581275"/>
            <a:ext cx="5986463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图片 15">
            <a:extLst>
              <a:ext uri="{FF2B5EF4-FFF2-40B4-BE49-F238E27FC236}">
                <a16:creationId xmlns:a16="http://schemas.microsoft.com/office/drawing/2014/main" id="{EA88C5FB-E5C0-C31D-50AA-0E3F896B4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3925888"/>
            <a:ext cx="289083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图片 17">
            <a:extLst>
              <a:ext uri="{FF2B5EF4-FFF2-40B4-BE49-F238E27FC236}">
                <a16:creationId xmlns:a16="http://schemas.microsoft.com/office/drawing/2014/main" id="{FE7221DC-842C-F6FC-7459-62BFE2B9C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254625"/>
            <a:ext cx="6199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标题 1">
            <a:extLst>
              <a:ext uri="{FF2B5EF4-FFF2-40B4-BE49-F238E27FC236}">
                <a16:creationId xmlns:a16="http://schemas.microsoft.com/office/drawing/2014/main" id="{D5FDCEC1-5D77-3C1C-2C31-F689F6A4C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Holographic setup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内容占位符 2">
            <a:extLst>
              <a:ext uri="{FF2B5EF4-FFF2-40B4-BE49-F238E27FC236}">
                <a16:creationId xmlns:a16="http://schemas.microsoft.com/office/drawing/2014/main" id="{D6360677-CD02-6D8F-E865-B790F7C43A98}"/>
              </a:ext>
            </a:extLst>
          </p:cNvPr>
          <p:cNvSpPr txBox="1">
            <a:spLocks/>
          </p:cNvSpPr>
          <p:nvPr/>
        </p:nvSpPr>
        <p:spPr bwMode="auto">
          <a:xfrm>
            <a:off x="628650" y="2125663"/>
            <a:ext cx="78867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The metric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Entropy and temperature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The equations of motion</a:t>
            </a:r>
          </a:p>
        </p:txBody>
      </p:sp>
      <p:pic>
        <p:nvPicPr>
          <p:cNvPr id="40962" name="图片 4">
            <a:extLst>
              <a:ext uri="{FF2B5EF4-FFF2-40B4-BE49-F238E27FC236}">
                <a16:creationId xmlns:a16="http://schemas.microsoft.com/office/drawing/2014/main" id="{9F288124-8A79-F4C0-16AB-A4020938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3513138"/>
            <a:ext cx="14827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5">
            <a:extLst>
              <a:ext uri="{FF2B5EF4-FFF2-40B4-BE49-F238E27FC236}">
                <a16:creationId xmlns:a16="http://schemas.microsoft.com/office/drawing/2014/main" id="{635A0235-8A98-B097-A45B-CEEB7538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513138"/>
            <a:ext cx="95091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图片 8">
            <a:extLst>
              <a:ext uri="{FF2B5EF4-FFF2-40B4-BE49-F238E27FC236}">
                <a16:creationId xmlns:a16="http://schemas.microsoft.com/office/drawing/2014/main" id="{B3B4AA54-9C90-5313-758C-5BAABAD55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2495550"/>
            <a:ext cx="4068762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9">
            <a:extLst>
              <a:ext uri="{FF2B5EF4-FFF2-40B4-BE49-F238E27FC236}">
                <a16:creationId xmlns:a16="http://schemas.microsoft.com/office/drawing/2014/main" id="{D942BC28-9040-24B9-8FF2-6E4E6BC9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4502150"/>
            <a:ext cx="37719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文本框 10">
            <a:extLst>
              <a:ext uri="{FF2B5EF4-FFF2-40B4-BE49-F238E27FC236}">
                <a16:creationId xmlns:a16="http://schemas.microsoft.com/office/drawing/2014/main" id="{91CAC0A5-8A2A-29F7-64D2-78B6BD263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4911725"/>
            <a:ext cx="2620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Newton-Raphson iteration</a:t>
            </a:r>
            <a:endParaRPr lang="zh-C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7" name="标题 1">
            <a:extLst>
              <a:ext uri="{FF2B5EF4-FFF2-40B4-BE49-F238E27FC236}">
                <a16:creationId xmlns:a16="http://schemas.microsoft.com/office/drawing/2014/main" id="{01F072A0-AAC5-F4CB-9126-447E60EA8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Static homogeneous solutions (Schwarzschild coordinates)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8AFDD8-7A26-7A31-DDD0-D99DCB2B1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757362"/>
            <a:ext cx="5067300" cy="3343275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B6CEF5D-C33D-CF40-7297-1AC5C0982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/>
              <a:t>The free energy of the Gubser model (with fixed scalar source) with respect to the temperature, where T_c is the temperature of the 1</a:t>
            </a:r>
            <a:r>
              <a:rPr lang="en-US" sz="1600" baseline="30000"/>
              <a:t>st</a:t>
            </a:r>
            <a:r>
              <a:rPr lang="en-US" sz="1600"/>
              <a:t> order phase transition.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30A4D8-956D-AABD-66E4-27D22A224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514" y="1510905"/>
            <a:ext cx="1249534" cy="646986"/>
          </a:xfrm>
          <a:prstGeom prst="wedgeRoundRectCallout">
            <a:avLst>
              <a:gd name="adj1" fmla="val -57905"/>
              <a:gd name="adj2" fmla="val 117741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600">
                <a:effectLst/>
                <a:latin typeface="Arial" panose="020B0604020202020204" pitchFamily="34" charset="0"/>
              </a:rPr>
              <a:t>Spinodal instability</a:t>
            </a:r>
            <a:endParaRPr lang="en-US" altLang="zh-CN" sz="1600">
              <a:solidFill>
                <a:srgbClr val="FFFF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F0A5F40-B8D8-C4C3-1055-17038C4C0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Free energy vs temperature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2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组合 3">
            <a:extLst>
              <a:ext uri="{FF2B5EF4-FFF2-40B4-BE49-F238E27FC236}">
                <a16:creationId xmlns:a16="http://schemas.microsoft.com/office/drawing/2014/main" id="{679B0515-1A8A-3776-247D-F04E52781181}"/>
              </a:ext>
            </a:extLst>
          </p:cNvPr>
          <p:cNvGrpSpPr>
            <a:grpSpLocks/>
          </p:cNvGrpSpPr>
          <p:nvPr/>
        </p:nvGrpSpPr>
        <p:grpSpPr bwMode="auto">
          <a:xfrm>
            <a:off x="677863" y="2595563"/>
            <a:ext cx="7818437" cy="639762"/>
            <a:chOff x="1892288" y="2581490"/>
            <a:chExt cx="5386387" cy="625982"/>
          </a:xfrm>
        </p:grpSpPr>
        <p:sp>
          <p:nvSpPr>
            <p:cNvPr id="16417" name="Rectangle 240">
              <a:extLst>
                <a:ext uri="{FF2B5EF4-FFF2-40B4-BE49-F238E27FC236}">
                  <a16:creationId xmlns:a16="http://schemas.microsoft.com/office/drawing/2014/main" id="{56C87B58-61B7-2006-7CC3-B8206F012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511" y="2598576"/>
              <a:ext cx="4420666" cy="415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  <a:r>
                <a:rPr lang="en-US" altLang="zh-CN" b="1" baseline="300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st</a:t>
              </a:r>
              <a:r>
                <a:rPr lang="en-US" altLang="zh-CN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order phase (dynamic) transition</a:t>
              </a:r>
              <a:endParaRPr lang="zh-CN" altLang="en-US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6418" name="Group 50">
              <a:extLst>
                <a:ext uri="{FF2B5EF4-FFF2-40B4-BE49-F238E27FC236}">
                  <a16:creationId xmlns:a16="http://schemas.microsoft.com/office/drawing/2014/main" id="{CF8FF2DB-4127-A35C-57D1-5BED8B91AE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2581490"/>
              <a:ext cx="5386387" cy="625982"/>
              <a:chOff x="0" y="0"/>
              <a:chExt cx="2264" cy="308"/>
            </a:xfrm>
          </p:grpSpPr>
          <p:grpSp>
            <p:nvGrpSpPr>
              <p:cNvPr id="16420" name="Group 53">
                <a:extLst>
                  <a:ext uri="{FF2B5EF4-FFF2-40B4-BE49-F238E27FC236}">
                    <a16:creationId xmlns:a16="http://schemas.microsoft.com/office/drawing/2014/main" id="{A5153503-20B6-A34C-B522-8AA420038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16423" name="AutoShape 219">
                  <a:extLst>
                    <a:ext uri="{FF2B5EF4-FFF2-40B4-BE49-F238E27FC236}">
                      <a16:creationId xmlns:a16="http://schemas.microsoft.com/office/drawing/2014/main" id="{EC38038B-8A5F-BC15-A52D-2AB0A42F06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" name="Freeform 221">
                  <a:extLst>
                    <a:ext uri="{FF2B5EF4-FFF2-40B4-BE49-F238E27FC236}">
                      <a16:creationId xmlns:a16="http://schemas.microsoft.com/office/drawing/2014/main" id="{F7A8B6F8-95E1-9648-5B5C-2E72E3F0E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4"/>
                  <a:ext cx="250" cy="525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eaLnBrk="1" fontAlgn="auto" latin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16425" name="Rectangle 220">
                  <a:extLst>
                    <a:ext uri="{FF2B5EF4-FFF2-40B4-BE49-F238E27FC236}">
                      <a16:creationId xmlns:a16="http://schemas.microsoft.com/office/drawing/2014/main" id="{101124F5-200A-2778-E81B-5687CEB307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1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16421" name="Picture 222" descr="바코드">
                <a:extLst>
                  <a:ext uri="{FF2B5EF4-FFF2-40B4-BE49-F238E27FC236}">
                    <a16:creationId xmlns:a16="http://schemas.microsoft.com/office/drawing/2014/main" id="{09E9579A-44CE-80F2-BEC7-EC0FE4BBE3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22" name="AutoShape 223">
                <a:extLst>
                  <a:ext uri="{FF2B5EF4-FFF2-40B4-BE49-F238E27FC236}">
                    <a16:creationId xmlns:a16="http://schemas.microsoft.com/office/drawing/2014/main" id="{20BF989A-7070-7FB6-DC36-449283B0A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419" name="Text Box 224">
              <a:extLst>
                <a:ext uri="{FF2B5EF4-FFF2-40B4-BE49-F238E27FC236}">
                  <a16:creationId xmlns:a16="http://schemas.microsoft.com/office/drawing/2014/main" id="{AAF9B832-09BD-AB49-EFA0-08E0794B2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273" y="2750800"/>
              <a:ext cx="307324" cy="24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386" name="组合 13">
            <a:extLst>
              <a:ext uri="{FF2B5EF4-FFF2-40B4-BE49-F238E27FC236}">
                <a16:creationId xmlns:a16="http://schemas.microsoft.com/office/drawing/2014/main" id="{D88DA1E5-8A48-7CAB-E99D-9755D5E44AD5}"/>
              </a:ext>
            </a:extLst>
          </p:cNvPr>
          <p:cNvGrpSpPr>
            <a:grpSpLocks/>
          </p:cNvGrpSpPr>
          <p:nvPr/>
        </p:nvGrpSpPr>
        <p:grpSpPr bwMode="auto">
          <a:xfrm>
            <a:off x="677863" y="3544888"/>
            <a:ext cx="7818437" cy="644525"/>
            <a:chOff x="1892288" y="3563687"/>
            <a:chExt cx="5386387" cy="630663"/>
          </a:xfrm>
        </p:grpSpPr>
        <p:sp>
          <p:nvSpPr>
            <p:cNvPr id="16408" name="Rectangle 239">
              <a:extLst>
                <a:ext uri="{FF2B5EF4-FFF2-40B4-BE49-F238E27FC236}">
                  <a16:creationId xmlns:a16="http://schemas.microsoft.com/office/drawing/2014/main" id="{6EB552F7-323C-1E3D-F51C-12D34E75A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511" y="3563687"/>
              <a:ext cx="4419572" cy="415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Landscape and 1</a:t>
              </a:r>
              <a:r>
                <a:rPr lang="en-US" altLang="zh-CN" b="1" baseline="300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st</a:t>
              </a:r>
              <a:r>
                <a:rPr lang="en-US" altLang="zh-CN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order PT in holo</a:t>
              </a:r>
              <a:endParaRPr lang="zh-CN" altLang="en-US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6409" name="Group 50">
              <a:extLst>
                <a:ext uri="{FF2B5EF4-FFF2-40B4-BE49-F238E27FC236}">
                  <a16:creationId xmlns:a16="http://schemas.microsoft.com/office/drawing/2014/main" id="{0D3B80DD-DF56-B70E-268E-A03CAAD8B3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3568368"/>
              <a:ext cx="5386387" cy="625982"/>
              <a:chOff x="0" y="0"/>
              <a:chExt cx="2264" cy="308"/>
            </a:xfrm>
          </p:grpSpPr>
          <p:grpSp>
            <p:nvGrpSpPr>
              <p:cNvPr id="16411" name="Group 53">
                <a:extLst>
                  <a:ext uri="{FF2B5EF4-FFF2-40B4-BE49-F238E27FC236}">
                    <a16:creationId xmlns:a16="http://schemas.microsoft.com/office/drawing/2014/main" id="{39B9E775-4179-D309-B194-B6BE6CE038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16414" name="AutoShape 219">
                  <a:extLst>
                    <a:ext uri="{FF2B5EF4-FFF2-40B4-BE49-F238E27FC236}">
                      <a16:creationId xmlns:a16="http://schemas.microsoft.com/office/drawing/2014/main" id="{977B52A3-ECC6-42D6-2513-D71EF27F2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Freeform 221">
                  <a:extLst>
                    <a:ext uri="{FF2B5EF4-FFF2-40B4-BE49-F238E27FC236}">
                      <a16:creationId xmlns:a16="http://schemas.microsoft.com/office/drawing/2014/main" id="{F128DA34-5112-67F6-6AAF-49FD943B70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4"/>
                  <a:ext cx="250" cy="525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eaLnBrk="1" fontAlgn="auto" latin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16416" name="Rectangle 220">
                  <a:extLst>
                    <a:ext uri="{FF2B5EF4-FFF2-40B4-BE49-F238E27FC236}">
                      <a16:creationId xmlns:a16="http://schemas.microsoft.com/office/drawing/2014/main" id="{9A474500-FA46-C436-259E-A1640FDB8A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1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16412" name="Picture 222" descr="바코드">
                <a:extLst>
                  <a:ext uri="{FF2B5EF4-FFF2-40B4-BE49-F238E27FC236}">
                    <a16:creationId xmlns:a16="http://schemas.microsoft.com/office/drawing/2014/main" id="{B4D6235D-CA27-B43E-CFE9-5E4FCC119C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13" name="AutoShape 223">
                <a:extLst>
                  <a:ext uri="{FF2B5EF4-FFF2-40B4-BE49-F238E27FC236}">
                    <a16:creationId xmlns:a16="http://schemas.microsoft.com/office/drawing/2014/main" id="{1897F032-9D5B-1FD3-0BA8-AAB96CAD7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410" name="Text Box 224">
              <a:extLst>
                <a:ext uri="{FF2B5EF4-FFF2-40B4-BE49-F238E27FC236}">
                  <a16:creationId xmlns:a16="http://schemas.microsoft.com/office/drawing/2014/main" id="{3C860153-DB48-E077-C0BC-8A240DF8A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273" y="3737663"/>
              <a:ext cx="307324" cy="245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6387" name="组合 23">
            <a:extLst>
              <a:ext uri="{FF2B5EF4-FFF2-40B4-BE49-F238E27FC236}">
                <a16:creationId xmlns:a16="http://schemas.microsoft.com/office/drawing/2014/main" id="{B7CBAF8D-4EB7-2483-CBDA-88F1AEF50298}"/>
              </a:ext>
            </a:extLst>
          </p:cNvPr>
          <p:cNvGrpSpPr>
            <a:grpSpLocks/>
          </p:cNvGrpSpPr>
          <p:nvPr/>
        </p:nvGrpSpPr>
        <p:grpSpPr bwMode="auto">
          <a:xfrm>
            <a:off x="677863" y="4498975"/>
            <a:ext cx="7818437" cy="641350"/>
            <a:chOff x="1892288" y="4406728"/>
            <a:chExt cx="5386387" cy="626427"/>
          </a:xfrm>
        </p:grpSpPr>
        <p:sp>
          <p:nvSpPr>
            <p:cNvPr id="16399" name="Rectangle 238">
              <a:extLst>
                <a:ext uri="{FF2B5EF4-FFF2-40B4-BE49-F238E27FC236}">
                  <a16:creationId xmlns:a16="http://schemas.microsoft.com/office/drawing/2014/main" id="{33A31540-1600-C0A7-EC77-866A93964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511" y="4406728"/>
              <a:ext cx="4420666" cy="4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sz="2800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Concluding remarks</a:t>
              </a:r>
              <a:endPara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6400" name="Group 50">
              <a:extLst>
                <a:ext uri="{FF2B5EF4-FFF2-40B4-BE49-F238E27FC236}">
                  <a16:creationId xmlns:a16="http://schemas.microsoft.com/office/drawing/2014/main" id="{50065C17-4E25-06CB-BD77-3C6A5C9B36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4407173"/>
              <a:ext cx="5386387" cy="625982"/>
              <a:chOff x="0" y="0"/>
              <a:chExt cx="2264" cy="308"/>
            </a:xfrm>
          </p:grpSpPr>
          <p:grpSp>
            <p:nvGrpSpPr>
              <p:cNvPr id="16402" name="Group 53">
                <a:extLst>
                  <a:ext uri="{FF2B5EF4-FFF2-40B4-BE49-F238E27FC236}">
                    <a16:creationId xmlns:a16="http://schemas.microsoft.com/office/drawing/2014/main" id="{AE349517-37F4-149D-03C1-2EA493DC6B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16405" name="AutoShape 219">
                  <a:extLst>
                    <a:ext uri="{FF2B5EF4-FFF2-40B4-BE49-F238E27FC236}">
                      <a16:creationId xmlns:a16="http://schemas.microsoft.com/office/drawing/2014/main" id="{02F3AFAE-46CE-36FB-FACA-087CEF06B8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Freeform 221">
                  <a:extLst>
                    <a:ext uri="{FF2B5EF4-FFF2-40B4-BE49-F238E27FC236}">
                      <a16:creationId xmlns:a16="http://schemas.microsoft.com/office/drawing/2014/main" id="{6E61B606-5998-0FA9-710C-C1C0BBF3B3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2"/>
                  <a:ext cx="250" cy="527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eaLnBrk="1" fontAlgn="auto" latin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16407" name="Rectangle 220">
                  <a:extLst>
                    <a:ext uri="{FF2B5EF4-FFF2-40B4-BE49-F238E27FC236}">
                      <a16:creationId xmlns:a16="http://schemas.microsoft.com/office/drawing/2014/main" id="{FF6028C4-EAB8-CAFD-0A67-9B9331A977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1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16403" name="Picture 222" descr="바코드">
                <a:extLst>
                  <a:ext uri="{FF2B5EF4-FFF2-40B4-BE49-F238E27FC236}">
                    <a16:creationId xmlns:a16="http://schemas.microsoft.com/office/drawing/2014/main" id="{E143B1CB-3053-A742-8C04-68DEE2069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04" name="AutoShape 223">
                <a:extLst>
                  <a:ext uri="{FF2B5EF4-FFF2-40B4-BE49-F238E27FC236}">
                    <a16:creationId xmlns:a16="http://schemas.microsoft.com/office/drawing/2014/main" id="{D77FA87E-E062-DD56-838F-D4EC5659D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401" name="Text Box 224">
              <a:extLst>
                <a:ext uri="{FF2B5EF4-FFF2-40B4-BE49-F238E27FC236}">
                  <a16:creationId xmlns:a16="http://schemas.microsoft.com/office/drawing/2014/main" id="{B165BF44-B60D-FD63-298F-1A1579B9E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273" y="4575740"/>
              <a:ext cx="307324" cy="246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388" name="组合 33">
            <a:extLst>
              <a:ext uri="{FF2B5EF4-FFF2-40B4-BE49-F238E27FC236}">
                <a16:creationId xmlns:a16="http://schemas.microsoft.com/office/drawing/2014/main" id="{CCBC7E47-39A6-598D-4D68-195C03D1B78F}"/>
              </a:ext>
            </a:extLst>
          </p:cNvPr>
          <p:cNvGrpSpPr>
            <a:grpSpLocks/>
          </p:cNvGrpSpPr>
          <p:nvPr/>
        </p:nvGrpSpPr>
        <p:grpSpPr bwMode="auto">
          <a:xfrm>
            <a:off x="679450" y="1644650"/>
            <a:ext cx="7816850" cy="641350"/>
            <a:chOff x="3140324" y="1904446"/>
            <a:chExt cx="6014787" cy="640607"/>
          </a:xfrm>
        </p:grpSpPr>
        <p:grpSp>
          <p:nvGrpSpPr>
            <p:cNvPr id="16389" name="组合 51">
              <a:extLst>
                <a:ext uri="{FF2B5EF4-FFF2-40B4-BE49-F238E27FC236}">
                  <a16:creationId xmlns:a16="http://schemas.microsoft.com/office/drawing/2014/main" id="{9C9B24F3-531D-A269-DD95-AFF428BB4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0324" y="1904446"/>
              <a:ext cx="6014787" cy="640607"/>
              <a:chOff x="1892288" y="1687439"/>
              <a:chExt cx="5386387" cy="625982"/>
            </a:xfrm>
          </p:grpSpPr>
          <p:grpSp>
            <p:nvGrpSpPr>
              <p:cNvPr id="16391" name="Group 50">
                <a:extLst>
                  <a:ext uri="{FF2B5EF4-FFF2-40B4-BE49-F238E27FC236}">
                    <a16:creationId xmlns:a16="http://schemas.microsoft.com/office/drawing/2014/main" id="{97626664-1192-4756-5CD8-21488C00F4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288" y="1687439"/>
                <a:ext cx="5386387" cy="625982"/>
                <a:chOff x="0" y="0"/>
                <a:chExt cx="2264" cy="308"/>
              </a:xfrm>
            </p:grpSpPr>
            <p:grpSp>
              <p:nvGrpSpPr>
                <p:cNvPr id="16393" name="Group 53">
                  <a:extLst>
                    <a:ext uri="{FF2B5EF4-FFF2-40B4-BE49-F238E27FC236}">
                      <a16:creationId xmlns:a16="http://schemas.microsoft.com/office/drawing/2014/main" id="{F5D9DD4F-A385-FF73-F2A4-EF91134409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264" cy="308"/>
                  <a:chOff x="0" y="0"/>
                  <a:chExt cx="4097" cy="557"/>
                </a:xfrm>
              </p:grpSpPr>
              <p:sp>
                <p:nvSpPr>
                  <p:cNvPr id="16396" name="AutoShape 219">
                    <a:extLst>
                      <a:ext uri="{FF2B5EF4-FFF2-40B4-BE49-F238E27FC236}">
                        <a16:creationId xmlns:a16="http://schemas.microsoft.com/office/drawing/2014/main" id="{020A0AA5-5FAD-1561-933A-61AB32CDE6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578" cy="557"/>
                  </a:xfrm>
                  <a:prstGeom prst="roundRect">
                    <a:avLst>
                      <a:gd name="adj" fmla="val 5028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defTabSz="914400" eaLnBrk="1" latinLnBrk="1" hangingPunct="1"/>
                    <a:endParaRPr lang="ko-KR" altLang="en-US" sz="1600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Gulim" panose="020B0600000101010101" pitchFamily="34" charset="-127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3" name="Freeform 221">
                    <a:extLst>
                      <a:ext uri="{FF2B5EF4-FFF2-40B4-BE49-F238E27FC236}">
                        <a16:creationId xmlns:a16="http://schemas.microsoft.com/office/drawing/2014/main" id="{71C7DBC0-2EBB-D160-6930-A4E9E27787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1" y="14"/>
                    <a:ext cx="250" cy="525"/>
                  </a:xfrm>
                  <a:custGeom>
                    <a:avLst/>
                    <a:gdLst>
                      <a:gd name="T0" fmla="*/ 93 w 248"/>
                      <a:gd name="T1" fmla="*/ 0 h 525"/>
                      <a:gd name="T2" fmla="*/ 248 w 248"/>
                      <a:gd name="T3" fmla="*/ 525 h 525"/>
                      <a:gd name="T4" fmla="*/ 29 w 248"/>
                      <a:gd name="T5" fmla="*/ 523 h 525"/>
                      <a:gd name="T6" fmla="*/ 0 w 248"/>
                      <a:gd name="T7" fmla="*/ 162 h 525"/>
                      <a:gd name="T8" fmla="*/ 93 w 248"/>
                      <a:gd name="T9" fmla="*/ 0 h 525"/>
                      <a:gd name="T10" fmla="*/ 0 w 248"/>
                      <a:gd name="T11" fmla="*/ 0 h 525"/>
                      <a:gd name="T12" fmla="*/ 248 w 248"/>
                      <a:gd name="T13" fmla="*/ 525 h 5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T10" t="T11" r="T12" b="T13"/>
                    <a:pathLst>
                      <a:path w="248" h="525">
                        <a:moveTo>
                          <a:pt x="93" y="0"/>
                        </a:moveTo>
                        <a:lnTo>
                          <a:pt x="248" y="525"/>
                        </a:lnTo>
                        <a:lnTo>
                          <a:pt x="29" y="523"/>
                        </a:lnTo>
                        <a:lnTo>
                          <a:pt x="0" y="162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pPr algn="ctr" defTabSz="914400" eaLnBrk="1" fontAlgn="auto" latinLnBrk="1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600" b="1" kern="0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  <a:sym typeface="Arial"/>
                    </a:endParaRPr>
                  </a:p>
                </p:txBody>
              </p:sp>
              <p:sp>
                <p:nvSpPr>
                  <p:cNvPr id="16398" name="Rectangle 220">
                    <a:extLst>
                      <a:ext uri="{FF2B5EF4-FFF2-40B4-BE49-F238E27FC236}">
                        <a16:creationId xmlns:a16="http://schemas.microsoft.com/office/drawing/2014/main" id="{CC1C7B4E-A92A-FA85-8657-2CE62AAC94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" y="512"/>
                    <a:ext cx="3656" cy="44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defTabSz="914400" eaLnBrk="1" latinLnBrk="1" hangingPunct="1"/>
                    <a:endParaRPr lang="ko-KR" altLang="en-US" sz="1600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Gulim" panose="020B0600000101010101" pitchFamily="34" charset="-127"/>
                      <a:sym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16394" name="Picture 222" descr="바코드">
                  <a:extLst>
                    <a:ext uri="{FF2B5EF4-FFF2-40B4-BE49-F238E27FC236}">
                      <a16:creationId xmlns:a16="http://schemas.microsoft.com/office/drawing/2014/main" id="{6880032B-32CA-FEE1-1D88-3225BB454F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07" t="9724" r="20175" b="6055"/>
                <a:stretch>
                  <a:fillRect/>
                </a:stretch>
              </p:blipFill>
              <p:spPr bwMode="auto">
                <a:xfrm>
                  <a:off x="242" y="17"/>
                  <a:ext cx="52" cy="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395" name="AutoShape 223">
                  <a:extLst>
                    <a:ext uri="{FF2B5EF4-FFF2-40B4-BE49-F238E27FC236}">
                      <a16:creationId xmlns:a16="http://schemas.microsoft.com/office/drawing/2014/main" id="{202F6DD0-C0E2-B1AB-F933-76CA6CF4D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" y="9"/>
                  <a:ext cx="300" cy="48"/>
                </a:xfrm>
                <a:prstGeom prst="roundRect">
                  <a:avLst>
                    <a:gd name="adj" fmla="val 20227"/>
                  </a:avLst>
                </a:prstGeom>
                <a:gradFill rotWithShape="1">
                  <a:gsLst>
                    <a:gs pos="0">
                      <a:srgbClr val="C00000"/>
                    </a:gs>
                    <a:gs pos="3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6392" name="Text Box 224">
                <a:extLst>
                  <a:ext uri="{FF2B5EF4-FFF2-40B4-BE49-F238E27FC236}">
                    <a16:creationId xmlns:a16="http://schemas.microsoft.com/office/drawing/2014/main" id="{1573334D-1ED6-B3FE-5F14-3BED86B41D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7340" y="1856129"/>
                <a:ext cx="30691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>
                  <a:lnSpc>
                    <a:spcPct val="80000"/>
                  </a:lnSpc>
                </a:pPr>
                <a:r>
                  <a:rPr lang="en-US" altLang="zh-CN" sz="2000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6390" name="Rectangle 240">
              <a:extLst>
                <a:ext uri="{FF2B5EF4-FFF2-40B4-BE49-F238E27FC236}">
                  <a16:creationId xmlns:a16="http://schemas.microsoft.com/office/drawing/2014/main" id="{1C9034CB-BB42-DB0A-7BA6-BC2C9F4FC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721" y="1958358"/>
              <a:ext cx="4937402" cy="49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90000"/>
                </a:lnSpc>
              </a:pPr>
              <a:r>
                <a:rPr lang="en-US" altLang="zh-CN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Introduction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内容占位符 2">
            <a:extLst>
              <a:ext uri="{FF2B5EF4-FFF2-40B4-BE49-F238E27FC236}">
                <a16:creationId xmlns:a16="http://schemas.microsoft.com/office/drawing/2014/main" id="{874A80EA-300E-77F4-1899-C177EDB5C633}"/>
              </a:ext>
            </a:extLst>
          </p:cNvPr>
          <p:cNvSpPr txBox="1">
            <a:spLocks/>
          </p:cNvSpPr>
          <p:nvPr/>
        </p:nvSpPr>
        <p:spPr bwMode="auto">
          <a:xfrm>
            <a:off x="628650" y="2317750"/>
            <a:ext cx="78867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Translation symmetry along the </a:t>
            </a:r>
            <a:r>
              <a:rPr lang="en-US" altLang="zh-CN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 direction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The Eddington-Finkelstein coordinates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Use the shift freedom                           to  fix the position of the apparent horizon</a:t>
            </a:r>
          </a:p>
        </p:txBody>
      </p:sp>
      <p:pic>
        <p:nvPicPr>
          <p:cNvPr id="43010" name="图片 5">
            <a:extLst>
              <a:ext uri="{FF2B5EF4-FFF2-40B4-BE49-F238E27FC236}">
                <a16:creationId xmlns:a16="http://schemas.microsoft.com/office/drawing/2014/main" id="{15AB9AD4-70B8-533C-898B-9832B81A5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3473450"/>
            <a:ext cx="72517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文本框 6">
            <a:extLst>
              <a:ext uri="{FF2B5EF4-FFF2-40B4-BE49-F238E27FC236}">
                <a16:creationId xmlns:a16="http://schemas.microsoft.com/office/drawing/2014/main" id="{B958364A-5B5A-8BA5-18D8-BA9AF3A3A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4043363"/>
            <a:ext cx="106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endParaRPr lang="zh-C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2" name="图片 8">
            <a:extLst>
              <a:ext uri="{FF2B5EF4-FFF2-40B4-BE49-F238E27FC236}">
                <a16:creationId xmlns:a16="http://schemas.microsoft.com/office/drawing/2014/main" id="{926DF1F4-A98D-A1C7-EC3C-8B8C0D17A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4090988"/>
            <a:ext cx="11890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图片 11">
            <a:extLst>
              <a:ext uri="{FF2B5EF4-FFF2-40B4-BE49-F238E27FC236}">
                <a16:creationId xmlns:a16="http://schemas.microsoft.com/office/drawing/2014/main" id="{BA1D1C4A-587C-63E2-1F71-4B039124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4700588"/>
            <a:ext cx="1435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图片 13">
            <a:extLst>
              <a:ext uri="{FF2B5EF4-FFF2-40B4-BE49-F238E27FC236}">
                <a16:creationId xmlns:a16="http://schemas.microsoft.com/office/drawing/2014/main" id="{9E606437-C1D3-FD92-4B50-C095B9D28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5273675"/>
            <a:ext cx="14351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标题 1">
            <a:extLst>
              <a:ext uri="{FF2B5EF4-FFF2-40B4-BE49-F238E27FC236}">
                <a16:creationId xmlns:a16="http://schemas.microsoft.com/office/drawing/2014/main" id="{D7CEDD22-EEAB-791B-CE7E-E741E67DF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Dynamic evolution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08D0DA-A392-786B-2850-CA87F9BBB68C}"/>
              </a:ext>
            </a:extLst>
          </p:cNvPr>
          <p:cNvSpPr/>
          <p:nvPr/>
        </p:nvSpPr>
        <p:spPr>
          <a:xfrm>
            <a:off x="2703513" y="1952625"/>
            <a:ext cx="3738562" cy="34559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95DC69-4649-FB92-D1C9-AD1B67DCF1F2}"/>
              </a:ext>
            </a:extLst>
          </p:cNvPr>
          <p:cNvSpPr/>
          <p:nvPr/>
        </p:nvSpPr>
        <p:spPr>
          <a:xfrm>
            <a:off x="3179763" y="2098675"/>
            <a:ext cx="3089275" cy="3667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EF7C2F0-07B7-22B5-3E45-9307159E1E2A}"/>
              </a:ext>
            </a:extLst>
          </p:cNvPr>
          <p:cNvSpPr/>
          <p:nvPr/>
        </p:nvSpPr>
        <p:spPr>
          <a:xfrm>
            <a:off x="3179763" y="2646363"/>
            <a:ext cx="3089275" cy="36671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13AF3AA-9442-E033-29A9-5F82113353B5}"/>
              </a:ext>
            </a:extLst>
          </p:cNvPr>
          <p:cNvSpPr/>
          <p:nvPr/>
        </p:nvSpPr>
        <p:spPr>
          <a:xfrm>
            <a:off x="3179763" y="3194050"/>
            <a:ext cx="3089275" cy="3651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9CE466E-B002-6A53-3A7E-7814E29B1E59}"/>
              </a:ext>
            </a:extLst>
          </p:cNvPr>
          <p:cNvSpPr/>
          <p:nvPr/>
        </p:nvSpPr>
        <p:spPr>
          <a:xfrm>
            <a:off x="3179763" y="3767138"/>
            <a:ext cx="3089275" cy="3651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7DA64D6-9E3E-E4D3-B44B-DEF8A25941BB}"/>
              </a:ext>
            </a:extLst>
          </p:cNvPr>
          <p:cNvSpPr/>
          <p:nvPr/>
        </p:nvSpPr>
        <p:spPr>
          <a:xfrm>
            <a:off x="3179763" y="4333875"/>
            <a:ext cx="3089275" cy="3667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AE911F3-65CD-419A-0872-150037523D5D}"/>
              </a:ext>
            </a:extLst>
          </p:cNvPr>
          <p:cNvSpPr/>
          <p:nvPr/>
        </p:nvSpPr>
        <p:spPr>
          <a:xfrm>
            <a:off x="3170238" y="4906963"/>
            <a:ext cx="30988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宋体" charset="0"/>
            </a:endParaRPr>
          </a:p>
        </p:txBody>
      </p:sp>
      <p:pic>
        <p:nvPicPr>
          <p:cNvPr id="44040" name="图片 8">
            <a:extLst>
              <a:ext uri="{FF2B5EF4-FFF2-40B4-BE49-F238E27FC236}">
                <a16:creationId xmlns:a16="http://schemas.microsoft.com/office/drawing/2014/main" id="{31A8FEB0-CAC5-A4D1-BFD4-6E72218DE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2135188"/>
            <a:ext cx="222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图片 10">
            <a:extLst>
              <a:ext uri="{FF2B5EF4-FFF2-40B4-BE49-F238E27FC236}">
                <a16:creationId xmlns:a16="http://schemas.microsoft.com/office/drawing/2014/main" id="{4A880E4E-2283-F060-4698-6C32DF4A8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268663"/>
            <a:ext cx="384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图片 11">
            <a:extLst>
              <a:ext uri="{FF2B5EF4-FFF2-40B4-BE49-F238E27FC236}">
                <a16:creationId xmlns:a16="http://schemas.microsoft.com/office/drawing/2014/main" id="{0B2EC3F9-0F63-06A0-6F73-1343CF4F1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3843338"/>
            <a:ext cx="3873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图片 12">
            <a:extLst>
              <a:ext uri="{FF2B5EF4-FFF2-40B4-BE49-F238E27FC236}">
                <a16:creationId xmlns:a16="http://schemas.microsoft.com/office/drawing/2014/main" id="{E2FA8C35-9196-E99A-97E3-5DD51D8D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4476750"/>
            <a:ext cx="384175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图片 13">
            <a:extLst>
              <a:ext uri="{FF2B5EF4-FFF2-40B4-BE49-F238E27FC236}">
                <a16:creationId xmlns:a16="http://schemas.microsoft.com/office/drawing/2014/main" id="{80C8CAB1-A668-8265-7814-3F8C85FF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4979988"/>
            <a:ext cx="250825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326C3D4-13F0-EB41-2E54-A7A246568D28}"/>
              </a:ext>
            </a:extLst>
          </p:cNvPr>
          <p:cNvSpPr/>
          <p:nvPr/>
        </p:nvSpPr>
        <p:spPr>
          <a:xfrm>
            <a:off x="3252788" y="2135188"/>
            <a:ext cx="284162" cy="2794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  <a:cs typeface="宋体" charset="0"/>
              </a:rPr>
              <a:t>N</a:t>
            </a:r>
            <a:endParaRPr lang="zh-CN" altLang="en-US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9F3B9D4-B3A5-E83D-E8D2-97C12409275A}"/>
              </a:ext>
            </a:extLst>
          </p:cNvPr>
          <p:cNvSpPr/>
          <p:nvPr/>
        </p:nvSpPr>
        <p:spPr>
          <a:xfrm>
            <a:off x="5915025" y="2143125"/>
            <a:ext cx="284163" cy="2794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  <a:cs typeface="宋体" charset="0"/>
              </a:rPr>
              <a:t>N</a:t>
            </a:r>
            <a:endParaRPr lang="zh-CN" altLang="en-US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44047" name="文本框 16">
            <a:extLst>
              <a:ext uri="{FF2B5EF4-FFF2-40B4-BE49-F238E27FC236}">
                <a16:creationId xmlns:a16="http://schemas.microsoft.com/office/drawing/2014/main" id="{63114CA1-252B-2098-BAB8-0465FB293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8" y="2093913"/>
            <a:ext cx="6858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1300"/>
              <a:t>M</a:t>
            </a:r>
            <a:endParaRPr lang="zh-CN" altLang="en-US" sz="130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B922200-BBC5-F0BA-5C9C-F5D4CA77F7F0}"/>
              </a:ext>
            </a:extLst>
          </p:cNvPr>
          <p:cNvCxnSpPr>
            <a:cxnSpLocks/>
          </p:cNvCxnSpPr>
          <p:nvPr/>
        </p:nvCxnSpPr>
        <p:spPr>
          <a:xfrm>
            <a:off x="3582988" y="2359025"/>
            <a:ext cx="2282825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91B8644-47E4-6903-ACFA-3C31B11B6109}"/>
              </a:ext>
            </a:extLst>
          </p:cNvPr>
          <p:cNvCxnSpPr>
            <a:cxnSpLocks/>
          </p:cNvCxnSpPr>
          <p:nvPr/>
        </p:nvCxnSpPr>
        <p:spPr>
          <a:xfrm>
            <a:off x="4657725" y="2465388"/>
            <a:ext cx="0" cy="180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D32B906-8AF1-5EBE-9A39-1B92EAFA956B}"/>
              </a:ext>
            </a:extLst>
          </p:cNvPr>
          <p:cNvCxnSpPr>
            <a:cxnSpLocks/>
          </p:cNvCxnSpPr>
          <p:nvPr/>
        </p:nvCxnSpPr>
        <p:spPr>
          <a:xfrm>
            <a:off x="4657725" y="3011488"/>
            <a:ext cx="0" cy="180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680EF6A-6A6A-A0FA-14A0-91DF82D106D8}"/>
              </a:ext>
            </a:extLst>
          </p:cNvPr>
          <p:cNvCxnSpPr>
            <a:cxnSpLocks/>
          </p:cNvCxnSpPr>
          <p:nvPr/>
        </p:nvCxnSpPr>
        <p:spPr>
          <a:xfrm>
            <a:off x="4657725" y="3586163"/>
            <a:ext cx="0" cy="180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35B48B0-24F4-09B5-FEBE-9C994C40586D}"/>
              </a:ext>
            </a:extLst>
          </p:cNvPr>
          <p:cNvCxnSpPr>
            <a:cxnSpLocks/>
          </p:cNvCxnSpPr>
          <p:nvPr/>
        </p:nvCxnSpPr>
        <p:spPr>
          <a:xfrm>
            <a:off x="4651375" y="4132263"/>
            <a:ext cx="0" cy="180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72C8A0B-FA45-9ABE-0995-9C8E07B133D3}"/>
              </a:ext>
            </a:extLst>
          </p:cNvPr>
          <p:cNvCxnSpPr>
            <a:cxnSpLocks/>
          </p:cNvCxnSpPr>
          <p:nvPr/>
        </p:nvCxnSpPr>
        <p:spPr>
          <a:xfrm>
            <a:off x="4659313" y="4700588"/>
            <a:ext cx="0" cy="180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1628F58-7842-FC4C-4A67-071E46A7ECE1}"/>
              </a:ext>
            </a:extLst>
          </p:cNvPr>
          <p:cNvCxnSpPr>
            <a:cxnSpLocks/>
          </p:cNvCxnSpPr>
          <p:nvPr/>
        </p:nvCxnSpPr>
        <p:spPr>
          <a:xfrm>
            <a:off x="3179763" y="3192463"/>
            <a:ext cx="3089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563066F3-7AC1-276A-C84F-EFD868C29472}"/>
              </a:ext>
            </a:extLst>
          </p:cNvPr>
          <p:cNvCxnSpPr>
            <a:cxnSpLocks/>
          </p:cNvCxnSpPr>
          <p:nvPr/>
        </p:nvCxnSpPr>
        <p:spPr>
          <a:xfrm>
            <a:off x="3170238" y="4906963"/>
            <a:ext cx="30876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56" name="图片 25">
            <a:extLst>
              <a:ext uri="{FF2B5EF4-FFF2-40B4-BE49-F238E27FC236}">
                <a16:creationId xmlns:a16="http://schemas.microsoft.com/office/drawing/2014/main" id="{21D2C02D-8A57-D809-1F79-BB27F571A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2089150"/>
            <a:ext cx="10017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C47071E-C143-F92F-DADC-571618B6BF9F}"/>
              </a:ext>
            </a:extLst>
          </p:cNvPr>
          <p:cNvCxnSpPr>
            <a:cxnSpLocks/>
          </p:cNvCxnSpPr>
          <p:nvPr/>
        </p:nvCxnSpPr>
        <p:spPr>
          <a:xfrm>
            <a:off x="1770063" y="2224088"/>
            <a:ext cx="8937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334236D1-1AB6-2505-0699-A2F5BCD33FA7}"/>
              </a:ext>
            </a:extLst>
          </p:cNvPr>
          <p:cNvCxnSpPr>
            <a:cxnSpLocks/>
          </p:cNvCxnSpPr>
          <p:nvPr/>
        </p:nvCxnSpPr>
        <p:spPr>
          <a:xfrm flipV="1">
            <a:off x="1770063" y="2828925"/>
            <a:ext cx="933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59" name="图片 29">
            <a:extLst>
              <a:ext uri="{FF2B5EF4-FFF2-40B4-BE49-F238E27FC236}">
                <a16:creationId xmlns:a16="http://schemas.microsoft.com/office/drawing/2014/main" id="{D9C0D43E-080A-CF5A-5B24-C2CE95FD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4371975"/>
            <a:ext cx="3905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1D581559-D189-C510-0061-A5B894F249A0}"/>
              </a:ext>
            </a:extLst>
          </p:cNvPr>
          <p:cNvCxnSpPr/>
          <p:nvPr/>
        </p:nvCxnSpPr>
        <p:spPr>
          <a:xfrm>
            <a:off x="6448425" y="4516438"/>
            <a:ext cx="13700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61" name="图片 31">
            <a:extLst>
              <a:ext uri="{FF2B5EF4-FFF2-40B4-BE49-F238E27FC236}">
                <a16:creationId xmlns:a16="http://schemas.microsoft.com/office/drawing/2014/main" id="{4EF57B31-DC3F-B788-3524-75EC89029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843338"/>
            <a:ext cx="388938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4131D72-A535-5957-D9C3-28A9771DC8CD}"/>
              </a:ext>
            </a:extLst>
          </p:cNvPr>
          <p:cNvCxnSpPr>
            <a:cxnSpLocks/>
          </p:cNvCxnSpPr>
          <p:nvPr/>
        </p:nvCxnSpPr>
        <p:spPr>
          <a:xfrm>
            <a:off x="6448425" y="3951288"/>
            <a:ext cx="13700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63" name="图片 33">
            <a:extLst>
              <a:ext uri="{FF2B5EF4-FFF2-40B4-BE49-F238E27FC236}">
                <a16:creationId xmlns:a16="http://schemas.microsoft.com/office/drawing/2014/main" id="{3D01390D-9F0D-F0F2-BEAA-221AB8E8B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4957763"/>
            <a:ext cx="3794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63F17831-25CB-70C2-5B94-5DA77634090E}"/>
              </a:ext>
            </a:extLst>
          </p:cNvPr>
          <p:cNvCxnSpPr/>
          <p:nvPr/>
        </p:nvCxnSpPr>
        <p:spPr>
          <a:xfrm>
            <a:off x="6448425" y="5091113"/>
            <a:ext cx="13811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肘形 36">
            <a:extLst>
              <a:ext uri="{FF2B5EF4-FFF2-40B4-BE49-F238E27FC236}">
                <a16:creationId xmlns:a16="http://schemas.microsoft.com/office/drawing/2014/main" id="{BCFE04EF-E143-9CF5-E8AA-479A7D7607D4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6020594" y="3960019"/>
            <a:ext cx="360362" cy="325755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66" name="图片 37">
            <a:extLst>
              <a:ext uri="{FF2B5EF4-FFF2-40B4-BE49-F238E27FC236}">
                <a16:creationId xmlns:a16="http://schemas.microsoft.com/office/drawing/2014/main" id="{CEB6968A-56EA-48CD-DE7C-16467D9F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54" b="83853"/>
          <a:stretch>
            <a:fillRect/>
          </a:stretch>
        </p:blipFill>
        <p:spPr bwMode="auto">
          <a:xfrm>
            <a:off x="5589588" y="5526088"/>
            <a:ext cx="11080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7" name="图片 39">
            <a:extLst>
              <a:ext uri="{FF2B5EF4-FFF2-40B4-BE49-F238E27FC236}">
                <a16:creationId xmlns:a16="http://schemas.microsoft.com/office/drawing/2014/main" id="{44BFCA2A-3A27-A63C-DD86-C558376E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2741613"/>
            <a:ext cx="225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8" name="图片 41">
            <a:extLst>
              <a:ext uri="{FF2B5EF4-FFF2-40B4-BE49-F238E27FC236}">
                <a16:creationId xmlns:a16="http://schemas.microsoft.com/office/drawing/2014/main" id="{B06F070A-F291-77E9-F622-F4819680E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671763"/>
            <a:ext cx="2555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9" name="图片 43">
            <a:extLst>
              <a:ext uri="{FF2B5EF4-FFF2-40B4-BE49-F238E27FC236}">
                <a16:creationId xmlns:a16="http://schemas.microsoft.com/office/drawing/2014/main" id="{104C8E12-C23D-5B0C-F56F-C342ADD7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5589588"/>
            <a:ext cx="4556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70" name="文本框 56">
            <a:extLst>
              <a:ext uri="{FF2B5EF4-FFF2-40B4-BE49-F238E27FC236}">
                <a16:creationId xmlns:a16="http://schemas.microsoft.com/office/drawing/2014/main" id="{0D05631F-1A4F-40FC-0851-99032953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3603625"/>
            <a:ext cx="21717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1300">
                <a:latin typeface="Times New Roman" panose="02020603050405020304" pitchFamily="18" charset="0"/>
                <a:cs typeface="Times New Roman" panose="02020603050405020304" pitchFamily="18" charset="0"/>
              </a:rPr>
              <a:t>[P.M. Chesler &amp; L.G. Yaffe, arXiv:1309.1439]</a:t>
            </a:r>
            <a:endParaRPr lang="zh-CN" altLang="en-US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71" name="标题 1">
            <a:extLst>
              <a:ext uri="{FF2B5EF4-FFF2-40B4-BE49-F238E27FC236}">
                <a16:creationId xmlns:a16="http://schemas.microsoft.com/office/drawing/2014/main" id="{8F979041-06D5-94EF-61D9-590DBB1C7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Dynamic evolution – numerical scheme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内容占位符 2">
            <a:extLst>
              <a:ext uri="{FF2B5EF4-FFF2-40B4-BE49-F238E27FC236}">
                <a16:creationId xmlns:a16="http://schemas.microsoft.com/office/drawing/2014/main" id="{84D40E88-5F88-4A55-2559-16BBBA685176}"/>
              </a:ext>
            </a:extLst>
          </p:cNvPr>
          <p:cNvSpPr txBox="1">
            <a:spLocks/>
          </p:cNvSpPr>
          <p:nvPr/>
        </p:nvSpPr>
        <p:spPr bwMode="auto">
          <a:xfrm>
            <a:off x="628650" y="2039938"/>
            <a:ext cx="78867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 + perturbation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Energy density</a:t>
            </a:r>
            <a:endParaRPr lang="zh-C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图片 6">
            <a:extLst>
              <a:ext uri="{FF2B5EF4-FFF2-40B4-BE49-F238E27FC236}">
                <a16:creationId xmlns:a16="http://schemas.microsoft.com/office/drawing/2014/main" id="{AD5724B4-D263-9C34-BC0B-F5D40E98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446338"/>
            <a:ext cx="41132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图片 5">
            <a:extLst>
              <a:ext uri="{FF2B5EF4-FFF2-40B4-BE49-F238E27FC236}">
                <a16:creationId xmlns:a16="http://schemas.microsoft.com/office/drawing/2014/main" id="{2DACC3F9-F8CB-EBFA-F3A4-3B90E61D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59138"/>
            <a:ext cx="331152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标题 1">
            <a:extLst>
              <a:ext uri="{FF2B5EF4-FFF2-40B4-BE49-F238E27FC236}">
                <a16:creationId xmlns:a16="http://schemas.microsoft.com/office/drawing/2014/main" id="{A03517AA-D146-12E9-A687-E215A0D5E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Phase separation from spinodal instability of the unstable state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8F5DE0-A7E3-B99E-76E2-43DCA4873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3428999"/>
            <a:ext cx="3088231" cy="2607277"/>
          </a:xfrm>
          <a:prstGeom prst="rect">
            <a:avLst/>
          </a:prstGeom>
        </p:spPr>
      </p:pic>
      <p:sp>
        <p:nvSpPr>
          <p:cNvPr id="2" name="Cloud 8">
            <a:extLst>
              <a:ext uri="{FF2B5EF4-FFF2-40B4-BE49-F238E27FC236}">
                <a16:creationId xmlns:a16="http://schemas.microsoft.com/office/drawing/2014/main" id="{FC11B1F2-FAB4-E265-75BF-2B6988619A1D}"/>
              </a:ext>
            </a:extLst>
          </p:cNvPr>
          <p:cNvSpPr/>
          <p:nvPr/>
        </p:nvSpPr>
        <p:spPr>
          <a:xfrm>
            <a:off x="3261764" y="5490710"/>
            <a:ext cx="1824634" cy="87085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Phase separation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CD3CEF1-F174-FB01-839F-E5CECF736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544"/>
            <a:ext cx="9144000" cy="5228617"/>
          </a:xfrm>
          <a:prstGeom prst="rect">
            <a:avLst/>
          </a:prstGeom>
        </p:spPr>
      </p:pic>
      <p:sp>
        <p:nvSpPr>
          <p:cNvPr id="7" name="Cloud 8">
            <a:extLst>
              <a:ext uri="{FF2B5EF4-FFF2-40B4-BE49-F238E27FC236}">
                <a16:creationId xmlns:a16="http://schemas.microsoft.com/office/drawing/2014/main" id="{C4336E1A-75C4-3572-E2DA-BED1BCE970C8}"/>
              </a:ext>
            </a:extLst>
          </p:cNvPr>
          <p:cNvSpPr/>
          <p:nvPr/>
        </p:nvSpPr>
        <p:spPr>
          <a:xfrm>
            <a:off x="3659683" y="4090087"/>
            <a:ext cx="1824634" cy="109975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Inhomo critical behavior</a:t>
            </a:r>
            <a:endParaRPr 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5E3803C-587F-5ABC-626F-9288A9D16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39" y="6142161"/>
            <a:ext cx="1880921" cy="30036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C1326D13-8406-7046-F136-D3F4AE277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Critical nucleation from the superheated state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7570EE-0184-A08E-F038-2D4F6CAE1E0E}"/>
              </a:ext>
            </a:extLst>
          </p:cNvPr>
          <p:cNvSpPr txBox="1"/>
          <p:nvPr/>
        </p:nvSpPr>
        <p:spPr>
          <a:xfrm>
            <a:off x="2958768" y="1321372"/>
            <a:ext cx="322646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>
                <a:latin typeface="Arial" panose="020B0604020202020204" pitchFamily="34" charset="0"/>
                <a:ea typeface="宋体" panose="02010600030101010101" pitchFamily="2" charset="-122"/>
              </a:rPr>
              <a:t>Our work, arXiv:2209.12789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18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en-US" altLang="zh-CN" sz="2400">
                <a:solidFill>
                  <a:srgbClr val="FF0000"/>
                </a:solidFill>
              </a:rPr>
              <a:t>﻿The quantitative landscape </a:t>
            </a:r>
            <a:r>
              <a:rPr lang="en-US" altLang="zh-CN" sz="2400" dirty="0">
                <a:solidFill>
                  <a:srgbClr val="FF0000"/>
                </a:solidFill>
              </a:rPr>
              <a:t>picture </a:t>
            </a:r>
            <a:r>
              <a:rPr lang="en-US" altLang="zh-CN" sz="2400">
                <a:solidFill>
                  <a:srgbClr val="FF0000"/>
                </a:solidFill>
              </a:rPr>
              <a:t>for holo systems with backreaction (and more general gravitational systems)?</a:t>
            </a:r>
            <a:endParaRPr lang="en-US" altLang="zh-CN" sz="2400" dirty="0"/>
          </a:p>
          <a:p>
            <a:pPr lvl="1"/>
            <a:r>
              <a:rPr lang="en-US" altLang="zh-CN" sz="2400"/>
              <a:t>The landscape picture is expected to hold universally for gravitational systems</a:t>
            </a:r>
          </a:p>
          <a:p>
            <a:pPr lvl="2"/>
            <a:r>
              <a:rPr lang="en-US" altLang="zh-CN" sz="2000"/>
              <a:t>The </a:t>
            </a:r>
            <a:r>
              <a:rPr lang="en-US" altLang="zh-CN" sz="2000">
                <a:solidFill>
                  <a:srgbClr val="0070C0"/>
                </a:solidFill>
              </a:rPr>
              <a:t>three states </a:t>
            </a:r>
            <a:r>
              <a:rPr lang="en-US" altLang="zh-CN" sz="2000"/>
              <a:t>for 1</a:t>
            </a:r>
            <a:r>
              <a:rPr lang="en-US" altLang="zh-CN" sz="2000" baseline="30000"/>
              <a:t>st</a:t>
            </a:r>
            <a:r>
              <a:rPr lang="en-US" altLang="zh-CN" sz="2000"/>
              <a:t> order phase transitions</a:t>
            </a:r>
          </a:p>
          <a:p>
            <a:pPr lvl="2"/>
            <a:r>
              <a:rPr lang="en-US" altLang="zh-CN" sz="2000"/>
              <a:t>The </a:t>
            </a:r>
            <a:r>
              <a:rPr lang="en-US" altLang="zh-CN" sz="2000">
                <a:solidFill>
                  <a:srgbClr val="0070C0"/>
                </a:solidFill>
              </a:rPr>
              <a:t>critical behavior </a:t>
            </a:r>
            <a:r>
              <a:rPr lang="en-US" altLang="zh-CN" sz="2000"/>
              <a:t>related to the fact that the critical state (as  the unstable one of those states) is the </a:t>
            </a:r>
            <a:r>
              <a:rPr lang="en-US" altLang="zh-CN" sz="2000">
                <a:solidFill>
                  <a:srgbClr val="0070C0"/>
                </a:solidFill>
              </a:rPr>
              <a:t>lowest barrier</a:t>
            </a:r>
            <a:r>
              <a:rPr lang="en-US" altLang="zh-CN" sz="2000"/>
              <a:t> of the transition (a saddle point on the landscape)</a:t>
            </a:r>
          </a:p>
          <a:p>
            <a:pPr lvl="1"/>
            <a:r>
              <a:rPr lang="en-US" altLang="zh-CN" sz="2400"/>
              <a:t>The quantitative description of the landscape in AdS or closed gravitational systems (in progress)</a:t>
            </a:r>
          </a:p>
          <a:p>
            <a:pPr lvl="2"/>
            <a:r>
              <a:rPr lang="en-US" altLang="zh-CN" sz="2000">
                <a:solidFill>
                  <a:srgbClr val="0070C0"/>
                </a:solidFill>
              </a:rPr>
              <a:t>Entropy</a:t>
            </a:r>
            <a:r>
              <a:rPr lang="en-US" altLang="zh-CN" sz="2000"/>
              <a:t> landscape for the isolated system</a:t>
            </a:r>
            <a:endParaRPr lang="en-US" altLang="zh-CN" sz="2000" dirty="0"/>
          </a:p>
          <a:p>
            <a:pPr lvl="1"/>
            <a:r>
              <a:rPr lang="en-US" altLang="zh-CN" sz="2400"/>
              <a:t>The difficulties for the dynamical transitions in the asymptotically flat case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545178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组合 3">
            <a:extLst>
              <a:ext uri="{FF2B5EF4-FFF2-40B4-BE49-F238E27FC236}">
                <a16:creationId xmlns:a16="http://schemas.microsoft.com/office/drawing/2014/main" id="{ED078CAE-B3CE-461F-96B0-3A4BEDC22ABE}"/>
              </a:ext>
            </a:extLst>
          </p:cNvPr>
          <p:cNvGrpSpPr>
            <a:grpSpLocks/>
          </p:cNvGrpSpPr>
          <p:nvPr/>
        </p:nvGrpSpPr>
        <p:grpSpPr bwMode="auto">
          <a:xfrm>
            <a:off x="688975" y="4479925"/>
            <a:ext cx="7816850" cy="639763"/>
            <a:chOff x="3140324" y="1904446"/>
            <a:chExt cx="6014787" cy="640607"/>
          </a:xfrm>
        </p:grpSpPr>
        <p:grpSp>
          <p:nvGrpSpPr>
            <p:cNvPr id="56352" name="组合 68">
              <a:extLst>
                <a:ext uri="{FF2B5EF4-FFF2-40B4-BE49-F238E27FC236}">
                  <a16:creationId xmlns:a16="http://schemas.microsoft.com/office/drawing/2014/main" id="{69CD12EB-4375-581F-9EB9-A3129F95C7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0324" y="1904446"/>
              <a:ext cx="6014787" cy="640607"/>
              <a:chOff x="1892288" y="1687439"/>
              <a:chExt cx="5386387" cy="625982"/>
            </a:xfrm>
          </p:grpSpPr>
          <p:grpSp>
            <p:nvGrpSpPr>
              <p:cNvPr id="56354" name="Group 50">
                <a:extLst>
                  <a:ext uri="{FF2B5EF4-FFF2-40B4-BE49-F238E27FC236}">
                    <a16:creationId xmlns:a16="http://schemas.microsoft.com/office/drawing/2014/main" id="{4A27453C-EA1F-E48A-43DA-E31A17EBEE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288" y="1687439"/>
                <a:ext cx="5386387" cy="625982"/>
                <a:chOff x="0" y="0"/>
                <a:chExt cx="2264" cy="308"/>
              </a:xfrm>
            </p:grpSpPr>
            <p:grpSp>
              <p:nvGrpSpPr>
                <p:cNvPr id="56356" name="Group 53">
                  <a:extLst>
                    <a:ext uri="{FF2B5EF4-FFF2-40B4-BE49-F238E27FC236}">
                      <a16:creationId xmlns:a16="http://schemas.microsoft.com/office/drawing/2014/main" id="{5E1E8238-3B85-4666-3FC7-A8061EF84B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264" cy="308"/>
                  <a:chOff x="0" y="0"/>
                  <a:chExt cx="4097" cy="557"/>
                </a:xfrm>
              </p:grpSpPr>
              <p:sp>
                <p:nvSpPr>
                  <p:cNvPr id="56359" name="AutoShape 219">
                    <a:extLst>
                      <a:ext uri="{FF2B5EF4-FFF2-40B4-BE49-F238E27FC236}">
                        <a16:creationId xmlns:a16="http://schemas.microsoft.com/office/drawing/2014/main" id="{5CB7305D-3000-C8EB-AB56-A87050C81E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578" cy="557"/>
                  </a:xfrm>
                  <a:prstGeom prst="roundRect">
                    <a:avLst>
                      <a:gd name="adj" fmla="val 5028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defTabSz="914400" eaLnBrk="1" latinLnBrk="1" hangingPunct="1"/>
                    <a:endParaRPr lang="ko-KR" altLang="en-US" sz="1600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Gulim" panose="020B0600000101010101" pitchFamily="34" charset="-127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" name="Freeform 221">
                    <a:extLst>
                      <a:ext uri="{FF2B5EF4-FFF2-40B4-BE49-F238E27FC236}">
                        <a16:creationId xmlns:a16="http://schemas.microsoft.com/office/drawing/2014/main" id="{F598BB82-B2FF-6352-29D1-0D0151CF88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1" y="14"/>
                    <a:ext cx="250" cy="525"/>
                  </a:xfrm>
                  <a:custGeom>
                    <a:avLst/>
                    <a:gdLst>
                      <a:gd name="T0" fmla="*/ 93 w 248"/>
                      <a:gd name="T1" fmla="*/ 0 h 525"/>
                      <a:gd name="T2" fmla="*/ 248 w 248"/>
                      <a:gd name="T3" fmla="*/ 525 h 525"/>
                      <a:gd name="T4" fmla="*/ 29 w 248"/>
                      <a:gd name="T5" fmla="*/ 523 h 525"/>
                      <a:gd name="T6" fmla="*/ 0 w 248"/>
                      <a:gd name="T7" fmla="*/ 162 h 525"/>
                      <a:gd name="T8" fmla="*/ 93 w 248"/>
                      <a:gd name="T9" fmla="*/ 0 h 525"/>
                      <a:gd name="T10" fmla="*/ 0 w 248"/>
                      <a:gd name="T11" fmla="*/ 0 h 525"/>
                      <a:gd name="T12" fmla="*/ 248 w 248"/>
                      <a:gd name="T13" fmla="*/ 525 h 5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T10" t="T11" r="T12" b="T13"/>
                    <a:pathLst>
                      <a:path w="248" h="525">
                        <a:moveTo>
                          <a:pt x="93" y="0"/>
                        </a:moveTo>
                        <a:lnTo>
                          <a:pt x="248" y="525"/>
                        </a:lnTo>
                        <a:lnTo>
                          <a:pt x="29" y="523"/>
                        </a:lnTo>
                        <a:lnTo>
                          <a:pt x="0" y="162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pPr algn="ctr" defTabSz="914400" fontAlgn="auto" latinLnBrk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600" b="1" kern="0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  <a:sym typeface="Arial"/>
                    </a:endParaRPr>
                  </a:p>
                </p:txBody>
              </p:sp>
              <p:sp>
                <p:nvSpPr>
                  <p:cNvPr id="56361" name="Rectangle 220">
                    <a:extLst>
                      <a:ext uri="{FF2B5EF4-FFF2-40B4-BE49-F238E27FC236}">
                        <a16:creationId xmlns:a16="http://schemas.microsoft.com/office/drawing/2014/main" id="{E94130E1-F834-ADA5-4830-61D3574E07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" y="511"/>
                    <a:ext cx="3656" cy="44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defTabSz="914400" eaLnBrk="1" latinLnBrk="1" hangingPunct="1"/>
                    <a:endParaRPr lang="ko-KR" altLang="en-US" sz="1600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Gulim" panose="020B0600000101010101" pitchFamily="34" charset="-127"/>
                      <a:sym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56357" name="Picture 222" descr="바코드">
                  <a:extLst>
                    <a:ext uri="{FF2B5EF4-FFF2-40B4-BE49-F238E27FC236}">
                      <a16:creationId xmlns:a16="http://schemas.microsoft.com/office/drawing/2014/main" id="{5DAAF1DB-9B3B-6998-8714-83ACC18FDE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07" t="9724" r="20175" b="6055"/>
                <a:stretch>
                  <a:fillRect/>
                </a:stretch>
              </p:blipFill>
              <p:spPr bwMode="auto">
                <a:xfrm>
                  <a:off x="242" y="17"/>
                  <a:ext cx="52" cy="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58" name="AutoShape 223">
                  <a:extLst>
                    <a:ext uri="{FF2B5EF4-FFF2-40B4-BE49-F238E27FC236}">
                      <a16:creationId xmlns:a16="http://schemas.microsoft.com/office/drawing/2014/main" id="{89F008F8-A5F5-9F7B-74AC-EE4C70B5A3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" y="9"/>
                  <a:ext cx="300" cy="48"/>
                </a:xfrm>
                <a:prstGeom prst="roundRect">
                  <a:avLst>
                    <a:gd name="adj" fmla="val 20227"/>
                  </a:avLst>
                </a:prstGeom>
                <a:gradFill rotWithShape="1">
                  <a:gsLst>
                    <a:gs pos="0">
                      <a:srgbClr val="C00000"/>
                    </a:gs>
                    <a:gs pos="3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56355" name="Text Box 224">
                <a:extLst>
                  <a:ext uri="{FF2B5EF4-FFF2-40B4-BE49-F238E27FC236}">
                    <a16:creationId xmlns:a16="http://schemas.microsoft.com/office/drawing/2014/main" id="{24F43DC5-2998-B3B2-0A7B-542B8CCC6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7340" y="1856129"/>
                <a:ext cx="30691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>
                  <a:lnSpc>
                    <a:spcPct val="80000"/>
                  </a:lnSpc>
                </a:pPr>
                <a:r>
                  <a:rPr lang="en-US" altLang="zh-CN" sz="2000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56353" name="Rectangle 240">
              <a:extLst>
                <a:ext uri="{FF2B5EF4-FFF2-40B4-BE49-F238E27FC236}">
                  <a16:creationId xmlns:a16="http://schemas.microsoft.com/office/drawing/2014/main" id="{9DB872EF-F74B-0F74-9FDD-53226F924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721" y="1958492"/>
              <a:ext cx="4937402" cy="49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Concluding remarks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6322" name="组合 14">
            <a:extLst>
              <a:ext uri="{FF2B5EF4-FFF2-40B4-BE49-F238E27FC236}">
                <a16:creationId xmlns:a16="http://schemas.microsoft.com/office/drawing/2014/main" id="{F470FBF0-3D7F-B43F-C178-38A87AB6E289}"/>
              </a:ext>
            </a:extLst>
          </p:cNvPr>
          <p:cNvGrpSpPr>
            <a:grpSpLocks/>
          </p:cNvGrpSpPr>
          <p:nvPr/>
        </p:nvGrpSpPr>
        <p:grpSpPr bwMode="auto">
          <a:xfrm>
            <a:off x="676275" y="1625600"/>
            <a:ext cx="7816850" cy="646113"/>
            <a:chOff x="1892288" y="3563687"/>
            <a:chExt cx="5386387" cy="630663"/>
          </a:xfrm>
        </p:grpSpPr>
        <p:sp>
          <p:nvSpPr>
            <p:cNvPr id="56343" name="Rectangle 239">
              <a:extLst>
                <a:ext uri="{FF2B5EF4-FFF2-40B4-BE49-F238E27FC236}">
                  <a16:creationId xmlns:a16="http://schemas.microsoft.com/office/drawing/2014/main" id="{497764BC-290C-9806-53D2-18AE1F7AE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610" y="3563687"/>
              <a:ext cx="4420469" cy="46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sz="2800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Introduction</a:t>
              </a:r>
              <a:endPara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6344" name="Group 50">
              <a:extLst>
                <a:ext uri="{FF2B5EF4-FFF2-40B4-BE49-F238E27FC236}">
                  <a16:creationId xmlns:a16="http://schemas.microsoft.com/office/drawing/2014/main" id="{9A1B59EE-0544-E539-1BEC-E9FAA7551F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3568368"/>
              <a:ext cx="5386387" cy="625982"/>
              <a:chOff x="0" y="0"/>
              <a:chExt cx="2264" cy="308"/>
            </a:xfrm>
          </p:grpSpPr>
          <p:grpSp>
            <p:nvGrpSpPr>
              <p:cNvPr id="56346" name="Group 53">
                <a:extLst>
                  <a:ext uri="{FF2B5EF4-FFF2-40B4-BE49-F238E27FC236}">
                    <a16:creationId xmlns:a16="http://schemas.microsoft.com/office/drawing/2014/main" id="{821E5F1F-B3A7-326B-EF36-4AF0E82B52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56349" name="AutoShape 219">
                  <a:extLst>
                    <a:ext uri="{FF2B5EF4-FFF2-40B4-BE49-F238E27FC236}">
                      <a16:creationId xmlns:a16="http://schemas.microsoft.com/office/drawing/2014/main" id="{C0E57B50-BEC6-4539-C417-C30E678AEC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Freeform 221">
                  <a:extLst>
                    <a:ext uri="{FF2B5EF4-FFF2-40B4-BE49-F238E27FC236}">
                      <a16:creationId xmlns:a16="http://schemas.microsoft.com/office/drawing/2014/main" id="{927519D0-BAB1-11C7-BA41-A6B1A93B8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4"/>
                  <a:ext cx="250" cy="525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fontAlgn="auto" latinLnBrk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56351" name="Rectangle 220">
                  <a:extLst>
                    <a:ext uri="{FF2B5EF4-FFF2-40B4-BE49-F238E27FC236}">
                      <a16:creationId xmlns:a16="http://schemas.microsoft.com/office/drawing/2014/main" id="{1E5F720F-D44F-8C92-D354-DF39B9775C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1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56347" name="Picture 222" descr="바코드">
                <a:extLst>
                  <a:ext uri="{FF2B5EF4-FFF2-40B4-BE49-F238E27FC236}">
                    <a16:creationId xmlns:a16="http://schemas.microsoft.com/office/drawing/2014/main" id="{5BF68C4C-F8DB-ED21-8BDA-71C147B347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48" name="AutoShape 223">
                <a:extLst>
                  <a:ext uri="{FF2B5EF4-FFF2-40B4-BE49-F238E27FC236}">
                    <a16:creationId xmlns:a16="http://schemas.microsoft.com/office/drawing/2014/main" id="{3081CC6A-F7E8-C5A6-DF12-EBF704F85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6345" name="Text Box 224">
              <a:extLst>
                <a:ext uri="{FF2B5EF4-FFF2-40B4-BE49-F238E27FC236}">
                  <a16:creationId xmlns:a16="http://schemas.microsoft.com/office/drawing/2014/main" id="{7E2D6FE0-7D51-1C8C-1726-A2E785387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323" y="3737235"/>
              <a:ext cx="307388" cy="246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6323" name="组合 24">
            <a:extLst>
              <a:ext uri="{FF2B5EF4-FFF2-40B4-BE49-F238E27FC236}">
                <a16:creationId xmlns:a16="http://schemas.microsoft.com/office/drawing/2014/main" id="{0F021526-CC58-06C8-B8D7-F6216E47F858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2570163"/>
            <a:ext cx="7818437" cy="641350"/>
            <a:chOff x="1892288" y="2581490"/>
            <a:chExt cx="5386387" cy="625982"/>
          </a:xfrm>
        </p:grpSpPr>
        <p:sp>
          <p:nvSpPr>
            <p:cNvPr id="56334" name="Rectangle 240">
              <a:extLst>
                <a:ext uri="{FF2B5EF4-FFF2-40B4-BE49-F238E27FC236}">
                  <a16:creationId xmlns:a16="http://schemas.microsoft.com/office/drawing/2014/main" id="{8A2701E3-3732-8F2D-F944-95B17E796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511" y="2598534"/>
              <a:ext cx="4420666" cy="414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1st order phase (dynamic) transition</a:t>
              </a:r>
              <a:endParaRPr lang="zh-CN" altLang="en-US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6335" name="Group 50">
              <a:extLst>
                <a:ext uri="{FF2B5EF4-FFF2-40B4-BE49-F238E27FC236}">
                  <a16:creationId xmlns:a16="http://schemas.microsoft.com/office/drawing/2014/main" id="{7C7C6F98-4D51-DD76-9AA2-3E7CD12BB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2581490"/>
              <a:ext cx="5386387" cy="625982"/>
              <a:chOff x="0" y="0"/>
              <a:chExt cx="2264" cy="308"/>
            </a:xfrm>
          </p:grpSpPr>
          <p:grpSp>
            <p:nvGrpSpPr>
              <p:cNvPr id="56337" name="Group 53">
                <a:extLst>
                  <a:ext uri="{FF2B5EF4-FFF2-40B4-BE49-F238E27FC236}">
                    <a16:creationId xmlns:a16="http://schemas.microsoft.com/office/drawing/2014/main" id="{B36C8871-1D7E-B784-461F-5D4AE38652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56340" name="AutoShape 219">
                  <a:extLst>
                    <a:ext uri="{FF2B5EF4-FFF2-40B4-BE49-F238E27FC236}">
                      <a16:creationId xmlns:a16="http://schemas.microsoft.com/office/drawing/2014/main" id="{1345A960-C255-3FC5-D329-FAE4B17A4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" name="Freeform 221">
                  <a:extLst>
                    <a:ext uri="{FF2B5EF4-FFF2-40B4-BE49-F238E27FC236}">
                      <a16:creationId xmlns:a16="http://schemas.microsoft.com/office/drawing/2014/main" id="{CAC579F4-344A-15A0-FE35-64704231AE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4"/>
                  <a:ext cx="250" cy="525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fontAlgn="auto" latinLnBrk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56342" name="Rectangle 220">
                  <a:extLst>
                    <a:ext uri="{FF2B5EF4-FFF2-40B4-BE49-F238E27FC236}">
                      <a16:creationId xmlns:a16="http://schemas.microsoft.com/office/drawing/2014/main" id="{7143AA0F-148D-94E7-13AE-6E2A62EC6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2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56338" name="Picture 222" descr="바코드">
                <a:extLst>
                  <a:ext uri="{FF2B5EF4-FFF2-40B4-BE49-F238E27FC236}">
                    <a16:creationId xmlns:a16="http://schemas.microsoft.com/office/drawing/2014/main" id="{9AB2D837-1F01-850C-2C60-00A41E78B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39" name="AutoShape 223">
                <a:extLst>
                  <a:ext uri="{FF2B5EF4-FFF2-40B4-BE49-F238E27FC236}">
                    <a16:creationId xmlns:a16="http://schemas.microsoft.com/office/drawing/2014/main" id="{0205D945-3126-1D5F-2E31-E6FD34D5B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6336" name="Text Box 224">
              <a:extLst>
                <a:ext uri="{FF2B5EF4-FFF2-40B4-BE49-F238E27FC236}">
                  <a16:creationId xmlns:a16="http://schemas.microsoft.com/office/drawing/2014/main" id="{085B8FC9-D1E3-4F05-FE8A-193B9B7F8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273" y="2750381"/>
              <a:ext cx="307324" cy="246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6324" name="组合 34">
            <a:extLst>
              <a:ext uri="{FF2B5EF4-FFF2-40B4-BE49-F238E27FC236}">
                <a16:creationId xmlns:a16="http://schemas.microsoft.com/office/drawing/2014/main" id="{07F6FC3A-E297-1252-1081-A29BEA9CBD30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3521075"/>
            <a:ext cx="7818437" cy="644525"/>
            <a:chOff x="1892288" y="3563687"/>
            <a:chExt cx="5386387" cy="630663"/>
          </a:xfrm>
        </p:grpSpPr>
        <p:sp>
          <p:nvSpPr>
            <p:cNvPr id="56325" name="Rectangle 239">
              <a:extLst>
                <a:ext uri="{FF2B5EF4-FFF2-40B4-BE49-F238E27FC236}">
                  <a16:creationId xmlns:a16="http://schemas.microsoft.com/office/drawing/2014/main" id="{51077F3A-6F8C-526D-EC70-038234A2E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511" y="3563687"/>
              <a:ext cx="4419572" cy="415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Landscape and 1st order PT in holo</a:t>
              </a:r>
              <a:endParaRPr lang="zh-CN" altLang="en-US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6326" name="Group 50">
              <a:extLst>
                <a:ext uri="{FF2B5EF4-FFF2-40B4-BE49-F238E27FC236}">
                  <a16:creationId xmlns:a16="http://schemas.microsoft.com/office/drawing/2014/main" id="{CBEC9D06-F2A4-9ADB-8CED-3AD13F764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3568368"/>
              <a:ext cx="5386387" cy="625982"/>
              <a:chOff x="0" y="0"/>
              <a:chExt cx="2264" cy="308"/>
            </a:xfrm>
          </p:grpSpPr>
          <p:grpSp>
            <p:nvGrpSpPr>
              <p:cNvPr id="56328" name="Group 53">
                <a:extLst>
                  <a:ext uri="{FF2B5EF4-FFF2-40B4-BE49-F238E27FC236}">
                    <a16:creationId xmlns:a16="http://schemas.microsoft.com/office/drawing/2014/main" id="{0DE8DFF9-A375-28AD-E582-1057EF9882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56331" name="AutoShape 219">
                  <a:extLst>
                    <a:ext uri="{FF2B5EF4-FFF2-40B4-BE49-F238E27FC236}">
                      <a16:creationId xmlns:a16="http://schemas.microsoft.com/office/drawing/2014/main" id="{7901D5C2-B930-2162-863E-2BEF8E2537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Freeform 221">
                  <a:extLst>
                    <a:ext uri="{FF2B5EF4-FFF2-40B4-BE49-F238E27FC236}">
                      <a16:creationId xmlns:a16="http://schemas.microsoft.com/office/drawing/2014/main" id="{5228D677-99B3-F56E-2432-37BE9C03B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4"/>
                  <a:ext cx="250" cy="525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fontAlgn="auto" latinLnBrk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56333" name="Rectangle 220">
                  <a:extLst>
                    <a:ext uri="{FF2B5EF4-FFF2-40B4-BE49-F238E27FC236}">
                      <a16:creationId xmlns:a16="http://schemas.microsoft.com/office/drawing/2014/main" id="{6B26C23C-89B3-027C-55A5-AEC25286E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1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56329" name="Picture 222" descr="바코드">
                <a:extLst>
                  <a:ext uri="{FF2B5EF4-FFF2-40B4-BE49-F238E27FC236}">
                    <a16:creationId xmlns:a16="http://schemas.microsoft.com/office/drawing/2014/main" id="{1E1A82E8-6A52-500A-2F4B-2564AB52B4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30" name="AutoShape 223">
                <a:extLst>
                  <a:ext uri="{FF2B5EF4-FFF2-40B4-BE49-F238E27FC236}">
                    <a16:creationId xmlns:a16="http://schemas.microsoft.com/office/drawing/2014/main" id="{51F9CDF5-5EC9-2E0D-6394-3E5EEFF99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6327" name="Text Box 224">
              <a:extLst>
                <a:ext uri="{FF2B5EF4-FFF2-40B4-BE49-F238E27FC236}">
                  <a16:creationId xmlns:a16="http://schemas.microsoft.com/office/drawing/2014/main" id="{6DF29D53-9BE8-5F54-FBE1-905675146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273" y="3737663"/>
              <a:ext cx="307324" cy="245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>
            <a:extLst>
              <a:ext uri="{FF2B5EF4-FFF2-40B4-BE49-F238E27FC236}">
                <a16:creationId xmlns:a16="http://schemas.microsoft.com/office/drawing/2014/main" id="{F33FFC07-E29B-0986-B5B6-A3E2B9DA59C4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The universal picture and dynamic critical behaviors of 1</a:t>
            </a:r>
            <a:r>
              <a:rPr lang="en-US" altLang="zh-CN" sz="28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 order phase transitions (type I dynamical transitions)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The critical behaviors are shown to be present in the </a:t>
            </a:r>
            <a:r>
              <a:rPr lang="en-US" altLang="zh-CN" sz="280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inhomogeneous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 dynamical processes (in systems with 1</a:t>
            </a:r>
            <a:r>
              <a:rPr lang="en-US" altLang="zh-CN" sz="28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 order phase transitions)</a:t>
            </a: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2C89EA81-2478-C0E3-3D10-120AF640E8BB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  <a:endParaRPr lang="zh-CN" altLang="en-US" sz="40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>
            <a:extLst>
              <a:ext uri="{FF2B5EF4-FFF2-40B4-BE49-F238E27FC236}">
                <a16:creationId xmlns:a16="http://schemas.microsoft.com/office/drawing/2014/main" id="{F33FFC07-E29B-0986-B5B6-A3E2B9DA59C4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The quantitative description of the </a:t>
            </a:r>
            <a:r>
              <a:rPr lang="en-US" altLang="zh-CN" sz="280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landscape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 for holo systems and more general gravitational systems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Formulations of numerical relativity adapted to different problems</a:t>
            </a: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2C89EA81-2478-C0E3-3D10-120AF640E8BB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  <a:endParaRPr lang="zh-CN" altLang="en-US" sz="40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75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11777AD9-4EA6-E7EA-B93F-D255099B5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3244850"/>
            <a:ext cx="5646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4000"/>
              <a:t>Thanks for your attention!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79ABBF-293D-71C1-0557-9B2DD8EB9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3" y="2366963"/>
            <a:ext cx="1485900" cy="654050"/>
          </a:xfrm>
          <a:prstGeom prst="rect">
            <a:avLst/>
          </a:prstGeom>
          <a:gradFill rotWithShape="1">
            <a:gsLst>
              <a:gs pos="0">
                <a:srgbClr val="F2DCDB"/>
              </a:gs>
              <a:gs pos="50000">
                <a:srgbClr val="D99694"/>
              </a:gs>
              <a:gs pos="100000">
                <a:srgbClr val="F2DCDB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b="1">
                <a:latin typeface="Calibri" charset="0"/>
                <a:ea typeface="宋体" charset="0"/>
                <a:cs typeface="Calibri" charset="0"/>
              </a:rPr>
              <a:t>Non-equilibrium</a:t>
            </a:r>
            <a:endParaRPr lang="zh-CN" altLang="en-US" b="1"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80D79700-A30E-F971-D728-E83AC74F3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4000">
                <a:latin typeface="Arial" panose="020B0604020202020204" pitchFamily="34" charset="0"/>
              </a:rPr>
              <a:t>How does holography work?</a:t>
            </a:r>
            <a:endParaRPr lang="zh-CN" altLang="en-US" sz="4000">
              <a:latin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20DABBC-565E-56F5-79B5-FD39EC564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3" y="3603625"/>
            <a:ext cx="1485900" cy="652463"/>
          </a:xfrm>
          <a:prstGeom prst="rect">
            <a:avLst/>
          </a:prstGeom>
          <a:gradFill rotWithShape="1">
            <a:gsLst>
              <a:gs pos="0">
                <a:srgbClr val="F2DCDB"/>
              </a:gs>
              <a:gs pos="50000">
                <a:srgbClr val="D99694"/>
              </a:gs>
              <a:gs pos="100000">
                <a:srgbClr val="F2DCDB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b="1">
                <a:latin typeface="Calibri" charset="0"/>
                <a:ea typeface="MS PGothic" charset="0"/>
                <a:cs typeface="MS PGothic" charset="0"/>
              </a:rPr>
              <a:t>Strong coupling</a:t>
            </a:r>
            <a:endParaRPr lang="zh-CN" altLang="en-US" b="1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28A834D-FC48-8FC1-7229-EB13FA4DC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3" y="4806950"/>
            <a:ext cx="1485900" cy="654050"/>
          </a:xfrm>
          <a:prstGeom prst="rect">
            <a:avLst/>
          </a:prstGeom>
          <a:gradFill rotWithShape="1">
            <a:gsLst>
              <a:gs pos="0">
                <a:srgbClr val="F2DCDB"/>
              </a:gs>
              <a:gs pos="50000">
                <a:srgbClr val="D99694"/>
              </a:gs>
              <a:gs pos="100000">
                <a:srgbClr val="F2DCDB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b="1">
                <a:latin typeface="Calibri" charset="0"/>
                <a:ea typeface="MS PGothic" charset="0"/>
                <a:cs typeface="MS PGothic" charset="0"/>
              </a:rPr>
              <a:t>Dissipation</a:t>
            </a:r>
            <a:endParaRPr lang="zh-CN" altLang="en-US" b="1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" name="箭头: 下 7">
            <a:extLst>
              <a:ext uri="{FF2B5EF4-FFF2-40B4-BE49-F238E27FC236}">
                <a16:creationId xmlns:a16="http://schemas.microsoft.com/office/drawing/2014/main" id="{C2BE09BF-67AE-5ADF-687B-9AAA8AD11C22}"/>
              </a:ext>
            </a:extLst>
          </p:cNvPr>
          <p:cNvSpPr/>
          <p:nvPr/>
        </p:nvSpPr>
        <p:spPr>
          <a:xfrm rot="16200000">
            <a:off x="4387578" y="1306651"/>
            <a:ext cx="325756" cy="2690501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 anchor="ctr"/>
          <a:lstStyle/>
          <a:p>
            <a:pPr algn="ctr" eaLnBrk="1" hangingPunct="1">
              <a:defRPr/>
            </a:pPr>
            <a:r>
              <a:rPr lang="en-US" altLang="zh-CN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One extra </a:t>
            </a:r>
            <a:r>
              <a:rPr lang="en-US" altLang="zh-CN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dimension</a:t>
            </a:r>
            <a:endParaRPr lang="zh-CN" alt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4D05BD2-1250-3115-7272-1D66ECADE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2366963"/>
            <a:ext cx="1484312" cy="654050"/>
          </a:xfrm>
          <a:prstGeom prst="rect">
            <a:avLst/>
          </a:prstGeom>
          <a:gradFill rotWithShape="1">
            <a:gsLst>
              <a:gs pos="0">
                <a:srgbClr val="F2DCDB"/>
              </a:gs>
              <a:gs pos="50000">
                <a:srgbClr val="D99694"/>
              </a:gs>
              <a:gs pos="100000">
                <a:srgbClr val="F2DCDB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1800" b="1"/>
              <a:t>“Complete” dynamics</a:t>
            </a:r>
            <a:endParaRPr lang="zh-CN" altLang="en-US" sz="1800" b="1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9C8FEDE-B0DA-7A19-E207-C380A4342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3603625"/>
            <a:ext cx="1484312" cy="652463"/>
          </a:xfrm>
          <a:prstGeom prst="rect">
            <a:avLst/>
          </a:prstGeom>
          <a:gradFill rotWithShape="1">
            <a:gsLst>
              <a:gs pos="0">
                <a:srgbClr val="F2DCDB"/>
              </a:gs>
              <a:gs pos="50000">
                <a:srgbClr val="D99694"/>
              </a:gs>
              <a:gs pos="100000">
                <a:srgbClr val="F2DCDB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b="1">
                <a:latin typeface="Calibri" charset="0"/>
                <a:ea typeface="MS PGothic" charset="0"/>
                <a:cs typeface="MS PGothic" charset="0"/>
              </a:rPr>
              <a:t>Strong/weak duality</a:t>
            </a:r>
            <a:endParaRPr lang="zh-CN" altLang="en-US" b="1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90871A2-BE32-15D4-D12B-C7F5C3408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4806950"/>
            <a:ext cx="1484312" cy="654050"/>
          </a:xfrm>
          <a:prstGeom prst="rect">
            <a:avLst/>
          </a:prstGeom>
          <a:gradFill rotWithShape="1">
            <a:gsLst>
              <a:gs pos="0">
                <a:srgbClr val="F2DCDB"/>
              </a:gs>
              <a:gs pos="50000">
                <a:srgbClr val="D99694"/>
              </a:gs>
              <a:gs pos="100000">
                <a:srgbClr val="F2DCDB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1400" b="1" dirty="0">
                <a:latin typeface="Calibri" charset="0"/>
                <a:ea typeface="MS PGothic" charset="0"/>
                <a:cs typeface="MS PGothic" charset="0"/>
              </a:rPr>
              <a:t>Black hole formation/ accretion</a:t>
            </a:r>
            <a:endParaRPr lang="zh-CN" altLang="en-US" sz="1400" b="1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0" name="箭头: 下 7">
            <a:extLst>
              <a:ext uri="{FF2B5EF4-FFF2-40B4-BE49-F238E27FC236}">
                <a16:creationId xmlns:a16="http://schemas.microsoft.com/office/drawing/2014/main" id="{4FB15C33-DA7C-9426-6185-96DF96E490A6}"/>
              </a:ext>
            </a:extLst>
          </p:cNvPr>
          <p:cNvSpPr/>
          <p:nvPr/>
        </p:nvSpPr>
        <p:spPr>
          <a:xfrm rot="16200000">
            <a:off x="4387577" y="2604229"/>
            <a:ext cx="325756" cy="2690501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 anchor="ctr"/>
          <a:lstStyle/>
          <a:p>
            <a:pPr algn="ctr" eaLnBrk="1" hangingPunct="1">
              <a:defRPr/>
            </a:pPr>
            <a:r>
              <a:rPr lang="en-US" altLang="zh-CN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One extra </a:t>
            </a:r>
            <a:r>
              <a:rPr lang="en-US" altLang="zh-CN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dimension</a:t>
            </a:r>
            <a:endParaRPr lang="zh-CN" alt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箭头: 下 7">
            <a:extLst>
              <a:ext uri="{FF2B5EF4-FFF2-40B4-BE49-F238E27FC236}">
                <a16:creationId xmlns:a16="http://schemas.microsoft.com/office/drawing/2014/main" id="{D346199C-C221-9CF6-6380-2788CF8129FF}"/>
              </a:ext>
            </a:extLst>
          </p:cNvPr>
          <p:cNvSpPr/>
          <p:nvPr/>
        </p:nvSpPr>
        <p:spPr>
          <a:xfrm rot="16200000">
            <a:off x="4387575" y="3773622"/>
            <a:ext cx="325756" cy="2690501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 anchor="ctr"/>
          <a:lstStyle/>
          <a:p>
            <a:pPr algn="ctr" eaLnBrk="1" hangingPunct="1">
              <a:defRPr/>
            </a:pPr>
            <a:r>
              <a:rPr lang="en-US" altLang="zh-CN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One extra </a:t>
            </a:r>
            <a:r>
              <a:rPr lang="en-US" altLang="zh-CN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dimension</a:t>
            </a:r>
            <a:endParaRPr lang="zh-CN" alt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443" name="矩形 11">
            <a:extLst>
              <a:ext uri="{FF2B5EF4-FFF2-40B4-BE49-F238E27FC236}">
                <a16:creationId xmlns:a16="http://schemas.microsoft.com/office/drawing/2014/main" id="{8D70167D-BA79-C97C-2A65-8C013EB1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159385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/>
              <a:t>Boundary</a:t>
            </a:r>
            <a:endParaRPr lang="zh-CN" altLang="en-US" sz="1800"/>
          </a:p>
        </p:txBody>
      </p:sp>
      <p:sp>
        <p:nvSpPr>
          <p:cNvPr id="18444" name="矩形 12">
            <a:extLst>
              <a:ext uri="{FF2B5EF4-FFF2-40B4-BE49-F238E27FC236}">
                <a16:creationId xmlns:a16="http://schemas.microsoft.com/office/drawing/2014/main" id="{4785D454-8152-0449-8F73-DABC77CD7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93850"/>
            <a:ext cx="1412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/>
              <a:t>Bulk (gravity)</a:t>
            </a: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470A5FC4-3AD7-44A1-F4FD-09358A66017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Why (applied) holography?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E48EAC65-2679-778F-14D2-F41D820EAFB1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Three key problems to be solved for (quantum) many-body systems:</a:t>
            </a:r>
          </a:p>
          <a:p>
            <a:pPr eaLnBrk="1" hangingPunct="1"/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No (local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) equilibrium </a:t>
            </a:r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(hydrodynamics no longer valid)</a:t>
            </a:r>
          </a:p>
          <a:p>
            <a:pPr eaLnBrk="1" hangingPunct="1"/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Strong coupling (</a:t>
            </a:r>
            <a:r>
              <a:rPr lang="en-US" altLang="zh-CN" sz="2400" dirty="0" err="1">
                <a:latin typeface="Arial" panose="020B0604020202020204" pitchFamily="34" charset="0"/>
                <a:ea typeface="宋体" panose="02010600030101010101" pitchFamily="2" charset="-122"/>
              </a:rPr>
              <a:t>perturbative</a:t>
            </a:r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 theories no longer valid)</a:t>
            </a:r>
          </a:p>
          <a:p>
            <a:pPr eaLnBrk="1" hangingPunct="1"/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Dissipation (time irreversible)</a:t>
            </a:r>
          </a:p>
        </p:txBody>
      </p:sp>
      <p:sp>
        <p:nvSpPr>
          <p:cNvPr id="5" name="Cloud 12">
            <a:extLst>
              <a:ext uri="{FF2B5EF4-FFF2-40B4-BE49-F238E27FC236}">
                <a16:creationId xmlns:a16="http://schemas.microsoft.com/office/drawing/2014/main" id="{D49C8407-F71B-E543-FF5F-80B6011BB2BC}"/>
              </a:ext>
            </a:extLst>
          </p:cNvPr>
          <p:cNvSpPr>
            <a:spLocks/>
          </p:cNvSpPr>
          <p:nvPr/>
        </p:nvSpPr>
        <p:spPr bwMode="auto">
          <a:xfrm>
            <a:off x="1920875" y="4373563"/>
            <a:ext cx="5322888" cy="1290637"/>
          </a:xfrm>
          <a:custGeom>
            <a:avLst/>
            <a:gdLst>
              <a:gd name="T0" fmla="*/ 2147483646 w 43200"/>
              <a:gd name="T1" fmla="*/ 2147483646 h 43200"/>
              <a:gd name="T2" fmla="*/ 2147483646 w 43200"/>
              <a:gd name="T3" fmla="*/ 2147483646 h 43200"/>
              <a:gd name="T4" fmla="*/ 2147483646 w 43200"/>
              <a:gd name="T5" fmla="*/ 2147483646 h 43200"/>
              <a:gd name="T6" fmla="*/ 2147483646 w 43200"/>
              <a:gd name="T7" fmla="*/ 2147483646 h 43200"/>
              <a:gd name="T8" fmla="*/ 2147483646 w 43200"/>
              <a:gd name="T9" fmla="*/ 2147483646 h 43200"/>
              <a:gd name="T10" fmla="*/ 2147483646 w 43200"/>
              <a:gd name="T11" fmla="*/ 2147483646 h 43200"/>
              <a:gd name="T12" fmla="*/ 2147483646 w 43200"/>
              <a:gd name="T13" fmla="*/ 2147483646 h 43200"/>
              <a:gd name="T14" fmla="*/ 2147483646 w 43200"/>
              <a:gd name="T15" fmla="*/ 2147483646 h 43200"/>
              <a:gd name="T16" fmla="*/ 2147483646 w 43200"/>
              <a:gd name="T17" fmla="*/ 2147483646 h 43200"/>
              <a:gd name="T18" fmla="*/ 2147483646 w 43200"/>
              <a:gd name="T19" fmla="*/ 2147483646 h 43200"/>
              <a:gd name="T20" fmla="*/ 2147483646 w 43200"/>
              <a:gd name="T21" fmla="*/ 2147483646 h 43200"/>
              <a:gd name="T22" fmla="*/ 2147483646 w 43200"/>
              <a:gd name="T23" fmla="*/ 2147483646 h 43200"/>
              <a:gd name="T24" fmla="*/ 2147483646 w 43200"/>
              <a:gd name="T25" fmla="*/ 2147483646 h 43200"/>
              <a:gd name="T26" fmla="*/ 2147483646 w 43200"/>
              <a:gd name="T27" fmla="*/ 2147483646 h 43200"/>
              <a:gd name="T28" fmla="*/ 2147483646 w 43200"/>
              <a:gd name="T29" fmla="*/ 2147483646 h 43200"/>
              <a:gd name="T30" fmla="*/ 2147483646 w 43200"/>
              <a:gd name="T31" fmla="*/ 2147483646 h 43200"/>
              <a:gd name="T32" fmla="*/ 2147483646 w 43200"/>
              <a:gd name="T33" fmla="*/ 2147483646 h 43200"/>
              <a:gd name="T34" fmla="*/ 2147483646 w 43200"/>
              <a:gd name="T35" fmla="*/ 2147483646 h 43200"/>
              <a:gd name="T36" fmla="*/ 2147483646 w 43200"/>
              <a:gd name="T37" fmla="*/ 2147483646 h 43200"/>
              <a:gd name="T38" fmla="*/ 2147483646 w 43200"/>
              <a:gd name="T39" fmla="*/ 2147483646 h 43200"/>
              <a:gd name="T40" fmla="*/ 2147483646 w 43200"/>
              <a:gd name="T41" fmla="*/ 2147483646 h 43200"/>
              <a:gd name="T42" fmla="*/ 2147483646 w 43200"/>
              <a:gd name="T43" fmla="*/ 214748364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FFFFFF"/>
                </a:solidFill>
                <a:latin typeface="Calibri" charset="0"/>
                <a:ea typeface="MS PGothic" charset="0"/>
                <a:cs typeface="MS PGothic" charset="0"/>
              </a:rPr>
              <a:t>Holography deals with these problems by constructing effective field theories with </a:t>
            </a:r>
            <a:r>
              <a:rPr lang="en-US" altLang="zh-CN" sz="2000" dirty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one extra dimension</a:t>
            </a:r>
            <a:r>
              <a:rPr lang="en-US" altLang="zh-CN" sz="2000" dirty="0">
                <a:solidFill>
                  <a:srgbClr val="FFFFFF"/>
                </a:solidFill>
                <a:latin typeface="Calibri" charset="0"/>
                <a:ea typeface="MS PGothic" charset="0"/>
                <a:cs typeface="MS PGothic" charset="0"/>
              </a:rPr>
              <a:t>!</a:t>
            </a:r>
            <a:endParaRPr lang="zh-CN" altLang="en-US" sz="2000" dirty="0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266FA279-C103-9A7E-198C-A1A59CC6CC6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Bulk picture of non-equilibrium physics (probe limit)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7AFE24C-B2E1-FBC9-36E3-6727B8D33AF7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The probe approximation (limit)</a:t>
            </a:r>
          </a:p>
          <a:p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Generalized free energy that controls (holographic) dynamical processes: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﻿It becomes the standard free energy in the local equilibrium limit;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﻿It decreases monotonically in a general (isothermal) dynamical process (no need to be in local equilibrium) without external work (or called driving) done to the boundary system;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﻿Its decrease exactly matches the integral of the energy flux across the horizon.</a:t>
            </a:r>
          </a:p>
          <a:p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In the probe limit, generalized free energy can be given by (the flux of) the bulk energy current −</a:t>
            </a:r>
            <a:r>
              <a:rPr lang="en-US" altLang="zh-CN" sz="24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l-GR" altLang="zh-CN" sz="2400" i="1" baseline="30000">
                <a:latin typeface="Arial" panose="020B0604020202020204" pitchFamily="34" charset="0"/>
                <a:cs typeface="Arial" panose="020B0604020202020204" pitchFamily="34" charset="0"/>
              </a:rPr>
              <a:t>μν</a:t>
            </a:r>
            <a:r>
              <a:rPr lang="el-GR" altLang="zh-CN" sz="2400" i="1"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el-GR" altLang="zh-CN" sz="2400" i="1" baseline="-2500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l-GR" altLang="zh-CN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l-GR" altLang="zh-CN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altLang="zh-CN" sz="180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YT, X. Wu (</a:t>
            </a:r>
            <a:r>
              <a:rPr lang="zh-CN" altLang="en-US" sz="1800">
                <a:latin typeface="Arial" panose="020B0604020202020204" pitchFamily="34" charset="0"/>
                <a:ea typeface="宋体" panose="02010600030101010101" pitchFamily="2" charset="-122"/>
              </a:rPr>
              <a:t>吴小宁</a:t>
            </a:r>
            <a:r>
              <a:rPr lang="en-US" altLang="zh-CN" sz="1800">
                <a:latin typeface="Arial" panose="020B0604020202020204" pitchFamily="34" charset="0"/>
                <a:ea typeface="宋体" panose="02010600030101010101" pitchFamily="2" charset="-122"/>
              </a:rPr>
              <a:t>) &amp; H. Zhang (</a:t>
            </a:r>
            <a:r>
              <a:rPr lang="zh-CN" altLang="en-US" sz="1800">
                <a:latin typeface="Arial" panose="020B0604020202020204" pitchFamily="34" charset="0"/>
                <a:ea typeface="宋体" panose="02010600030101010101" pitchFamily="2" charset="-122"/>
              </a:rPr>
              <a:t>张宏宝</a:t>
            </a:r>
            <a:r>
              <a:rPr lang="en-US" altLang="zh-CN" sz="1800">
                <a:latin typeface="Arial" panose="020B0604020202020204" pitchFamily="34" charset="0"/>
                <a:ea typeface="宋体" panose="02010600030101010101" pitchFamily="2" charset="-122"/>
              </a:rPr>
              <a:t>), arXiv:1912.01159]</a:t>
            </a:r>
          </a:p>
        </p:txBody>
      </p:sp>
    </p:spTree>
    <p:extLst>
      <p:ext uri="{BB962C8B-B14F-4D97-AF65-F5344CB8AC3E}">
        <p14:creationId xmlns:p14="http://schemas.microsoft.com/office/powerpoint/2010/main" val="193976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6C04EBB4-0B9B-042E-8141-42AA098C39F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Bulk picture of non-equilibrium physics (probe limit)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46D5FD2F-2433-2EF4-23DB-9A387B4428C3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Flux of the energy current across </a:t>
            </a:r>
            <a:r>
              <a:rPr lang="en-US" altLang="zh-CN" sz="2400" i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dissipating</a:t>
            </a:r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Flux of the energy current across the AdS conformal boundary </a:t>
            </a:r>
            <a:r>
              <a:rPr lang="en-US" altLang="zh-CN" sz="2400" i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endParaRPr lang="en-US" altLang="zh-CN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2" descr="熵产生.jpg">
            <a:extLst>
              <a:ext uri="{FF2B5EF4-FFF2-40B4-BE49-F238E27FC236}">
                <a16:creationId xmlns:a16="http://schemas.microsoft.com/office/drawing/2014/main" id="{3766592B-7581-6B10-7CF3-31112F59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97200"/>
            <a:ext cx="23780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3">
            <a:extLst>
              <a:ext uri="{FF2B5EF4-FFF2-40B4-BE49-F238E27FC236}">
                <a16:creationId xmlns:a16="http://schemas.microsoft.com/office/drawing/2014/main" id="{8985B4B2-8F32-6CBF-32FD-A5E727D91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589588"/>
            <a:ext cx="1169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1800"/>
              <a:t>Relaxation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56671CD-0F8E-051A-5386-A6226B351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573463"/>
            <a:ext cx="1614487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1800"/>
              <a:t>Equilibrium</a:t>
            </a:r>
          </a:p>
          <a:p>
            <a:pPr algn="ctr"/>
            <a:r>
              <a:rPr lang="en-US" altLang="zh-CN" sz="1800">
                <a:latin typeface="Wingdings" panose="05000000000000000000" pitchFamily="2" charset="2"/>
                <a:sym typeface="Wingdings" panose="05000000000000000000" pitchFamily="2" charset="2"/>
              </a:rPr>
              <a:t></a:t>
            </a:r>
          </a:p>
          <a:p>
            <a:pPr algn="ctr"/>
            <a:r>
              <a:rPr lang="en-US" altLang="zh-CN" sz="1800"/>
              <a:t>Driving</a:t>
            </a:r>
          </a:p>
          <a:p>
            <a:pPr algn="ctr"/>
            <a:r>
              <a:rPr lang="en-US" altLang="zh-CN" sz="1800">
                <a:latin typeface="Wingdings" panose="05000000000000000000" pitchFamily="2" charset="2"/>
                <a:sym typeface="Wingdings" panose="05000000000000000000" pitchFamily="2" charset="2"/>
              </a:rPr>
              <a:t></a:t>
            </a:r>
            <a:r>
              <a:rPr lang="en-US" altLang="zh-CN" sz="1800"/>
              <a:t>Dissipating</a:t>
            </a:r>
            <a:r>
              <a:rPr lang="en-US" altLang="zh-CN" sz="1800">
                <a:latin typeface="Wingdings" panose="05000000000000000000" pitchFamily="2" charset="2"/>
                <a:sym typeface="Wingdings" panose="05000000000000000000" pitchFamily="2" charset="2"/>
              </a:rPr>
              <a:t></a:t>
            </a:r>
            <a:endParaRPr lang="en-US" altLang="zh-CN" sz="1800">
              <a:sym typeface="Wingdings" panose="05000000000000000000" pitchFamily="2" charset="2"/>
            </a:endParaRPr>
          </a:p>
          <a:p>
            <a:pPr algn="ctr"/>
            <a:r>
              <a:rPr lang="en-US" altLang="zh-CN" sz="1800"/>
              <a:t>Equilibrium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4A35E-132D-8ED0-4BC8-548CE1E10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300663"/>
            <a:ext cx="91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1800"/>
              <a:t>Quench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9CCE5-B487-245E-F7F7-046E3C986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789363"/>
            <a:ext cx="1204912" cy="922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1800"/>
              <a:t>Driving</a:t>
            </a:r>
          </a:p>
          <a:p>
            <a:pPr algn="ctr"/>
            <a:r>
              <a:rPr lang="en-US" altLang="zh-CN" sz="1800">
                <a:latin typeface="Arial" panose="020B0604020202020204" pitchFamily="34" charset="0"/>
                <a:sym typeface="Wingdings" panose="05000000000000000000" pitchFamily="2" charset="2"/>
              </a:rPr>
              <a:t>≈</a:t>
            </a:r>
          </a:p>
          <a:p>
            <a:pPr algn="ctr"/>
            <a:r>
              <a:rPr lang="en-US" altLang="zh-CN" sz="1800"/>
              <a:t>Dissipating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61FA6-D7D5-F816-709D-76EFF0227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013325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1800"/>
              <a:t>Non-equilibrium steady state</a:t>
            </a:r>
          </a:p>
        </p:txBody>
      </p:sp>
      <p:sp>
        <p:nvSpPr>
          <p:cNvPr id="10" name="Rounded Rectangular Callout 1">
            <a:extLst>
              <a:ext uri="{FF2B5EF4-FFF2-40B4-BE49-F238E27FC236}">
                <a16:creationId xmlns:a16="http://schemas.microsoft.com/office/drawing/2014/main" id="{2042BF15-E639-1B3C-CBBD-87DAB9D6E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573463"/>
            <a:ext cx="1057275" cy="863600"/>
          </a:xfrm>
          <a:prstGeom prst="wedgeRoundRectCallout">
            <a:avLst>
              <a:gd name="adj1" fmla="val 62051"/>
              <a:gd name="adj2" fmla="val -25861"/>
              <a:gd name="adj3" fmla="val 16667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lt1"/>
                </a:solidFill>
                <a:latin typeface="+mn-lt"/>
                <a:ea typeface="+mn-ea"/>
              </a:rPr>
              <a:t>Null e</a:t>
            </a:r>
            <a:r>
              <a:rPr lang="en-US" sz="1600" dirty="0">
                <a:solidFill>
                  <a:schemeClr val="lt1"/>
                </a:solidFill>
                <a:latin typeface="+mn-lt"/>
                <a:ea typeface="+mn-ea"/>
              </a:rPr>
              <a:t>nergy condition</a:t>
            </a:r>
          </a:p>
        </p:txBody>
      </p:sp>
    </p:spTree>
    <p:extLst>
      <p:ext uri="{BB962C8B-B14F-4D97-AF65-F5344CB8AC3E}">
        <p14:creationId xmlns:p14="http://schemas.microsoft.com/office/powerpoint/2010/main" val="134081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E621A1D8-13D1-439C-4050-EA6C84E7381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Bulk picture of non-equilibrium physics (general cases)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787FA34-491D-0303-74DB-12FF35637250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response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 regime (with or without local equilibrium)</a:t>
            </a:r>
            <a:b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[YT, X. Wu &amp; H. Zhang, JHEP 1410 (2014) 170]</a:t>
            </a:r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The fully back-reacted bulk picture of non-equilibrium physics?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Conceptual difficulties about non-equilibrium physics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Event horizon versus apparent horizon (or even other choices?)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How to characterize dissipation?</a:t>
            </a:r>
          </a:p>
          <a:p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Can gravity theories and non-equilibrium physics </a:t>
            </a:r>
            <a:r>
              <a:rPr lang="en-US" altLang="zh-CN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from holography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023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0D3BBE89-E223-FB36-0E66-5B51690DFC6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Local equilibrium and non-equilibrium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47E9B88-6EC8-FC08-8032-433D8FD4B5E8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As is well known, hydrodynamics is the </a:t>
            </a:r>
            <a:r>
              <a:rPr lang="en-US" altLang="zh-CN" sz="240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low energy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en-US" altLang="zh-CN" sz="240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long wavelength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 effective theory of quantum many body systems. The validity of hydrodynamics depends on </a:t>
            </a:r>
            <a:r>
              <a:rPr lang="en-US" altLang="zh-CN" sz="240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local equilibrium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, which means that the system is</a:t>
            </a:r>
          </a:p>
          <a:p>
            <a:pPr eaLnBrk="1" hangingPunct="1">
              <a:defRPr/>
            </a:pP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evolving in time slowly enough</a:t>
            </a:r>
          </a:p>
          <a:p>
            <a:pPr eaLnBrk="1" hangingPunct="1">
              <a:defRPr/>
            </a:pP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varying in space slowly enough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with respect to all the characteristic (microscopic) time and space scales.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For a CFT without any conserved quantities other than energy, the only characteristic scale is the temperature </a:t>
            </a:r>
            <a:r>
              <a:rPr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T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, so the validity of hydrodynamics is determined by </a:t>
            </a:r>
            <a:r>
              <a:rPr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T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24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9D44FBC-903F-E92F-4D45-22E870EB60B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Local equilibrium and non-equilibrium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1FCA46CA-AE5A-3692-CA97-E264DA4FCDCC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So, even a stable, </a:t>
            </a:r>
            <a:r>
              <a:rPr lang="en-US" altLang="zh-CN" sz="240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static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 system can be in non-equilibrium, if there are local structures, like solitons, vortices, domain walls, etc.</a:t>
            </a:r>
          </a:p>
        </p:txBody>
      </p:sp>
      <p:pic>
        <p:nvPicPr>
          <p:cNvPr id="20483" name="图片 6">
            <a:extLst>
              <a:ext uri="{FF2B5EF4-FFF2-40B4-BE49-F238E27FC236}">
                <a16:creationId xmlns:a16="http://schemas.microsoft.com/office/drawing/2014/main" id="{FF44B7D6-0193-B4AB-4C86-91BA86B9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2811463"/>
            <a:ext cx="39560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ounded Rectangular Callout 3">
            <a:extLst>
              <a:ext uri="{FF2B5EF4-FFF2-40B4-BE49-F238E27FC236}">
                <a16:creationId xmlns:a16="http://schemas.microsoft.com/office/drawing/2014/main" id="{7A9D833A-58A9-199E-7391-CEAA98557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63" y="5564188"/>
            <a:ext cx="2022475" cy="919162"/>
          </a:xfrm>
          <a:prstGeom prst="wedgeRoundRectCallout">
            <a:avLst>
              <a:gd name="adj1" fmla="val -57375"/>
              <a:gd name="adj2" fmla="val -174324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CN" sz="1600">
                <a:latin typeface="Calibri" charset="0"/>
                <a:ea typeface="宋体" charset="0"/>
                <a:cs typeface="宋体" charset="0"/>
              </a:rPr>
              <a:t>Non-equilibrium region (gradients not small compared to </a:t>
            </a:r>
            <a:r>
              <a:rPr lang="en-US" altLang="zh-CN" sz="1600" i="1">
                <a:latin typeface="Calibri" charset="0"/>
                <a:ea typeface="宋体" charset="0"/>
                <a:cs typeface="宋体" charset="0"/>
              </a:rPr>
              <a:t>T</a:t>
            </a:r>
            <a:endParaRPr lang="en-US" altLang="zh-CN" sz="1600" i="1">
              <a:solidFill>
                <a:srgbClr val="FFFF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8198" name="Rounded Rectangular Callout 3">
            <a:extLst>
              <a:ext uri="{FF2B5EF4-FFF2-40B4-BE49-F238E27FC236}">
                <a16:creationId xmlns:a16="http://schemas.microsoft.com/office/drawing/2014/main" id="{CD40C1DE-7A0C-5FC1-E5CA-B9A4FFE25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08388"/>
            <a:ext cx="1722438" cy="647700"/>
          </a:xfrm>
          <a:prstGeom prst="wedgeRoundRectCallout">
            <a:avLst>
              <a:gd name="adj1" fmla="val 107560"/>
              <a:gd name="adj2" fmla="val 170088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altLang="zh-CN" sz="1600">
                <a:latin typeface="Calibri" charset="0"/>
                <a:ea typeface="宋体" charset="0"/>
                <a:cs typeface="宋体" charset="0"/>
              </a:rPr>
              <a:t>Restoration of thermodynamics</a:t>
            </a:r>
            <a:endParaRPr lang="en-US" altLang="zh-CN" sz="1600">
              <a:solidFill>
                <a:srgbClr val="FFFF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20486" name="TextBox 1">
            <a:extLst>
              <a:ext uri="{FF2B5EF4-FFF2-40B4-BE49-F238E27FC236}">
                <a16:creationId xmlns:a16="http://schemas.microsoft.com/office/drawing/2014/main" id="{DDE47D36-85D6-C5EA-B2BE-B274E8A0B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825" y="2967038"/>
            <a:ext cx="3051175" cy="14779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/>
              <a:t>Holographic superfluid solitons (with backreaction).</a:t>
            </a:r>
          </a:p>
          <a:p>
            <a:pPr eaLnBrk="1" hangingPunct="1"/>
            <a:r>
              <a:rPr lang="en-US" altLang="zh-CN" sz="1800"/>
              <a:t>Blue: standard quantization;</a:t>
            </a:r>
          </a:p>
          <a:p>
            <a:pPr eaLnBrk="1" hangingPunct="1"/>
            <a:r>
              <a:rPr lang="en-US" altLang="zh-CN" sz="1800"/>
              <a:t>Red: alternative quantization.</a:t>
            </a:r>
          </a:p>
          <a:p>
            <a:pPr eaLnBrk="1" hangingPunct="1"/>
            <a:r>
              <a:rPr lang="en-US" altLang="zh-CN" sz="1800"/>
              <a:t>[Z. Xu et al, arXiv:1910.09253]</a:t>
            </a:r>
          </a:p>
        </p:txBody>
      </p:sp>
    </p:spTree>
    <p:extLst>
      <p:ext uri="{BB962C8B-B14F-4D97-AF65-F5344CB8AC3E}">
        <p14:creationId xmlns:p14="http://schemas.microsoft.com/office/powerpoint/2010/main" val="243833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内容占位符 2">
            <a:extLst>
              <a:ext uri="{FF2B5EF4-FFF2-40B4-BE49-F238E27FC236}">
                <a16:creationId xmlns:a16="http://schemas.microsoft.com/office/drawing/2014/main" id="{80AED014-7753-21BB-80C5-9BCCADA1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027238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The free energy (left) and the energy density (right) as a function of temperature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   with source fixed</a:t>
            </a:r>
            <a:endParaRPr lang="zh-C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图片 7">
            <a:extLst>
              <a:ext uri="{FF2B5EF4-FFF2-40B4-BE49-F238E27FC236}">
                <a16:creationId xmlns:a16="http://schemas.microsoft.com/office/drawing/2014/main" id="{7C35C854-364E-7DD7-208D-8FB5FB282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2822575"/>
            <a:ext cx="5665787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图片 2">
            <a:extLst>
              <a:ext uri="{FF2B5EF4-FFF2-40B4-BE49-F238E27FC236}">
                <a16:creationId xmlns:a16="http://schemas.microsoft.com/office/drawing/2014/main" id="{CA4CDBB6-E3EC-B7F0-F512-180B1E73D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2422525"/>
            <a:ext cx="6286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标题 1">
            <a:extLst>
              <a:ext uri="{FF2B5EF4-FFF2-40B4-BE49-F238E27FC236}">
                <a16:creationId xmlns:a16="http://schemas.microsoft.com/office/drawing/2014/main" id="{B5B95151-5FB3-8C12-E8DC-0966C04EC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Equation of state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91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2895600"/>
            <a:ext cx="32670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5935663"/>
            <a:ext cx="2963863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圆角矩形标注 3"/>
          <p:cNvSpPr/>
          <p:nvPr/>
        </p:nvSpPr>
        <p:spPr>
          <a:xfrm>
            <a:off x="2704185" y="1389888"/>
            <a:ext cx="2350618" cy="921715"/>
          </a:xfrm>
          <a:prstGeom prst="wedgeRoundRectCallout">
            <a:avLst>
              <a:gd name="adj1" fmla="val 34872"/>
              <a:gd name="adj2" fmla="val 19265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charset="0"/>
                <a:ea typeface="MS PGothic" charset="0"/>
                <a:cs typeface="MS PGothic" charset="0"/>
              </a:rPr>
              <a:t>Black hole formation/ accretion</a:t>
            </a:r>
          </a:p>
          <a:p>
            <a:pPr algn="ctr"/>
            <a:r>
              <a:rPr lang="zh-CN" altLang="en-US" dirty="0">
                <a:latin typeface="Calibri" charset="0"/>
                <a:ea typeface="MS PGothic" charset="0"/>
                <a:cs typeface="MS PGothic" charset="0"/>
              </a:rPr>
              <a:t>（</a:t>
            </a:r>
            <a:r>
              <a:rPr lang="en-US" altLang="zh-CN" dirty="0">
                <a:latin typeface="Calibri" charset="0"/>
                <a:ea typeface="MS PGothic" charset="0"/>
                <a:cs typeface="MS PGothic" charset="0"/>
              </a:rPr>
              <a:t>time irreversible</a:t>
            </a:r>
            <a:r>
              <a:rPr lang="zh-CN" altLang="en-US" dirty="0">
                <a:latin typeface="Calibri" charset="0"/>
                <a:ea typeface="MS PGothic" charset="0"/>
                <a:cs typeface="MS PGothic" charset="0"/>
              </a:rPr>
              <a:t>）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5C3842B1-EDA1-5DE5-FADA-A0BA992EE97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Quantum many-body systems far from equilibrium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1506" name="Picture 4" descr="QuarkGluonPlasma">
            <a:extLst>
              <a:ext uri="{FF2B5EF4-FFF2-40B4-BE49-F238E27FC236}">
                <a16:creationId xmlns:a16="http://schemas.microsoft.com/office/drawing/2014/main" id="{43A0BC64-E6C5-B08E-3462-82474B7A9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01838"/>
            <a:ext cx="44386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矩形 4">
            <a:extLst>
              <a:ext uri="{FF2B5EF4-FFF2-40B4-BE49-F238E27FC236}">
                <a16:creationId xmlns:a16="http://schemas.microsoft.com/office/drawing/2014/main" id="{0F3B99CE-6F5E-E40B-97BB-749AAC2F3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4714875"/>
            <a:ext cx="367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/>
              <a:t>Quark-gluon plasma produced in LHC</a:t>
            </a:r>
            <a:endParaRPr lang="zh-CN" altLang="en-US" sz="1800"/>
          </a:p>
        </p:txBody>
      </p:sp>
      <p:pic>
        <p:nvPicPr>
          <p:cNvPr id="21508" name="图片 3" descr="800px-Liquid_helium_Rollin_film.jpg">
            <a:extLst>
              <a:ext uri="{FF2B5EF4-FFF2-40B4-BE49-F238E27FC236}">
                <a16:creationId xmlns:a16="http://schemas.microsoft.com/office/drawing/2014/main" id="{55DDBF4B-7760-4439-96F6-1FE0EC57C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841500"/>
            <a:ext cx="30480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矩形 6">
            <a:extLst>
              <a:ext uri="{FF2B5EF4-FFF2-40B4-BE49-F238E27FC236}">
                <a16:creationId xmlns:a16="http://schemas.microsoft.com/office/drawing/2014/main" id="{B590D037-F939-4E28-29FC-69D0038F1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263" y="4714875"/>
            <a:ext cx="1677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/>
              <a:t>He_4 superfluid</a:t>
            </a:r>
            <a:endParaRPr lang="zh-CN" altLang="en-US" sz="1800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D33B3423-EB4F-E7F1-A7BC-745FC84F5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5251450"/>
            <a:ext cx="4221163" cy="923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/>
              <a:t>The simplest holographic model: black hole formation from collision of gravitational waves in the bulk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D471072-C102-24DA-B3F7-69C436C07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163" y="5251450"/>
            <a:ext cx="3048000" cy="923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/>
              <a:t>U(1) symmetry breaking + gravity in the bulk (beyond Landau’s two-fluid model)</a:t>
            </a:r>
          </a:p>
        </p:txBody>
      </p:sp>
    </p:spTree>
    <p:extLst>
      <p:ext uri="{BB962C8B-B14F-4D97-AF65-F5344CB8AC3E}">
        <p14:creationId xmlns:p14="http://schemas.microsoft.com/office/powerpoint/2010/main" val="17772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266FA279-C103-9A7E-198C-A1A59CC6CC6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Dynamic evolution of (holographic) gravitational systems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7AFE24C-B2E1-FBC9-36E3-6727B8D33AF7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Numerical simulation (numerical relativity)</a:t>
            </a:r>
          </a:p>
          <a:p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Special features of the numerical relativity used in such kind of study (compared with that used in gravitational-wave physics):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﻿Matter sources and/or modified gravity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Symmetry reduced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Gauge fixed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﻿Null foliation versus space-like foliation (3+1)</a:t>
            </a:r>
          </a:p>
        </p:txBody>
      </p:sp>
    </p:spTree>
    <p:extLst>
      <p:ext uri="{BB962C8B-B14F-4D97-AF65-F5344CB8AC3E}">
        <p14:creationId xmlns:p14="http://schemas.microsoft.com/office/powerpoint/2010/main" val="229562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组合 1">
            <a:extLst>
              <a:ext uri="{FF2B5EF4-FFF2-40B4-BE49-F238E27FC236}">
                <a16:creationId xmlns:a16="http://schemas.microsoft.com/office/drawing/2014/main" id="{D038BA92-8665-C2C8-5E43-D99D9A4DDB3D}"/>
              </a:ext>
            </a:extLst>
          </p:cNvPr>
          <p:cNvGrpSpPr>
            <a:grpSpLocks/>
          </p:cNvGrpSpPr>
          <p:nvPr/>
        </p:nvGrpSpPr>
        <p:grpSpPr bwMode="auto">
          <a:xfrm>
            <a:off x="679450" y="1633538"/>
            <a:ext cx="7816850" cy="646112"/>
            <a:chOff x="1892288" y="3563687"/>
            <a:chExt cx="5386387" cy="630663"/>
          </a:xfrm>
        </p:grpSpPr>
        <p:sp>
          <p:nvSpPr>
            <p:cNvPr id="25633" name="Rectangle 239">
              <a:extLst>
                <a:ext uri="{FF2B5EF4-FFF2-40B4-BE49-F238E27FC236}">
                  <a16:creationId xmlns:a16="http://schemas.microsoft.com/office/drawing/2014/main" id="{897FA327-1F76-99A4-A36E-2C458D850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610" y="3563687"/>
              <a:ext cx="4420469" cy="46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sz="2800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Introduction</a:t>
              </a:r>
              <a:endPara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5634" name="Group 50">
              <a:extLst>
                <a:ext uri="{FF2B5EF4-FFF2-40B4-BE49-F238E27FC236}">
                  <a16:creationId xmlns:a16="http://schemas.microsoft.com/office/drawing/2014/main" id="{A5C462DA-9ED6-3771-8448-599D8AA31B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3568368"/>
              <a:ext cx="5386387" cy="625982"/>
              <a:chOff x="0" y="0"/>
              <a:chExt cx="2264" cy="308"/>
            </a:xfrm>
          </p:grpSpPr>
          <p:grpSp>
            <p:nvGrpSpPr>
              <p:cNvPr id="25636" name="Group 53">
                <a:extLst>
                  <a:ext uri="{FF2B5EF4-FFF2-40B4-BE49-F238E27FC236}">
                    <a16:creationId xmlns:a16="http://schemas.microsoft.com/office/drawing/2014/main" id="{A168FE16-7854-6882-60B2-912E6D4301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25639" name="AutoShape 219">
                  <a:extLst>
                    <a:ext uri="{FF2B5EF4-FFF2-40B4-BE49-F238E27FC236}">
                      <a16:creationId xmlns:a16="http://schemas.microsoft.com/office/drawing/2014/main" id="{230446C0-4A5B-A136-997F-E48B0511E4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" name="Freeform 221">
                  <a:extLst>
                    <a:ext uri="{FF2B5EF4-FFF2-40B4-BE49-F238E27FC236}">
                      <a16:creationId xmlns:a16="http://schemas.microsoft.com/office/drawing/2014/main" id="{7B1AF4A0-4681-09FF-6C0B-5738D92947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4"/>
                  <a:ext cx="250" cy="525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fontAlgn="auto" latinLnBrk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25641" name="Rectangle 220">
                  <a:extLst>
                    <a:ext uri="{FF2B5EF4-FFF2-40B4-BE49-F238E27FC236}">
                      <a16:creationId xmlns:a16="http://schemas.microsoft.com/office/drawing/2014/main" id="{7D95C8EA-53A7-33ED-32F7-64EFD5BE3C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2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25637" name="Picture 222" descr="바코드">
                <a:extLst>
                  <a:ext uri="{FF2B5EF4-FFF2-40B4-BE49-F238E27FC236}">
                    <a16:creationId xmlns:a16="http://schemas.microsoft.com/office/drawing/2014/main" id="{51F393C1-31F1-4542-29D7-44FB90FEF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8" name="AutoShape 223">
                <a:extLst>
                  <a:ext uri="{FF2B5EF4-FFF2-40B4-BE49-F238E27FC236}">
                    <a16:creationId xmlns:a16="http://schemas.microsoft.com/office/drawing/2014/main" id="{B3C5A8A2-7609-094D-4F6B-AE985DD6B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635" name="Text Box 224">
              <a:extLst>
                <a:ext uri="{FF2B5EF4-FFF2-40B4-BE49-F238E27FC236}">
                  <a16:creationId xmlns:a16="http://schemas.microsoft.com/office/drawing/2014/main" id="{D668FDD2-AEC0-5291-3874-A922D27E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323" y="3737236"/>
              <a:ext cx="307388" cy="246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5602" name="组合 11">
            <a:extLst>
              <a:ext uri="{FF2B5EF4-FFF2-40B4-BE49-F238E27FC236}">
                <a16:creationId xmlns:a16="http://schemas.microsoft.com/office/drawing/2014/main" id="{5A2C058C-3838-AF97-709F-089381CFF9DB}"/>
              </a:ext>
            </a:extLst>
          </p:cNvPr>
          <p:cNvGrpSpPr>
            <a:grpSpLocks/>
          </p:cNvGrpSpPr>
          <p:nvPr/>
        </p:nvGrpSpPr>
        <p:grpSpPr bwMode="auto">
          <a:xfrm>
            <a:off x="677863" y="2579688"/>
            <a:ext cx="7818437" cy="639762"/>
            <a:chOff x="3140324" y="1904446"/>
            <a:chExt cx="6014787" cy="640607"/>
          </a:xfrm>
        </p:grpSpPr>
        <p:grpSp>
          <p:nvGrpSpPr>
            <p:cNvPr id="25623" name="组合 68">
              <a:extLst>
                <a:ext uri="{FF2B5EF4-FFF2-40B4-BE49-F238E27FC236}">
                  <a16:creationId xmlns:a16="http://schemas.microsoft.com/office/drawing/2014/main" id="{1ABDE23C-1987-6181-6986-19BDDB4A1F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0324" y="1904446"/>
              <a:ext cx="6014787" cy="640607"/>
              <a:chOff x="1892288" y="1687439"/>
              <a:chExt cx="5386387" cy="625982"/>
            </a:xfrm>
          </p:grpSpPr>
          <p:grpSp>
            <p:nvGrpSpPr>
              <p:cNvPr id="25625" name="Group 50">
                <a:extLst>
                  <a:ext uri="{FF2B5EF4-FFF2-40B4-BE49-F238E27FC236}">
                    <a16:creationId xmlns:a16="http://schemas.microsoft.com/office/drawing/2014/main" id="{0C724273-69D3-4910-BE2B-7416679A4C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288" y="1687439"/>
                <a:ext cx="5386387" cy="625982"/>
                <a:chOff x="0" y="0"/>
                <a:chExt cx="2264" cy="308"/>
              </a:xfrm>
            </p:grpSpPr>
            <p:grpSp>
              <p:nvGrpSpPr>
                <p:cNvPr id="25627" name="Group 53">
                  <a:extLst>
                    <a:ext uri="{FF2B5EF4-FFF2-40B4-BE49-F238E27FC236}">
                      <a16:creationId xmlns:a16="http://schemas.microsoft.com/office/drawing/2014/main" id="{B4FC5B63-EDCF-1D1A-1DBA-12CB561944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264" cy="308"/>
                  <a:chOff x="0" y="0"/>
                  <a:chExt cx="4097" cy="557"/>
                </a:xfrm>
              </p:grpSpPr>
              <p:sp>
                <p:nvSpPr>
                  <p:cNvPr id="25630" name="AutoShape 219">
                    <a:extLst>
                      <a:ext uri="{FF2B5EF4-FFF2-40B4-BE49-F238E27FC236}">
                        <a16:creationId xmlns:a16="http://schemas.microsoft.com/office/drawing/2014/main" id="{67D56D3D-083A-2C6F-3BA8-BED290B362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578" cy="557"/>
                  </a:xfrm>
                  <a:prstGeom prst="roundRect">
                    <a:avLst>
                      <a:gd name="adj" fmla="val 5028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defTabSz="914400" eaLnBrk="1" latinLnBrk="1" hangingPunct="1"/>
                    <a:endParaRPr lang="ko-KR" altLang="en-US" sz="1600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Gulim" panose="020B0600000101010101" pitchFamily="34" charset="-127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" name="Freeform 221">
                    <a:extLst>
                      <a:ext uri="{FF2B5EF4-FFF2-40B4-BE49-F238E27FC236}">
                        <a16:creationId xmlns:a16="http://schemas.microsoft.com/office/drawing/2014/main" id="{1010836F-06E9-C142-7784-8DF9A11BC5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1" y="14"/>
                    <a:ext cx="250" cy="525"/>
                  </a:xfrm>
                  <a:custGeom>
                    <a:avLst/>
                    <a:gdLst>
                      <a:gd name="T0" fmla="*/ 93 w 248"/>
                      <a:gd name="T1" fmla="*/ 0 h 525"/>
                      <a:gd name="T2" fmla="*/ 248 w 248"/>
                      <a:gd name="T3" fmla="*/ 525 h 525"/>
                      <a:gd name="T4" fmla="*/ 29 w 248"/>
                      <a:gd name="T5" fmla="*/ 523 h 525"/>
                      <a:gd name="T6" fmla="*/ 0 w 248"/>
                      <a:gd name="T7" fmla="*/ 162 h 525"/>
                      <a:gd name="T8" fmla="*/ 93 w 248"/>
                      <a:gd name="T9" fmla="*/ 0 h 525"/>
                      <a:gd name="T10" fmla="*/ 0 w 248"/>
                      <a:gd name="T11" fmla="*/ 0 h 525"/>
                      <a:gd name="T12" fmla="*/ 248 w 248"/>
                      <a:gd name="T13" fmla="*/ 525 h 5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T10" t="T11" r="T12" b="T13"/>
                    <a:pathLst>
                      <a:path w="248" h="525">
                        <a:moveTo>
                          <a:pt x="93" y="0"/>
                        </a:moveTo>
                        <a:lnTo>
                          <a:pt x="248" y="525"/>
                        </a:lnTo>
                        <a:lnTo>
                          <a:pt x="29" y="523"/>
                        </a:lnTo>
                        <a:lnTo>
                          <a:pt x="0" y="162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pPr algn="ctr" defTabSz="914400" fontAlgn="auto" latinLnBrk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600" b="1" kern="0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  <a:sym typeface="Arial"/>
                    </a:endParaRPr>
                  </a:p>
                </p:txBody>
              </p:sp>
              <p:sp>
                <p:nvSpPr>
                  <p:cNvPr id="25632" name="Rectangle 220">
                    <a:extLst>
                      <a:ext uri="{FF2B5EF4-FFF2-40B4-BE49-F238E27FC236}">
                        <a16:creationId xmlns:a16="http://schemas.microsoft.com/office/drawing/2014/main" id="{7639D9A8-34F8-61D6-E41B-E91D6819ED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" y="511"/>
                    <a:ext cx="3656" cy="44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defTabSz="914400" eaLnBrk="1" latinLnBrk="1" hangingPunct="1"/>
                    <a:endParaRPr lang="ko-KR" altLang="en-US" sz="1600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Gulim" panose="020B0600000101010101" pitchFamily="34" charset="-127"/>
                      <a:sym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25628" name="Picture 222" descr="바코드">
                  <a:extLst>
                    <a:ext uri="{FF2B5EF4-FFF2-40B4-BE49-F238E27FC236}">
                      <a16:creationId xmlns:a16="http://schemas.microsoft.com/office/drawing/2014/main" id="{3E2EF4E0-6CAC-A5AE-B2EB-F352E7BA09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07" t="9724" r="20175" b="6055"/>
                <a:stretch>
                  <a:fillRect/>
                </a:stretch>
              </p:blipFill>
              <p:spPr bwMode="auto">
                <a:xfrm>
                  <a:off x="242" y="17"/>
                  <a:ext cx="52" cy="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29" name="AutoShape 223">
                  <a:extLst>
                    <a:ext uri="{FF2B5EF4-FFF2-40B4-BE49-F238E27FC236}">
                      <a16:creationId xmlns:a16="http://schemas.microsoft.com/office/drawing/2014/main" id="{BECDAE70-E419-74AC-D803-A101571C4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" y="9"/>
                  <a:ext cx="300" cy="48"/>
                </a:xfrm>
                <a:prstGeom prst="roundRect">
                  <a:avLst>
                    <a:gd name="adj" fmla="val 20227"/>
                  </a:avLst>
                </a:prstGeom>
                <a:gradFill rotWithShape="1">
                  <a:gsLst>
                    <a:gs pos="0">
                      <a:srgbClr val="C00000"/>
                    </a:gs>
                    <a:gs pos="3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5626" name="Text Box 224">
                <a:extLst>
                  <a:ext uri="{FF2B5EF4-FFF2-40B4-BE49-F238E27FC236}">
                    <a16:creationId xmlns:a16="http://schemas.microsoft.com/office/drawing/2014/main" id="{2522BA21-1027-C9C1-5649-D8D6CC5F8B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7340" y="1856129"/>
                <a:ext cx="30691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>
                  <a:lnSpc>
                    <a:spcPct val="80000"/>
                  </a:lnSpc>
                </a:pPr>
                <a:r>
                  <a:rPr lang="en-US" altLang="zh-CN" sz="2000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25624" name="Rectangle 240">
              <a:extLst>
                <a:ext uri="{FF2B5EF4-FFF2-40B4-BE49-F238E27FC236}">
                  <a16:creationId xmlns:a16="http://schemas.microsoft.com/office/drawing/2014/main" id="{3C76C5A3-F9E2-D040-367A-F0ED37B52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507" y="1958492"/>
              <a:ext cx="4937621" cy="425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1st order phase (dynamic) transition</a:t>
              </a:r>
              <a:endPara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603" name="组合 22">
            <a:extLst>
              <a:ext uri="{FF2B5EF4-FFF2-40B4-BE49-F238E27FC236}">
                <a16:creationId xmlns:a16="http://schemas.microsoft.com/office/drawing/2014/main" id="{71FFD86B-F282-37E2-88CC-A7F363E05150}"/>
              </a:ext>
            </a:extLst>
          </p:cNvPr>
          <p:cNvGrpSpPr>
            <a:grpSpLocks/>
          </p:cNvGrpSpPr>
          <p:nvPr/>
        </p:nvGrpSpPr>
        <p:grpSpPr bwMode="auto">
          <a:xfrm>
            <a:off x="677863" y="3529013"/>
            <a:ext cx="7818437" cy="644525"/>
            <a:chOff x="1892288" y="3563687"/>
            <a:chExt cx="5386387" cy="630663"/>
          </a:xfrm>
        </p:grpSpPr>
        <p:sp>
          <p:nvSpPr>
            <p:cNvPr id="25614" name="Rectangle 239">
              <a:extLst>
                <a:ext uri="{FF2B5EF4-FFF2-40B4-BE49-F238E27FC236}">
                  <a16:creationId xmlns:a16="http://schemas.microsoft.com/office/drawing/2014/main" id="{64272C37-677A-8132-A3D7-EA16A4C51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511" y="3563687"/>
              <a:ext cx="4419572" cy="415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Landscape and 1</a:t>
              </a:r>
              <a:r>
                <a:rPr lang="en-US" altLang="zh-CN" b="1" baseline="300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st</a:t>
              </a:r>
              <a:r>
                <a:rPr lang="en-US" altLang="zh-CN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order PT in holo</a:t>
              </a:r>
              <a:endParaRPr lang="zh-CN" altLang="en-US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5615" name="Group 50">
              <a:extLst>
                <a:ext uri="{FF2B5EF4-FFF2-40B4-BE49-F238E27FC236}">
                  <a16:creationId xmlns:a16="http://schemas.microsoft.com/office/drawing/2014/main" id="{F2B8F5DA-31C2-D20A-1045-F8AEEE8ABE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3568368"/>
              <a:ext cx="5386387" cy="625982"/>
              <a:chOff x="0" y="0"/>
              <a:chExt cx="2264" cy="308"/>
            </a:xfrm>
          </p:grpSpPr>
          <p:grpSp>
            <p:nvGrpSpPr>
              <p:cNvPr id="25617" name="Group 53">
                <a:extLst>
                  <a:ext uri="{FF2B5EF4-FFF2-40B4-BE49-F238E27FC236}">
                    <a16:creationId xmlns:a16="http://schemas.microsoft.com/office/drawing/2014/main" id="{68A1917A-9C60-1DBA-86F6-3BF7100A0F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25620" name="AutoShape 219">
                  <a:extLst>
                    <a:ext uri="{FF2B5EF4-FFF2-40B4-BE49-F238E27FC236}">
                      <a16:creationId xmlns:a16="http://schemas.microsoft.com/office/drawing/2014/main" id="{932D1105-4D28-D2DC-781D-AC2AFC440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" name="Freeform 221">
                  <a:extLst>
                    <a:ext uri="{FF2B5EF4-FFF2-40B4-BE49-F238E27FC236}">
                      <a16:creationId xmlns:a16="http://schemas.microsoft.com/office/drawing/2014/main" id="{EC643FAB-0DE4-F6A0-F0E5-03AFF6BAE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4"/>
                  <a:ext cx="250" cy="525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fontAlgn="auto" latinLnBrk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25622" name="Rectangle 220">
                  <a:extLst>
                    <a:ext uri="{FF2B5EF4-FFF2-40B4-BE49-F238E27FC236}">
                      <a16:creationId xmlns:a16="http://schemas.microsoft.com/office/drawing/2014/main" id="{B75B6EA7-22B7-6ADC-E3C4-B7B320EBA9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1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25618" name="Picture 222" descr="바코드">
                <a:extLst>
                  <a:ext uri="{FF2B5EF4-FFF2-40B4-BE49-F238E27FC236}">
                    <a16:creationId xmlns:a16="http://schemas.microsoft.com/office/drawing/2014/main" id="{02657F65-A4B6-6DAB-907D-9396A14FF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19" name="AutoShape 223">
                <a:extLst>
                  <a:ext uri="{FF2B5EF4-FFF2-40B4-BE49-F238E27FC236}">
                    <a16:creationId xmlns:a16="http://schemas.microsoft.com/office/drawing/2014/main" id="{CAADDF75-1212-21B2-5AC2-2372F1960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616" name="Text Box 224">
              <a:extLst>
                <a:ext uri="{FF2B5EF4-FFF2-40B4-BE49-F238E27FC236}">
                  <a16:creationId xmlns:a16="http://schemas.microsoft.com/office/drawing/2014/main" id="{21328201-6906-3EFB-5685-D41A31B1A3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273" y="3737663"/>
              <a:ext cx="307324" cy="245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5604" name="组合 32">
            <a:extLst>
              <a:ext uri="{FF2B5EF4-FFF2-40B4-BE49-F238E27FC236}">
                <a16:creationId xmlns:a16="http://schemas.microsoft.com/office/drawing/2014/main" id="{3A21639B-4760-2CF0-5B21-56A986173CC9}"/>
              </a:ext>
            </a:extLst>
          </p:cNvPr>
          <p:cNvGrpSpPr>
            <a:grpSpLocks/>
          </p:cNvGrpSpPr>
          <p:nvPr/>
        </p:nvGrpSpPr>
        <p:grpSpPr bwMode="auto">
          <a:xfrm>
            <a:off x="677863" y="4483100"/>
            <a:ext cx="7818437" cy="641350"/>
            <a:chOff x="1892288" y="4406728"/>
            <a:chExt cx="5386387" cy="626427"/>
          </a:xfrm>
        </p:grpSpPr>
        <p:sp>
          <p:nvSpPr>
            <p:cNvPr id="25605" name="Rectangle 238">
              <a:extLst>
                <a:ext uri="{FF2B5EF4-FFF2-40B4-BE49-F238E27FC236}">
                  <a16:creationId xmlns:a16="http://schemas.microsoft.com/office/drawing/2014/main" id="{4A4985CA-EDEC-7E67-92E3-61B2E92C6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511" y="4406728"/>
              <a:ext cx="4420666" cy="4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</a:pPr>
              <a:r>
                <a:rPr lang="en-US" altLang="zh-CN" sz="2800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Concluding remarks</a:t>
              </a:r>
              <a:endPara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5606" name="Group 50">
              <a:extLst>
                <a:ext uri="{FF2B5EF4-FFF2-40B4-BE49-F238E27FC236}">
                  <a16:creationId xmlns:a16="http://schemas.microsoft.com/office/drawing/2014/main" id="{823A842B-7A47-5711-3CE7-CA6AE6EE5C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2288" y="4407173"/>
              <a:ext cx="5386387" cy="625982"/>
              <a:chOff x="0" y="0"/>
              <a:chExt cx="2264" cy="308"/>
            </a:xfrm>
          </p:grpSpPr>
          <p:grpSp>
            <p:nvGrpSpPr>
              <p:cNvPr id="25608" name="Group 53">
                <a:extLst>
                  <a:ext uri="{FF2B5EF4-FFF2-40B4-BE49-F238E27FC236}">
                    <a16:creationId xmlns:a16="http://schemas.microsoft.com/office/drawing/2014/main" id="{C66E53B0-C4FC-7E2A-3512-620780C90E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264" cy="308"/>
                <a:chOff x="0" y="0"/>
                <a:chExt cx="4097" cy="557"/>
              </a:xfrm>
            </p:grpSpPr>
            <p:sp>
              <p:nvSpPr>
                <p:cNvPr id="25611" name="AutoShape 219">
                  <a:extLst>
                    <a:ext uri="{FF2B5EF4-FFF2-40B4-BE49-F238E27FC236}">
                      <a16:creationId xmlns:a16="http://schemas.microsoft.com/office/drawing/2014/main" id="{35019090-55F8-9569-7797-0EDBA2A26F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78" cy="557"/>
                </a:xfrm>
                <a:prstGeom prst="roundRect">
                  <a:avLst>
                    <a:gd name="adj" fmla="val 5028"/>
                  </a:avLst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Freeform 221">
                  <a:extLst>
                    <a:ext uri="{FF2B5EF4-FFF2-40B4-BE49-F238E27FC236}">
                      <a16:creationId xmlns:a16="http://schemas.microsoft.com/office/drawing/2014/main" id="{DB81D237-63B8-F045-142B-BF332EAAD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12"/>
                  <a:ext cx="250" cy="527"/>
                </a:xfrm>
                <a:custGeom>
                  <a:avLst/>
                  <a:gdLst>
                    <a:gd name="T0" fmla="*/ 93 w 248"/>
                    <a:gd name="T1" fmla="*/ 0 h 525"/>
                    <a:gd name="T2" fmla="*/ 248 w 248"/>
                    <a:gd name="T3" fmla="*/ 525 h 525"/>
                    <a:gd name="T4" fmla="*/ 29 w 248"/>
                    <a:gd name="T5" fmla="*/ 523 h 525"/>
                    <a:gd name="T6" fmla="*/ 0 w 248"/>
                    <a:gd name="T7" fmla="*/ 162 h 525"/>
                    <a:gd name="T8" fmla="*/ 93 w 248"/>
                    <a:gd name="T9" fmla="*/ 0 h 525"/>
                    <a:gd name="T10" fmla="*/ 0 w 248"/>
                    <a:gd name="T11" fmla="*/ 0 h 525"/>
                    <a:gd name="T12" fmla="*/ 248 w 248"/>
                    <a:gd name="T13" fmla="*/ 525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48" h="525">
                      <a:moveTo>
                        <a:pt x="93" y="0"/>
                      </a:moveTo>
                      <a:lnTo>
                        <a:pt x="248" y="525"/>
                      </a:lnTo>
                      <a:lnTo>
                        <a:pt x="29" y="523"/>
                      </a:lnTo>
                      <a:lnTo>
                        <a:pt x="0" y="16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5BA9"/>
                </a:solidFill>
                <a:ln>
                  <a:noFill/>
                </a:ln>
              </p:spPr>
              <p:txBody>
                <a:bodyPr/>
                <a:lstStyle/>
                <a:p>
                  <a:pPr algn="ctr" defTabSz="914400" fontAlgn="auto" latinLnBrk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b="1" ker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  <a:sym typeface="Arial"/>
                  </a:endParaRPr>
                </a:p>
              </p:txBody>
            </p:sp>
            <p:sp>
              <p:nvSpPr>
                <p:cNvPr id="25613" name="Rectangle 220">
                  <a:extLst>
                    <a:ext uri="{FF2B5EF4-FFF2-40B4-BE49-F238E27FC236}">
                      <a16:creationId xmlns:a16="http://schemas.microsoft.com/office/drawing/2014/main" id="{BF45F70C-DEB7-5307-878F-C7288327E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" y="511"/>
                  <a:ext cx="3656" cy="44"/>
                </a:xfrm>
                <a:prstGeom prst="rect">
                  <a:avLst/>
                </a:prstGeom>
                <a:solidFill>
                  <a:srgbClr val="005B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defTabSz="914400" eaLnBrk="1" latinLnBrk="1" hangingPunct="1"/>
                  <a:endParaRPr lang="ko-KR" altLang="en-US" sz="16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Gulim" panose="020B0600000101010101" pitchFamily="34" charset="-127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25609" name="Picture 222" descr="바코드">
                <a:extLst>
                  <a:ext uri="{FF2B5EF4-FFF2-40B4-BE49-F238E27FC236}">
                    <a16:creationId xmlns:a16="http://schemas.microsoft.com/office/drawing/2014/main" id="{7829D67D-9885-7322-1497-746E8FCC65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7" t="9724" r="20175" b="6055"/>
              <a:stretch>
                <a:fillRect/>
              </a:stretch>
            </p:blipFill>
            <p:spPr bwMode="auto">
              <a:xfrm>
                <a:off x="242" y="17"/>
                <a:ext cx="52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10" name="AutoShape 223">
                <a:extLst>
                  <a:ext uri="{FF2B5EF4-FFF2-40B4-BE49-F238E27FC236}">
                    <a16:creationId xmlns:a16="http://schemas.microsoft.com/office/drawing/2014/main" id="{95905AD7-3049-81AB-F733-D975A4849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9"/>
                <a:ext cx="300" cy="48"/>
              </a:xfrm>
              <a:prstGeom prst="roundRect">
                <a:avLst>
                  <a:gd name="adj" fmla="val 20227"/>
                </a:avLst>
              </a:prstGeom>
              <a:gradFill rotWithShape="1">
                <a:gsLst>
                  <a:gs pos="0">
                    <a:srgbClr val="65B9FF"/>
                  </a:gs>
                  <a:gs pos="100000">
                    <a:srgbClr val="0060B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eaLnBrk="1" latinLnBrk="1" hangingPunct="1"/>
                <a:endParaRPr lang="ko-KR" altLang="en-US" sz="1600" b="1">
                  <a:solidFill>
                    <a:srgbClr val="000000"/>
                  </a:solidFill>
                  <a:latin typeface="微软雅黑" panose="020B0503020204020204" pitchFamily="34" charset="-122"/>
                  <a:ea typeface="Gulim" panose="020B0600000101010101" pitchFamily="34" charset="-127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607" name="Text Box 224">
              <a:extLst>
                <a:ext uri="{FF2B5EF4-FFF2-40B4-BE49-F238E27FC236}">
                  <a16:creationId xmlns:a16="http://schemas.microsoft.com/office/drawing/2014/main" id="{686F8533-3148-80E6-4478-3BD7534A9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273" y="4575740"/>
              <a:ext cx="307324" cy="246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latinLnBrk="1" hangingPunct="1">
                <a:lnSpc>
                  <a:spcPct val="80000"/>
                </a:lnSpc>
              </a:pPr>
              <a:r>
                <a:rPr lang="en-US" altLang="zh-CN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4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B582D8BE-E11F-3C48-5A77-87C6891D189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en-US" altLang="zh-CN" sz="4000" baseline="30000">
                <a:latin typeface="Arial" panose="020B0604020202020204" pitchFamily="34" charset="0"/>
                <a:ea typeface="宋体" panose="02010600030101010101" pitchFamily="2" charset="-122"/>
              </a:rPr>
              <a:t>st</a:t>
            </a:r>
            <a:r>
              <a:rPr lang="en-US" altLang="zh-CN" sz="4000">
                <a:latin typeface="Arial" panose="020B0604020202020204" pitchFamily="34" charset="0"/>
                <a:ea typeface="宋体" panose="02010600030101010101" pitchFamily="2" charset="-122"/>
              </a:rPr>
              <a:t> order phase transition: importance and complexity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4F65985-53F5-B32D-487B-34CDF92C4C1C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400" baseline="3000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 order phase transition and its dynamical processes are ubiquitous in our world.</a:t>
            </a:r>
          </a:p>
          <a:p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The dynamical processes often go beyond the validity of thermodynamics and hydrodynamics: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Inhomogeneity (mixture states) during the transition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Bubble nucleation (evaporation) and collision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7764AEA3-7051-805C-4EC6-F85B48AF1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986213"/>
            <a:ext cx="355600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5660</TotalTime>
  <Words>2168</Words>
  <Application>Microsoft Office PowerPoint</Application>
  <PresentationFormat>全屏显示(4:3)</PresentationFormat>
  <Paragraphs>303</Paragraphs>
  <Slides>45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4" baseType="lpstr">
      <vt:lpstr>Times-Roman</vt:lpstr>
      <vt:lpstr>微软雅黑</vt:lpstr>
      <vt:lpstr>Arial</vt:lpstr>
      <vt:lpstr>Calibri</vt:lpstr>
      <vt:lpstr>Cambria Math</vt:lpstr>
      <vt:lpstr>Times New Roman</vt:lpstr>
      <vt:lpstr>Wingdings</vt:lpstr>
      <vt:lpstr>Office Theme</vt:lpstr>
      <vt:lpstr>Equation</vt:lpstr>
      <vt:lpstr>First order phase transition and dynamic critical phenomena in holography</vt:lpstr>
      <vt:lpstr>PowerPoint 演示文稿</vt:lpstr>
      <vt:lpstr>PowerPoint 演示文稿</vt:lpstr>
      <vt:lpstr>Why (applied) holography?</vt:lpstr>
      <vt:lpstr>PowerPoint 演示文稿</vt:lpstr>
      <vt:lpstr>Quantum many-body systems far from equilibrium</vt:lpstr>
      <vt:lpstr>Dynamic evolution of (holographic) gravitational systems</vt:lpstr>
      <vt:lpstr>PowerPoint 演示文稿</vt:lpstr>
      <vt:lpstr>1st order phase transition: importance and complexity</vt:lpstr>
      <vt:lpstr>1st order phase transitions in holo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Dynamics of holo 1st order phase transitions</vt:lpstr>
      <vt:lpstr>Dynamics of holo 1st order phase transitions (probe limit)</vt:lpstr>
      <vt:lpstr>PowerPoint 演示文稿</vt:lpstr>
      <vt:lpstr>PowerPoint 演示文稿</vt:lpstr>
      <vt:lpstr>PowerPoint 演示文稿</vt:lpstr>
      <vt:lpstr>Non-equilibrium holography with backreaction</vt:lpstr>
      <vt:lpstr>Numerical relativity for holography: formalisms</vt:lpstr>
      <vt:lpstr>Holo 1st order phase transitions with backreaction</vt:lpstr>
      <vt:lpstr>Holographic setup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Bulk picture of non-equilibrium physics (probe limit)</vt:lpstr>
      <vt:lpstr>Bulk picture of non-equilibrium physics (probe limit)</vt:lpstr>
      <vt:lpstr>Bulk picture of non-equilibrium physics (general cases)</vt:lpstr>
      <vt:lpstr>Local equilibrium and non-equilibrium</vt:lpstr>
      <vt:lpstr>Local equilibrium and non-equilibrium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Holographic vortex dynamics</dc:title>
  <dc:creator>Yumin Tian</dc:creator>
  <cp:lastModifiedBy>田雨</cp:lastModifiedBy>
  <cp:revision>237</cp:revision>
  <dcterms:created xsi:type="dcterms:W3CDTF">2015-06-18T16:07:34Z</dcterms:created>
  <dcterms:modified xsi:type="dcterms:W3CDTF">2022-12-10T03:42:45Z</dcterms:modified>
</cp:coreProperties>
</file>