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3684" r:id="rId2"/>
    <p:sldMasterId id="2147483696" r:id="rId3"/>
    <p:sldMasterId id="2147483708" r:id="rId4"/>
    <p:sldMasterId id="2147483732" r:id="rId5"/>
    <p:sldMasterId id="2147483744" r:id="rId6"/>
    <p:sldMasterId id="2147483756" r:id="rId7"/>
    <p:sldMasterId id="2147483768" r:id="rId8"/>
    <p:sldMasterId id="2147483780" r:id="rId9"/>
    <p:sldMasterId id="2147483792" r:id="rId10"/>
  </p:sldMasterIdLst>
  <p:sldIdLst>
    <p:sldId id="257" r:id="rId11"/>
  </p:sldIdLst>
  <p:sldSz cx="9720263" cy="12960350"/>
  <p:notesSz cx="6669088" cy="9928225"/>
  <p:custDataLst>
    <p:tags r:id="rId12"/>
  </p:custDataLst>
  <p:defaultTextStyle>
    <a:defPPr>
      <a:defRPr lang="en-US"/>
    </a:defPPr>
    <a:lvl1pPr marL="0" lvl="0" indent="0" algn="l" defTabSz="925739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4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617159" lvl="1" indent="-154290" algn="l" defTabSz="925739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4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1236247" lvl="2" indent="-310508" algn="l" defTabSz="925739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4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854691" lvl="3" indent="-466084" algn="l" defTabSz="925739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4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2473779" lvl="4" indent="-622302" algn="l" defTabSz="925739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4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314346" lvl="5" indent="-622302" algn="l" defTabSz="925739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4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77216" lvl="6" indent="-622302" algn="l" defTabSz="925739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4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40085" lvl="7" indent="-622302" algn="l" defTabSz="925739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4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702954" lvl="8" indent="-622302" algn="l" defTabSz="925739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4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2" userDrawn="1">
          <p15:clr>
            <a:srgbClr val="A4A3A4"/>
          </p15:clr>
        </p15:guide>
        <p15:guide id="2" pos="30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1CB5"/>
    <a:srgbClr val="EAEAEA"/>
    <a:srgbClr val="CCFF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7" d="100"/>
          <a:sy n="57" d="100"/>
        </p:scale>
        <p:origin x="1980" y="90"/>
      </p:cViewPr>
      <p:guideLst>
        <p:guide orient="horz" pos="4082"/>
        <p:guide pos="306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29663" y="4026006"/>
            <a:ext cx="8260939" cy="27788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57721" y="7344841"/>
            <a:ext cx="6804827" cy="33108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62903" indent="0" algn="ctr">
              <a:buNone/>
              <a:defRPr/>
            </a:lvl2pPr>
            <a:lvl3pPr marL="925805" indent="0" algn="ctr">
              <a:buNone/>
              <a:defRPr/>
            </a:lvl3pPr>
            <a:lvl4pPr marL="1388708" indent="0" algn="ctr">
              <a:buNone/>
              <a:defRPr/>
            </a:lvl4pPr>
            <a:lvl5pPr marL="1851610" indent="0" algn="ctr">
              <a:buNone/>
              <a:defRPr/>
            </a:lvl5pPr>
            <a:lvl6pPr marL="2314512" indent="0" algn="ctr">
              <a:buNone/>
              <a:defRPr/>
            </a:lvl6pPr>
            <a:lvl7pPr marL="2777415" indent="0" algn="ctr">
              <a:buNone/>
              <a:defRPr/>
            </a:lvl7pPr>
            <a:lvl8pPr marL="3240318" indent="0" algn="ctr">
              <a:buNone/>
              <a:defRPr/>
            </a:lvl8pPr>
            <a:lvl9pPr marL="3703219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371" y="519122"/>
            <a:ext cx="8749522" cy="2160058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85371" y="3024724"/>
            <a:ext cx="8749522" cy="855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121058"/>
            <a:ext cx="8262224" cy="4512122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6807185"/>
            <a:ext cx="7290197" cy="3129084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smtClean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58787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smtClean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78194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3231091"/>
            <a:ext cx="8383727" cy="5391145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8673238"/>
            <a:ext cx="8383727" cy="2835076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smtClean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9275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3450093"/>
            <a:ext cx="4131112" cy="822322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3450093"/>
            <a:ext cx="4131112" cy="822322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smtClean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81344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690021"/>
            <a:ext cx="8383727" cy="250506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3177087"/>
            <a:ext cx="4112126" cy="1557041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4734128"/>
            <a:ext cx="4112126" cy="696318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3177087"/>
            <a:ext cx="4132378" cy="1557041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4734128"/>
            <a:ext cx="4132378" cy="696318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smtClean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73206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smtClean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81833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smtClean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38621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864023"/>
            <a:ext cx="3135038" cy="3024082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1866053"/>
            <a:ext cx="4920883" cy="9210249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3888105"/>
            <a:ext cx="3135038" cy="7203195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smtClean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30092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864023"/>
            <a:ext cx="3135038" cy="3024082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1866053"/>
            <a:ext cx="4920883" cy="9210249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3888105"/>
            <a:ext cx="3135038" cy="7203195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smtClean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03104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smtClean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516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47514" y="519122"/>
            <a:ext cx="2187380" cy="1105744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85373" y="519122"/>
            <a:ext cx="6407852" cy="110574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690018"/>
            <a:ext cx="2095932" cy="1098329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690018"/>
            <a:ext cx="6166292" cy="1098329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smtClean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22466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29663" y="4026006"/>
            <a:ext cx="8260939" cy="27788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57721" y="7344841"/>
            <a:ext cx="6804827" cy="33108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62903" indent="0" algn="ctr">
              <a:buNone/>
              <a:defRPr/>
            </a:lvl2pPr>
            <a:lvl3pPr marL="925805" indent="0" algn="ctr">
              <a:buNone/>
              <a:defRPr/>
            </a:lvl3pPr>
            <a:lvl4pPr marL="1388708" indent="0" algn="ctr">
              <a:buNone/>
              <a:defRPr/>
            </a:lvl4pPr>
            <a:lvl5pPr marL="1851610" indent="0" algn="ctr">
              <a:buNone/>
              <a:defRPr/>
            </a:lvl5pPr>
            <a:lvl6pPr marL="2314512" indent="0" algn="ctr">
              <a:buNone/>
              <a:defRPr/>
            </a:lvl6pPr>
            <a:lvl7pPr marL="2777415" indent="0" algn="ctr">
              <a:buNone/>
              <a:defRPr/>
            </a:lvl7pPr>
            <a:lvl8pPr marL="3240318" indent="0" algn="ctr">
              <a:buNone/>
              <a:defRPr/>
            </a:lvl8pPr>
            <a:lvl9pPr marL="3703219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371" y="519122"/>
            <a:ext cx="8749522" cy="2160058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5371" y="3024724"/>
            <a:ext cx="8749522" cy="85518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8235" y="8328439"/>
            <a:ext cx="8262547" cy="2573106"/>
          </a:xfrm>
          <a:prstGeom prst="rect">
            <a:avLst/>
          </a:prstGeom>
        </p:spPr>
        <p:txBody>
          <a:bodyPr anchor="t"/>
          <a:lstStyle>
            <a:lvl1pPr algn="l">
              <a:defRPr sz="405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68235" y="5493362"/>
            <a:ext cx="8262547" cy="28350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25"/>
            </a:lvl1pPr>
            <a:lvl2pPr marL="462903" indent="0">
              <a:buNone/>
              <a:defRPr sz="1822"/>
            </a:lvl2pPr>
            <a:lvl3pPr marL="925805" indent="0">
              <a:buNone/>
              <a:defRPr sz="1620"/>
            </a:lvl3pPr>
            <a:lvl4pPr marL="1388708" indent="0">
              <a:buNone/>
              <a:defRPr sz="1417"/>
            </a:lvl4pPr>
            <a:lvl5pPr marL="1851610" indent="0">
              <a:buNone/>
              <a:defRPr sz="1417"/>
            </a:lvl5pPr>
            <a:lvl6pPr marL="2314512" indent="0">
              <a:buNone/>
              <a:defRPr sz="1417"/>
            </a:lvl6pPr>
            <a:lvl7pPr marL="2777415" indent="0">
              <a:buNone/>
              <a:defRPr sz="1417"/>
            </a:lvl7pPr>
            <a:lvl8pPr marL="3240318" indent="0">
              <a:buNone/>
              <a:defRPr sz="1417"/>
            </a:lvl8pPr>
            <a:lvl9pPr marL="3703219" indent="0">
              <a:buNone/>
              <a:defRPr sz="1417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371" y="519122"/>
            <a:ext cx="8749522" cy="2160058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85372" y="3024724"/>
            <a:ext cx="4297616" cy="8551839"/>
          </a:xfrm>
          <a:prstGeom prst="rect">
            <a:avLst/>
          </a:prstGeom>
        </p:spPr>
        <p:txBody>
          <a:bodyPr/>
          <a:lstStyle>
            <a:lvl1pPr>
              <a:defRPr sz="2835"/>
            </a:lvl1pPr>
            <a:lvl2pPr>
              <a:defRPr sz="2430"/>
            </a:lvl2pPr>
            <a:lvl3pPr>
              <a:defRPr sz="2025"/>
            </a:lvl3pPr>
            <a:lvl4pPr>
              <a:defRPr sz="1822"/>
            </a:lvl4pPr>
            <a:lvl5pPr>
              <a:defRPr sz="1822"/>
            </a:lvl5pPr>
            <a:lvl6pPr>
              <a:defRPr sz="1822"/>
            </a:lvl6pPr>
            <a:lvl7pPr>
              <a:defRPr sz="1822"/>
            </a:lvl7pPr>
            <a:lvl8pPr>
              <a:defRPr sz="1822"/>
            </a:lvl8pPr>
            <a:lvl9pPr>
              <a:defRPr sz="1822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37278" y="3024724"/>
            <a:ext cx="4297616" cy="8551839"/>
          </a:xfrm>
          <a:prstGeom prst="rect">
            <a:avLst/>
          </a:prstGeom>
        </p:spPr>
        <p:txBody>
          <a:bodyPr/>
          <a:lstStyle>
            <a:lvl1pPr>
              <a:defRPr sz="2835"/>
            </a:lvl1pPr>
            <a:lvl2pPr>
              <a:defRPr sz="2430"/>
            </a:lvl2pPr>
            <a:lvl3pPr>
              <a:defRPr sz="2025"/>
            </a:lvl3pPr>
            <a:lvl4pPr>
              <a:defRPr sz="1822"/>
            </a:lvl4pPr>
            <a:lvl5pPr>
              <a:defRPr sz="1822"/>
            </a:lvl5pPr>
            <a:lvl6pPr>
              <a:defRPr sz="1822"/>
            </a:lvl6pPr>
            <a:lvl7pPr>
              <a:defRPr sz="1822"/>
            </a:lvl7pPr>
            <a:lvl8pPr>
              <a:defRPr sz="1822"/>
            </a:lvl8pPr>
            <a:lvl9pPr>
              <a:defRPr sz="1822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371" y="519122"/>
            <a:ext cx="8749522" cy="21600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85371" y="2900972"/>
            <a:ext cx="4296010" cy="12086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30" b="1"/>
            </a:lvl1pPr>
            <a:lvl2pPr marL="462903" indent="0">
              <a:buNone/>
              <a:defRPr sz="2025" b="1"/>
            </a:lvl2pPr>
            <a:lvl3pPr marL="925805" indent="0">
              <a:buNone/>
              <a:defRPr sz="1822" b="1"/>
            </a:lvl3pPr>
            <a:lvl4pPr marL="1388708" indent="0">
              <a:buNone/>
              <a:defRPr sz="1620" b="1"/>
            </a:lvl4pPr>
            <a:lvl5pPr marL="1851610" indent="0">
              <a:buNone/>
              <a:defRPr sz="1620" b="1"/>
            </a:lvl5pPr>
            <a:lvl6pPr marL="2314512" indent="0">
              <a:buNone/>
              <a:defRPr sz="1620" b="1"/>
            </a:lvl6pPr>
            <a:lvl7pPr marL="2777415" indent="0">
              <a:buNone/>
              <a:defRPr sz="1620" b="1"/>
            </a:lvl7pPr>
            <a:lvl8pPr marL="3240318" indent="0">
              <a:buNone/>
              <a:defRPr sz="1620" b="1"/>
            </a:lvl8pPr>
            <a:lvl9pPr marL="3703219" indent="0">
              <a:buNone/>
              <a:defRPr sz="162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5371" y="4109581"/>
            <a:ext cx="4296010" cy="7466987"/>
          </a:xfrm>
          <a:prstGeom prst="rect">
            <a:avLst/>
          </a:prstGeom>
        </p:spPr>
        <p:txBody>
          <a:bodyPr/>
          <a:lstStyle>
            <a:lvl1pPr>
              <a:defRPr sz="2430"/>
            </a:lvl1pPr>
            <a:lvl2pPr>
              <a:defRPr sz="2025"/>
            </a:lvl2pPr>
            <a:lvl3pPr>
              <a:defRPr sz="1822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937278" y="2900972"/>
            <a:ext cx="4297616" cy="12086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30" b="1"/>
            </a:lvl1pPr>
            <a:lvl2pPr marL="462903" indent="0">
              <a:buNone/>
              <a:defRPr sz="2025" b="1"/>
            </a:lvl2pPr>
            <a:lvl3pPr marL="925805" indent="0">
              <a:buNone/>
              <a:defRPr sz="1822" b="1"/>
            </a:lvl3pPr>
            <a:lvl4pPr marL="1388708" indent="0">
              <a:buNone/>
              <a:defRPr sz="1620" b="1"/>
            </a:lvl4pPr>
            <a:lvl5pPr marL="1851610" indent="0">
              <a:buNone/>
              <a:defRPr sz="1620" b="1"/>
            </a:lvl5pPr>
            <a:lvl6pPr marL="2314512" indent="0">
              <a:buNone/>
              <a:defRPr sz="1620" b="1"/>
            </a:lvl6pPr>
            <a:lvl7pPr marL="2777415" indent="0">
              <a:buNone/>
              <a:defRPr sz="1620" b="1"/>
            </a:lvl7pPr>
            <a:lvl8pPr marL="3240318" indent="0">
              <a:buNone/>
              <a:defRPr sz="1620" b="1"/>
            </a:lvl8pPr>
            <a:lvl9pPr marL="3703219" indent="0">
              <a:buNone/>
              <a:defRPr sz="162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937278" y="4109581"/>
            <a:ext cx="4297616" cy="7466987"/>
          </a:xfrm>
          <a:prstGeom prst="rect">
            <a:avLst/>
          </a:prstGeom>
        </p:spPr>
        <p:txBody>
          <a:bodyPr/>
          <a:lstStyle>
            <a:lvl1pPr>
              <a:defRPr sz="2430"/>
            </a:lvl1pPr>
            <a:lvl2pPr>
              <a:defRPr sz="2025"/>
            </a:lvl2pPr>
            <a:lvl3pPr>
              <a:defRPr sz="1822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371" y="519122"/>
            <a:ext cx="8749522" cy="2160058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371" y="515912"/>
            <a:ext cx="3198301" cy="2195416"/>
          </a:xfrm>
          <a:prstGeom prst="rect">
            <a:avLst/>
          </a:prstGeom>
        </p:spPr>
        <p:txBody>
          <a:bodyPr anchor="b"/>
          <a:lstStyle>
            <a:lvl1pPr algn="l">
              <a:defRPr sz="2025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00998" y="515912"/>
            <a:ext cx="5433897" cy="11060656"/>
          </a:xfrm>
          <a:prstGeom prst="rect">
            <a:avLst/>
          </a:prstGeom>
        </p:spPr>
        <p:txBody>
          <a:bodyPr/>
          <a:lstStyle>
            <a:lvl1pPr>
              <a:defRPr sz="3240"/>
            </a:lvl1pPr>
            <a:lvl2pPr>
              <a:defRPr sz="2835"/>
            </a:lvl2pPr>
            <a:lvl3pPr>
              <a:defRPr sz="2430"/>
            </a:lvl3pPr>
            <a:lvl4pPr>
              <a:defRPr sz="2025"/>
            </a:lvl4pPr>
            <a:lvl5pPr>
              <a:defRPr sz="2025"/>
            </a:lvl5pPr>
            <a:lvl6pPr>
              <a:defRPr sz="2025"/>
            </a:lvl6pPr>
            <a:lvl7pPr>
              <a:defRPr sz="2025"/>
            </a:lvl7pPr>
            <a:lvl8pPr>
              <a:defRPr sz="2025"/>
            </a:lvl8pPr>
            <a:lvl9pPr>
              <a:defRPr sz="2025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85371" y="2711324"/>
            <a:ext cx="3198301" cy="88652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17"/>
            </a:lvl1pPr>
            <a:lvl2pPr marL="462903" indent="0">
              <a:buNone/>
              <a:defRPr sz="1215"/>
            </a:lvl2pPr>
            <a:lvl3pPr marL="925805" indent="0">
              <a:buNone/>
              <a:defRPr sz="1012"/>
            </a:lvl3pPr>
            <a:lvl4pPr marL="1388708" indent="0">
              <a:buNone/>
              <a:defRPr sz="911"/>
            </a:lvl4pPr>
            <a:lvl5pPr marL="1851610" indent="0">
              <a:buNone/>
              <a:defRPr sz="911"/>
            </a:lvl5pPr>
            <a:lvl6pPr marL="2314512" indent="0">
              <a:buNone/>
              <a:defRPr sz="911"/>
            </a:lvl6pPr>
            <a:lvl7pPr marL="2777415" indent="0">
              <a:buNone/>
              <a:defRPr sz="911"/>
            </a:lvl7pPr>
            <a:lvl8pPr marL="3240318" indent="0">
              <a:buNone/>
              <a:defRPr sz="911"/>
            </a:lvl8pPr>
            <a:lvl9pPr marL="3703219" indent="0">
              <a:buNone/>
              <a:defRPr sz="91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371" y="519122"/>
            <a:ext cx="8749522" cy="2160058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5371" y="3024724"/>
            <a:ext cx="8749522" cy="85518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04518" y="9072572"/>
            <a:ext cx="5832479" cy="1070386"/>
          </a:xfrm>
          <a:prstGeom prst="rect">
            <a:avLst/>
          </a:prstGeom>
        </p:spPr>
        <p:txBody>
          <a:bodyPr anchor="b"/>
          <a:lstStyle>
            <a:lvl1pPr algn="l">
              <a:defRPr sz="2025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04518" y="1158786"/>
            <a:ext cx="5832479" cy="7775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40"/>
            </a:lvl1pPr>
            <a:lvl2pPr marL="462903" indent="0">
              <a:buNone/>
              <a:defRPr sz="2835"/>
            </a:lvl2pPr>
            <a:lvl3pPr marL="925805" indent="0">
              <a:buNone/>
              <a:defRPr sz="2430"/>
            </a:lvl3pPr>
            <a:lvl4pPr marL="1388708" indent="0">
              <a:buNone/>
              <a:defRPr sz="2025"/>
            </a:lvl4pPr>
            <a:lvl5pPr marL="1851610" indent="0">
              <a:buNone/>
              <a:defRPr sz="2025"/>
            </a:lvl5pPr>
            <a:lvl6pPr marL="2314512" indent="0">
              <a:buNone/>
              <a:defRPr sz="2025"/>
            </a:lvl6pPr>
            <a:lvl7pPr marL="2777415" indent="0">
              <a:buNone/>
              <a:defRPr sz="2025"/>
            </a:lvl7pPr>
            <a:lvl8pPr marL="3240318" indent="0">
              <a:buNone/>
              <a:defRPr sz="2025"/>
            </a:lvl8pPr>
            <a:lvl9pPr marL="3703219" indent="0">
              <a:buNone/>
              <a:defRPr sz="2025"/>
            </a:lvl9pPr>
          </a:lstStyle>
          <a:p>
            <a:pPr marL="0" marR="0" lvl="0" indent="0" algn="l" defTabSz="92580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defRPr/>
            </a:pPr>
            <a:endParaRPr kumimoji="0" lang="zh-CN" altLang="en-US" sz="324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04518" y="10142953"/>
            <a:ext cx="5832479" cy="15220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17"/>
            </a:lvl1pPr>
            <a:lvl2pPr marL="462903" indent="0">
              <a:buNone/>
              <a:defRPr sz="1215"/>
            </a:lvl2pPr>
            <a:lvl3pPr marL="925805" indent="0">
              <a:buNone/>
              <a:defRPr sz="1012"/>
            </a:lvl3pPr>
            <a:lvl4pPr marL="1388708" indent="0">
              <a:buNone/>
              <a:defRPr sz="911"/>
            </a:lvl4pPr>
            <a:lvl5pPr marL="1851610" indent="0">
              <a:buNone/>
              <a:defRPr sz="911"/>
            </a:lvl5pPr>
            <a:lvl6pPr marL="2314512" indent="0">
              <a:buNone/>
              <a:defRPr sz="911"/>
            </a:lvl6pPr>
            <a:lvl7pPr marL="2777415" indent="0">
              <a:buNone/>
              <a:defRPr sz="911"/>
            </a:lvl7pPr>
            <a:lvl8pPr marL="3240318" indent="0">
              <a:buNone/>
              <a:defRPr sz="911"/>
            </a:lvl8pPr>
            <a:lvl9pPr marL="3703219" indent="0">
              <a:buNone/>
              <a:defRPr sz="91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371" y="519122"/>
            <a:ext cx="8749522" cy="2160058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85371" y="3024724"/>
            <a:ext cx="8749522" cy="855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47514" y="519122"/>
            <a:ext cx="2187380" cy="1105744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85373" y="519122"/>
            <a:ext cx="6407852" cy="110574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29663" y="4026006"/>
            <a:ext cx="8260939" cy="27788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57721" y="7344841"/>
            <a:ext cx="6804827" cy="33108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62903" indent="0" algn="ctr">
              <a:buNone/>
              <a:defRPr/>
            </a:lvl2pPr>
            <a:lvl3pPr marL="925805" indent="0" algn="ctr">
              <a:buNone/>
              <a:defRPr/>
            </a:lvl3pPr>
            <a:lvl4pPr marL="1388708" indent="0" algn="ctr">
              <a:buNone/>
              <a:defRPr/>
            </a:lvl4pPr>
            <a:lvl5pPr marL="1851610" indent="0" algn="ctr">
              <a:buNone/>
              <a:defRPr/>
            </a:lvl5pPr>
            <a:lvl6pPr marL="2314512" indent="0" algn="ctr">
              <a:buNone/>
              <a:defRPr/>
            </a:lvl6pPr>
            <a:lvl7pPr marL="2777415" indent="0" algn="ctr">
              <a:buNone/>
              <a:defRPr/>
            </a:lvl7pPr>
            <a:lvl8pPr marL="3240318" indent="0" algn="ctr">
              <a:buNone/>
              <a:defRPr/>
            </a:lvl8pPr>
            <a:lvl9pPr marL="3703219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371" y="519122"/>
            <a:ext cx="8749522" cy="2160058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5371" y="3024724"/>
            <a:ext cx="8749522" cy="85518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8235" y="8328439"/>
            <a:ext cx="8262547" cy="2573106"/>
          </a:xfrm>
          <a:prstGeom prst="rect">
            <a:avLst/>
          </a:prstGeom>
        </p:spPr>
        <p:txBody>
          <a:bodyPr anchor="t"/>
          <a:lstStyle>
            <a:lvl1pPr algn="l">
              <a:defRPr sz="405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68235" y="5493362"/>
            <a:ext cx="8262547" cy="28350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25"/>
            </a:lvl1pPr>
            <a:lvl2pPr marL="462903" indent="0">
              <a:buNone/>
              <a:defRPr sz="1822"/>
            </a:lvl2pPr>
            <a:lvl3pPr marL="925805" indent="0">
              <a:buNone/>
              <a:defRPr sz="1620"/>
            </a:lvl3pPr>
            <a:lvl4pPr marL="1388708" indent="0">
              <a:buNone/>
              <a:defRPr sz="1417"/>
            </a:lvl4pPr>
            <a:lvl5pPr marL="1851610" indent="0">
              <a:buNone/>
              <a:defRPr sz="1417"/>
            </a:lvl5pPr>
            <a:lvl6pPr marL="2314512" indent="0">
              <a:buNone/>
              <a:defRPr sz="1417"/>
            </a:lvl6pPr>
            <a:lvl7pPr marL="2777415" indent="0">
              <a:buNone/>
              <a:defRPr sz="1417"/>
            </a:lvl7pPr>
            <a:lvl8pPr marL="3240318" indent="0">
              <a:buNone/>
              <a:defRPr sz="1417"/>
            </a:lvl8pPr>
            <a:lvl9pPr marL="3703219" indent="0">
              <a:buNone/>
              <a:defRPr sz="1417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371" y="519122"/>
            <a:ext cx="8749522" cy="2160058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85372" y="3024724"/>
            <a:ext cx="4297616" cy="8551839"/>
          </a:xfrm>
          <a:prstGeom prst="rect">
            <a:avLst/>
          </a:prstGeom>
        </p:spPr>
        <p:txBody>
          <a:bodyPr/>
          <a:lstStyle>
            <a:lvl1pPr>
              <a:defRPr sz="2835"/>
            </a:lvl1pPr>
            <a:lvl2pPr>
              <a:defRPr sz="2430"/>
            </a:lvl2pPr>
            <a:lvl3pPr>
              <a:defRPr sz="2025"/>
            </a:lvl3pPr>
            <a:lvl4pPr>
              <a:defRPr sz="1822"/>
            </a:lvl4pPr>
            <a:lvl5pPr>
              <a:defRPr sz="1822"/>
            </a:lvl5pPr>
            <a:lvl6pPr>
              <a:defRPr sz="1822"/>
            </a:lvl6pPr>
            <a:lvl7pPr>
              <a:defRPr sz="1822"/>
            </a:lvl7pPr>
            <a:lvl8pPr>
              <a:defRPr sz="1822"/>
            </a:lvl8pPr>
            <a:lvl9pPr>
              <a:defRPr sz="1822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37278" y="3024724"/>
            <a:ext cx="4297616" cy="8551839"/>
          </a:xfrm>
          <a:prstGeom prst="rect">
            <a:avLst/>
          </a:prstGeom>
        </p:spPr>
        <p:txBody>
          <a:bodyPr/>
          <a:lstStyle>
            <a:lvl1pPr>
              <a:defRPr sz="2835"/>
            </a:lvl1pPr>
            <a:lvl2pPr>
              <a:defRPr sz="2430"/>
            </a:lvl2pPr>
            <a:lvl3pPr>
              <a:defRPr sz="2025"/>
            </a:lvl3pPr>
            <a:lvl4pPr>
              <a:defRPr sz="1822"/>
            </a:lvl4pPr>
            <a:lvl5pPr>
              <a:defRPr sz="1822"/>
            </a:lvl5pPr>
            <a:lvl6pPr>
              <a:defRPr sz="1822"/>
            </a:lvl6pPr>
            <a:lvl7pPr>
              <a:defRPr sz="1822"/>
            </a:lvl7pPr>
            <a:lvl8pPr>
              <a:defRPr sz="1822"/>
            </a:lvl8pPr>
            <a:lvl9pPr>
              <a:defRPr sz="1822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371" y="519122"/>
            <a:ext cx="8749522" cy="21600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85371" y="2900972"/>
            <a:ext cx="4296010" cy="12086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30" b="1"/>
            </a:lvl1pPr>
            <a:lvl2pPr marL="462903" indent="0">
              <a:buNone/>
              <a:defRPr sz="2025" b="1"/>
            </a:lvl2pPr>
            <a:lvl3pPr marL="925805" indent="0">
              <a:buNone/>
              <a:defRPr sz="1822" b="1"/>
            </a:lvl3pPr>
            <a:lvl4pPr marL="1388708" indent="0">
              <a:buNone/>
              <a:defRPr sz="1620" b="1"/>
            </a:lvl4pPr>
            <a:lvl5pPr marL="1851610" indent="0">
              <a:buNone/>
              <a:defRPr sz="1620" b="1"/>
            </a:lvl5pPr>
            <a:lvl6pPr marL="2314512" indent="0">
              <a:buNone/>
              <a:defRPr sz="1620" b="1"/>
            </a:lvl6pPr>
            <a:lvl7pPr marL="2777415" indent="0">
              <a:buNone/>
              <a:defRPr sz="1620" b="1"/>
            </a:lvl7pPr>
            <a:lvl8pPr marL="3240318" indent="0">
              <a:buNone/>
              <a:defRPr sz="1620" b="1"/>
            </a:lvl8pPr>
            <a:lvl9pPr marL="3703219" indent="0">
              <a:buNone/>
              <a:defRPr sz="162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5371" y="4109581"/>
            <a:ext cx="4296010" cy="7466987"/>
          </a:xfrm>
          <a:prstGeom prst="rect">
            <a:avLst/>
          </a:prstGeom>
        </p:spPr>
        <p:txBody>
          <a:bodyPr/>
          <a:lstStyle>
            <a:lvl1pPr>
              <a:defRPr sz="2430"/>
            </a:lvl1pPr>
            <a:lvl2pPr>
              <a:defRPr sz="2025"/>
            </a:lvl2pPr>
            <a:lvl3pPr>
              <a:defRPr sz="1822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937278" y="2900972"/>
            <a:ext cx="4297616" cy="12086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30" b="1"/>
            </a:lvl1pPr>
            <a:lvl2pPr marL="462903" indent="0">
              <a:buNone/>
              <a:defRPr sz="2025" b="1"/>
            </a:lvl2pPr>
            <a:lvl3pPr marL="925805" indent="0">
              <a:buNone/>
              <a:defRPr sz="1822" b="1"/>
            </a:lvl3pPr>
            <a:lvl4pPr marL="1388708" indent="0">
              <a:buNone/>
              <a:defRPr sz="1620" b="1"/>
            </a:lvl4pPr>
            <a:lvl5pPr marL="1851610" indent="0">
              <a:buNone/>
              <a:defRPr sz="1620" b="1"/>
            </a:lvl5pPr>
            <a:lvl6pPr marL="2314512" indent="0">
              <a:buNone/>
              <a:defRPr sz="1620" b="1"/>
            </a:lvl6pPr>
            <a:lvl7pPr marL="2777415" indent="0">
              <a:buNone/>
              <a:defRPr sz="1620" b="1"/>
            </a:lvl7pPr>
            <a:lvl8pPr marL="3240318" indent="0">
              <a:buNone/>
              <a:defRPr sz="1620" b="1"/>
            </a:lvl8pPr>
            <a:lvl9pPr marL="3703219" indent="0">
              <a:buNone/>
              <a:defRPr sz="162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937278" y="4109581"/>
            <a:ext cx="4297616" cy="7466987"/>
          </a:xfrm>
          <a:prstGeom prst="rect">
            <a:avLst/>
          </a:prstGeom>
        </p:spPr>
        <p:txBody>
          <a:bodyPr/>
          <a:lstStyle>
            <a:lvl1pPr>
              <a:defRPr sz="2430"/>
            </a:lvl1pPr>
            <a:lvl2pPr>
              <a:defRPr sz="2025"/>
            </a:lvl2pPr>
            <a:lvl3pPr>
              <a:defRPr sz="1822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371" y="519122"/>
            <a:ext cx="8749522" cy="2160058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8235" y="8328439"/>
            <a:ext cx="8262547" cy="2573106"/>
          </a:xfrm>
          <a:prstGeom prst="rect">
            <a:avLst/>
          </a:prstGeom>
        </p:spPr>
        <p:txBody>
          <a:bodyPr anchor="t"/>
          <a:lstStyle>
            <a:lvl1pPr algn="l">
              <a:defRPr sz="405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68235" y="5493362"/>
            <a:ext cx="8262547" cy="28350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25"/>
            </a:lvl1pPr>
            <a:lvl2pPr marL="462903" indent="0">
              <a:buNone/>
              <a:defRPr sz="1822"/>
            </a:lvl2pPr>
            <a:lvl3pPr marL="925805" indent="0">
              <a:buNone/>
              <a:defRPr sz="1620"/>
            </a:lvl3pPr>
            <a:lvl4pPr marL="1388708" indent="0">
              <a:buNone/>
              <a:defRPr sz="1417"/>
            </a:lvl4pPr>
            <a:lvl5pPr marL="1851610" indent="0">
              <a:buNone/>
              <a:defRPr sz="1417"/>
            </a:lvl5pPr>
            <a:lvl6pPr marL="2314512" indent="0">
              <a:buNone/>
              <a:defRPr sz="1417"/>
            </a:lvl6pPr>
            <a:lvl7pPr marL="2777415" indent="0">
              <a:buNone/>
              <a:defRPr sz="1417"/>
            </a:lvl7pPr>
            <a:lvl8pPr marL="3240318" indent="0">
              <a:buNone/>
              <a:defRPr sz="1417"/>
            </a:lvl8pPr>
            <a:lvl9pPr marL="3703219" indent="0">
              <a:buNone/>
              <a:defRPr sz="1417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371" y="515912"/>
            <a:ext cx="3198301" cy="2195416"/>
          </a:xfrm>
          <a:prstGeom prst="rect">
            <a:avLst/>
          </a:prstGeom>
        </p:spPr>
        <p:txBody>
          <a:bodyPr anchor="b"/>
          <a:lstStyle>
            <a:lvl1pPr algn="l">
              <a:defRPr sz="2025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00998" y="515912"/>
            <a:ext cx="5433897" cy="11060656"/>
          </a:xfrm>
          <a:prstGeom prst="rect">
            <a:avLst/>
          </a:prstGeom>
        </p:spPr>
        <p:txBody>
          <a:bodyPr/>
          <a:lstStyle>
            <a:lvl1pPr>
              <a:defRPr sz="3240"/>
            </a:lvl1pPr>
            <a:lvl2pPr>
              <a:defRPr sz="2835"/>
            </a:lvl2pPr>
            <a:lvl3pPr>
              <a:defRPr sz="2430"/>
            </a:lvl3pPr>
            <a:lvl4pPr>
              <a:defRPr sz="2025"/>
            </a:lvl4pPr>
            <a:lvl5pPr>
              <a:defRPr sz="2025"/>
            </a:lvl5pPr>
            <a:lvl6pPr>
              <a:defRPr sz="2025"/>
            </a:lvl6pPr>
            <a:lvl7pPr>
              <a:defRPr sz="2025"/>
            </a:lvl7pPr>
            <a:lvl8pPr>
              <a:defRPr sz="2025"/>
            </a:lvl8pPr>
            <a:lvl9pPr>
              <a:defRPr sz="2025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85371" y="2711324"/>
            <a:ext cx="3198301" cy="88652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17"/>
            </a:lvl1pPr>
            <a:lvl2pPr marL="462903" indent="0">
              <a:buNone/>
              <a:defRPr sz="1215"/>
            </a:lvl2pPr>
            <a:lvl3pPr marL="925805" indent="0">
              <a:buNone/>
              <a:defRPr sz="1012"/>
            </a:lvl3pPr>
            <a:lvl4pPr marL="1388708" indent="0">
              <a:buNone/>
              <a:defRPr sz="911"/>
            </a:lvl4pPr>
            <a:lvl5pPr marL="1851610" indent="0">
              <a:buNone/>
              <a:defRPr sz="911"/>
            </a:lvl5pPr>
            <a:lvl6pPr marL="2314512" indent="0">
              <a:buNone/>
              <a:defRPr sz="911"/>
            </a:lvl6pPr>
            <a:lvl7pPr marL="2777415" indent="0">
              <a:buNone/>
              <a:defRPr sz="911"/>
            </a:lvl7pPr>
            <a:lvl8pPr marL="3240318" indent="0">
              <a:buNone/>
              <a:defRPr sz="911"/>
            </a:lvl8pPr>
            <a:lvl9pPr marL="3703219" indent="0">
              <a:buNone/>
              <a:defRPr sz="91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04518" y="9072572"/>
            <a:ext cx="5832479" cy="1070386"/>
          </a:xfrm>
          <a:prstGeom prst="rect">
            <a:avLst/>
          </a:prstGeom>
        </p:spPr>
        <p:txBody>
          <a:bodyPr anchor="b"/>
          <a:lstStyle>
            <a:lvl1pPr algn="l">
              <a:defRPr sz="2025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04518" y="1158786"/>
            <a:ext cx="5832479" cy="7775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40"/>
            </a:lvl1pPr>
            <a:lvl2pPr marL="462903" indent="0">
              <a:buNone/>
              <a:defRPr sz="2835"/>
            </a:lvl2pPr>
            <a:lvl3pPr marL="925805" indent="0">
              <a:buNone/>
              <a:defRPr sz="2430"/>
            </a:lvl3pPr>
            <a:lvl4pPr marL="1388708" indent="0">
              <a:buNone/>
              <a:defRPr sz="2025"/>
            </a:lvl4pPr>
            <a:lvl5pPr marL="1851610" indent="0">
              <a:buNone/>
              <a:defRPr sz="2025"/>
            </a:lvl5pPr>
            <a:lvl6pPr marL="2314512" indent="0">
              <a:buNone/>
              <a:defRPr sz="2025"/>
            </a:lvl6pPr>
            <a:lvl7pPr marL="2777415" indent="0">
              <a:buNone/>
              <a:defRPr sz="2025"/>
            </a:lvl7pPr>
            <a:lvl8pPr marL="3240318" indent="0">
              <a:buNone/>
              <a:defRPr sz="2025"/>
            </a:lvl8pPr>
            <a:lvl9pPr marL="3703219" indent="0">
              <a:buNone/>
              <a:defRPr sz="2025"/>
            </a:lvl9pPr>
          </a:lstStyle>
          <a:p>
            <a:pPr marL="0" marR="0" lvl="0" indent="0" algn="l" defTabSz="92580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defRPr/>
            </a:pPr>
            <a:endParaRPr kumimoji="0" lang="zh-CN" altLang="en-US" sz="324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04518" y="10142953"/>
            <a:ext cx="5832479" cy="15220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17"/>
            </a:lvl1pPr>
            <a:lvl2pPr marL="462903" indent="0">
              <a:buNone/>
              <a:defRPr sz="1215"/>
            </a:lvl2pPr>
            <a:lvl3pPr marL="925805" indent="0">
              <a:buNone/>
              <a:defRPr sz="1012"/>
            </a:lvl3pPr>
            <a:lvl4pPr marL="1388708" indent="0">
              <a:buNone/>
              <a:defRPr sz="911"/>
            </a:lvl4pPr>
            <a:lvl5pPr marL="1851610" indent="0">
              <a:buNone/>
              <a:defRPr sz="911"/>
            </a:lvl5pPr>
            <a:lvl6pPr marL="2314512" indent="0">
              <a:buNone/>
              <a:defRPr sz="911"/>
            </a:lvl6pPr>
            <a:lvl7pPr marL="2777415" indent="0">
              <a:buNone/>
              <a:defRPr sz="911"/>
            </a:lvl7pPr>
            <a:lvl8pPr marL="3240318" indent="0">
              <a:buNone/>
              <a:defRPr sz="911"/>
            </a:lvl8pPr>
            <a:lvl9pPr marL="3703219" indent="0">
              <a:buNone/>
              <a:defRPr sz="91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371" y="519122"/>
            <a:ext cx="8749522" cy="2160058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85371" y="3024724"/>
            <a:ext cx="8749522" cy="855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47514" y="519122"/>
            <a:ext cx="2187380" cy="1105744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85373" y="519122"/>
            <a:ext cx="6407852" cy="110574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29663" y="4026006"/>
            <a:ext cx="8260939" cy="27788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57721" y="7344841"/>
            <a:ext cx="6804827" cy="33108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62903" indent="0" algn="ctr">
              <a:buNone/>
              <a:defRPr/>
            </a:lvl2pPr>
            <a:lvl3pPr marL="925805" indent="0" algn="ctr">
              <a:buNone/>
              <a:defRPr/>
            </a:lvl3pPr>
            <a:lvl4pPr marL="1388708" indent="0" algn="ctr">
              <a:buNone/>
              <a:defRPr/>
            </a:lvl4pPr>
            <a:lvl5pPr marL="1851610" indent="0" algn="ctr">
              <a:buNone/>
              <a:defRPr/>
            </a:lvl5pPr>
            <a:lvl6pPr marL="2314512" indent="0" algn="ctr">
              <a:buNone/>
              <a:defRPr/>
            </a:lvl6pPr>
            <a:lvl7pPr marL="2777415" indent="0" algn="ctr">
              <a:buNone/>
              <a:defRPr/>
            </a:lvl7pPr>
            <a:lvl8pPr marL="3240318" indent="0" algn="ctr">
              <a:buNone/>
              <a:defRPr/>
            </a:lvl8pPr>
            <a:lvl9pPr marL="3703219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371" y="519122"/>
            <a:ext cx="8749522" cy="2160058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5371" y="3024724"/>
            <a:ext cx="8749522" cy="85518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8235" y="8328439"/>
            <a:ext cx="8262547" cy="2573106"/>
          </a:xfrm>
          <a:prstGeom prst="rect">
            <a:avLst/>
          </a:prstGeom>
        </p:spPr>
        <p:txBody>
          <a:bodyPr anchor="t"/>
          <a:lstStyle>
            <a:lvl1pPr algn="l">
              <a:defRPr sz="405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68235" y="5493362"/>
            <a:ext cx="8262547" cy="28350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25"/>
            </a:lvl1pPr>
            <a:lvl2pPr marL="462903" indent="0">
              <a:buNone/>
              <a:defRPr sz="1822"/>
            </a:lvl2pPr>
            <a:lvl3pPr marL="925805" indent="0">
              <a:buNone/>
              <a:defRPr sz="1620"/>
            </a:lvl3pPr>
            <a:lvl4pPr marL="1388708" indent="0">
              <a:buNone/>
              <a:defRPr sz="1417"/>
            </a:lvl4pPr>
            <a:lvl5pPr marL="1851610" indent="0">
              <a:buNone/>
              <a:defRPr sz="1417"/>
            </a:lvl5pPr>
            <a:lvl6pPr marL="2314512" indent="0">
              <a:buNone/>
              <a:defRPr sz="1417"/>
            </a:lvl6pPr>
            <a:lvl7pPr marL="2777415" indent="0">
              <a:buNone/>
              <a:defRPr sz="1417"/>
            </a:lvl7pPr>
            <a:lvl8pPr marL="3240318" indent="0">
              <a:buNone/>
              <a:defRPr sz="1417"/>
            </a:lvl8pPr>
            <a:lvl9pPr marL="3703219" indent="0">
              <a:buNone/>
              <a:defRPr sz="1417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371" y="519122"/>
            <a:ext cx="8749522" cy="2160058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85372" y="3024724"/>
            <a:ext cx="4297616" cy="8551839"/>
          </a:xfrm>
          <a:prstGeom prst="rect">
            <a:avLst/>
          </a:prstGeom>
        </p:spPr>
        <p:txBody>
          <a:bodyPr/>
          <a:lstStyle>
            <a:lvl1pPr>
              <a:defRPr sz="2835"/>
            </a:lvl1pPr>
            <a:lvl2pPr>
              <a:defRPr sz="2430"/>
            </a:lvl2pPr>
            <a:lvl3pPr>
              <a:defRPr sz="2025"/>
            </a:lvl3pPr>
            <a:lvl4pPr>
              <a:defRPr sz="1822"/>
            </a:lvl4pPr>
            <a:lvl5pPr>
              <a:defRPr sz="1822"/>
            </a:lvl5pPr>
            <a:lvl6pPr>
              <a:defRPr sz="1822"/>
            </a:lvl6pPr>
            <a:lvl7pPr>
              <a:defRPr sz="1822"/>
            </a:lvl7pPr>
            <a:lvl8pPr>
              <a:defRPr sz="1822"/>
            </a:lvl8pPr>
            <a:lvl9pPr>
              <a:defRPr sz="1822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37278" y="3024724"/>
            <a:ext cx="4297616" cy="8551839"/>
          </a:xfrm>
          <a:prstGeom prst="rect">
            <a:avLst/>
          </a:prstGeom>
        </p:spPr>
        <p:txBody>
          <a:bodyPr/>
          <a:lstStyle>
            <a:lvl1pPr>
              <a:defRPr sz="2835"/>
            </a:lvl1pPr>
            <a:lvl2pPr>
              <a:defRPr sz="2430"/>
            </a:lvl2pPr>
            <a:lvl3pPr>
              <a:defRPr sz="2025"/>
            </a:lvl3pPr>
            <a:lvl4pPr>
              <a:defRPr sz="1822"/>
            </a:lvl4pPr>
            <a:lvl5pPr>
              <a:defRPr sz="1822"/>
            </a:lvl5pPr>
            <a:lvl6pPr>
              <a:defRPr sz="1822"/>
            </a:lvl6pPr>
            <a:lvl7pPr>
              <a:defRPr sz="1822"/>
            </a:lvl7pPr>
            <a:lvl8pPr>
              <a:defRPr sz="1822"/>
            </a:lvl8pPr>
            <a:lvl9pPr>
              <a:defRPr sz="1822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371" y="519122"/>
            <a:ext cx="8749522" cy="21600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85371" y="2900972"/>
            <a:ext cx="4296010" cy="12086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30" b="1"/>
            </a:lvl1pPr>
            <a:lvl2pPr marL="462903" indent="0">
              <a:buNone/>
              <a:defRPr sz="2025" b="1"/>
            </a:lvl2pPr>
            <a:lvl3pPr marL="925805" indent="0">
              <a:buNone/>
              <a:defRPr sz="1822" b="1"/>
            </a:lvl3pPr>
            <a:lvl4pPr marL="1388708" indent="0">
              <a:buNone/>
              <a:defRPr sz="1620" b="1"/>
            </a:lvl4pPr>
            <a:lvl5pPr marL="1851610" indent="0">
              <a:buNone/>
              <a:defRPr sz="1620" b="1"/>
            </a:lvl5pPr>
            <a:lvl6pPr marL="2314512" indent="0">
              <a:buNone/>
              <a:defRPr sz="1620" b="1"/>
            </a:lvl6pPr>
            <a:lvl7pPr marL="2777415" indent="0">
              <a:buNone/>
              <a:defRPr sz="1620" b="1"/>
            </a:lvl7pPr>
            <a:lvl8pPr marL="3240318" indent="0">
              <a:buNone/>
              <a:defRPr sz="1620" b="1"/>
            </a:lvl8pPr>
            <a:lvl9pPr marL="3703219" indent="0">
              <a:buNone/>
              <a:defRPr sz="162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5371" y="4109581"/>
            <a:ext cx="4296010" cy="7466987"/>
          </a:xfrm>
          <a:prstGeom prst="rect">
            <a:avLst/>
          </a:prstGeom>
        </p:spPr>
        <p:txBody>
          <a:bodyPr/>
          <a:lstStyle>
            <a:lvl1pPr>
              <a:defRPr sz="2430"/>
            </a:lvl1pPr>
            <a:lvl2pPr>
              <a:defRPr sz="2025"/>
            </a:lvl2pPr>
            <a:lvl3pPr>
              <a:defRPr sz="1822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937278" y="2900972"/>
            <a:ext cx="4297616" cy="12086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30" b="1"/>
            </a:lvl1pPr>
            <a:lvl2pPr marL="462903" indent="0">
              <a:buNone/>
              <a:defRPr sz="2025" b="1"/>
            </a:lvl2pPr>
            <a:lvl3pPr marL="925805" indent="0">
              <a:buNone/>
              <a:defRPr sz="1822" b="1"/>
            </a:lvl3pPr>
            <a:lvl4pPr marL="1388708" indent="0">
              <a:buNone/>
              <a:defRPr sz="1620" b="1"/>
            </a:lvl4pPr>
            <a:lvl5pPr marL="1851610" indent="0">
              <a:buNone/>
              <a:defRPr sz="1620" b="1"/>
            </a:lvl5pPr>
            <a:lvl6pPr marL="2314512" indent="0">
              <a:buNone/>
              <a:defRPr sz="1620" b="1"/>
            </a:lvl6pPr>
            <a:lvl7pPr marL="2777415" indent="0">
              <a:buNone/>
              <a:defRPr sz="1620" b="1"/>
            </a:lvl7pPr>
            <a:lvl8pPr marL="3240318" indent="0">
              <a:buNone/>
              <a:defRPr sz="1620" b="1"/>
            </a:lvl8pPr>
            <a:lvl9pPr marL="3703219" indent="0">
              <a:buNone/>
              <a:defRPr sz="162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937278" y="4109581"/>
            <a:ext cx="4297616" cy="7466987"/>
          </a:xfrm>
          <a:prstGeom prst="rect">
            <a:avLst/>
          </a:prstGeom>
        </p:spPr>
        <p:txBody>
          <a:bodyPr/>
          <a:lstStyle>
            <a:lvl1pPr>
              <a:defRPr sz="2430"/>
            </a:lvl1pPr>
            <a:lvl2pPr>
              <a:defRPr sz="2025"/>
            </a:lvl2pPr>
            <a:lvl3pPr>
              <a:defRPr sz="1822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371" y="519122"/>
            <a:ext cx="8749522" cy="2160058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371" y="519122"/>
            <a:ext cx="8749522" cy="2160058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85372" y="3024724"/>
            <a:ext cx="4297616" cy="8551839"/>
          </a:xfrm>
          <a:prstGeom prst="rect">
            <a:avLst/>
          </a:prstGeom>
        </p:spPr>
        <p:txBody>
          <a:bodyPr/>
          <a:lstStyle>
            <a:lvl1pPr>
              <a:defRPr sz="2835"/>
            </a:lvl1pPr>
            <a:lvl2pPr>
              <a:defRPr sz="2430"/>
            </a:lvl2pPr>
            <a:lvl3pPr>
              <a:defRPr sz="2025"/>
            </a:lvl3pPr>
            <a:lvl4pPr>
              <a:defRPr sz="1822"/>
            </a:lvl4pPr>
            <a:lvl5pPr>
              <a:defRPr sz="1822"/>
            </a:lvl5pPr>
            <a:lvl6pPr>
              <a:defRPr sz="1822"/>
            </a:lvl6pPr>
            <a:lvl7pPr>
              <a:defRPr sz="1822"/>
            </a:lvl7pPr>
            <a:lvl8pPr>
              <a:defRPr sz="1822"/>
            </a:lvl8pPr>
            <a:lvl9pPr>
              <a:defRPr sz="1822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37278" y="3024724"/>
            <a:ext cx="4297616" cy="8551839"/>
          </a:xfrm>
          <a:prstGeom prst="rect">
            <a:avLst/>
          </a:prstGeom>
        </p:spPr>
        <p:txBody>
          <a:bodyPr/>
          <a:lstStyle>
            <a:lvl1pPr>
              <a:defRPr sz="2835"/>
            </a:lvl1pPr>
            <a:lvl2pPr>
              <a:defRPr sz="2430"/>
            </a:lvl2pPr>
            <a:lvl3pPr>
              <a:defRPr sz="2025"/>
            </a:lvl3pPr>
            <a:lvl4pPr>
              <a:defRPr sz="1822"/>
            </a:lvl4pPr>
            <a:lvl5pPr>
              <a:defRPr sz="1822"/>
            </a:lvl5pPr>
            <a:lvl6pPr>
              <a:defRPr sz="1822"/>
            </a:lvl6pPr>
            <a:lvl7pPr>
              <a:defRPr sz="1822"/>
            </a:lvl7pPr>
            <a:lvl8pPr>
              <a:defRPr sz="1822"/>
            </a:lvl8pPr>
            <a:lvl9pPr>
              <a:defRPr sz="1822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371" y="515912"/>
            <a:ext cx="3198301" cy="2195416"/>
          </a:xfrm>
          <a:prstGeom prst="rect">
            <a:avLst/>
          </a:prstGeom>
        </p:spPr>
        <p:txBody>
          <a:bodyPr anchor="b"/>
          <a:lstStyle>
            <a:lvl1pPr algn="l">
              <a:defRPr sz="2025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00998" y="515912"/>
            <a:ext cx="5433897" cy="11060656"/>
          </a:xfrm>
          <a:prstGeom prst="rect">
            <a:avLst/>
          </a:prstGeom>
        </p:spPr>
        <p:txBody>
          <a:bodyPr/>
          <a:lstStyle>
            <a:lvl1pPr>
              <a:defRPr sz="3240"/>
            </a:lvl1pPr>
            <a:lvl2pPr>
              <a:defRPr sz="2835"/>
            </a:lvl2pPr>
            <a:lvl3pPr>
              <a:defRPr sz="2430"/>
            </a:lvl3pPr>
            <a:lvl4pPr>
              <a:defRPr sz="2025"/>
            </a:lvl4pPr>
            <a:lvl5pPr>
              <a:defRPr sz="2025"/>
            </a:lvl5pPr>
            <a:lvl6pPr>
              <a:defRPr sz="2025"/>
            </a:lvl6pPr>
            <a:lvl7pPr>
              <a:defRPr sz="2025"/>
            </a:lvl7pPr>
            <a:lvl8pPr>
              <a:defRPr sz="2025"/>
            </a:lvl8pPr>
            <a:lvl9pPr>
              <a:defRPr sz="2025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85371" y="2711324"/>
            <a:ext cx="3198301" cy="88652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17"/>
            </a:lvl1pPr>
            <a:lvl2pPr marL="462903" indent="0">
              <a:buNone/>
              <a:defRPr sz="1215"/>
            </a:lvl2pPr>
            <a:lvl3pPr marL="925805" indent="0">
              <a:buNone/>
              <a:defRPr sz="1012"/>
            </a:lvl3pPr>
            <a:lvl4pPr marL="1388708" indent="0">
              <a:buNone/>
              <a:defRPr sz="911"/>
            </a:lvl4pPr>
            <a:lvl5pPr marL="1851610" indent="0">
              <a:buNone/>
              <a:defRPr sz="911"/>
            </a:lvl5pPr>
            <a:lvl6pPr marL="2314512" indent="0">
              <a:buNone/>
              <a:defRPr sz="911"/>
            </a:lvl6pPr>
            <a:lvl7pPr marL="2777415" indent="0">
              <a:buNone/>
              <a:defRPr sz="911"/>
            </a:lvl7pPr>
            <a:lvl8pPr marL="3240318" indent="0">
              <a:buNone/>
              <a:defRPr sz="911"/>
            </a:lvl8pPr>
            <a:lvl9pPr marL="3703219" indent="0">
              <a:buNone/>
              <a:defRPr sz="91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04518" y="9072572"/>
            <a:ext cx="5832479" cy="1070386"/>
          </a:xfrm>
          <a:prstGeom prst="rect">
            <a:avLst/>
          </a:prstGeom>
        </p:spPr>
        <p:txBody>
          <a:bodyPr anchor="b"/>
          <a:lstStyle>
            <a:lvl1pPr algn="l">
              <a:defRPr sz="2025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04518" y="1158786"/>
            <a:ext cx="5832479" cy="7775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40"/>
            </a:lvl1pPr>
            <a:lvl2pPr marL="462903" indent="0">
              <a:buNone/>
              <a:defRPr sz="2835"/>
            </a:lvl2pPr>
            <a:lvl3pPr marL="925805" indent="0">
              <a:buNone/>
              <a:defRPr sz="2430"/>
            </a:lvl3pPr>
            <a:lvl4pPr marL="1388708" indent="0">
              <a:buNone/>
              <a:defRPr sz="2025"/>
            </a:lvl4pPr>
            <a:lvl5pPr marL="1851610" indent="0">
              <a:buNone/>
              <a:defRPr sz="2025"/>
            </a:lvl5pPr>
            <a:lvl6pPr marL="2314512" indent="0">
              <a:buNone/>
              <a:defRPr sz="2025"/>
            </a:lvl6pPr>
            <a:lvl7pPr marL="2777415" indent="0">
              <a:buNone/>
              <a:defRPr sz="2025"/>
            </a:lvl7pPr>
            <a:lvl8pPr marL="3240318" indent="0">
              <a:buNone/>
              <a:defRPr sz="2025"/>
            </a:lvl8pPr>
            <a:lvl9pPr marL="3703219" indent="0">
              <a:buNone/>
              <a:defRPr sz="2025"/>
            </a:lvl9pPr>
          </a:lstStyle>
          <a:p>
            <a:pPr marL="0" marR="0" lvl="0" indent="0" algn="l" defTabSz="92580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defRPr/>
            </a:pPr>
            <a:endParaRPr kumimoji="0" lang="zh-CN" altLang="en-US" sz="324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04518" y="10142953"/>
            <a:ext cx="5832479" cy="15220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17"/>
            </a:lvl1pPr>
            <a:lvl2pPr marL="462903" indent="0">
              <a:buNone/>
              <a:defRPr sz="1215"/>
            </a:lvl2pPr>
            <a:lvl3pPr marL="925805" indent="0">
              <a:buNone/>
              <a:defRPr sz="1012"/>
            </a:lvl3pPr>
            <a:lvl4pPr marL="1388708" indent="0">
              <a:buNone/>
              <a:defRPr sz="911"/>
            </a:lvl4pPr>
            <a:lvl5pPr marL="1851610" indent="0">
              <a:buNone/>
              <a:defRPr sz="911"/>
            </a:lvl5pPr>
            <a:lvl6pPr marL="2314512" indent="0">
              <a:buNone/>
              <a:defRPr sz="911"/>
            </a:lvl6pPr>
            <a:lvl7pPr marL="2777415" indent="0">
              <a:buNone/>
              <a:defRPr sz="911"/>
            </a:lvl7pPr>
            <a:lvl8pPr marL="3240318" indent="0">
              <a:buNone/>
              <a:defRPr sz="911"/>
            </a:lvl8pPr>
            <a:lvl9pPr marL="3703219" indent="0">
              <a:buNone/>
              <a:defRPr sz="91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371" y="519122"/>
            <a:ext cx="8749522" cy="2160058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85371" y="3024724"/>
            <a:ext cx="8749522" cy="855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47514" y="519122"/>
            <a:ext cx="2187380" cy="1105744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85373" y="519122"/>
            <a:ext cx="6407852" cy="110574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29663" y="4026006"/>
            <a:ext cx="8260939" cy="27788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57721" y="7344841"/>
            <a:ext cx="6804827" cy="33108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62903" indent="0" algn="ctr">
              <a:buNone/>
              <a:defRPr/>
            </a:lvl2pPr>
            <a:lvl3pPr marL="925805" indent="0" algn="ctr">
              <a:buNone/>
              <a:defRPr/>
            </a:lvl3pPr>
            <a:lvl4pPr marL="1388708" indent="0" algn="ctr">
              <a:buNone/>
              <a:defRPr/>
            </a:lvl4pPr>
            <a:lvl5pPr marL="1851610" indent="0" algn="ctr">
              <a:buNone/>
              <a:defRPr/>
            </a:lvl5pPr>
            <a:lvl6pPr marL="2314512" indent="0" algn="ctr">
              <a:buNone/>
              <a:defRPr/>
            </a:lvl6pPr>
            <a:lvl7pPr marL="2777415" indent="0" algn="ctr">
              <a:buNone/>
              <a:defRPr/>
            </a:lvl7pPr>
            <a:lvl8pPr marL="3240318" indent="0" algn="ctr">
              <a:buNone/>
              <a:defRPr/>
            </a:lvl8pPr>
            <a:lvl9pPr marL="3703219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371" y="519122"/>
            <a:ext cx="8749522" cy="2160058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5371" y="3024724"/>
            <a:ext cx="8749522" cy="85518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8235" y="8328439"/>
            <a:ext cx="8262547" cy="2573106"/>
          </a:xfrm>
          <a:prstGeom prst="rect">
            <a:avLst/>
          </a:prstGeom>
        </p:spPr>
        <p:txBody>
          <a:bodyPr anchor="t"/>
          <a:lstStyle>
            <a:lvl1pPr algn="l">
              <a:defRPr sz="405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68235" y="5493362"/>
            <a:ext cx="8262547" cy="28350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25"/>
            </a:lvl1pPr>
            <a:lvl2pPr marL="462903" indent="0">
              <a:buNone/>
              <a:defRPr sz="1822"/>
            </a:lvl2pPr>
            <a:lvl3pPr marL="925805" indent="0">
              <a:buNone/>
              <a:defRPr sz="1620"/>
            </a:lvl3pPr>
            <a:lvl4pPr marL="1388708" indent="0">
              <a:buNone/>
              <a:defRPr sz="1417"/>
            </a:lvl4pPr>
            <a:lvl5pPr marL="1851610" indent="0">
              <a:buNone/>
              <a:defRPr sz="1417"/>
            </a:lvl5pPr>
            <a:lvl6pPr marL="2314512" indent="0">
              <a:buNone/>
              <a:defRPr sz="1417"/>
            </a:lvl6pPr>
            <a:lvl7pPr marL="2777415" indent="0">
              <a:buNone/>
              <a:defRPr sz="1417"/>
            </a:lvl7pPr>
            <a:lvl8pPr marL="3240318" indent="0">
              <a:buNone/>
              <a:defRPr sz="1417"/>
            </a:lvl8pPr>
            <a:lvl9pPr marL="3703219" indent="0">
              <a:buNone/>
              <a:defRPr sz="1417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371" y="519122"/>
            <a:ext cx="8749522" cy="2160058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85372" y="3024724"/>
            <a:ext cx="4297616" cy="8551839"/>
          </a:xfrm>
          <a:prstGeom prst="rect">
            <a:avLst/>
          </a:prstGeom>
        </p:spPr>
        <p:txBody>
          <a:bodyPr/>
          <a:lstStyle>
            <a:lvl1pPr>
              <a:defRPr sz="2835"/>
            </a:lvl1pPr>
            <a:lvl2pPr>
              <a:defRPr sz="2430"/>
            </a:lvl2pPr>
            <a:lvl3pPr>
              <a:defRPr sz="2025"/>
            </a:lvl3pPr>
            <a:lvl4pPr>
              <a:defRPr sz="1822"/>
            </a:lvl4pPr>
            <a:lvl5pPr>
              <a:defRPr sz="1822"/>
            </a:lvl5pPr>
            <a:lvl6pPr>
              <a:defRPr sz="1822"/>
            </a:lvl6pPr>
            <a:lvl7pPr>
              <a:defRPr sz="1822"/>
            </a:lvl7pPr>
            <a:lvl8pPr>
              <a:defRPr sz="1822"/>
            </a:lvl8pPr>
            <a:lvl9pPr>
              <a:defRPr sz="1822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37278" y="3024724"/>
            <a:ext cx="4297616" cy="8551839"/>
          </a:xfrm>
          <a:prstGeom prst="rect">
            <a:avLst/>
          </a:prstGeom>
        </p:spPr>
        <p:txBody>
          <a:bodyPr/>
          <a:lstStyle>
            <a:lvl1pPr>
              <a:defRPr sz="2835"/>
            </a:lvl1pPr>
            <a:lvl2pPr>
              <a:defRPr sz="2430"/>
            </a:lvl2pPr>
            <a:lvl3pPr>
              <a:defRPr sz="2025"/>
            </a:lvl3pPr>
            <a:lvl4pPr>
              <a:defRPr sz="1822"/>
            </a:lvl4pPr>
            <a:lvl5pPr>
              <a:defRPr sz="1822"/>
            </a:lvl5pPr>
            <a:lvl6pPr>
              <a:defRPr sz="1822"/>
            </a:lvl6pPr>
            <a:lvl7pPr>
              <a:defRPr sz="1822"/>
            </a:lvl7pPr>
            <a:lvl8pPr>
              <a:defRPr sz="1822"/>
            </a:lvl8pPr>
            <a:lvl9pPr>
              <a:defRPr sz="1822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371" y="519122"/>
            <a:ext cx="8749522" cy="21600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85371" y="2900972"/>
            <a:ext cx="4296010" cy="12086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30" b="1"/>
            </a:lvl1pPr>
            <a:lvl2pPr marL="462903" indent="0">
              <a:buNone/>
              <a:defRPr sz="2025" b="1"/>
            </a:lvl2pPr>
            <a:lvl3pPr marL="925805" indent="0">
              <a:buNone/>
              <a:defRPr sz="1822" b="1"/>
            </a:lvl3pPr>
            <a:lvl4pPr marL="1388708" indent="0">
              <a:buNone/>
              <a:defRPr sz="1620" b="1"/>
            </a:lvl4pPr>
            <a:lvl5pPr marL="1851610" indent="0">
              <a:buNone/>
              <a:defRPr sz="1620" b="1"/>
            </a:lvl5pPr>
            <a:lvl6pPr marL="2314512" indent="0">
              <a:buNone/>
              <a:defRPr sz="1620" b="1"/>
            </a:lvl6pPr>
            <a:lvl7pPr marL="2777415" indent="0">
              <a:buNone/>
              <a:defRPr sz="1620" b="1"/>
            </a:lvl7pPr>
            <a:lvl8pPr marL="3240318" indent="0">
              <a:buNone/>
              <a:defRPr sz="1620" b="1"/>
            </a:lvl8pPr>
            <a:lvl9pPr marL="3703219" indent="0">
              <a:buNone/>
              <a:defRPr sz="162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5371" y="4109581"/>
            <a:ext cx="4296010" cy="7466987"/>
          </a:xfrm>
          <a:prstGeom prst="rect">
            <a:avLst/>
          </a:prstGeom>
        </p:spPr>
        <p:txBody>
          <a:bodyPr/>
          <a:lstStyle>
            <a:lvl1pPr>
              <a:defRPr sz="2430"/>
            </a:lvl1pPr>
            <a:lvl2pPr>
              <a:defRPr sz="2025"/>
            </a:lvl2pPr>
            <a:lvl3pPr>
              <a:defRPr sz="1822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937278" y="2900972"/>
            <a:ext cx="4297616" cy="12086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30" b="1"/>
            </a:lvl1pPr>
            <a:lvl2pPr marL="462903" indent="0">
              <a:buNone/>
              <a:defRPr sz="2025" b="1"/>
            </a:lvl2pPr>
            <a:lvl3pPr marL="925805" indent="0">
              <a:buNone/>
              <a:defRPr sz="1822" b="1"/>
            </a:lvl3pPr>
            <a:lvl4pPr marL="1388708" indent="0">
              <a:buNone/>
              <a:defRPr sz="1620" b="1"/>
            </a:lvl4pPr>
            <a:lvl5pPr marL="1851610" indent="0">
              <a:buNone/>
              <a:defRPr sz="1620" b="1"/>
            </a:lvl5pPr>
            <a:lvl6pPr marL="2314512" indent="0">
              <a:buNone/>
              <a:defRPr sz="1620" b="1"/>
            </a:lvl6pPr>
            <a:lvl7pPr marL="2777415" indent="0">
              <a:buNone/>
              <a:defRPr sz="1620" b="1"/>
            </a:lvl7pPr>
            <a:lvl8pPr marL="3240318" indent="0">
              <a:buNone/>
              <a:defRPr sz="1620" b="1"/>
            </a:lvl8pPr>
            <a:lvl9pPr marL="3703219" indent="0">
              <a:buNone/>
              <a:defRPr sz="162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937278" y="4109581"/>
            <a:ext cx="4297616" cy="7466987"/>
          </a:xfrm>
          <a:prstGeom prst="rect">
            <a:avLst/>
          </a:prstGeom>
        </p:spPr>
        <p:txBody>
          <a:bodyPr/>
          <a:lstStyle>
            <a:lvl1pPr>
              <a:defRPr sz="2430"/>
            </a:lvl1pPr>
            <a:lvl2pPr>
              <a:defRPr sz="2025"/>
            </a:lvl2pPr>
            <a:lvl3pPr>
              <a:defRPr sz="1822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371" y="519122"/>
            <a:ext cx="8749522" cy="21600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85371" y="2900972"/>
            <a:ext cx="4296010" cy="12086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30" b="1"/>
            </a:lvl1pPr>
            <a:lvl2pPr marL="462903" indent="0">
              <a:buNone/>
              <a:defRPr sz="2025" b="1"/>
            </a:lvl2pPr>
            <a:lvl3pPr marL="925805" indent="0">
              <a:buNone/>
              <a:defRPr sz="1822" b="1"/>
            </a:lvl3pPr>
            <a:lvl4pPr marL="1388708" indent="0">
              <a:buNone/>
              <a:defRPr sz="1620" b="1"/>
            </a:lvl4pPr>
            <a:lvl5pPr marL="1851610" indent="0">
              <a:buNone/>
              <a:defRPr sz="1620" b="1"/>
            </a:lvl5pPr>
            <a:lvl6pPr marL="2314512" indent="0">
              <a:buNone/>
              <a:defRPr sz="1620" b="1"/>
            </a:lvl6pPr>
            <a:lvl7pPr marL="2777415" indent="0">
              <a:buNone/>
              <a:defRPr sz="1620" b="1"/>
            </a:lvl7pPr>
            <a:lvl8pPr marL="3240318" indent="0">
              <a:buNone/>
              <a:defRPr sz="1620" b="1"/>
            </a:lvl8pPr>
            <a:lvl9pPr marL="3703219" indent="0">
              <a:buNone/>
              <a:defRPr sz="162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5371" y="4109581"/>
            <a:ext cx="4296010" cy="7466987"/>
          </a:xfrm>
          <a:prstGeom prst="rect">
            <a:avLst/>
          </a:prstGeom>
        </p:spPr>
        <p:txBody>
          <a:bodyPr/>
          <a:lstStyle>
            <a:lvl1pPr>
              <a:defRPr sz="2430"/>
            </a:lvl1pPr>
            <a:lvl2pPr>
              <a:defRPr sz="2025"/>
            </a:lvl2pPr>
            <a:lvl3pPr>
              <a:defRPr sz="1822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937278" y="2900972"/>
            <a:ext cx="4297616" cy="12086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30" b="1"/>
            </a:lvl1pPr>
            <a:lvl2pPr marL="462903" indent="0">
              <a:buNone/>
              <a:defRPr sz="2025" b="1"/>
            </a:lvl2pPr>
            <a:lvl3pPr marL="925805" indent="0">
              <a:buNone/>
              <a:defRPr sz="1822" b="1"/>
            </a:lvl3pPr>
            <a:lvl4pPr marL="1388708" indent="0">
              <a:buNone/>
              <a:defRPr sz="1620" b="1"/>
            </a:lvl4pPr>
            <a:lvl5pPr marL="1851610" indent="0">
              <a:buNone/>
              <a:defRPr sz="1620" b="1"/>
            </a:lvl5pPr>
            <a:lvl6pPr marL="2314512" indent="0">
              <a:buNone/>
              <a:defRPr sz="1620" b="1"/>
            </a:lvl6pPr>
            <a:lvl7pPr marL="2777415" indent="0">
              <a:buNone/>
              <a:defRPr sz="1620" b="1"/>
            </a:lvl7pPr>
            <a:lvl8pPr marL="3240318" indent="0">
              <a:buNone/>
              <a:defRPr sz="1620" b="1"/>
            </a:lvl8pPr>
            <a:lvl9pPr marL="3703219" indent="0">
              <a:buNone/>
              <a:defRPr sz="162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937278" y="4109581"/>
            <a:ext cx="4297616" cy="7466987"/>
          </a:xfrm>
          <a:prstGeom prst="rect">
            <a:avLst/>
          </a:prstGeom>
        </p:spPr>
        <p:txBody>
          <a:bodyPr/>
          <a:lstStyle>
            <a:lvl1pPr>
              <a:defRPr sz="2430"/>
            </a:lvl1pPr>
            <a:lvl2pPr>
              <a:defRPr sz="2025"/>
            </a:lvl2pPr>
            <a:lvl3pPr>
              <a:defRPr sz="1822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371" y="519122"/>
            <a:ext cx="8749522" cy="2160058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371" y="515912"/>
            <a:ext cx="3198301" cy="2195416"/>
          </a:xfrm>
          <a:prstGeom prst="rect">
            <a:avLst/>
          </a:prstGeom>
        </p:spPr>
        <p:txBody>
          <a:bodyPr anchor="b"/>
          <a:lstStyle>
            <a:lvl1pPr algn="l">
              <a:defRPr sz="2025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00998" y="515912"/>
            <a:ext cx="5433897" cy="11060656"/>
          </a:xfrm>
          <a:prstGeom prst="rect">
            <a:avLst/>
          </a:prstGeom>
        </p:spPr>
        <p:txBody>
          <a:bodyPr/>
          <a:lstStyle>
            <a:lvl1pPr>
              <a:defRPr sz="3240"/>
            </a:lvl1pPr>
            <a:lvl2pPr>
              <a:defRPr sz="2835"/>
            </a:lvl2pPr>
            <a:lvl3pPr>
              <a:defRPr sz="2430"/>
            </a:lvl3pPr>
            <a:lvl4pPr>
              <a:defRPr sz="2025"/>
            </a:lvl4pPr>
            <a:lvl5pPr>
              <a:defRPr sz="2025"/>
            </a:lvl5pPr>
            <a:lvl6pPr>
              <a:defRPr sz="2025"/>
            </a:lvl6pPr>
            <a:lvl7pPr>
              <a:defRPr sz="2025"/>
            </a:lvl7pPr>
            <a:lvl8pPr>
              <a:defRPr sz="2025"/>
            </a:lvl8pPr>
            <a:lvl9pPr>
              <a:defRPr sz="2025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85371" y="2711324"/>
            <a:ext cx="3198301" cy="88652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17"/>
            </a:lvl1pPr>
            <a:lvl2pPr marL="462903" indent="0">
              <a:buNone/>
              <a:defRPr sz="1215"/>
            </a:lvl2pPr>
            <a:lvl3pPr marL="925805" indent="0">
              <a:buNone/>
              <a:defRPr sz="1012"/>
            </a:lvl3pPr>
            <a:lvl4pPr marL="1388708" indent="0">
              <a:buNone/>
              <a:defRPr sz="911"/>
            </a:lvl4pPr>
            <a:lvl5pPr marL="1851610" indent="0">
              <a:buNone/>
              <a:defRPr sz="911"/>
            </a:lvl5pPr>
            <a:lvl6pPr marL="2314512" indent="0">
              <a:buNone/>
              <a:defRPr sz="911"/>
            </a:lvl6pPr>
            <a:lvl7pPr marL="2777415" indent="0">
              <a:buNone/>
              <a:defRPr sz="911"/>
            </a:lvl7pPr>
            <a:lvl8pPr marL="3240318" indent="0">
              <a:buNone/>
              <a:defRPr sz="911"/>
            </a:lvl8pPr>
            <a:lvl9pPr marL="3703219" indent="0">
              <a:buNone/>
              <a:defRPr sz="91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04518" y="9072572"/>
            <a:ext cx="5832479" cy="1070386"/>
          </a:xfrm>
          <a:prstGeom prst="rect">
            <a:avLst/>
          </a:prstGeom>
        </p:spPr>
        <p:txBody>
          <a:bodyPr anchor="b"/>
          <a:lstStyle>
            <a:lvl1pPr algn="l">
              <a:defRPr sz="2025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04518" y="1158786"/>
            <a:ext cx="5832479" cy="7775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40"/>
            </a:lvl1pPr>
            <a:lvl2pPr marL="462903" indent="0">
              <a:buNone/>
              <a:defRPr sz="2835"/>
            </a:lvl2pPr>
            <a:lvl3pPr marL="925805" indent="0">
              <a:buNone/>
              <a:defRPr sz="2430"/>
            </a:lvl3pPr>
            <a:lvl4pPr marL="1388708" indent="0">
              <a:buNone/>
              <a:defRPr sz="2025"/>
            </a:lvl4pPr>
            <a:lvl5pPr marL="1851610" indent="0">
              <a:buNone/>
              <a:defRPr sz="2025"/>
            </a:lvl5pPr>
            <a:lvl6pPr marL="2314512" indent="0">
              <a:buNone/>
              <a:defRPr sz="2025"/>
            </a:lvl6pPr>
            <a:lvl7pPr marL="2777415" indent="0">
              <a:buNone/>
              <a:defRPr sz="2025"/>
            </a:lvl7pPr>
            <a:lvl8pPr marL="3240318" indent="0">
              <a:buNone/>
              <a:defRPr sz="2025"/>
            </a:lvl8pPr>
            <a:lvl9pPr marL="3703219" indent="0">
              <a:buNone/>
              <a:defRPr sz="2025"/>
            </a:lvl9pPr>
          </a:lstStyle>
          <a:p>
            <a:pPr marL="0" marR="0" lvl="0" indent="0" algn="l" defTabSz="92580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defRPr/>
            </a:pPr>
            <a:endParaRPr kumimoji="0" lang="zh-CN" altLang="en-US" sz="324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04518" y="10142953"/>
            <a:ext cx="5832479" cy="15220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17"/>
            </a:lvl1pPr>
            <a:lvl2pPr marL="462903" indent="0">
              <a:buNone/>
              <a:defRPr sz="1215"/>
            </a:lvl2pPr>
            <a:lvl3pPr marL="925805" indent="0">
              <a:buNone/>
              <a:defRPr sz="1012"/>
            </a:lvl3pPr>
            <a:lvl4pPr marL="1388708" indent="0">
              <a:buNone/>
              <a:defRPr sz="911"/>
            </a:lvl4pPr>
            <a:lvl5pPr marL="1851610" indent="0">
              <a:buNone/>
              <a:defRPr sz="911"/>
            </a:lvl5pPr>
            <a:lvl6pPr marL="2314512" indent="0">
              <a:buNone/>
              <a:defRPr sz="911"/>
            </a:lvl6pPr>
            <a:lvl7pPr marL="2777415" indent="0">
              <a:buNone/>
              <a:defRPr sz="911"/>
            </a:lvl7pPr>
            <a:lvl8pPr marL="3240318" indent="0">
              <a:buNone/>
              <a:defRPr sz="911"/>
            </a:lvl8pPr>
            <a:lvl9pPr marL="3703219" indent="0">
              <a:buNone/>
              <a:defRPr sz="91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371" y="519122"/>
            <a:ext cx="8749522" cy="2160058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85371" y="3024724"/>
            <a:ext cx="8749522" cy="855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47514" y="519122"/>
            <a:ext cx="2187380" cy="1105744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85373" y="519122"/>
            <a:ext cx="6407852" cy="110574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29663" y="4026006"/>
            <a:ext cx="8260939" cy="27788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57721" y="7344841"/>
            <a:ext cx="6804827" cy="33108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62903" indent="0" algn="ctr">
              <a:buNone/>
              <a:defRPr/>
            </a:lvl2pPr>
            <a:lvl3pPr marL="925805" indent="0" algn="ctr">
              <a:buNone/>
              <a:defRPr/>
            </a:lvl3pPr>
            <a:lvl4pPr marL="1388708" indent="0" algn="ctr">
              <a:buNone/>
              <a:defRPr/>
            </a:lvl4pPr>
            <a:lvl5pPr marL="1851610" indent="0" algn="ctr">
              <a:buNone/>
              <a:defRPr/>
            </a:lvl5pPr>
            <a:lvl6pPr marL="2314512" indent="0" algn="ctr">
              <a:buNone/>
              <a:defRPr/>
            </a:lvl6pPr>
            <a:lvl7pPr marL="2777415" indent="0" algn="ctr">
              <a:buNone/>
              <a:defRPr/>
            </a:lvl7pPr>
            <a:lvl8pPr marL="3240318" indent="0" algn="ctr">
              <a:buNone/>
              <a:defRPr/>
            </a:lvl8pPr>
            <a:lvl9pPr marL="3703219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371" y="519122"/>
            <a:ext cx="8749522" cy="2160058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5371" y="3024724"/>
            <a:ext cx="8749522" cy="85518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8235" y="8328439"/>
            <a:ext cx="8262547" cy="2573106"/>
          </a:xfrm>
          <a:prstGeom prst="rect">
            <a:avLst/>
          </a:prstGeom>
        </p:spPr>
        <p:txBody>
          <a:bodyPr anchor="t"/>
          <a:lstStyle>
            <a:lvl1pPr algn="l">
              <a:defRPr sz="405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68235" y="5493362"/>
            <a:ext cx="8262547" cy="28350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25"/>
            </a:lvl1pPr>
            <a:lvl2pPr marL="462903" indent="0">
              <a:buNone/>
              <a:defRPr sz="1822"/>
            </a:lvl2pPr>
            <a:lvl3pPr marL="925805" indent="0">
              <a:buNone/>
              <a:defRPr sz="1620"/>
            </a:lvl3pPr>
            <a:lvl4pPr marL="1388708" indent="0">
              <a:buNone/>
              <a:defRPr sz="1417"/>
            </a:lvl4pPr>
            <a:lvl5pPr marL="1851610" indent="0">
              <a:buNone/>
              <a:defRPr sz="1417"/>
            </a:lvl5pPr>
            <a:lvl6pPr marL="2314512" indent="0">
              <a:buNone/>
              <a:defRPr sz="1417"/>
            </a:lvl6pPr>
            <a:lvl7pPr marL="2777415" indent="0">
              <a:buNone/>
              <a:defRPr sz="1417"/>
            </a:lvl7pPr>
            <a:lvl8pPr marL="3240318" indent="0">
              <a:buNone/>
              <a:defRPr sz="1417"/>
            </a:lvl8pPr>
            <a:lvl9pPr marL="3703219" indent="0">
              <a:buNone/>
              <a:defRPr sz="1417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371" y="519122"/>
            <a:ext cx="8749522" cy="2160058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85372" y="3024724"/>
            <a:ext cx="4297616" cy="8551839"/>
          </a:xfrm>
          <a:prstGeom prst="rect">
            <a:avLst/>
          </a:prstGeom>
        </p:spPr>
        <p:txBody>
          <a:bodyPr/>
          <a:lstStyle>
            <a:lvl1pPr>
              <a:defRPr sz="2835"/>
            </a:lvl1pPr>
            <a:lvl2pPr>
              <a:defRPr sz="2430"/>
            </a:lvl2pPr>
            <a:lvl3pPr>
              <a:defRPr sz="2025"/>
            </a:lvl3pPr>
            <a:lvl4pPr>
              <a:defRPr sz="1822"/>
            </a:lvl4pPr>
            <a:lvl5pPr>
              <a:defRPr sz="1822"/>
            </a:lvl5pPr>
            <a:lvl6pPr>
              <a:defRPr sz="1822"/>
            </a:lvl6pPr>
            <a:lvl7pPr>
              <a:defRPr sz="1822"/>
            </a:lvl7pPr>
            <a:lvl8pPr>
              <a:defRPr sz="1822"/>
            </a:lvl8pPr>
            <a:lvl9pPr>
              <a:defRPr sz="1822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37278" y="3024724"/>
            <a:ext cx="4297616" cy="8551839"/>
          </a:xfrm>
          <a:prstGeom prst="rect">
            <a:avLst/>
          </a:prstGeom>
        </p:spPr>
        <p:txBody>
          <a:bodyPr/>
          <a:lstStyle>
            <a:lvl1pPr>
              <a:defRPr sz="2835"/>
            </a:lvl1pPr>
            <a:lvl2pPr>
              <a:defRPr sz="2430"/>
            </a:lvl2pPr>
            <a:lvl3pPr>
              <a:defRPr sz="2025"/>
            </a:lvl3pPr>
            <a:lvl4pPr>
              <a:defRPr sz="1822"/>
            </a:lvl4pPr>
            <a:lvl5pPr>
              <a:defRPr sz="1822"/>
            </a:lvl5pPr>
            <a:lvl6pPr>
              <a:defRPr sz="1822"/>
            </a:lvl6pPr>
            <a:lvl7pPr>
              <a:defRPr sz="1822"/>
            </a:lvl7pPr>
            <a:lvl8pPr>
              <a:defRPr sz="1822"/>
            </a:lvl8pPr>
            <a:lvl9pPr>
              <a:defRPr sz="1822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371" y="519122"/>
            <a:ext cx="8749522" cy="2160058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371" y="519122"/>
            <a:ext cx="8749522" cy="21600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85371" y="2900972"/>
            <a:ext cx="4296010" cy="12086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30" b="1"/>
            </a:lvl1pPr>
            <a:lvl2pPr marL="462903" indent="0">
              <a:buNone/>
              <a:defRPr sz="2025" b="1"/>
            </a:lvl2pPr>
            <a:lvl3pPr marL="925805" indent="0">
              <a:buNone/>
              <a:defRPr sz="1822" b="1"/>
            </a:lvl3pPr>
            <a:lvl4pPr marL="1388708" indent="0">
              <a:buNone/>
              <a:defRPr sz="1620" b="1"/>
            </a:lvl4pPr>
            <a:lvl5pPr marL="1851610" indent="0">
              <a:buNone/>
              <a:defRPr sz="1620" b="1"/>
            </a:lvl5pPr>
            <a:lvl6pPr marL="2314512" indent="0">
              <a:buNone/>
              <a:defRPr sz="1620" b="1"/>
            </a:lvl6pPr>
            <a:lvl7pPr marL="2777415" indent="0">
              <a:buNone/>
              <a:defRPr sz="1620" b="1"/>
            </a:lvl7pPr>
            <a:lvl8pPr marL="3240318" indent="0">
              <a:buNone/>
              <a:defRPr sz="1620" b="1"/>
            </a:lvl8pPr>
            <a:lvl9pPr marL="3703219" indent="0">
              <a:buNone/>
              <a:defRPr sz="162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5371" y="4109581"/>
            <a:ext cx="4296010" cy="7466987"/>
          </a:xfrm>
          <a:prstGeom prst="rect">
            <a:avLst/>
          </a:prstGeom>
        </p:spPr>
        <p:txBody>
          <a:bodyPr/>
          <a:lstStyle>
            <a:lvl1pPr>
              <a:defRPr sz="2430"/>
            </a:lvl1pPr>
            <a:lvl2pPr>
              <a:defRPr sz="2025"/>
            </a:lvl2pPr>
            <a:lvl3pPr>
              <a:defRPr sz="1822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937278" y="2900972"/>
            <a:ext cx="4297616" cy="12086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30" b="1"/>
            </a:lvl1pPr>
            <a:lvl2pPr marL="462903" indent="0">
              <a:buNone/>
              <a:defRPr sz="2025" b="1"/>
            </a:lvl2pPr>
            <a:lvl3pPr marL="925805" indent="0">
              <a:buNone/>
              <a:defRPr sz="1822" b="1"/>
            </a:lvl3pPr>
            <a:lvl4pPr marL="1388708" indent="0">
              <a:buNone/>
              <a:defRPr sz="1620" b="1"/>
            </a:lvl4pPr>
            <a:lvl5pPr marL="1851610" indent="0">
              <a:buNone/>
              <a:defRPr sz="1620" b="1"/>
            </a:lvl5pPr>
            <a:lvl6pPr marL="2314512" indent="0">
              <a:buNone/>
              <a:defRPr sz="1620" b="1"/>
            </a:lvl6pPr>
            <a:lvl7pPr marL="2777415" indent="0">
              <a:buNone/>
              <a:defRPr sz="1620" b="1"/>
            </a:lvl7pPr>
            <a:lvl8pPr marL="3240318" indent="0">
              <a:buNone/>
              <a:defRPr sz="1620" b="1"/>
            </a:lvl8pPr>
            <a:lvl9pPr marL="3703219" indent="0">
              <a:buNone/>
              <a:defRPr sz="162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937278" y="4109581"/>
            <a:ext cx="4297616" cy="7466987"/>
          </a:xfrm>
          <a:prstGeom prst="rect">
            <a:avLst/>
          </a:prstGeom>
        </p:spPr>
        <p:txBody>
          <a:bodyPr/>
          <a:lstStyle>
            <a:lvl1pPr>
              <a:defRPr sz="2430"/>
            </a:lvl1pPr>
            <a:lvl2pPr>
              <a:defRPr sz="2025"/>
            </a:lvl2pPr>
            <a:lvl3pPr>
              <a:defRPr sz="1822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371" y="519122"/>
            <a:ext cx="8749522" cy="2160058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371" y="515912"/>
            <a:ext cx="3198301" cy="2195416"/>
          </a:xfrm>
          <a:prstGeom prst="rect">
            <a:avLst/>
          </a:prstGeom>
        </p:spPr>
        <p:txBody>
          <a:bodyPr anchor="b"/>
          <a:lstStyle>
            <a:lvl1pPr algn="l">
              <a:defRPr sz="2025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00998" y="515912"/>
            <a:ext cx="5433897" cy="11060656"/>
          </a:xfrm>
          <a:prstGeom prst="rect">
            <a:avLst/>
          </a:prstGeom>
        </p:spPr>
        <p:txBody>
          <a:bodyPr/>
          <a:lstStyle>
            <a:lvl1pPr>
              <a:defRPr sz="3240"/>
            </a:lvl1pPr>
            <a:lvl2pPr>
              <a:defRPr sz="2835"/>
            </a:lvl2pPr>
            <a:lvl3pPr>
              <a:defRPr sz="2430"/>
            </a:lvl3pPr>
            <a:lvl4pPr>
              <a:defRPr sz="2025"/>
            </a:lvl4pPr>
            <a:lvl5pPr>
              <a:defRPr sz="2025"/>
            </a:lvl5pPr>
            <a:lvl6pPr>
              <a:defRPr sz="2025"/>
            </a:lvl6pPr>
            <a:lvl7pPr>
              <a:defRPr sz="2025"/>
            </a:lvl7pPr>
            <a:lvl8pPr>
              <a:defRPr sz="2025"/>
            </a:lvl8pPr>
            <a:lvl9pPr>
              <a:defRPr sz="2025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85371" y="2711324"/>
            <a:ext cx="3198301" cy="88652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17"/>
            </a:lvl1pPr>
            <a:lvl2pPr marL="462903" indent="0">
              <a:buNone/>
              <a:defRPr sz="1215"/>
            </a:lvl2pPr>
            <a:lvl3pPr marL="925805" indent="0">
              <a:buNone/>
              <a:defRPr sz="1012"/>
            </a:lvl3pPr>
            <a:lvl4pPr marL="1388708" indent="0">
              <a:buNone/>
              <a:defRPr sz="911"/>
            </a:lvl4pPr>
            <a:lvl5pPr marL="1851610" indent="0">
              <a:buNone/>
              <a:defRPr sz="911"/>
            </a:lvl5pPr>
            <a:lvl6pPr marL="2314512" indent="0">
              <a:buNone/>
              <a:defRPr sz="911"/>
            </a:lvl6pPr>
            <a:lvl7pPr marL="2777415" indent="0">
              <a:buNone/>
              <a:defRPr sz="911"/>
            </a:lvl7pPr>
            <a:lvl8pPr marL="3240318" indent="0">
              <a:buNone/>
              <a:defRPr sz="911"/>
            </a:lvl8pPr>
            <a:lvl9pPr marL="3703219" indent="0">
              <a:buNone/>
              <a:defRPr sz="91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04518" y="9072572"/>
            <a:ext cx="5832479" cy="1070386"/>
          </a:xfrm>
          <a:prstGeom prst="rect">
            <a:avLst/>
          </a:prstGeom>
        </p:spPr>
        <p:txBody>
          <a:bodyPr anchor="b"/>
          <a:lstStyle>
            <a:lvl1pPr algn="l">
              <a:defRPr sz="2025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04518" y="1158786"/>
            <a:ext cx="5832479" cy="7775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40"/>
            </a:lvl1pPr>
            <a:lvl2pPr marL="462903" indent="0">
              <a:buNone/>
              <a:defRPr sz="2835"/>
            </a:lvl2pPr>
            <a:lvl3pPr marL="925805" indent="0">
              <a:buNone/>
              <a:defRPr sz="2430"/>
            </a:lvl3pPr>
            <a:lvl4pPr marL="1388708" indent="0">
              <a:buNone/>
              <a:defRPr sz="2025"/>
            </a:lvl4pPr>
            <a:lvl5pPr marL="1851610" indent="0">
              <a:buNone/>
              <a:defRPr sz="2025"/>
            </a:lvl5pPr>
            <a:lvl6pPr marL="2314512" indent="0">
              <a:buNone/>
              <a:defRPr sz="2025"/>
            </a:lvl6pPr>
            <a:lvl7pPr marL="2777415" indent="0">
              <a:buNone/>
              <a:defRPr sz="2025"/>
            </a:lvl7pPr>
            <a:lvl8pPr marL="3240318" indent="0">
              <a:buNone/>
              <a:defRPr sz="2025"/>
            </a:lvl8pPr>
            <a:lvl9pPr marL="3703219" indent="0">
              <a:buNone/>
              <a:defRPr sz="2025"/>
            </a:lvl9pPr>
          </a:lstStyle>
          <a:p>
            <a:pPr marL="0" marR="0" lvl="0" indent="0" algn="l" defTabSz="92580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defRPr/>
            </a:pPr>
            <a:endParaRPr kumimoji="0" lang="zh-CN" altLang="en-US" sz="324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04518" y="10142953"/>
            <a:ext cx="5832479" cy="15220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17"/>
            </a:lvl1pPr>
            <a:lvl2pPr marL="462903" indent="0">
              <a:buNone/>
              <a:defRPr sz="1215"/>
            </a:lvl2pPr>
            <a:lvl3pPr marL="925805" indent="0">
              <a:buNone/>
              <a:defRPr sz="1012"/>
            </a:lvl3pPr>
            <a:lvl4pPr marL="1388708" indent="0">
              <a:buNone/>
              <a:defRPr sz="911"/>
            </a:lvl4pPr>
            <a:lvl5pPr marL="1851610" indent="0">
              <a:buNone/>
              <a:defRPr sz="911"/>
            </a:lvl5pPr>
            <a:lvl6pPr marL="2314512" indent="0">
              <a:buNone/>
              <a:defRPr sz="911"/>
            </a:lvl6pPr>
            <a:lvl7pPr marL="2777415" indent="0">
              <a:buNone/>
              <a:defRPr sz="911"/>
            </a:lvl7pPr>
            <a:lvl8pPr marL="3240318" indent="0">
              <a:buNone/>
              <a:defRPr sz="911"/>
            </a:lvl8pPr>
            <a:lvl9pPr marL="3703219" indent="0">
              <a:buNone/>
              <a:defRPr sz="91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371" y="519122"/>
            <a:ext cx="8749522" cy="2160058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85371" y="3024724"/>
            <a:ext cx="8749522" cy="855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47514" y="519122"/>
            <a:ext cx="2187380" cy="1105744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85373" y="519122"/>
            <a:ext cx="6407852" cy="110574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29663" y="4026006"/>
            <a:ext cx="8260939" cy="27788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57721" y="7344841"/>
            <a:ext cx="6804827" cy="33108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62903" indent="0" algn="ctr">
              <a:buNone/>
              <a:defRPr/>
            </a:lvl2pPr>
            <a:lvl3pPr marL="925805" indent="0" algn="ctr">
              <a:buNone/>
              <a:defRPr/>
            </a:lvl3pPr>
            <a:lvl4pPr marL="1388708" indent="0" algn="ctr">
              <a:buNone/>
              <a:defRPr/>
            </a:lvl4pPr>
            <a:lvl5pPr marL="1851610" indent="0" algn="ctr">
              <a:buNone/>
              <a:defRPr/>
            </a:lvl5pPr>
            <a:lvl6pPr marL="2314512" indent="0" algn="ctr">
              <a:buNone/>
              <a:defRPr/>
            </a:lvl6pPr>
            <a:lvl7pPr marL="2777415" indent="0" algn="ctr">
              <a:buNone/>
              <a:defRPr/>
            </a:lvl7pPr>
            <a:lvl8pPr marL="3240318" indent="0" algn="ctr">
              <a:buNone/>
              <a:defRPr/>
            </a:lvl8pPr>
            <a:lvl9pPr marL="3703219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371" y="519122"/>
            <a:ext cx="8749522" cy="2160058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5371" y="3024724"/>
            <a:ext cx="8749522" cy="85518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8235" y="8328439"/>
            <a:ext cx="8262547" cy="2573106"/>
          </a:xfrm>
          <a:prstGeom prst="rect">
            <a:avLst/>
          </a:prstGeom>
        </p:spPr>
        <p:txBody>
          <a:bodyPr anchor="t"/>
          <a:lstStyle>
            <a:lvl1pPr algn="l">
              <a:defRPr sz="405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68235" y="5493362"/>
            <a:ext cx="8262547" cy="28350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25"/>
            </a:lvl1pPr>
            <a:lvl2pPr marL="462903" indent="0">
              <a:buNone/>
              <a:defRPr sz="1822"/>
            </a:lvl2pPr>
            <a:lvl3pPr marL="925805" indent="0">
              <a:buNone/>
              <a:defRPr sz="1620"/>
            </a:lvl3pPr>
            <a:lvl4pPr marL="1388708" indent="0">
              <a:buNone/>
              <a:defRPr sz="1417"/>
            </a:lvl4pPr>
            <a:lvl5pPr marL="1851610" indent="0">
              <a:buNone/>
              <a:defRPr sz="1417"/>
            </a:lvl5pPr>
            <a:lvl6pPr marL="2314512" indent="0">
              <a:buNone/>
              <a:defRPr sz="1417"/>
            </a:lvl6pPr>
            <a:lvl7pPr marL="2777415" indent="0">
              <a:buNone/>
              <a:defRPr sz="1417"/>
            </a:lvl7pPr>
            <a:lvl8pPr marL="3240318" indent="0">
              <a:buNone/>
              <a:defRPr sz="1417"/>
            </a:lvl8pPr>
            <a:lvl9pPr marL="3703219" indent="0">
              <a:buNone/>
              <a:defRPr sz="1417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371" y="519122"/>
            <a:ext cx="8749522" cy="2160058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85372" y="3024724"/>
            <a:ext cx="4297616" cy="8551839"/>
          </a:xfrm>
          <a:prstGeom prst="rect">
            <a:avLst/>
          </a:prstGeom>
        </p:spPr>
        <p:txBody>
          <a:bodyPr/>
          <a:lstStyle>
            <a:lvl1pPr>
              <a:defRPr sz="2835"/>
            </a:lvl1pPr>
            <a:lvl2pPr>
              <a:defRPr sz="2430"/>
            </a:lvl2pPr>
            <a:lvl3pPr>
              <a:defRPr sz="2025"/>
            </a:lvl3pPr>
            <a:lvl4pPr>
              <a:defRPr sz="1822"/>
            </a:lvl4pPr>
            <a:lvl5pPr>
              <a:defRPr sz="1822"/>
            </a:lvl5pPr>
            <a:lvl6pPr>
              <a:defRPr sz="1822"/>
            </a:lvl6pPr>
            <a:lvl7pPr>
              <a:defRPr sz="1822"/>
            </a:lvl7pPr>
            <a:lvl8pPr>
              <a:defRPr sz="1822"/>
            </a:lvl8pPr>
            <a:lvl9pPr>
              <a:defRPr sz="1822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37278" y="3024724"/>
            <a:ext cx="4297616" cy="8551839"/>
          </a:xfrm>
          <a:prstGeom prst="rect">
            <a:avLst/>
          </a:prstGeom>
        </p:spPr>
        <p:txBody>
          <a:bodyPr/>
          <a:lstStyle>
            <a:lvl1pPr>
              <a:defRPr sz="2835"/>
            </a:lvl1pPr>
            <a:lvl2pPr>
              <a:defRPr sz="2430"/>
            </a:lvl2pPr>
            <a:lvl3pPr>
              <a:defRPr sz="2025"/>
            </a:lvl3pPr>
            <a:lvl4pPr>
              <a:defRPr sz="1822"/>
            </a:lvl4pPr>
            <a:lvl5pPr>
              <a:defRPr sz="1822"/>
            </a:lvl5pPr>
            <a:lvl6pPr>
              <a:defRPr sz="1822"/>
            </a:lvl6pPr>
            <a:lvl7pPr>
              <a:defRPr sz="1822"/>
            </a:lvl7pPr>
            <a:lvl8pPr>
              <a:defRPr sz="1822"/>
            </a:lvl8pPr>
            <a:lvl9pPr>
              <a:defRPr sz="1822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371" y="519122"/>
            <a:ext cx="8749522" cy="21600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85371" y="2900972"/>
            <a:ext cx="4296010" cy="12086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30" b="1"/>
            </a:lvl1pPr>
            <a:lvl2pPr marL="462903" indent="0">
              <a:buNone/>
              <a:defRPr sz="2025" b="1"/>
            </a:lvl2pPr>
            <a:lvl3pPr marL="925805" indent="0">
              <a:buNone/>
              <a:defRPr sz="1822" b="1"/>
            </a:lvl3pPr>
            <a:lvl4pPr marL="1388708" indent="0">
              <a:buNone/>
              <a:defRPr sz="1620" b="1"/>
            </a:lvl4pPr>
            <a:lvl5pPr marL="1851610" indent="0">
              <a:buNone/>
              <a:defRPr sz="1620" b="1"/>
            </a:lvl5pPr>
            <a:lvl6pPr marL="2314512" indent="0">
              <a:buNone/>
              <a:defRPr sz="1620" b="1"/>
            </a:lvl6pPr>
            <a:lvl7pPr marL="2777415" indent="0">
              <a:buNone/>
              <a:defRPr sz="1620" b="1"/>
            </a:lvl7pPr>
            <a:lvl8pPr marL="3240318" indent="0">
              <a:buNone/>
              <a:defRPr sz="1620" b="1"/>
            </a:lvl8pPr>
            <a:lvl9pPr marL="3703219" indent="0">
              <a:buNone/>
              <a:defRPr sz="162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5371" y="4109581"/>
            <a:ext cx="4296010" cy="7466987"/>
          </a:xfrm>
          <a:prstGeom prst="rect">
            <a:avLst/>
          </a:prstGeom>
        </p:spPr>
        <p:txBody>
          <a:bodyPr/>
          <a:lstStyle>
            <a:lvl1pPr>
              <a:defRPr sz="2430"/>
            </a:lvl1pPr>
            <a:lvl2pPr>
              <a:defRPr sz="2025"/>
            </a:lvl2pPr>
            <a:lvl3pPr>
              <a:defRPr sz="1822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937278" y="2900972"/>
            <a:ext cx="4297616" cy="12086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30" b="1"/>
            </a:lvl1pPr>
            <a:lvl2pPr marL="462903" indent="0">
              <a:buNone/>
              <a:defRPr sz="2025" b="1"/>
            </a:lvl2pPr>
            <a:lvl3pPr marL="925805" indent="0">
              <a:buNone/>
              <a:defRPr sz="1822" b="1"/>
            </a:lvl3pPr>
            <a:lvl4pPr marL="1388708" indent="0">
              <a:buNone/>
              <a:defRPr sz="1620" b="1"/>
            </a:lvl4pPr>
            <a:lvl5pPr marL="1851610" indent="0">
              <a:buNone/>
              <a:defRPr sz="1620" b="1"/>
            </a:lvl5pPr>
            <a:lvl6pPr marL="2314512" indent="0">
              <a:buNone/>
              <a:defRPr sz="1620" b="1"/>
            </a:lvl6pPr>
            <a:lvl7pPr marL="2777415" indent="0">
              <a:buNone/>
              <a:defRPr sz="1620" b="1"/>
            </a:lvl7pPr>
            <a:lvl8pPr marL="3240318" indent="0">
              <a:buNone/>
              <a:defRPr sz="1620" b="1"/>
            </a:lvl8pPr>
            <a:lvl9pPr marL="3703219" indent="0">
              <a:buNone/>
              <a:defRPr sz="162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937278" y="4109581"/>
            <a:ext cx="4297616" cy="7466987"/>
          </a:xfrm>
          <a:prstGeom prst="rect">
            <a:avLst/>
          </a:prstGeom>
        </p:spPr>
        <p:txBody>
          <a:bodyPr/>
          <a:lstStyle>
            <a:lvl1pPr>
              <a:defRPr sz="2430"/>
            </a:lvl1pPr>
            <a:lvl2pPr>
              <a:defRPr sz="2025"/>
            </a:lvl2pPr>
            <a:lvl3pPr>
              <a:defRPr sz="1822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371" y="519122"/>
            <a:ext cx="8749522" cy="2160058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371" y="515912"/>
            <a:ext cx="3198301" cy="2195416"/>
          </a:xfrm>
          <a:prstGeom prst="rect">
            <a:avLst/>
          </a:prstGeom>
        </p:spPr>
        <p:txBody>
          <a:bodyPr anchor="b"/>
          <a:lstStyle>
            <a:lvl1pPr algn="l">
              <a:defRPr sz="2025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00998" y="515912"/>
            <a:ext cx="5433897" cy="11060656"/>
          </a:xfrm>
          <a:prstGeom prst="rect">
            <a:avLst/>
          </a:prstGeom>
        </p:spPr>
        <p:txBody>
          <a:bodyPr/>
          <a:lstStyle>
            <a:lvl1pPr>
              <a:defRPr sz="3240"/>
            </a:lvl1pPr>
            <a:lvl2pPr>
              <a:defRPr sz="2835"/>
            </a:lvl2pPr>
            <a:lvl3pPr>
              <a:defRPr sz="2430"/>
            </a:lvl3pPr>
            <a:lvl4pPr>
              <a:defRPr sz="2025"/>
            </a:lvl4pPr>
            <a:lvl5pPr>
              <a:defRPr sz="2025"/>
            </a:lvl5pPr>
            <a:lvl6pPr>
              <a:defRPr sz="2025"/>
            </a:lvl6pPr>
            <a:lvl7pPr>
              <a:defRPr sz="2025"/>
            </a:lvl7pPr>
            <a:lvl8pPr>
              <a:defRPr sz="2025"/>
            </a:lvl8pPr>
            <a:lvl9pPr>
              <a:defRPr sz="2025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85371" y="2711324"/>
            <a:ext cx="3198301" cy="88652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17"/>
            </a:lvl1pPr>
            <a:lvl2pPr marL="462903" indent="0">
              <a:buNone/>
              <a:defRPr sz="1215"/>
            </a:lvl2pPr>
            <a:lvl3pPr marL="925805" indent="0">
              <a:buNone/>
              <a:defRPr sz="1012"/>
            </a:lvl3pPr>
            <a:lvl4pPr marL="1388708" indent="0">
              <a:buNone/>
              <a:defRPr sz="911"/>
            </a:lvl4pPr>
            <a:lvl5pPr marL="1851610" indent="0">
              <a:buNone/>
              <a:defRPr sz="911"/>
            </a:lvl5pPr>
            <a:lvl6pPr marL="2314512" indent="0">
              <a:buNone/>
              <a:defRPr sz="911"/>
            </a:lvl6pPr>
            <a:lvl7pPr marL="2777415" indent="0">
              <a:buNone/>
              <a:defRPr sz="911"/>
            </a:lvl7pPr>
            <a:lvl8pPr marL="3240318" indent="0">
              <a:buNone/>
              <a:defRPr sz="911"/>
            </a:lvl8pPr>
            <a:lvl9pPr marL="3703219" indent="0">
              <a:buNone/>
              <a:defRPr sz="91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04518" y="9072572"/>
            <a:ext cx="5832479" cy="1070386"/>
          </a:xfrm>
          <a:prstGeom prst="rect">
            <a:avLst/>
          </a:prstGeom>
        </p:spPr>
        <p:txBody>
          <a:bodyPr anchor="b"/>
          <a:lstStyle>
            <a:lvl1pPr algn="l">
              <a:defRPr sz="2025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04518" y="1158786"/>
            <a:ext cx="5832479" cy="7775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40"/>
            </a:lvl1pPr>
            <a:lvl2pPr marL="462903" indent="0">
              <a:buNone/>
              <a:defRPr sz="2835"/>
            </a:lvl2pPr>
            <a:lvl3pPr marL="925805" indent="0">
              <a:buNone/>
              <a:defRPr sz="2430"/>
            </a:lvl3pPr>
            <a:lvl4pPr marL="1388708" indent="0">
              <a:buNone/>
              <a:defRPr sz="2025"/>
            </a:lvl4pPr>
            <a:lvl5pPr marL="1851610" indent="0">
              <a:buNone/>
              <a:defRPr sz="2025"/>
            </a:lvl5pPr>
            <a:lvl6pPr marL="2314512" indent="0">
              <a:buNone/>
              <a:defRPr sz="2025"/>
            </a:lvl6pPr>
            <a:lvl7pPr marL="2777415" indent="0">
              <a:buNone/>
              <a:defRPr sz="2025"/>
            </a:lvl7pPr>
            <a:lvl8pPr marL="3240318" indent="0">
              <a:buNone/>
              <a:defRPr sz="2025"/>
            </a:lvl8pPr>
            <a:lvl9pPr marL="3703219" indent="0">
              <a:buNone/>
              <a:defRPr sz="2025"/>
            </a:lvl9pPr>
          </a:lstStyle>
          <a:p>
            <a:pPr marL="0" marR="0" lvl="0" indent="0" algn="l" defTabSz="92580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defRPr/>
            </a:pPr>
            <a:endParaRPr kumimoji="0" lang="zh-CN" altLang="en-US" sz="324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04518" y="10142953"/>
            <a:ext cx="5832479" cy="15220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17"/>
            </a:lvl1pPr>
            <a:lvl2pPr marL="462903" indent="0">
              <a:buNone/>
              <a:defRPr sz="1215"/>
            </a:lvl2pPr>
            <a:lvl3pPr marL="925805" indent="0">
              <a:buNone/>
              <a:defRPr sz="1012"/>
            </a:lvl3pPr>
            <a:lvl4pPr marL="1388708" indent="0">
              <a:buNone/>
              <a:defRPr sz="911"/>
            </a:lvl4pPr>
            <a:lvl5pPr marL="1851610" indent="0">
              <a:buNone/>
              <a:defRPr sz="911"/>
            </a:lvl5pPr>
            <a:lvl6pPr marL="2314512" indent="0">
              <a:buNone/>
              <a:defRPr sz="911"/>
            </a:lvl6pPr>
            <a:lvl7pPr marL="2777415" indent="0">
              <a:buNone/>
              <a:defRPr sz="911"/>
            </a:lvl7pPr>
            <a:lvl8pPr marL="3240318" indent="0">
              <a:buNone/>
              <a:defRPr sz="911"/>
            </a:lvl8pPr>
            <a:lvl9pPr marL="3703219" indent="0">
              <a:buNone/>
              <a:defRPr sz="91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371" y="519122"/>
            <a:ext cx="8749522" cy="2160058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85371" y="3024724"/>
            <a:ext cx="8749522" cy="855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47514" y="519122"/>
            <a:ext cx="2187380" cy="1105744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85373" y="519122"/>
            <a:ext cx="6407852" cy="110574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29663" y="4026006"/>
            <a:ext cx="8260939" cy="27788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57721" y="7344841"/>
            <a:ext cx="6804827" cy="33108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62903" indent="0" algn="ctr">
              <a:buNone/>
              <a:defRPr/>
            </a:lvl2pPr>
            <a:lvl3pPr marL="925805" indent="0" algn="ctr">
              <a:buNone/>
              <a:defRPr/>
            </a:lvl3pPr>
            <a:lvl4pPr marL="1388708" indent="0" algn="ctr">
              <a:buNone/>
              <a:defRPr/>
            </a:lvl4pPr>
            <a:lvl5pPr marL="1851610" indent="0" algn="ctr">
              <a:buNone/>
              <a:defRPr/>
            </a:lvl5pPr>
            <a:lvl6pPr marL="2314512" indent="0" algn="ctr">
              <a:buNone/>
              <a:defRPr/>
            </a:lvl6pPr>
            <a:lvl7pPr marL="2777415" indent="0" algn="ctr">
              <a:buNone/>
              <a:defRPr/>
            </a:lvl7pPr>
            <a:lvl8pPr marL="3240318" indent="0" algn="ctr">
              <a:buNone/>
              <a:defRPr/>
            </a:lvl8pPr>
            <a:lvl9pPr marL="3703219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371" y="519122"/>
            <a:ext cx="8749522" cy="2160058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5371" y="3024724"/>
            <a:ext cx="8749522" cy="85518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371" y="515912"/>
            <a:ext cx="3198301" cy="2195416"/>
          </a:xfrm>
          <a:prstGeom prst="rect">
            <a:avLst/>
          </a:prstGeom>
        </p:spPr>
        <p:txBody>
          <a:bodyPr anchor="b"/>
          <a:lstStyle>
            <a:lvl1pPr algn="l">
              <a:defRPr sz="2025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00998" y="515912"/>
            <a:ext cx="5433897" cy="11060656"/>
          </a:xfrm>
          <a:prstGeom prst="rect">
            <a:avLst/>
          </a:prstGeom>
        </p:spPr>
        <p:txBody>
          <a:bodyPr/>
          <a:lstStyle>
            <a:lvl1pPr>
              <a:defRPr sz="3240"/>
            </a:lvl1pPr>
            <a:lvl2pPr>
              <a:defRPr sz="2835"/>
            </a:lvl2pPr>
            <a:lvl3pPr>
              <a:defRPr sz="2430"/>
            </a:lvl3pPr>
            <a:lvl4pPr>
              <a:defRPr sz="2025"/>
            </a:lvl4pPr>
            <a:lvl5pPr>
              <a:defRPr sz="2025"/>
            </a:lvl5pPr>
            <a:lvl6pPr>
              <a:defRPr sz="2025"/>
            </a:lvl6pPr>
            <a:lvl7pPr>
              <a:defRPr sz="2025"/>
            </a:lvl7pPr>
            <a:lvl8pPr>
              <a:defRPr sz="2025"/>
            </a:lvl8pPr>
            <a:lvl9pPr>
              <a:defRPr sz="2025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85371" y="2711324"/>
            <a:ext cx="3198301" cy="88652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17"/>
            </a:lvl1pPr>
            <a:lvl2pPr marL="462903" indent="0">
              <a:buNone/>
              <a:defRPr sz="1215"/>
            </a:lvl2pPr>
            <a:lvl3pPr marL="925805" indent="0">
              <a:buNone/>
              <a:defRPr sz="1012"/>
            </a:lvl3pPr>
            <a:lvl4pPr marL="1388708" indent="0">
              <a:buNone/>
              <a:defRPr sz="911"/>
            </a:lvl4pPr>
            <a:lvl5pPr marL="1851610" indent="0">
              <a:buNone/>
              <a:defRPr sz="911"/>
            </a:lvl5pPr>
            <a:lvl6pPr marL="2314512" indent="0">
              <a:buNone/>
              <a:defRPr sz="911"/>
            </a:lvl6pPr>
            <a:lvl7pPr marL="2777415" indent="0">
              <a:buNone/>
              <a:defRPr sz="911"/>
            </a:lvl7pPr>
            <a:lvl8pPr marL="3240318" indent="0">
              <a:buNone/>
              <a:defRPr sz="911"/>
            </a:lvl8pPr>
            <a:lvl9pPr marL="3703219" indent="0">
              <a:buNone/>
              <a:defRPr sz="91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8235" y="8328439"/>
            <a:ext cx="8262547" cy="2573106"/>
          </a:xfrm>
          <a:prstGeom prst="rect">
            <a:avLst/>
          </a:prstGeom>
        </p:spPr>
        <p:txBody>
          <a:bodyPr anchor="t"/>
          <a:lstStyle>
            <a:lvl1pPr algn="l">
              <a:defRPr sz="405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68235" y="5493362"/>
            <a:ext cx="8262547" cy="28350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25"/>
            </a:lvl1pPr>
            <a:lvl2pPr marL="462903" indent="0">
              <a:buNone/>
              <a:defRPr sz="1822"/>
            </a:lvl2pPr>
            <a:lvl3pPr marL="925805" indent="0">
              <a:buNone/>
              <a:defRPr sz="1620"/>
            </a:lvl3pPr>
            <a:lvl4pPr marL="1388708" indent="0">
              <a:buNone/>
              <a:defRPr sz="1417"/>
            </a:lvl4pPr>
            <a:lvl5pPr marL="1851610" indent="0">
              <a:buNone/>
              <a:defRPr sz="1417"/>
            </a:lvl5pPr>
            <a:lvl6pPr marL="2314512" indent="0">
              <a:buNone/>
              <a:defRPr sz="1417"/>
            </a:lvl6pPr>
            <a:lvl7pPr marL="2777415" indent="0">
              <a:buNone/>
              <a:defRPr sz="1417"/>
            </a:lvl7pPr>
            <a:lvl8pPr marL="3240318" indent="0">
              <a:buNone/>
              <a:defRPr sz="1417"/>
            </a:lvl8pPr>
            <a:lvl9pPr marL="3703219" indent="0">
              <a:buNone/>
              <a:defRPr sz="1417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371" y="519122"/>
            <a:ext cx="8749522" cy="2160058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85372" y="3024724"/>
            <a:ext cx="4297616" cy="8551839"/>
          </a:xfrm>
          <a:prstGeom prst="rect">
            <a:avLst/>
          </a:prstGeom>
        </p:spPr>
        <p:txBody>
          <a:bodyPr/>
          <a:lstStyle>
            <a:lvl1pPr>
              <a:defRPr sz="2835"/>
            </a:lvl1pPr>
            <a:lvl2pPr>
              <a:defRPr sz="2430"/>
            </a:lvl2pPr>
            <a:lvl3pPr>
              <a:defRPr sz="2025"/>
            </a:lvl3pPr>
            <a:lvl4pPr>
              <a:defRPr sz="1822"/>
            </a:lvl4pPr>
            <a:lvl5pPr>
              <a:defRPr sz="1822"/>
            </a:lvl5pPr>
            <a:lvl6pPr>
              <a:defRPr sz="1822"/>
            </a:lvl6pPr>
            <a:lvl7pPr>
              <a:defRPr sz="1822"/>
            </a:lvl7pPr>
            <a:lvl8pPr>
              <a:defRPr sz="1822"/>
            </a:lvl8pPr>
            <a:lvl9pPr>
              <a:defRPr sz="1822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37278" y="3024724"/>
            <a:ext cx="4297616" cy="8551839"/>
          </a:xfrm>
          <a:prstGeom prst="rect">
            <a:avLst/>
          </a:prstGeom>
        </p:spPr>
        <p:txBody>
          <a:bodyPr/>
          <a:lstStyle>
            <a:lvl1pPr>
              <a:defRPr sz="2835"/>
            </a:lvl1pPr>
            <a:lvl2pPr>
              <a:defRPr sz="2430"/>
            </a:lvl2pPr>
            <a:lvl3pPr>
              <a:defRPr sz="2025"/>
            </a:lvl3pPr>
            <a:lvl4pPr>
              <a:defRPr sz="1822"/>
            </a:lvl4pPr>
            <a:lvl5pPr>
              <a:defRPr sz="1822"/>
            </a:lvl5pPr>
            <a:lvl6pPr>
              <a:defRPr sz="1822"/>
            </a:lvl6pPr>
            <a:lvl7pPr>
              <a:defRPr sz="1822"/>
            </a:lvl7pPr>
            <a:lvl8pPr>
              <a:defRPr sz="1822"/>
            </a:lvl8pPr>
            <a:lvl9pPr>
              <a:defRPr sz="1822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371" y="519122"/>
            <a:ext cx="8749522" cy="21600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85371" y="2900972"/>
            <a:ext cx="4296010" cy="12086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30" b="1"/>
            </a:lvl1pPr>
            <a:lvl2pPr marL="462903" indent="0">
              <a:buNone/>
              <a:defRPr sz="2025" b="1"/>
            </a:lvl2pPr>
            <a:lvl3pPr marL="925805" indent="0">
              <a:buNone/>
              <a:defRPr sz="1822" b="1"/>
            </a:lvl3pPr>
            <a:lvl4pPr marL="1388708" indent="0">
              <a:buNone/>
              <a:defRPr sz="1620" b="1"/>
            </a:lvl4pPr>
            <a:lvl5pPr marL="1851610" indent="0">
              <a:buNone/>
              <a:defRPr sz="1620" b="1"/>
            </a:lvl5pPr>
            <a:lvl6pPr marL="2314512" indent="0">
              <a:buNone/>
              <a:defRPr sz="1620" b="1"/>
            </a:lvl6pPr>
            <a:lvl7pPr marL="2777415" indent="0">
              <a:buNone/>
              <a:defRPr sz="1620" b="1"/>
            </a:lvl7pPr>
            <a:lvl8pPr marL="3240318" indent="0">
              <a:buNone/>
              <a:defRPr sz="1620" b="1"/>
            </a:lvl8pPr>
            <a:lvl9pPr marL="3703219" indent="0">
              <a:buNone/>
              <a:defRPr sz="162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5371" y="4109581"/>
            <a:ext cx="4296010" cy="7466987"/>
          </a:xfrm>
          <a:prstGeom prst="rect">
            <a:avLst/>
          </a:prstGeom>
        </p:spPr>
        <p:txBody>
          <a:bodyPr/>
          <a:lstStyle>
            <a:lvl1pPr>
              <a:defRPr sz="2430"/>
            </a:lvl1pPr>
            <a:lvl2pPr>
              <a:defRPr sz="2025"/>
            </a:lvl2pPr>
            <a:lvl3pPr>
              <a:defRPr sz="1822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937278" y="2900972"/>
            <a:ext cx="4297616" cy="12086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30" b="1"/>
            </a:lvl1pPr>
            <a:lvl2pPr marL="462903" indent="0">
              <a:buNone/>
              <a:defRPr sz="2025" b="1"/>
            </a:lvl2pPr>
            <a:lvl3pPr marL="925805" indent="0">
              <a:buNone/>
              <a:defRPr sz="1822" b="1"/>
            </a:lvl3pPr>
            <a:lvl4pPr marL="1388708" indent="0">
              <a:buNone/>
              <a:defRPr sz="1620" b="1"/>
            </a:lvl4pPr>
            <a:lvl5pPr marL="1851610" indent="0">
              <a:buNone/>
              <a:defRPr sz="1620" b="1"/>
            </a:lvl5pPr>
            <a:lvl6pPr marL="2314512" indent="0">
              <a:buNone/>
              <a:defRPr sz="1620" b="1"/>
            </a:lvl6pPr>
            <a:lvl7pPr marL="2777415" indent="0">
              <a:buNone/>
              <a:defRPr sz="1620" b="1"/>
            </a:lvl7pPr>
            <a:lvl8pPr marL="3240318" indent="0">
              <a:buNone/>
              <a:defRPr sz="1620" b="1"/>
            </a:lvl8pPr>
            <a:lvl9pPr marL="3703219" indent="0">
              <a:buNone/>
              <a:defRPr sz="162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937278" y="4109581"/>
            <a:ext cx="4297616" cy="7466987"/>
          </a:xfrm>
          <a:prstGeom prst="rect">
            <a:avLst/>
          </a:prstGeom>
        </p:spPr>
        <p:txBody>
          <a:bodyPr/>
          <a:lstStyle>
            <a:lvl1pPr>
              <a:defRPr sz="2430"/>
            </a:lvl1pPr>
            <a:lvl2pPr>
              <a:defRPr sz="2025"/>
            </a:lvl2pPr>
            <a:lvl3pPr>
              <a:defRPr sz="1822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371" y="519122"/>
            <a:ext cx="8749522" cy="2160058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371" y="515912"/>
            <a:ext cx="3198301" cy="2195416"/>
          </a:xfrm>
          <a:prstGeom prst="rect">
            <a:avLst/>
          </a:prstGeom>
        </p:spPr>
        <p:txBody>
          <a:bodyPr anchor="b"/>
          <a:lstStyle>
            <a:lvl1pPr algn="l">
              <a:defRPr sz="2025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00998" y="515912"/>
            <a:ext cx="5433897" cy="11060656"/>
          </a:xfrm>
          <a:prstGeom prst="rect">
            <a:avLst/>
          </a:prstGeom>
        </p:spPr>
        <p:txBody>
          <a:bodyPr/>
          <a:lstStyle>
            <a:lvl1pPr>
              <a:defRPr sz="3240"/>
            </a:lvl1pPr>
            <a:lvl2pPr>
              <a:defRPr sz="2835"/>
            </a:lvl2pPr>
            <a:lvl3pPr>
              <a:defRPr sz="2430"/>
            </a:lvl3pPr>
            <a:lvl4pPr>
              <a:defRPr sz="2025"/>
            </a:lvl4pPr>
            <a:lvl5pPr>
              <a:defRPr sz="2025"/>
            </a:lvl5pPr>
            <a:lvl6pPr>
              <a:defRPr sz="2025"/>
            </a:lvl6pPr>
            <a:lvl7pPr>
              <a:defRPr sz="2025"/>
            </a:lvl7pPr>
            <a:lvl8pPr>
              <a:defRPr sz="2025"/>
            </a:lvl8pPr>
            <a:lvl9pPr>
              <a:defRPr sz="2025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85371" y="2711324"/>
            <a:ext cx="3198301" cy="88652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17"/>
            </a:lvl1pPr>
            <a:lvl2pPr marL="462903" indent="0">
              <a:buNone/>
              <a:defRPr sz="1215"/>
            </a:lvl2pPr>
            <a:lvl3pPr marL="925805" indent="0">
              <a:buNone/>
              <a:defRPr sz="1012"/>
            </a:lvl3pPr>
            <a:lvl4pPr marL="1388708" indent="0">
              <a:buNone/>
              <a:defRPr sz="911"/>
            </a:lvl4pPr>
            <a:lvl5pPr marL="1851610" indent="0">
              <a:buNone/>
              <a:defRPr sz="911"/>
            </a:lvl5pPr>
            <a:lvl6pPr marL="2314512" indent="0">
              <a:buNone/>
              <a:defRPr sz="911"/>
            </a:lvl6pPr>
            <a:lvl7pPr marL="2777415" indent="0">
              <a:buNone/>
              <a:defRPr sz="911"/>
            </a:lvl7pPr>
            <a:lvl8pPr marL="3240318" indent="0">
              <a:buNone/>
              <a:defRPr sz="911"/>
            </a:lvl8pPr>
            <a:lvl9pPr marL="3703219" indent="0">
              <a:buNone/>
              <a:defRPr sz="91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04518" y="9072572"/>
            <a:ext cx="5832479" cy="1070386"/>
          </a:xfrm>
          <a:prstGeom prst="rect">
            <a:avLst/>
          </a:prstGeom>
        </p:spPr>
        <p:txBody>
          <a:bodyPr anchor="b"/>
          <a:lstStyle>
            <a:lvl1pPr algn="l">
              <a:defRPr sz="2025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04518" y="1158786"/>
            <a:ext cx="5832479" cy="7775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40"/>
            </a:lvl1pPr>
            <a:lvl2pPr marL="462903" indent="0">
              <a:buNone/>
              <a:defRPr sz="2835"/>
            </a:lvl2pPr>
            <a:lvl3pPr marL="925805" indent="0">
              <a:buNone/>
              <a:defRPr sz="2430"/>
            </a:lvl3pPr>
            <a:lvl4pPr marL="1388708" indent="0">
              <a:buNone/>
              <a:defRPr sz="2025"/>
            </a:lvl4pPr>
            <a:lvl5pPr marL="1851610" indent="0">
              <a:buNone/>
              <a:defRPr sz="2025"/>
            </a:lvl5pPr>
            <a:lvl6pPr marL="2314512" indent="0">
              <a:buNone/>
              <a:defRPr sz="2025"/>
            </a:lvl6pPr>
            <a:lvl7pPr marL="2777415" indent="0">
              <a:buNone/>
              <a:defRPr sz="2025"/>
            </a:lvl7pPr>
            <a:lvl8pPr marL="3240318" indent="0">
              <a:buNone/>
              <a:defRPr sz="2025"/>
            </a:lvl8pPr>
            <a:lvl9pPr marL="3703219" indent="0">
              <a:buNone/>
              <a:defRPr sz="2025"/>
            </a:lvl9pPr>
          </a:lstStyle>
          <a:p>
            <a:pPr marL="0" marR="0" lvl="0" indent="0" algn="l" defTabSz="92580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defRPr/>
            </a:pPr>
            <a:endParaRPr kumimoji="0" lang="zh-CN" altLang="en-US" sz="324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04518" y="10142953"/>
            <a:ext cx="5832479" cy="15220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17"/>
            </a:lvl1pPr>
            <a:lvl2pPr marL="462903" indent="0">
              <a:buNone/>
              <a:defRPr sz="1215"/>
            </a:lvl2pPr>
            <a:lvl3pPr marL="925805" indent="0">
              <a:buNone/>
              <a:defRPr sz="1012"/>
            </a:lvl3pPr>
            <a:lvl4pPr marL="1388708" indent="0">
              <a:buNone/>
              <a:defRPr sz="911"/>
            </a:lvl4pPr>
            <a:lvl5pPr marL="1851610" indent="0">
              <a:buNone/>
              <a:defRPr sz="911"/>
            </a:lvl5pPr>
            <a:lvl6pPr marL="2314512" indent="0">
              <a:buNone/>
              <a:defRPr sz="911"/>
            </a:lvl6pPr>
            <a:lvl7pPr marL="2777415" indent="0">
              <a:buNone/>
              <a:defRPr sz="911"/>
            </a:lvl7pPr>
            <a:lvl8pPr marL="3240318" indent="0">
              <a:buNone/>
              <a:defRPr sz="911"/>
            </a:lvl8pPr>
            <a:lvl9pPr marL="3703219" indent="0">
              <a:buNone/>
              <a:defRPr sz="91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371" y="519122"/>
            <a:ext cx="8749522" cy="2160058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85371" y="3024724"/>
            <a:ext cx="8749522" cy="855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47514" y="519122"/>
            <a:ext cx="2187380" cy="1105744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85373" y="519122"/>
            <a:ext cx="6407852" cy="110574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29663" y="4026006"/>
            <a:ext cx="8260939" cy="27788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57721" y="7344841"/>
            <a:ext cx="6804827" cy="33108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62903" indent="0" algn="ctr">
              <a:buNone/>
              <a:defRPr/>
            </a:lvl2pPr>
            <a:lvl3pPr marL="925805" indent="0" algn="ctr">
              <a:buNone/>
              <a:defRPr/>
            </a:lvl3pPr>
            <a:lvl4pPr marL="1388708" indent="0" algn="ctr">
              <a:buNone/>
              <a:defRPr/>
            </a:lvl4pPr>
            <a:lvl5pPr marL="1851610" indent="0" algn="ctr">
              <a:buNone/>
              <a:defRPr/>
            </a:lvl5pPr>
            <a:lvl6pPr marL="2314512" indent="0" algn="ctr">
              <a:buNone/>
              <a:defRPr/>
            </a:lvl6pPr>
            <a:lvl7pPr marL="2777415" indent="0" algn="ctr">
              <a:buNone/>
              <a:defRPr/>
            </a:lvl7pPr>
            <a:lvl8pPr marL="3240318" indent="0" algn="ctr">
              <a:buNone/>
              <a:defRPr/>
            </a:lvl8pPr>
            <a:lvl9pPr marL="3703219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04518" y="9072572"/>
            <a:ext cx="5832479" cy="1070386"/>
          </a:xfrm>
          <a:prstGeom prst="rect">
            <a:avLst/>
          </a:prstGeom>
        </p:spPr>
        <p:txBody>
          <a:bodyPr anchor="b"/>
          <a:lstStyle>
            <a:lvl1pPr algn="l">
              <a:defRPr sz="2025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04518" y="1158786"/>
            <a:ext cx="5832479" cy="7775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40"/>
            </a:lvl1pPr>
            <a:lvl2pPr marL="462903" indent="0">
              <a:buNone/>
              <a:defRPr sz="2835"/>
            </a:lvl2pPr>
            <a:lvl3pPr marL="925805" indent="0">
              <a:buNone/>
              <a:defRPr sz="2430"/>
            </a:lvl3pPr>
            <a:lvl4pPr marL="1388708" indent="0">
              <a:buNone/>
              <a:defRPr sz="2025"/>
            </a:lvl4pPr>
            <a:lvl5pPr marL="1851610" indent="0">
              <a:buNone/>
              <a:defRPr sz="2025"/>
            </a:lvl5pPr>
            <a:lvl6pPr marL="2314512" indent="0">
              <a:buNone/>
              <a:defRPr sz="2025"/>
            </a:lvl6pPr>
            <a:lvl7pPr marL="2777415" indent="0">
              <a:buNone/>
              <a:defRPr sz="2025"/>
            </a:lvl7pPr>
            <a:lvl8pPr marL="3240318" indent="0">
              <a:buNone/>
              <a:defRPr sz="2025"/>
            </a:lvl8pPr>
            <a:lvl9pPr marL="3703219" indent="0">
              <a:buNone/>
              <a:defRPr sz="2025"/>
            </a:lvl9pPr>
          </a:lstStyle>
          <a:p>
            <a:pPr marL="0" marR="0" lvl="0" indent="0" algn="l" defTabSz="92580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defRPr/>
            </a:pPr>
            <a:endParaRPr kumimoji="0" lang="zh-CN" altLang="en-US" sz="324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04518" y="10142953"/>
            <a:ext cx="5832479" cy="15220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17"/>
            </a:lvl1pPr>
            <a:lvl2pPr marL="462903" indent="0">
              <a:buNone/>
              <a:defRPr sz="1215"/>
            </a:lvl2pPr>
            <a:lvl3pPr marL="925805" indent="0">
              <a:buNone/>
              <a:defRPr sz="1012"/>
            </a:lvl3pPr>
            <a:lvl4pPr marL="1388708" indent="0">
              <a:buNone/>
              <a:defRPr sz="911"/>
            </a:lvl4pPr>
            <a:lvl5pPr marL="1851610" indent="0">
              <a:buNone/>
              <a:defRPr sz="911"/>
            </a:lvl5pPr>
            <a:lvl6pPr marL="2314512" indent="0">
              <a:buNone/>
              <a:defRPr sz="911"/>
            </a:lvl6pPr>
            <a:lvl7pPr marL="2777415" indent="0">
              <a:buNone/>
              <a:defRPr sz="911"/>
            </a:lvl7pPr>
            <a:lvl8pPr marL="3240318" indent="0">
              <a:buNone/>
              <a:defRPr sz="911"/>
            </a:lvl8pPr>
            <a:lvl9pPr marL="3703219" indent="0">
              <a:buNone/>
              <a:defRPr sz="91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371" y="519122"/>
            <a:ext cx="8749522" cy="2160058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5371" y="3024724"/>
            <a:ext cx="8749522" cy="85518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8235" y="8328439"/>
            <a:ext cx="8262547" cy="2573106"/>
          </a:xfrm>
          <a:prstGeom prst="rect">
            <a:avLst/>
          </a:prstGeom>
        </p:spPr>
        <p:txBody>
          <a:bodyPr anchor="t"/>
          <a:lstStyle>
            <a:lvl1pPr algn="l">
              <a:defRPr sz="405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68235" y="5493362"/>
            <a:ext cx="8262547" cy="28350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25"/>
            </a:lvl1pPr>
            <a:lvl2pPr marL="462903" indent="0">
              <a:buNone/>
              <a:defRPr sz="1822"/>
            </a:lvl2pPr>
            <a:lvl3pPr marL="925805" indent="0">
              <a:buNone/>
              <a:defRPr sz="1620"/>
            </a:lvl3pPr>
            <a:lvl4pPr marL="1388708" indent="0">
              <a:buNone/>
              <a:defRPr sz="1417"/>
            </a:lvl4pPr>
            <a:lvl5pPr marL="1851610" indent="0">
              <a:buNone/>
              <a:defRPr sz="1417"/>
            </a:lvl5pPr>
            <a:lvl6pPr marL="2314512" indent="0">
              <a:buNone/>
              <a:defRPr sz="1417"/>
            </a:lvl6pPr>
            <a:lvl7pPr marL="2777415" indent="0">
              <a:buNone/>
              <a:defRPr sz="1417"/>
            </a:lvl7pPr>
            <a:lvl8pPr marL="3240318" indent="0">
              <a:buNone/>
              <a:defRPr sz="1417"/>
            </a:lvl8pPr>
            <a:lvl9pPr marL="3703219" indent="0">
              <a:buNone/>
              <a:defRPr sz="1417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371" y="519122"/>
            <a:ext cx="8749522" cy="2160058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85372" y="3024724"/>
            <a:ext cx="4297616" cy="8551839"/>
          </a:xfrm>
          <a:prstGeom prst="rect">
            <a:avLst/>
          </a:prstGeom>
        </p:spPr>
        <p:txBody>
          <a:bodyPr/>
          <a:lstStyle>
            <a:lvl1pPr>
              <a:defRPr sz="2835"/>
            </a:lvl1pPr>
            <a:lvl2pPr>
              <a:defRPr sz="2430"/>
            </a:lvl2pPr>
            <a:lvl3pPr>
              <a:defRPr sz="2025"/>
            </a:lvl3pPr>
            <a:lvl4pPr>
              <a:defRPr sz="1822"/>
            </a:lvl4pPr>
            <a:lvl5pPr>
              <a:defRPr sz="1822"/>
            </a:lvl5pPr>
            <a:lvl6pPr>
              <a:defRPr sz="1822"/>
            </a:lvl6pPr>
            <a:lvl7pPr>
              <a:defRPr sz="1822"/>
            </a:lvl7pPr>
            <a:lvl8pPr>
              <a:defRPr sz="1822"/>
            </a:lvl8pPr>
            <a:lvl9pPr>
              <a:defRPr sz="1822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37278" y="3024724"/>
            <a:ext cx="4297616" cy="8551839"/>
          </a:xfrm>
          <a:prstGeom prst="rect">
            <a:avLst/>
          </a:prstGeom>
        </p:spPr>
        <p:txBody>
          <a:bodyPr/>
          <a:lstStyle>
            <a:lvl1pPr>
              <a:defRPr sz="2835"/>
            </a:lvl1pPr>
            <a:lvl2pPr>
              <a:defRPr sz="2430"/>
            </a:lvl2pPr>
            <a:lvl3pPr>
              <a:defRPr sz="2025"/>
            </a:lvl3pPr>
            <a:lvl4pPr>
              <a:defRPr sz="1822"/>
            </a:lvl4pPr>
            <a:lvl5pPr>
              <a:defRPr sz="1822"/>
            </a:lvl5pPr>
            <a:lvl6pPr>
              <a:defRPr sz="1822"/>
            </a:lvl6pPr>
            <a:lvl7pPr>
              <a:defRPr sz="1822"/>
            </a:lvl7pPr>
            <a:lvl8pPr>
              <a:defRPr sz="1822"/>
            </a:lvl8pPr>
            <a:lvl9pPr>
              <a:defRPr sz="1822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371" y="519122"/>
            <a:ext cx="8749522" cy="21600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85371" y="2900972"/>
            <a:ext cx="4296010" cy="12086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30" b="1"/>
            </a:lvl1pPr>
            <a:lvl2pPr marL="462903" indent="0">
              <a:buNone/>
              <a:defRPr sz="2025" b="1"/>
            </a:lvl2pPr>
            <a:lvl3pPr marL="925805" indent="0">
              <a:buNone/>
              <a:defRPr sz="1822" b="1"/>
            </a:lvl3pPr>
            <a:lvl4pPr marL="1388708" indent="0">
              <a:buNone/>
              <a:defRPr sz="1620" b="1"/>
            </a:lvl4pPr>
            <a:lvl5pPr marL="1851610" indent="0">
              <a:buNone/>
              <a:defRPr sz="1620" b="1"/>
            </a:lvl5pPr>
            <a:lvl6pPr marL="2314512" indent="0">
              <a:buNone/>
              <a:defRPr sz="1620" b="1"/>
            </a:lvl6pPr>
            <a:lvl7pPr marL="2777415" indent="0">
              <a:buNone/>
              <a:defRPr sz="1620" b="1"/>
            </a:lvl7pPr>
            <a:lvl8pPr marL="3240318" indent="0">
              <a:buNone/>
              <a:defRPr sz="1620" b="1"/>
            </a:lvl8pPr>
            <a:lvl9pPr marL="3703219" indent="0">
              <a:buNone/>
              <a:defRPr sz="162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5371" y="4109581"/>
            <a:ext cx="4296010" cy="7466987"/>
          </a:xfrm>
          <a:prstGeom prst="rect">
            <a:avLst/>
          </a:prstGeom>
        </p:spPr>
        <p:txBody>
          <a:bodyPr/>
          <a:lstStyle>
            <a:lvl1pPr>
              <a:defRPr sz="2430"/>
            </a:lvl1pPr>
            <a:lvl2pPr>
              <a:defRPr sz="2025"/>
            </a:lvl2pPr>
            <a:lvl3pPr>
              <a:defRPr sz="1822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937278" y="2900972"/>
            <a:ext cx="4297616" cy="12086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30" b="1"/>
            </a:lvl1pPr>
            <a:lvl2pPr marL="462903" indent="0">
              <a:buNone/>
              <a:defRPr sz="2025" b="1"/>
            </a:lvl2pPr>
            <a:lvl3pPr marL="925805" indent="0">
              <a:buNone/>
              <a:defRPr sz="1822" b="1"/>
            </a:lvl3pPr>
            <a:lvl4pPr marL="1388708" indent="0">
              <a:buNone/>
              <a:defRPr sz="1620" b="1"/>
            </a:lvl4pPr>
            <a:lvl5pPr marL="1851610" indent="0">
              <a:buNone/>
              <a:defRPr sz="1620" b="1"/>
            </a:lvl5pPr>
            <a:lvl6pPr marL="2314512" indent="0">
              <a:buNone/>
              <a:defRPr sz="1620" b="1"/>
            </a:lvl6pPr>
            <a:lvl7pPr marL="2777415" indent="0">
              <a:buNone/>
              <a:defRPr sz="1620" b="1"/>
            </a:lvl7pPr>
            <a:lvl8pPr marL="3240318" indent="0">
              <a:buNone/>
              <a:defRPr sz="1620" b="1"/>
            </a:lvl8pPr>
            <a:lvl9pPr marL="3703219" indent="0">
              <a:buNone/>
              <a:defRPr sz="162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937278" y="4109581"/>
            <a:ext cx="4297616" cy="7466987"/>
          </a:xfrm>
          <a:prstGeom prst="rect">
            <a:avLst/>
          </a:prstGeom>
        </p:spPr>
        <p:txBody>
          <a:bodyPr/>
          <a:lstStyle>
            <a:lvl1pPr>
              <a:defRPr sz="2430"/>
            </a:lvl1pPr>
            <a:lvl2pPr>
              <a:defRPr sz="2025"/>
            </a:lvl2pPr>
            <a:lvl3pPr>
              <a:defRPr sz="1822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371" y="519122"/>
            <a:ext cx="8749522" cy="2160058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371" y="515912"/>
            <a:ext cx="3198301" cy="2195416"/>
          </a:xfrm>
          <a:prstGeom prst="rect">
            <a:avLst/>
          </a:prstGeom>
        </p:spPr>
        <p:txBody>
          <a:bodyPr anchor="b"/>
          <a:lstStyle>
            <a:lvl1pPr algn="l">
              <a:defRPr sz="2025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00998" y="515912"/>
            <a:ext cx="5433897" cy="11060656"/>
          </a:xfrm>
          <a:prstGeom prst="rect">
            <a:avLst/>
          </a:prstGeom>
        </p:spPr>
        <p:txBody>
          <a:bodyPr/>
          <a:lstStyle>
            <a:lvl1pPr>
              <a:defRPr sz="3240"/>
            </a:lvl1pPr>
            <a:lvl2pPr>
              <a:defRPr sz="2835"/>
            </a:lvl2pPr>
            <a:lvl3pPr>
              <a:defRPr sz="2430"/>
            </a:lvl3pPr>
            <a:lvl4pPr>
              <a:defRPr sz="2025"/>
            </a:lvl4pPr>
            <a:lvl5pPr>
              <a:defRPr sz="2025"/>
            </a:lvl5pPr>
            <a:lvl6pPr>
              <a:defRPr sz="2025"/>
            </a:lvl6pPr>
            <a:lvl7pPr>
              <a:defRPr sz="2025"/>
            </a:lvl7pPr>
            <a:lvl8pPr>
              <a:defRPr sz="2025"/>
            </a:lvl8pPr>
            <a:lvl9pPr>
              <a:defRPr sz="2025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85371" y="2711324"/>
            <a:ext cx="3198301" cy="88652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17"/>
            </a:lvl1pPr>
            <a:lvl2pPr marL="462903" indent="0">
              <a:buNone/>
              <a:defRPr sz="1215"/>
            </a:lvl2pPr>
            <a:lvl3pPr marL="925805" indent="0">
              <a:buNone/>
              <a:defRPr sz="1012"/>
            </a:lvl3pPr>
            <a:lvl4pPr marL="1388708" indent="0">
              <a:buNone/>
              <a:defRPr sz="911"/>
            </a:lvl4pPr>
            <a:lvl5pPr marL="1851610" indent="0">
              <a:buNone/>
              <a:defRPr sz="911"/>
            </a:lvl5pPr>
            <a:lvl6pPr marL="2314512" indent="0">
              <a:buNone/>
              <a:defRPr sz="911"/>
            </a:lvl6pPr>
            <a:lvl7pPr marL="2777415" indent="0">
              <a:buNone/>
              <a:defRPr sz="911"/>
            </a:lvl7pPr>
            <a:lvl8pPr marL="3240318" indent="0">
              <a:buNone/>
              <a:defRPr sz="911"/>
            </a:lvl8pPr>
            <a:lvl9pPr marL="3703219" indent="0">
              <a:buNone/>
              <a:defRPr sz="91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04518" y="9072572"/>
            <a:ext cx="5832479" cy="1070386"/>
          </a:xfrm>
          <a:prstGeom prst="rect">
            <a:avLst/>
          </a:prstGeom>
        </p:spPr>
        <p:txBody>
          <a:bodyPr anchor="b"/>
          <a:lstStyle>
            <a:lvl1pPr algn="l">
              <a:defRPr sz="2025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04518" y="1158786"/>
            <a:ext cx="5832479" cy="7775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40"/>
            </a:lvl1pPr>
            <a:lvl2pPr marL="462903" indent="0">
              <a:buNone/>
              <a:defRPr sz="2835"/>
            </a:lvl2pPr>
            <a:lvl3pPr marL="925805" indent="0">
              <a:buNone/>
              <a:defRPr sz="2430"/>
            </a:lvl3pPr>
            <a:lvl4pPr marL="1388708" indent="0">
              <a:buNone/>
              <a:defRPr sz="2025"/>
            </a:lvl4pPr>
            <a:lvl5pPr marL="1851610" indent="0">
              <a:buNone/>
              <a:defRPr sz="2025"/>
            </a:lvl5pPr>
            <a:lvl6pPr marL="2314512" indent="0">
              <a:buNone/>
              <a:defRPr sz="2025"/>
            </a:lvl6pPr>
            <a:lvl7pPr marL="2777415" indent="0">
              <a:buNone/>
              <a:defRPr sz="2025"/>
            </a:lvl7pPr>
            <a:lvl8pPr marL="3240318" indent="0">
              <a:buNone/>
              <a:defRPr sz="2025"/>
            </a:lvl8pPr>
            <a:lvl9pPr marL="3703219" indent="0">
              <a:buNone/>
              <a:defRPr sz="2025"/>
            </a:lvl9pPr>
          </a:lstStyle>
          <a:p>
            <a:pPr marL="0" marR="0" lvl="0" indent="0" algn="l" defTabSz="92580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defRPr/>
            </a:pPr>
            <a:endParaRPr kumimoji="0" lang="zh-CN" altLang="en-US" sz="324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04518" y="10142953"/>
            <a:ext cx="5832479" cy="15220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17"/>
            </a:lvl1pPr>
            <a:lvl2pPr marL="462903" indent="0">
              <a:buNone/>
              <a:defRPr sz="1215"/>
            </a:lvl2pPr>
            <a:lvl3pPr marL="925805" indent="0">
              <a:buNone/>
              <a:defRPr sz="1012"/>
            </a:lvl3pPr>
            <a:lvl4pPr marL="1388708" indent="0">
              <a:buNone/>
              <a:defRPr sz="911"/>
            </a:lvl4pPr>
            <a:lvl5pPr marL="1851610" indent="0">
              <a:buNone/>
              <a:defRPr sz="911"/>
            </a:lvl5pPr>
            <a:lvl6pPr marL="2314512" indent="0">
              <a:buNone/>
              <a:defRPr sz="911"/>
            </a:lvl6pPr>
            <a:lvl7pPr marL="2777415" indent="0">
              <a:buNone/>
              <a:defRPr sz="911"/>
            </a:lvl7pPr>
            <a:lvl8pPr marL="3240318" indent="0">
              <a:buNone/>
              <a:defRPr sz="911"/>
            </a:lvl8pPr>
            <a:lvl9pPr marL="3703219" indent="0">
              <a:buNone/>
              <a:defRPr sz="91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371" y="519122"/>
            <a:ext cx="8749522" cy="2160058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85371" y="3024724"/>
            <a:ext cx="8749522" cy="855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47514" y="519122"/>
            <a:ext cx="2187380" cy="1105744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85373" y="519122"/>
            <a:ext cx="6407852" cy="110574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5805"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/>
          <p:nvPr userDrawn="1"/>
        </p:nvGrpSpPr>
        <p:grpSpPr>
          <a:xfrm>
            <a:off x="0" y="0"/>
            <a:ext cx="9720263" cy="13656262"/>
            <a:chOff x="0" y="0"/>
            <a:chExt cx="5760" cy="4552"/>
          </a:xfrm>
        </p:grpSpPr>
        <p:sp>
          <p:nvSpPr>
            <p:cNvPr id="3078" name="Freeform 3"/>
            <p:cNvSpPr>
              <a:spLocks noChangeArrowheads="1"/>
            </p:cNvSpPr>
            <p:nvPr/>
          </p:nvSpPr>
          <p:spPr bwMode="auto">
            <a:xfrm>
              <a:off x="1632" y="4"/>
              <a:ext cx="1730" cy="4333"/>
            </a:xfrm>
            <a:custGeom>
              <a:avLst/>
              <a:gdLst>
                <a:gd name="T0" fmla="*/ 475 w 1737"/>
                <a:gd name="T1" fmla="*/ 4603 h 4320"/>
                <a:gd name="T2" fmla="*/ 1670 w 1737"/>
                <a:gd name="T3" fmla="*/ 4615 h 4320"/>
                <a:gd name="T4" fmla="*/ 505 w 1737"/>
                <a:gd name="T5" fmla="*/ 0 h 4320"/>
                <a:gd name="T6" fmla="*/ 0 w 1737"/>
                <a:gd name="T7" fmla="*/ 7 h 4320"/>
                <a:gd name="T8" fmla="*/ 475 w 1737"/>
                <a:gd name="T9" fmla="*/ 4603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7"/>
                <a:gd name="T16" fmla="*/ 0 h 4320"/>
                <a:gd name="T17" fmla="*/ 1737 w 1737"/>
                <a:gd name="T18" fmla="*/ 4320 h 43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79" name="Freeform 4"/>
            <p:cNvSpPr>
              <a:spLocks noChangeArrowheads="1"/>
            </p:cNvSpPr>
            <p:nvPr/>
          </p:nvSpPr>
          <p:spPr bwMode="auto">
            <a:xfrm>
              <a:off x="0" y="2"/>
              <a:ext cx="1737" cy="4329"/>
            </a:xfrm>
            <a:custGeom>
              <a:avLst/>
              <a:gdLst>
                <a:gd name="T0" fmla="*/ 494 w 1737"/>
                <a:gd name="T1" fmla="*/ 4507 h 4320"/>
                <a:gd name="T2" fmla="*/ 1737 w 1737"/>
                <a:gd name="T3" fmla="*/ 4518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507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7"/>
                <a:gd name="T16" fmla="*/ 0 h 4320"/>
                <a:gd name="T17" fmla="*/ 1737 w 1737"/>
                <a:gd name="T18" fmla="*/ 4320 h 43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80" name="Freeform 5"/>
            <p:cNvSpPr>
              <a:spLocks noChangeArrowheads="1"/>
            </p:cNvSpPr>
            <p:nvPr/>
          </p:nvSpPr>
          <p:spPr bwMode="auto">
            <a:xfrm>
              <a:off x="3744" y="5"/>
              <a:ext cx="1739" cy="4330"/>
            </a:xfrm>
            <a:custGeom>
              <a:avLst/>
              <a:gdLst>
                <a:gd name="T0" fmla="*/ 494 w 1739"/>
                <a:gd name="T1" fmla="*/ 2808 h 4420"/>
                <a:gd name="T2" fmla="*/ 1739 w 1739"/>
                <a:gd name="T3" fmla="*/ 2812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2808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9"/>
                <a:gd name="T16" fmla="*/ 0 h 4420"/>
                <a:gd name="T17" fmla="*/ 1739 w 1739"/>
                <a:gd name="T18" fmla="*/ 4420 h 4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81" name="Freeform 6"/>
            <p:cNvSpPr>
              <a:spLocks noChangeArrowheads="1"/>
            </p:cNvSpPr>
            <p:nvPr/>
          </p:nvSpPr>
          <p:spPr bwMode="auto">
            <a:xfrm>
              <a:off x="1920" y="0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040 h 4338"/>
                <a:gd name="T4" fmla="*/ 2080 w 2080"/>
                <a:gd name="T5" fmla="*/ 4040 h 4338"/>
                <a:gd name="T6" fmla="*/ 1033 w 2080"/>
                <a:gd name="T7" fmla="*/ 0 h 4338"/>
                <a:gd name="T8" fmla="*/ 0 w 2080"/>
                <a:gd name="T9" fmla="*/ 7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0"/>
                <a:gd name="T16" fmla="*/ 0 h 4338"/>
                <a:gd name="T17" fmla="*/ 2080 w 2080"/>
                <a:gd name="T18" fmla="*/ 4338 h 43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" name="Freeform 7"/>
            <p:cNvSpPr>
              <a:spLocks noChangeArrowheads="1"/>
            </p:cNvSpPr>
            <p:nvPr/>
          </p:nvSpPr>
          <p:spPr bwMode="auto">
            <a:xfrm>
              <a:off x="117" y="106"/>
              <a:ext cx="3504" cy="1536"/>
            </a:xfrm>
            <a:custGeom>
              <a:avLst/>
              <a:gdLst>
                <a:gd name="T0" fmla="*/ 0 w 4763"/>
                <a:gd name="T1" fmla="*/ 1232 h 1845"/>
                <a:gd name="T2" fmla="*/ 2567 w 4763"/>
                <a:gd name="T3" fmla="*/ 0 h 1845"/>
                <a:gd name="T4" fmla="*/ 2578 w 4763"/>
                <a:gd name="T5" fmla="*/ 29 h 1845"/>
                <a:gd name="T6" fmla="*/ 11 w 4763"/>
                <a:gd name="T7" fmla="*/ 1279 h 1845"/>
                <a:gd name="T8" fmla="*/ 0 w 4763"/>
                <a:gd name="T9" fmla="*/ 1232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" name="Freeform 8"/>
            <p:cNvSpPr>
              <a:spLocks noChangeArrowheads="1"/>
            </p:cNvSpPr>
            <p:nvPr/>
          </p:nvSpPr>
          <p:spPr bwMode="auto">
            <a:xfrm rot="2702961" flipH="1">
              <a:off x="810" y="775"/>
              <a:ext cx="2544" cy="1008"/>
            </a:xfrm>
            <a:custGeom>
              <a:avLst/>
              <a:gdLst>
                <a:gd name="T0" fmla="*/ 0 w 4763"/>
                <a:gd name="T1" fmla="*/ 530 h 1845"/>
                <a:gd name="T2" fmla="*/ 1353 w 4763"/>
                <a:gd name="T3" fmla="*/ 0 h 1845"/>
                <a:gd name="T4" fmla="*/ 1359 w 4763"/>
                <a:gd name="T5" fmla="*/ 13 h 1845"/>
                <a:gd name="T6" fmla="*/ 6 w 4763"/>
                <a:gd name="T7" fmla="*/ 551 h 1845"/>
                <a:gd name="T8" fmla="*/ 0 w 4763"/>
                <a:gd name="T9" fmla="*/ 530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Freeform 9"/>
            <p:cNvSpPr>
              <a:spLocks noChangeArrowheads="1"/>
            </p:cNvSpPr>
            <p:nvPr/>
          </p:nvSpPr>
          <p:spPr bwMode="auto">
            <a:xfrm>
              <a:off x="83" y="58"/>
              <a:ext cx="3504" cy="1536"/>
            </a:xfrm>
            <a:custGeom>
              <a:avLst/>
              <a:gdLst>
                <a:gd name="T0" fmla="*/ 0 w 4763"/>
                <a:gd name="T1" fmla="*/ 1232 h 1845"/>
                <a:gd name="T2" fmla="*/ 2567 w 4763"/>
                <a:gd name="T3" fmla="*/ 0 h 1845"/>
                <a:gd name="T4" fmla="*/ 2578 w 4763"/>
                <a:gd name="T5" fmla="*/ 29 h 1845"/>
                <a:gd name="T6" fmla="*/ 11 w 4763"/>
                <a:gd name="T7" fmla="*/ 1279 h 1845"/>
                <a:gd name="T8" fmla="*/ 0 w 4763"/>
                <a:gd name="T9" fmla="*/ 1232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82" name="Freeform 10"/>
            <p:cNvSpPr>
              <a:spLocks noChangeArrowheads="1"/>
            </p:cNvSpPr>
            <p:nvPr/>
          </p:nvSpPr>
          <p:spPr bwMode="auto">
            <a:xfrm rot="18704158">
              <a:off x="-447" y="736"/>
              <a:ext cx="3233" cy="2196"/>
            </a:xfrm>
            <a:custGeom>
              <a:avLst/>
              <a:gdLst>
                <a:gd name="T0" fmla="*/ 0 w 4763"/>
                <a:gd name="T1" fmla="*/ 2526 h 1845"/>
                <a:gd name="T2" fmla="*/ 2185 w 4763"/>
                <a:gd name="T3" fmla="*/ 0 h 1845"/>
                <a:gd name="T4" fmla="*/ 2194 w 4763"/>
                <a:gd name="T5" fmla="*/ 60 h 1845"/>
                <a:gd name="T6" fmla="*/ 10 w 4763"/>
                <a:gd name="T7" fmla="*/ 2621 h 1845"/>
                <a:gd name="T8" fmla="*/ 0 w 4763"/>
                <a:gd name="T9" fmla="*/ 2526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83" name="Freeform 11"/>
            <p:cNvSpPr>
              <a:spLocks noChangeArrowheads="1"/>
            </p:cNvSpPr>
            <p:nvPr/>
          </p:nvSpPr>
          <p:spPr bwMode="auto">
            <a:xfrm rot="19294860">
              <a:off x="1331" y="922"/>
              <a:ext cx="3590" cy="1735"/>
            </a:xfrm>
            <a:custGeom>
              <a:avLst/>
              <a:gdLst>
                <a:gd name="T0" fmla="*/ 0 w 4763"/>
                <a:gd name="T1" fmla="*/ 1572 h 1845"/>
                <a:gd name="T2" fmla="*/ 2695 w 4763"/>
                <a:gd name="T3" fmla="*/ 0 h 1845"/>
                <a:gd name="T4" fmla="*/ 2707 w 4763"/>
                <a:gd name="T5" fmla="*/ 37 h 1845"/>
                <a:gd name="T6" fmla="*/ 11 w 4763"/>
                <a:gd name="T7" fmla="*/ 1632 h 1845"/>
                <a:gd name="T8" fmla="*/ 0 w 4763"/>
                <a:gd name="T9" fmla="*/ 1572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84" name="Freeform 12"/>
            <p:cNvSpPr>
              <a:spLocks noChangeArrowheads="1"/>
            </p:cNvSpPr>
            <p:nvPr/>
          </p:nvSpPr>
          <p:spPr bwMode="auto">
            <a:xfrm rot="2084418" flipH="1">
              <a:off x="1859" y="874"/>
              <a:ext cx="3504" cy="1536"/>
            </a:xfrm>
            <a:custGeom>
              <a:avLst/>
              <a:gdLst>
                <a:gd name="T0" fmla="*/ 0 w 4763"/>
                <a:gd name="T1" fmla="*/ 1232 h 1845"/>
                <a:gd name="T2" fmla="*/ 2567 w 4763"/>
                <a:gd name="T3" fmla="*/ 0 h 1845"/>
                <a:gd name="T4" fmla="*/ 2578 w 4763"/>
                <a:gd name="T5" fmla="*/ 29 h 1845"/>
                <a:gd name="T6" fmla="*/ 11 w 4763"/>
                <a:gd name="T7" fmla="*/ 1279 h 1845"/>
                <a:gd name="T8" fmla="*/ 0 w 4763"/>
                <a:gd name="T9" fmla="*/ 1232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85" name="Freeform 13"/>
            <p:cNvSpPr>
              <a:spLocks noChangeArrowheads="1"/>
            </p:cNvSpPr>
            <p:nvPr/>
          </p:nvSpPr>
          <p:spPr bwMode="auto">
            <a:xfrm>
              <a:off x="4251" y="2"/>
              <a:ext cx="1088" cy="2285"/>
            </a:xfrm>
            <a:custGeom>
              <a:avLst/>
              <a:gdLst>
                <a:gd name="T0" fmla="*/ 0 w 1089"/>
                <a:gd name="T1" fmla="*/ 2265 h 2285"/>
                <a:gd name="T2" fmla="*/ 1028 w 1089"/>
                <a:gd name="T3" fmla="*/ 0 h 2285"/>
                <a:gd name="T4" fmla="*/ 1087 w 1089"/>
                <a:gd name="T5" fmla="*/ 0 h 2285"/>
                <a:gd name="T6" fmla="*/ 37 w 1089"/>
                <a:gd name="T7" fmla="*/ 2285 h 2285"/>
                <a:gd name="T8" fmla="*/ 0 w 1089"/>
                <a:gd name="T9" fmla="*/ 2265 h 2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9"/>
                <a:gd name="T16" fmla="*/ 0 h 2285"/>
                <a:gd name="T17" fmla="*/ 1089 w 1089"/>
                <a:gd name="T18" fmla="*/ 2285 h 2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89" name="Rectangle 14"/>
            <p:cNvSpPr>
              <a:spLocks noChangeArrowheads="1"/>
            </p:cNvSpPr>
            <p:nvPr/>
          </p:nvSpPr>
          <p:spPr bwMode="auto">
            <a:xfrm>
              <a:off x="0" y="3919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90" name="Freeform 15"/>
            <p:cNvSpPr>
              <a:spLocks noChangeArrowheads="1"/>
            </p:cNvSpPr>
            <p:nvPr/>
          </p:nvSpPr>
          <p:spPr bwMode="auto">
            <a:xfrm>
              <a:off x="1632" y="3965"/>
              <a:ext cx="1730" cy="382"/>
            </a:xfrm>
            <a:custGeom>
              <a:avLst/>
              <a:gdLst>
                <a:gd name="T0" fmla="*/ 475 w 1737"/>
                <a:gd name="T1" fmla="*/ 0 h 4320"/>
                <a:gd name="T2" fmla="*/ 1670 w 1737"/>
                <a:gd name="T3" fmla="*/ 0 h 4320"/>
                <a:gd name="T4" fmla="*/ 505 w 1737"/>
                <a:gd name="T5" fmla="*/ 0 h 4320"/>
                <a:gd name="T6" fmla="*/ 0 w 1737"/>
                <a:gd name="T7" fmla="*/ 0 h 4320"/>
                <a:gd name="T8" fmla="*/ 475 w 1737"/>
                <a:gd name="T9" fmla="*/ 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7"/>
                <a:gd name="T16" fmla="*/ 0 h 4320"/>
                <a:gd name="T17" fmla="*/ 1737 w 1737"/>
                <a:gd name="T18" fmla="*/ 4320 h 43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91" name="Freeform 16"/>
            <p:cNvSpPr>
              <a:spLocks noChangeArrowheads="1"/>
            </p:cNvSpPr>
            <p:nvPr/>
          </p:nvSpPr>
          <p:spPr bwMode="auto">
            <a:xfrm>
              <a:off x="0" y="3965"/>
              <a:ext cx="1737" cy="381"/>
            </a:xfrm>
            <a:custGeom>
              <a:avLst/>
              <a:gdLst>
                <a:gd name="T0" fmla="*/ 494 w 1737"/>
                <a:gd name="T1" fmla="*/ 0 h 4320"/>
                <a:gd name="T2" fmla="*/ 1737 w 1737"/>
                <a:gd name="T3" fmla="*/ 0 h 4320"/>
                <a:gd name="T4" fmla="*/ 524 w 1737"/>
                <a:gd name="T5" fmla="*/ 0 h 4320"/>
                <a:gd name="T6" fmla="*/ 0 w 1737"/>
                <a:gd name="T7" fmla="*/ 0 h 4320"/>
                <a:gd name="T8" fmla="*/ 494 w 1737"/>
                <a:gd name="T9" fmla="*/ 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7"/>
                <a:gd name="T16" fmla="*/ 0 h 4320"/>
                <a:gd name="T17" fmla="*/ 1737 w 1737"/>
                <a:gd name="T18" fmla="*/ 4320 h 43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92" name="Freeform 17"/>
            <p:cNvSpPr>
              <a:spLocks noChangeArrowheads="1"/>
            </p:cNvSpPr>
            <p:nvPr/>
          </p:nvSpPr>
          <p:spPr bwMode="auto">
            <a:xfrm>
              <a:off x="3744" y="3965"/>
              <a:ext cx="1739" cy="382"/>
            </a:xfrm>
            <a:custGeom>
              <a:avLst/>
              <a:gdLst>
                <a:gd name="T0" fmla="*/ 494 w 1739"/>
                <a:gd name="T1" fmla="*/ 0 h 4420"/>
                <a:gd name="T2" fmla="*/ 1739 w 1739"/>
                <a:gd name="T3" fmla="*/ 0 h 4420"/>
                <a:gd name="T4" fmla="*/ 524 w 1739"/>
                <a:gd name="T5" fmla="*/ 0 h 4420"/>
                <a:gd name="T6" fmla="*/ 0 w 1739"/>
                <a:gd name="T7" fmla="*/ 0 h 4420"/>
                <a:gd name="T8" fmla="*/ 494 w 1739"/>
                <a:gd name="T9" fmla="*/ 0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9"/>
                <a:gd name="T16" fmla="*/ 0 h 4420"/>
                <a:gd name="T17" fmla="*/ 1739 w 1739"/>
                <a:gd name="T18" fmla="*/ 4420 h 4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93" name="Freeform 18"/>
            <p:cNvSpPr>
              <a:spLocks noChangeArrowheads="1"/>
            </p:cNvSpPr>
            <p:nvPr/>
          </p:nvSpPr>
          <p:spPr bwMode="auto">
            <a:xfrm>
              <a:off x="1920" y="3965"/>
              <a:ext cx="2080" cy="381"/>
            </a:xfrm>
            <a:custGeom>
              <a:avLst/>
              <a:gdLst>
                <a:gd name="T0" fmla="*/ 0 w 2080"/>
                <a:gd name="T1" fmla="*/ 0 h 4338"/>
                <a:gd name="T2" fmla="*/ 1870 w 2080"/>
                <a:gd name="T3" fmla="*/ 0 h 4338"/>
                <a:gd name="T4" fmla="*/ 2080 w 2080"/>
                <a:gd name="T5" fmla="*/ 0 h 4338"/>
                <a:gd name="T6" fmla="*/ 1033 w 2080"/>
                <a:gd name="T7" fmla="*/ 0 h 4338"/>
                <a:gd name="T8" fmla="*/ 0 w 2080"/>
                <a:gd name="T9" fmla="*/ 0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0"/>
                <a:gd name="T16" fmla="*/ 0 h 4338"/>
                <a:gd name="T17" fmla="*/ 2080 w 2080"/>
                <a:gd name="T18" fmla="*/ 4338 h 43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94" name="Rectangle 19"/>
            <p:cNvSpPr>
              <a:spLocks noChangeArrowheads="1"/>
            </p:cNvSpPr>
            <p:nvPr/>
          </p:nvSpPr>
          <p:spPr bwMode="auto">
            <a:xfrm>
              <a:off x="0" y="3914"/>
              <a:ext cx="5760" cy="432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Freeform 20"/>
            <p:cNvSpPr>
              <a:spLocks noChangeArrowheads="1"/>
            </p:cNvSpPr>
            <p:nvPr/>
          </p:nvSpPr>
          <p:spPr bwMode="auto">
            <a:xfrm>
              <a:off x="2583" y="3927"/>
              <a:ext cx="1036" cy="420"/>
            </a:xfrm>
            <a:custGeom>
              <a:avLst/>
              <a:gdLst>
                <a:gd name="T0" fmla="*/ 1027 w 1036"/>
                <a:gd name="T1" fmla="*/ 0 h 420"/>
                <a:gd name="T2" fmla="*/ 0 w 1036"/>
                <a:gd name="T3" fmla="*/ 417 h 420"/>
                <a:gd name="T4" fmla="*/ 24 w 1036"/>
                <a:gd name="T5" fmla="*/ 420 h 420"/>
                <a:gd name="T6" fmla="*/ 1036 w 1036"/>
                <a:gd name="T7" fmla="*/ 16 h 420"/>
                <a:gd name="T8" fmla="*/ 1027 w 1036"/>
                <a:gd name="T9" fmla="*/ 0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420"/>
                <a:gd name="T17" fmla="*/ 1036 w 1036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Freeform 21"/>
            <p:cNvSpPr>
              <a:spLocks noChangeArrowheads="1"/>
            </p:cNvSpPr>
            <p:nvPr/>
          </p:nvSpPr>
          <p:spPr bwMode="auto">
            <a:xfrm rot="18897039" flipH="1">
              <a:off x="1692" y="3911"/>
              <a:ext cx="902" cy="370"/>
            </a:xfrm>
            <a:custGeom>
              <a:avLst/>
              <a:gdLst>
                <a:gd name="T0" fmla="*/ 0 w 4763"/>
                <a:gd name="T1" fmla="*/ 72 h 1845"/>
                <a:gd name="T2" fmla="*/ 170 w 4763"/>
                <a:gd name="T3" fmla="*/ 0 h 1845"/>
                <a:gd name="T4" fmla="*/ 171 w 4763"/>
                <a:gd name="T5" fmla="*/ 2 h 1845"/>
                <a:gd name="T6" fmla="*/ 1 w 4763"/>
                <a:gd name="T7" fmla="*/ 75 h 1845"/>
                <a:gd name="T8" fmla="*/ 0 w 4763"/>
                <a:gd name="T9" fmla="*/ 72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Freeform 22"/>
            <p:cNvSpPr>
              <a:spLocks noChangeArrowheads="1"/>
            </p:cNvSpPr>
            <p:nvPr/>
          </p:nvSpPr>
          <p:spPr bwMode="auto">
            <a:xfrm rot="18897039" flipH="1">
              <a:off x="1001" y="3897"/>
              <a:ext cx="879" cy="370"/>
            </a:xfrm>
            <a:custGeom>
              <a:avLst/>
              <a:gdLst>
                <a:gd name="T0" fmla="*/ 0 w 4763"/>
                <a:gd name="T1" fmla="*/ 73 h 1845"/>
                <a:gd name="T2" fmla="*/ 161 w 4763"/>
                <a:gd name="T3" fmla="*/ 0 h 1845"/>
                <a:gd name="T4" fmla="*/ 162 w 4763"/>
                <a:gd name="T5" fmla="*/ 2 h 1845"/>
                <a:gd name="T6" fmla="*/ 1 w 4763"/>
                <a:gd name="T7" fmla="*/ 76 h 1845"/>
                <a:gd name="T8" fmla="*/ 0 w 4763"/>
                <a:gd name="T9" fmla="*/ 73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95" name="Freeform 23"/>
            <p:cNvSpPr>
              <a:spLocks noChangeArrowheads="1"/>
            </p:cNvSpPr>
            <p:nvPr/>
          </p:nvSpPr>
          <p:spPr bwMode="auto">
            <a:xfrm rot="18897039" flipH="1">
              <a:off x="235" y="3890"/>
              <a:ext cx="885" cy="365"/>
            </a:xfrm>
            <a:custGeom>
              <a:avLst/>
              <a:gdLst>
                <a:gd name="T0" fmla="*/ 0 w 4763"/>
                <a:gd name="T1" fmla="*/ 70 h 1845"/>
                <a:gd name="T2" fmla="*/ 164 w 4763"/>
                <a:gd name="T3" fmla="*/ 0 h 1845"/>
                <a:gd name="T4" fmla="*/ 164 w 4763"/>
                <a:gd name="T5" fmla="*/ 2 h 1845"/>
                <a:gd name="T6" fmla="*/ 1 w 4763"/>
                <a:gd name="T7" fmla="*/ 72 h 1845"/>
                <a:gd name="T8" fmla="*/ 0 w 4763"/>
                <a:gd name="T9" fmla="*/ 70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96" name="Freeform 24"/>
            <p:cNvSpPr>
              <a:spLocks noChangeArrowheads="1"/>
            </p:cNvSpPr>
            <p:nvPr/>
          </p:nvSpPr>
          <p:spPr bwMode="auto">
            <a:xfrm flipH="1" flipV="1">
              <a:off x="576" y="3919"/>
              <a:ext cx="3550" cy="432"/>
            </a:xfrm>
            <a:custGeom>
              <a:avLst/>
              <a:gdLst>
                <a:gd name="T0" fmla="*/ 0 w 4763"/>
                <a:gd name="T1" fmla="*/ 97 h 1845"/>
                <a:gd name="T2" fmla="*/ 2634 w 4763"/>
                <a:gd name="T3" fmla="*/ 0 h 1845"/>
                <a:gd name="T4" fmla="*/ 2646 w 4763"/>
                <a:gd name="T5" fmla="*/ 2 h 1845"/>
                <a:gd name="T6" fmla="*/ 11 w 4763"/>
                <a:gd name="T7" fmla="*/ 101 h 1845"/>
                <a:gd name="T8" fmla="*/ 0 w 4763"/>
                <a:gd name="T9" fmla="*/ 97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97" name="Freeform 25"/>
            <p:cNvSpPr>
              <a:spLocks noChangeArrowheads="1"/>
            </p:cNvSpPr>
            <p:nvPr/>
          </p:nvSpPr>
          <p:spPr bwMode="auto">
            <a:xfrm flipH="1" flipV="1">
              <a:off x="240" y="3919"/>
              <a:ext cx="1536" cy="432"/>
            </a:xfrm>
            <a:custGeom>
              <a:avLst/>
              <a:gdLst>
                <a:gd name="T0" fmla="*/ 0 w 4763"/>
                <a:gd name="T1" fmla="*/ 97 h 1845"/>
                <a:gd name="T2" fmla="*/ 493 w 4763"/>
                <a:gd name="T3" fmla="*/ 0 h 1845"/>
                <a:gd name="T4" fmla="*/ 495 w 4763"/>
                <a:gd name="T5" fmla="*/ 2 h 1845"/>
                <a:gd name="T6" fmla="*/ 2 w 4763"/>
                <a:gd name="T7" fmla="*/ 101 h 1845"/>
                <a:gd name="T8" fmla="*/ 0 w 4763"/>
                <a:gd name="T9" fmla="*/ 97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98" name="Freeform 26"/>
            <p:cNvSpPr>
              <a:spLocks noChangeArrowheads="1"/>
            </p:cNvSpPr>
            <p:nvPr/>
          </p:nvSpPr>
          <p:spPr bwMode="auto">
            <a:xfrm flipH="1" flipV="1">
              <a:off x="3036" y="3967"/>
              <a:ext cx="1330" cy="383"/>
            </a:xfrm>
            <a:custGeom>
              <a:avLst/>
              <a:gdLst>
                <a:gd name="T0" fmla="*/ 0 w 4763"/>
                <a:gd name="T1" fmla="*/ 77 h 1845"/>
                <a:gd name="T2" fmla="*/ 370 w 4763"/>
                <a:gd name="T3" fmla="*/ 0 h 1845"/>
                <a:gd name="T4" fmla="*/ 371 w 4763"/>
                <a:gd name="T5" fmla="*/ 2 h 1845"/>
                <a:gd name="T6" fmla="*/ 2 w 4763"/>
                <a:gd name="T7" fmla="*/ 80 h 1845"/>
                <a:gd name="T8" fmla="*/ 0 w 4763"/>
                <a:gd name="T9" fmla="*/ 77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99" name="Freeform 27"/>
            <p:cNvSpPr>
              <a:spLocks noChangeArrowheads="1"/>
            </p:cNvSpPr>
            <p:nvPr/>
          </p:nvSpPr>
          <p:spPr bwMode="auto">
            <a:xfrm flipH="1" flipV="1">
              <a:off x="3984" y="3919"/>
              <a:ext cx="1536" cy="432"/>
            </a:xfrm>
            <a:custGeom>
              <a:avLst/>
              <a:gdLst>
                <a:gd name="T0" fmla="*/ 0 w 4763"/>
                <a:gd name="T1" fmla="*/ 97 h 1845"/>
                <a:gd name="T2" fmla="*/ 493 w 4763"/>
                <a:gd name="T3" fmla="*/ 0 h 1845"/>
                <a:gd name="T4" fmla="*/ 495 w 4763"/>
                <a:gd name="T5" fmla="*/ 2 h 1845"/>
                <a:gd name="T6" fmla="*/ 2 w 4763"/>
                <a:gd name="T7" fmla="*/ 101 h 1845"/>
                <a:gd name="T8" fmla="*/ 0 w 4763"/>
                <a:gd name="T9" fmla="*/ 97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00" name="Freeform 28"/>
            <p:cNvSpPr>
              <a:spLocks noChangeArrowheads="1"/>
            </p:cNvSpPr>
            <p:nvPr/>
          </p:nvSpPr>
          <p:spPr bwMode="auto">
            <a:xfrm flipH="1" flipV="1">
              <a:off x="3456" y="3919"/>
              <a:ext cx="2304" cy="432"/>
            </a:xfrm>
            <a:custGeom>
              <a:avLst/>
              <a:gdLst>
                <a:gd name="T0" fmla="*/ 0 w 4763"/>
                <a:gd name="T1" fmla="*/ 97 h 1845"/>
                <a:gd name="T2" fmla="*/ 1110 w 4763"/>
                <a:gd name="T3" fmla="*/ 0 h 1845"/>
                <a:gd name="T4" fmla="*/ 1115 w 4763"/>
                <a:gd name="T5" fmla="*/ 2 h 1845"/>
                <a:gd name="T6" fmla="*/ 5 w 4763"/>
                <a:gd name="T7" fmla="*/ 101 h 1845"/>
                <a:gd name="T8" fmla="*/ 0 w 4763"/>
                <a:gd name="T9" fmla="*/ 97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01" name="Rectangle 29"/>
            <p:cNvSpPr>
              <a:spLocks noChangeArrowheads="1"/>
            </p:cNvSpPr>
            <p:nvPr/>
          </p:nvSpPr>
          <p:spPr bwMode="auto">
            <a:xfrm>
              <a:off x="0" y="3940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102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8593" y="11931755"/>
            <a:ext cx="2025055" cy="8646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 defTabSz="925805">
              <a:defRPr/>
            </a:pPr>
            <a:endParaRPr lang="en-US"/>
          </a:p>
        </p:txBody>
      </p:sp>
      <p:sp>
        <p:nvSpPr>
          <p:cNvPr id="3103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0986" y="11931755"/>
            <a:ext cx="3077762" cy="8646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 defTabSz="925805">
              <a:defRPr/>
            </a:pPr>
            <a:endParaRPr lang="en-US"/>
          </a:p>
        </p:txBody>
      </p:sp>
      <p:sp>
        <p:nvSpPr>
          <p:cNvPr id="3104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96084" y="11931755"/>
            <a:ext cx="2025055" cy="8646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822"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69">
          <a:solidFill>
            <a:schemeClr val="tx2"/>
          </a:solidFill>
          <a:latin typeface="+mj-lt"/>
          <a:ea typeface="宋体" panose="02010600030101010101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69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69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69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69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5pPr>
      <a:lvl6pPr marL="462903" algn="ctr" rtl="0" eaLnBrk="0" fontAlgn="base" hangingPunct="0">
        <a:spcBef>
          <a:spcPct val="0"/>
        </a:spcBef>
        <a:spcAft>
          <a:spcPct val="0"/>
        </a:spcAft>
        <a:defRPr sz="5669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6pPr>
      <a:lvl7pPr marL="925805" algn="ctr" rtl="0" eaLnBrk="0" fontAlgn="base" hangingPunct="0">
        <a:spcBef>
          <a:spcPct val="0"/>
        </a:spcBef>
        <a:spcAft>
          <a:spcPct val="0"/>
        </a:spcAft>
        <a:defRPr sz="5669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7pPr>
      <a:lvl8pPr marL="1388708" algn="ctr" rtl="0" eaLnBrk="0" fontAlgn="base" hangingPunct="0">
        <a:spcBef>
          <a:spcPct val="0"/>
        </a:spcBef>
        <a:spcAft>
          <a:spcPct val="0"/>
        </a:spcAft>
        <a:defRPr sz="5669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8pPr>
      <a:lvl9pPr marL="1851610" algn="ctr" rtl="0" eaLnBrk="0" fontAlgn="base" hangingPunct="0">
        <a:spcBef>
          <a:spcPct val="0"/>
        </a:spcBef>
        <a:spcAft>
          <a:spcPct val="0"/>
        </a:spcAft>
        <a:defRPr sz="5669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9pPr>
    </p:titleStyle>
    <p:bodyStyle>
      <a:lvl1pPr marL="448758" indent="-448758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3"/>
        </a:buBlip>
        <a:defRPr sz="4151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1pPr>
      <a:lvl2pPr marL="970810" indent="-37289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645">
          <a:solidFill>
            <a:schemeClr val="tx1"/>
          </a:solidFill>
          <a:latin typeface="+mn-lt"/>
          <a:ea typeface="宋体" panose="02010600030101010101" pitchFamily="2" charset="-122"/>
        </a:defRPr>
      </a:lvl2pPr>
      <a:lvl3pPr marL="1494789" indent="-29895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l"/>
        <a:defRPr sz="3138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2092705" indent="-29895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531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690621" indent="-29895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l"/>
        <a:defRPr sz="2531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3153524" indent="-29895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l"/>
        <a:defRPr sz="2531">
          <a:solidFill>
            <a:schemeClr val="tx1"/>
          </a:solidFill>
          <a:latin typeface="+mn-lt"/>
          <a:ea typeface="+mn-ea"/>
        </a:defRPr>
      </a:lvl6pPr>
      <a:lvl7pPr marL="3616426" indent="-29895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l"/>
        <a:defRPr sz="2531">
          <a:solidFill>
            <a:schemeClr val="tx1"/>
          </a:solidFill>
          <a:latin typeface="+mn-lt"/>
          <a:ea typeface="+mn-ea"/>
        </a:defRPr>
      </a:lvl7pPr>
      <a:lvl8pPr marL="4079328" indent="-29895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l"/>
        <a:defRPr sz="2531">
          <a:solidFill>
            <a:schemeClr val="tx1"/>
          </a:solidFill>
          <a:latin typeface="+mn-lt"/>
          <a:ea typeface="+mn-ea"/>
        </a:defRPr>
      </a:lvl8pPr>
      <a:lvl9pPr marL="4542231" indent="-29895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l"/>
        <a:defRPr sz="253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25805" rtl="0" eaLnBrk="1" latinLnBrk="0" hangingPunct="1">
        <a:defRPr sz="1822" kern="1200">
          <a:solidFill>
            <a:schemeClr val="tx1"/>
          </a:solidFill>
          <a:latin typeface="+mn-lt"/>
          <a:ea typeface="+mn-ea"/>
          <a:cs typeface="+mn-cs"/>
        </a:defRPr>
      </a:lvl1pPr>
      <a:lvl2pPr marL="462903" algn="l" defTabSz="925805" rtl="0" eaLnBrk="1" latinLnBrk="0" hangingPunct="1">
        <a:defRPr sz="1822" kern="1200">
          <a:solidFill>
            <a:schemeClr val="tx1"/>
          </a:solidFill>
          <a:latin typeface="+mn-lt"/>
          <a:ea typeface="+mn-ea"/>
          <a:cs typeface="+mn-cs"/>
        </a:defRPr>
      </a:lvl2pPr>
      <a:lvl3pPr marL="925805" algn="l" defTabSz="925805" rtl="0" eaLnBrk="1" latinLnBrk="0" hangingPunct="1">
        <a:defRPr sz="1822" kern="1200">
          <a:solidFill>
            <a:schemeClr val="tx1"/>
          </a:solidFill>
          <a:latin typeface="+mn-lt"/>
          <a:ea typeface="+mn-ea"/>
          <a:cs typeface="+mn-cs"/>
        </a:defRPr>
      </a:lvl3pPr>
      <a:lvl4pPr marL="1388708" algn="l" defTabSz="925805" rtl="0" eaLnBrk="1" latinLnBrk="0" hangingPunct="1">
        <a:defRPr sz="1822" kern="1200">
          <a:solidFill>
            <a:schemeClr val="tx1"/>
          </a:solidFill>
          <a:latin typeface="+mn-lt"/>
          <a:ea typeface="+mn-ea"/>
          <a:cs typeface="+mn-cs"/>
        </a:defRPr>
      </a:lvl4pPr>
      <a:lvl5pPr marL="1851610" algn="l" defTabSz="925805" rtl="0" eaLnBrk="1" latinLnBrk="0" hangingPunct="1">
        <a:defRPr sz="1822" kern="1200">
          <a:solidFill>
            <a:schemeClr val="tx1"/>
          </a:solidFill>
          <a:latin typeface="+mn-lt"/>
          <a:ea typeface="+mn-ea"/>
          <a:cs typeface="+mn-cs"/>
        </a:defRPr>
      </a:lvl5pPr>
      <a:lvl6pPr marL="2314512" algn="l" defTabSz="925805" rtl="0" eaLnBrk="1" latinLnBrk="0" hangingPunct="1">
        <a:defRPr sz="1822" kern="1200">
          <a:solidFill>
            <a:schemeClr val="tx1"/>
          </a:solidFill>
          <a:latin typeface="+mn-lt"/>
          <a:ea typeface="+mn-ea"/>
          <a:cs typeface="+mn-cs"/>
        </a:defRPr>
      </a:lvl6pPr>
      <a:lvl7pPr marL="2777415" algn="l" defTabSz="925805" rtl="0" eaLnBrk="1" latinLnBrk="0" hangingPunct="1">
        <a:defRPr sz="1822" kern="1200">
          <a:solidFill>
            <a:schemeClr val="tx1"/>
          </a:solidFill>
          <a:latin typeface="+mn-lt"/>
          <a:ea typeface="+mn-ea"/>
          <a:cs typeface="+mn-cs"/>
        </a:defRPr>
      </a:lvl7pPr>
      <a:lvl8pPr marL="3240318" algn="l" defTabSz="925805" rtl="0" eaLnBrk="1" latinLnBrk="0" hangingPunct="1">
        <a:defRPr sz="1822" kern="1200">
          <a:solidFill>
            <a:schemeClr val="tx1"/>
          </a:solidFill>
          <a:latin typeface="+mn-lt"/>
          <a:ea typeface="+mn-ea"/>
          <a:cs typeface="+mn-cs"/>
        </a:defRPr>
      </a:lvl8pPr>
      <a:lvl9pPr marL="3703219" algn="l" defTabSz="925805" rtl="0" eaLnBrk="1" latinLnBrk="0" hangingPunct="1">
        <a:defRPr sz="18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690021"/>
            <a:ext cx="8383727" cy="2505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3450093"/>
            <a:ext cx="8383727" cy="8223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2012327"/>
            <a:ext cx="2187059" cy="690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5805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2012327"/>
            <a:ext cx="3280589" cy="690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5805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2012327"/>
            <a:ext cx="2187059" cy="690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smtClean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138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/>
          <p:nvPr userDrawn="1"/>
        </p:nvGrpSpPr>
        <p:grpSpPr>
          <a:xfrm>
            <a:off x="0" y="0"/>
            <a:ext cx="9720263" cy="13656262"/>
            <a:chOff x="0" y="0"/>
            <a:chExt cx="5760" cy="4552"/>
          </a:xfrm>
        </p:grpSpPr>
        <p:sp>
          <p:nvSpPr>
            <p:cNvPr id="4102" name="Freeform 3"/>
            <p:cNvSpPr>
              <a:spLocks noChangeArrowheads="1"/>
            </p:cNvSpPr>
            <p:nvPr/>
          </p:nvSpPr>
          <p:spPr bwMode="auto">
            <a:xfrm>
              <a:off x="1632" y="4"/>
              <a:ext cx="1730" cy="4333"/>
            </a:xfrm>
            <a:custGeom>
              <a:avLst/>
              <a:gdLst>
                <a:gd name="T0" fmla="*/ 475 w 1737"/>
                <a:gd name="T1" fmla="*/ 4603 h 4320"/>
                <a:gd name="T2" fmla="*/ 1670 w 1737"/>
                <a:gd name="T3" fmla="*/ 4615 h 4320"/>
                <a:gd name="T4" fmla="*/ 505 w 1737"/>
                <a:gd name="T5" fmla="*/ 0 h 4320"/>
                <a:gd name="T6" fmla="*/ 0 w 1737"/>
                <a:gd name="T7" fmla="*/ 7 h 4320"/>
                <a:gd name="T8" fmla="*/ 475 w 1737"/>
                <a:gd name="T9" fmla="*/ 4603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7"/>
                <a:gd name="T16" fmla="*/ 0 h 4320"/>
                <a:gd name="T17" fmla="*/ 1737 w 1737"/>
                <a:gd name="T18" fmla="*/ 4320 h 43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03" name="Freeform 4"/>
            <p:cNvSpPr>
              <a:spLocks noChangeArrowheads="1"/>
            </p:cNvSpPr>
            <p:nvPr/>
          </p:nvSpPr>
          <p:spPr bwMode="auto">
            <a:xfrm>
              <a:off x="0" y="2"/>
              <a:ext cx="1737" cy="4329"/>
            </a:xfrm>
            <a:custGeom>
              <a:avLst/>
              <a:gdLst>
                <a:gd name="T0" fmla="*/ 494 w 1737"/>
                <a:gd name="T1" fmla="*/ 4507 h 4320"/>
                <a:gd name="T2" fmla="*/ 1737 w 1737"/>
                <a:gd name="T3" fmla="*/ 4518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507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7"/>
                <a:gd name="T16" fmla="*/ 0 h 4320"/>
                <a:gd name="T17" fmla="*/ 1737 w 1737"/>
                <a:gd name="T18" fmla="*/ 4320 h 43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04" name="Freeform 5"/>
            <p:cNvSpPr>
              <a:spLocks noChangeArrowheads="1"/>
            </p:cNvSpPr>
            <p:nvPr/>
          </p:nvSpPr>
          <p:spPr bwMode="auto">
            <a:xfrm>
              <a:off x="3744" y="5"/>
              <a:ext cx="1739" cy="4330"/>
            </a:xfrm>
            <a:custGeom>
              <a:avLst/>
              <a:gdLst>
                <a:gd name="T0" fmla="*/ 494 w 1739"/>
                <a:gd name="T1" fmla="*/ 2808 h 4420"/>
                <a:gd name="T2" fmla="*/ 1739 w 1739"/>
                <a:gd name="T3" fmla="*/ 2812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2808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9"/>
                <a:gd name="T16" fmla="*/ 0 h 4420"/>
                <a:gd name="T17" fmla="*/ 1739 w 1739"/>
                <a:gd name="T18" fmla="*/ 4420 h 4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05" name="Freeform 6"/>
            <p:cNvSpPr>
              <a:spLocks noChangeArrowheads="1"/>
            </p:cNvSpPr>
            <p:nvPr/>
          </p:nvSpPr>
          <p:spPr bwMode="auto">
            <a:xfrm>
              <a:off x="1920" y="0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040 h 4338"/>
                <a:gd name="T4" fmla="*/ 2080 w 2080"/>
                <a:gd name="T5" fmla="*/ 4040 h 4338"/>
                <a:gd name="T6" fmla="*/ 1033 w 2080"/>
                <a:gd name="T7" fmla="*/ 0 h 4338"/>
                <a:gd name="T8" fmla="*/ 0 w 2080"/>
                <a:gd name="T9" fmla="*/ 7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0"/>
                <a:gd name="T16" fmla="*/ 0 h 4338"/>
                <a:gd name="T17" fmla="*/ 2080 w 2080"/>
                <a:gd name="T18" fmla="*/ 4338 h 43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" name="Freeform 7"/>
            <p:cNvSpPr>
              <a:spLocks noChangeArrowheads="1"/>
            </p:cNvSpPr>
            <p:nvPr/>
          </p:nvSpPr>
          <p:spPr bwMode="auto">
            <a:xfrm>
              <a:off x="117" y="106"/>
              <a:ext cx="3504" cy="1536"/>
            </a:xfrm>
            <a:custGeom>
              <a:avLst/>
              <a:gdLst>
                <a:gd name="T0" fmla="*/ 0 w 4763"/>
                <a:gd name="T1" fmla="*/ 1232 h 1845"/>
                <a:gd name="T2" fmla="*/ 2567 w 4763"/>
                <a:gd name="T3" fmla="*/ 0 h 1845"/>
                <a:gd name="T4" fmla="*/ 2578 w 4763"/>
                <a:gd name="T5" fmla="*/ 29 h 1845"/>
                <a:gd name="T6" fmla="*/ 11 w 4763"/>
                <a:gd name="T7" fmla="*/ 1279 h 1845"/>
                <a:gd name="T8" fmla="*/ 0 w 4763"/>
                <a:gd name="T9" fmla="*/ 1232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" name="Freeform 8"/>
            <p:cNvSpPr>
              <a:spLocks noChangeArrowheads="1"/>
            </p:cNvSpPr>
            <p:nvPr/>
          </p:nvSpPr>
          <p:spPr bwMode="auto">
            <a:xfrm rot="2702961" flipH="1">
              <a:off x="810" y="775"/>
              <a:ext cx="2544" cy="1008"/>
            </a:xfrm>
            <a:custGeom>
              <a:avLst/>
              <a:gdLst>
                <a:gd name="T0" fmla="*/ 0 w 4763"/>
                <a:gd name="T1" fmla="*/ 530 h 1845"/>
                <a:gd name="T2" fmla="*/ 1353 w 4763"/>
                <a:gd name="T3" fmla="*/ 0 h 1845"/>
                <a:gd name="T4" fmla="*/ 1359 w 4763"/>
                <a:gd name="T5" fmla="*/ 13 h 1845"/>
                <a:gd name="T6" fmla="*/ 6 w 4763"/>
                <a:gd name="T7" fmla="*/ 551 h 1845"/>
                <a:gd name="T8" fmla="*/ 0 w 4763"/>
                <a:gd name="T9" fmla="*/ 530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Freeform 9"/>
            <p:cNvSpPr>
              <a:spLocks noChangeArrowheads="1"/>
            </p:cNvSpPr>
            <p:nvPr/>
          </p:nvSpPr>
          <p:spPr bwMode="auto">
            <a:xfrm>
              <a:off x="83" y="58"/>
              <a:ext cx="3504" cy="1536"/>
            </a:xfrm>
            <a:custGeom>
              <a:avLst/>
              <a:gdLst>
                <a:gd name="T0" fmla="*/ 0 w 4763"/>
                <a:gd name="T1" fmla="*/ 1232 h 1845"/>
                <a:gd name="T2" fmla="*/ 2567 w 4763"/>
                <a:gd name="T3" fmla="*/ 0 h 1845"/>
                <a:gd name="T4" fmla="*/ 2578 w 4763"/>
                <a:gd name="T5" fmla="*/ 29 h 1845"/>
                <a:gd name="T6" fmla="*/ 11 w 4763"/>
                <a:gd name="T7" fmla="*/ 1279 h 1845"/>
                <a:gd name="T8" fmla="*/ 0 w 4763"/>
                <a:gd name="T9" fmla="*/ 1232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06" name="Freeform 10"/>
            <p:cNvSpPr>
              <a:spLocks noChangeArrowheads="1"/>
            </p:cNvSpPr>
            <p:nvPr/>
          </p:nvSpPr>
          <p:spPr bwMode="auto">
            <a:xfrm rot="18704158">
              <a:off x="-447" y="736"/>
              <a:ext cx="3233" cy="2196"/>
            </a:xfrm>
            <a:custGeom>
              <a:avLst/>
              <a:gdLst>
                <a:gd name="T0" fmla="*/ 0 w 4763"/>
                <a:gd name="T1" fmla="*/ 2526 h 1845"/>
                <a:gd name="T2" fmla="*/ 2185 w 4763"/>
                <a:gd name="T3" fmla="*/ 0 h 1845"/>
                <a:gd name="T4" fmla="*/ 2194 w 4763"/>
                <a:gd name="T5" fmla="*/ 60 h 1845"/>
                <a:gd name="T6" fmla="*/ 10 w 4763"/>
                <a:gd name="T7" fmla="*/ 2621 h 1845"/>
                <a:gd name="T8" fmla="*/ 0 w 4763"/>
                <a:gd name="T9" fmla="*/ 2526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07" name="Freeform 11"/>
            <p:cNvSpPr>
              <a:spLocks noChangeArrowheads="1"/>
            </p:cNvSpPr>
            <p:nvPr/>
          </p:nvSpPr>
          <p:spPr bwMode="auto">
            <a:xfrm rot="19294860">
              <a:off x="1331" y="922"/>
              <a:ext cx="3590" cy="1735"/>
            </a:xfrm>
            <a:custGeom>
              <a:avLst/>
              <a:gdLst>
                <a:gd name="T0" fmla="*/ 0 w 4763"/>
                <a:gd name="T1" fmla="*/ 1572 h 1845"/>
                <a:gd name="T2" fmla="*/ 2695 w 4763"/>
                <a:gd name="T3" fmla="*/ 0 h 1845"/>
                <a:gd name="T4" fmla="*/ 2707 w 4763"/>
                <a:gd name="T5" fmla="*/ 37 h 1845"/>
                <a:gd name="T6" fmla="*/ 11 w 4763"/>
                <a:gd name="T7" fmla="*/ 1632 h 1845"/>
                <a:gd name="T8" fmla="*/ 0 w 4763"/>
                <a:gd name="T9" fmla="*/ 1572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08" name="Freeform 12"/>
            <p:cNvSpPr>
              <a:spLocks noChangeArrowheads="1"/>
            </p:cNvSpPr>
            <p:nvPr/>
          </p:nvSpPr>
          <p:spPr bwMode="auto">
            <a:xfrm rot="2084418" flipH="1">
              <a:off x="1859" y="874"/>
              <a:ext cx="3504" cy="1536"/>
            </a:xfrm>
            <a:custGeom>
              <a:avLst/>
              <a:gdLst>
                <a:gd name="T0" fmla="*/ 0 w 4763"/>
                <a:gd name="T1" fmla="*/ 1232 h 1845"/>
                <a:gd name="T2" fmla="*/ 2567 w 4763"/>
                <a:gd name="T3" fmla="*/ 0 h 1845"/>
                <a:gd name="T4" fmla="*/ 2578 w 4763"/>
                <a:gd name="T5" fmla="*/ 29 h 1845"/>
                <a:gd name="T6" fmla="*/ 11 w 4763"/>
                <a:gd name="T7" fmla="*/ 1279 h 1845"/>
                <a:gd name="T8" fmla="*/ 0 w 4763"/>
                <a:gd name="T9" fmla="*/ 1232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09" name="Freeform 13"/>
            <p:cNvSpPr>
              <a:spLocks noChangeArrowheads="1"/>
            </p:cNvSpPr>
            <p:nvPr/>
          </p:nvSpPr>
          <p:spPr bwMode="auto">
            <a:xfrm>
              <a:off x="4251" y="2"/>
              <a:ext cx="1088" cy="2285"/>
            </a:xfrm>
            <a:custGeom>
              <a:avLst/>
              <a:gdLst>
                <a:gd name="T0" fmla="*/ 0 w 1089"/>
                <a:gd name="T1" fmla="*/ 2265 h 2285"/>
                <a:gd name="T2" fmla="*/ 1028 w 1089"/>
                <a:gd name="T3" fmla="*/ 0 h 2285"/>
                <a:gd name="T4" fmla="*/ 1087 w 1089"/>
                <a:gd name="T5" fmla="*/ 0 h 2285"/>
                <a:gd name="T6" fmla="*/ 37 w 1089"/>
                <a:gd name="T7" fmla="*/ 2285 h 2285"/>
                <a:gd name="T8" fmla="*/ 0 w 1089"/>
                <a:gd name="T9" fmla="*/ 2265 h 2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9"/>
                <a:gd name="T16" fmla="*/ 0 h 2285"/>
                <a:gd name="T17" fmla="*/ 1089 w 1089"/>
                <a:gd name="T18" fmla="*/ 2285 h 2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13" name="Rectangle 14"/>
            <p:cNvSpPr>
              <a:spLocks noChangeArrowheads="1"/>
            </p:cNvSpPr>
            <p:nvPr/>
          </p:nvSpPr>
          <p:spPr bwMode="auto">
            <a:xfrm>
              <a:off x="0" y="3919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14" name="Freeform 15"/>
            <p:cNvSpPr>
              <a:spLocks noChangeArrowheads="1"/>
            </p:cNvSpPr>
            <p:nvPr/>
          </p:nvSpPr>
          <p:spPr bwMode="auto">
            <a:xfrm>
              <a:off x="1632" y="3965"/>
              <a:ext cx="1730" cy="382"/>
            </a:xfrm>
            <a:custGeom>
              <a:avLst/>
              <a:gdLst>
                <a:gd name="T0" fmla="*/ 475 w 1737"/>
                <a:gd name="T1" fmla="*/ 0 h 4320"/>
                <a:gd name="T2" fmla="*/ 1670 w 1737"/>
                <a:gd name="T3" fmla="*/ 0 h 4320"/>
                <a:gd name="T4" fmla="*/ 505 w 1737"/>
                <a:gd name="T5" fmla="*/ 0 h 4320"/>
                <a:gd name="T6" fmla="*/ 0 w 1737"/>
                <a:gd name="T7" fmla="*/ 0 h 4320"/>
                <a:gd name="T8" fmla="*/ 475 w 1737"/>
                <a:gd name="T9" fmla="*/ 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7"/>
                <a:gd name="T16" fmla="*/ 0 h 4320"/>
                <a:gd name="T17" fmla="*/ 1737 w 1737"/>
                <a:gd name="T18" fmla="*/ 4320 h 43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15" name="Freeform 16"/>
            <p:cNvSpPr>
              <a:spLocks noChangeArrowheads="1"/>
            </p:cNvSpPr>
            <p:nvPr/>
          </p:nvSpPr>
          <p:spPr bwMode="auto">
            <a:xfrm>
              <a:off x="0" y="3965"/>
              <a:ext cx="1737" cy="381"/>
            </a:xfrm>
            <a:custGeom>
              <a:avLst/>
              <a:gdLst>
                <a:gd name="T0" fmla="*/ 494 w 1737"/>
                <a:gd name="T1" fmla="*/ 0 h 4320"/>
                <a:gd name="T2" fmla="*/ 1737 w 1737"/>
                <a:gd name="T3" fmla="*/ 0 h 4320"/>
                <a:gd name="T4" fmla="*/ 524 w 1737"/>
                <a:gd name="T5" fmla="*/ 0 h 4320"/>
                <a:gd name="T6" fmla="*/ 0 w 1737"/>
                <a:gd name="T7" fmla="*/ 0 h 4320"/>
                <a:gd name="T8" fmla="*/ 494 w 1737"/>
                <a:gd name="T9" fmla="*/ 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7"/>
                <a:gd name="T16" fmla="*/ 0 h 4320"/>
                <a:gd name="T17" fmla="*/ 1737 w 1737"/>
                <a:gd name="T18" fmla="*/ 4320 h 43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16" name="Freeform 17"/>
            <p:cNvSpPr>
              <a:spLocks noChangeArrowheads="1"/>
            </p:cNvSpPr>
            <p:nvPr/>
          </p:nvSpPr>
          <p:spPr bwMode="auto">
            <a:xfrm>
              <a:off x="3744" y="3965"/>
              <a:ext cx="1739" cy="382"/>
            </a:xfrm>
            <a:custGeom>
              <a:avLst/>
              <a:gdLst>
                <a:gd name="T0" fmla="*/ 494 w 1739"/>
                <a:gd name="T1" fmla="*/ 0 h 4420"/>
                <a:gd name="T2" fmla="*/ 1739 w 1739"/>
                <a:gd name="T3" fmla="*/ 0 h 4420"/>
                <a:gd name="T4" fmla="*/ 524 w 1739"/>
                <a:gd name="T5" fmla="*/ 0 h 4420"/>
                <a:gd name="T6" fmla="*/ 0 w 1739"/>
                <a:gd name="T7" fmla="*/ 0 h 4420"/>
                <a:gd name="T8" fmla="*/ 494 w 1739"/>
                <a:gd name="T9" fmla="*/ 0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9"/>
                <a:gd name="T16" fmla="*/ 0 h 4420"/>
                <a:gd name="T17" fmla="*/ 1739 w 1739"/>
                <a:gd name="T18" fmla="*/ 4420 h 4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17" name="Freeform 18"/>
            <p:cNvSpPr>
              <a:spLocks noChangeArrowheads="1"/>
            </p:cNvSpPr>
            <p:nvPr/>
          </p:nvSpPr>
          <p:spPr bwMode="auto">
            <a:xfrm>
              <a:off x="1920" y="3965"/>
              <a:ext cx="2080" cy="381"/>
            </a:xfrm>
            <a:custGeom>
              <a:avLst/>
              <a:gdLst>
                <a:gd name="T0" fmla="*/ 0 w 2080"/>
                <a:gd name="T1" fmla="*/ 0 h 4338"/>
                <a:gd name="T2" fmla="*/ 1870 w 2080"/>
                <a:gd name="T3" fmla="*/ 0 h 4338"/>
                <a:gd name="T4" fmla="*/ 2080 w 2080"/>
                <a:gd name="T5" fmla="*/ 0 h 4338"/>
                <a:gd name="T6" fmla="*/ 1033 w 2080"/>
                <a:gd name="T7" fmla="*/ 0 h 4338"/>
                <a:gd name="T8" fmla="*/ 0 w 2080"/>
                <a:gd name="T9" fmla="*/ 0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0"/>
                <a:gd name="T16" fmla="*/ 0 h 4338"/>
                <a:gd name="T17" fmla="*/ 2080 w 2080"/>
                <a:gd name="T18" fmla="*/ 4338 h 43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18" name="Rectangle 19"/>
            <p:cNvSpPr>
              <a:spLocks noChangeArrowheads="1"/>
            </p:cNvSpPr>
            <p:nvPr/>
          </p:nvSpPr>
          <p:spPr bwMode="auto">
            <a:xfrm>
              <a:off x="0" y="3914"/>
              <a:ext cx="5760" cy="432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Freeform 20"/>
            <p:cNvSpPr>
              <a:spLocks noChangeArrowheads="1"/>
            </p:cNvSpPr>
            <p:nvPr/>
          </p:nvSpPr>
          <p:spPr bwMode="auto">
            <a:xfrm>
              <a:off x="2583" y="3927"/>
              <a:ext cx="1036" cy="420"/>
            </a:xfrm>
            <a:custGeom>
              <a:avLst/>
              <a:gdLst>
                <a:gd name="T0" fmla="*/ 1027 w 1036"/>
                <a:gd name="T1" fmla="*/ 0 h 420"/>
                <a:gd name="T2" fmla="*/ 0 w 1036"/>
                <a:gd name="T3" fmla="*/ 417 h 420"/>
                <a:gd name="T4" fmla="*/ 24 w 1036"/>
                <a:gd name="T5" fmla="*/ 420 h 420"/>
                <a:gd name="T6" fmla="*/ 1036 w 1036"/>
                <a:gd name="T7" fmla="*/ 16 h 420"/>
                <a:gd name="T8" fmla="*/ 1027 w 1036"/>
                <a:gd name="T9" fmla="*/ 0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420"/>
                <a:gd name="T17" fmla="*/ 1036 w 1036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Freeform 21"/>
            <p:cNvSpPr>
              <a:spLocks noChangeArrowheads="1"/>
            </p:cNvSpPr>
            <p:nvPr/>
          </p:nvSpPr>
          <p:spPr bwMode="auto">
            <a:xfrm rot="18897039" flipH="1">
              <a:off x="1692" y="3911"/>
              <a:ext cx="902" cy="370"/>
            </a:xfrm>
            <a:custGeom>
              <a:avLst/>
              <a:gdLst>
                <a:gd name="T0" fmla="*/ 0 w 4763"/>
                <a:gd name="T1" fmla="*/ 72 h 1845"/>
                <a:gd name="T2" fmla="*/ 170 w 4763"/>
                <a:gd name="T3" fmla="*/ 0 h 1845"/>
                <a:gd name="T4" fmla="*/ 171 w 4763"/>
                <a:gd name="T5" fmla="*/ 2 h 1845"/>
                <a:gd name="T6" fmla="*/ 1 w 4763"/>
                <a:gd name="T7" fmla="*/ 75 h 1845"/>
                <a:gd name="T8" fmla="*/ 0 w 4763"/>
                <a:gd name="T9" fmla="*/ 72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Freeform 22"/>
            <p:cNvSpPr>
              <a:spLocks noChangeArrowheads="1"/>
            </p:cNvSpPr>
            <p:nvPr/>
          </p:nvSpPr>
          <p:spPr bwMode="auto">
            <a:xfrm rot="18897039" flipH="1">
              <a:off x="1001" y="3897"/>
              <a:ext cx="879" cy="370"/>
            </a:xfrm>
            <a:custGeom>
              <a:avLst/>
              <a:gdLst>
                <a:gd name="T0" fmla="*/ 0 w 4763"/>
                <a:gd name="T1" fmla="*/ 73 h 1845"/>
                <a:gd name="T2" fmla="*/ 161 w 4763"/>
                <a:gd name="T3" fmla="*/ 0 h 1845"/>
                <a:gd name="T4" fmla="*/ 162 w 4763"/>
                <a:gd name="T5" fmla="*/ 2 h 1845"/>
                <a:gd name="T6" fmla="*/ 1 w 4763"/>
                <a:gd name="T7" fmla="*/ 76 h 1845"/>
                <a:gd name="T8" fmla="*/ 0 w 4763"/>
                <a:gd name="T9" fmla="*/ 73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19" name="Freeform 23"/>
            <p:cNvSpPr>
              <a:spLocks noChangeArrowheads="1"/>
            </p:cNvSpPr>
            <p:nvPr/>
          </p:nvSpPr>
          <p:spPr bwMode="auto">
            <a:xfrm rot="18897039" flipH="1">
              <a:off x="235" y="3890"/>
              <a:ext cx="885" cy="365"/>
            </a:xfrm>
            <a:custGeom>
              <a:avLst/>
              <a:gdLst>
                <a:gd name="T0" fmla="*/ 0 w 4763"/>
                <a:gd name="T1" fmla="*/ 70 h 1845"/>
                <a:gd name="T2" fmla="*/ 164 w 4763"/>
                <a:gd name="T3" fmla="*/ 0 h 1845"/>
                <a:gd name="T4" fmla="*/ 164 w 4763"/>
                <a:gd name="T5" fmla="*/ 2 h 1845"/>
                <a:gd name="T6" fmla="*/ 1 w 4763"/>
                <a:gd name="T7" fmla="*/ 72 h 1845"/>
                <a:gd name="T8" fmla="*/ 0 w 4763"/>
                <a:gd name="T9" fmla="*/ 70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20" name="Freeform 24"/>
            <p:cNvSpPr>
              <a:spLocks noChangeArrowheads="1"/>
            </p:cNvSpPr>
            <p:nvPr/>
          </p:nvSpPr>
          <p:spPr bwMode="auto">
            <a:xfrm flipH="1" flipV="1">
              <a:off x="576" y="3919"/>
              <a:ext cx="3550" cy="432"/>
            </a:xfrm>
            <a:custGeom>
              <a:avLst/>
              <a:gdLst>
                <a:gd name="T0" fmla="*/ 0 w 4763"/>
                <a:gd name="T1" fmla="*/ 97 h 1845"/>
                <a:gd name="T2" fmla="*/ 2634 w 4763"/>
                <a:gd name="T3" fmla="*/ 0 h 1845"/>
                <a:gd name="T4" fmla="*/ 2646 w 4763"/>
                <a:gd name="T5" fmla="*/ 2 h 1845"/>
                <a:gd name="T6" fmla="*/ 11 w 4763"/>
                <a:gd name="T7" fmla="*/ 101 h 1845"/>
                <a:gd name="T8" fmla="*/ 0 w 4763"/>
                <a:gd name="T9" fmla="*/ 97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21" name="Freeform 25"/>
            <p:cNvSpPr>
              <a:spLocks noChangeArrowheads="1"/>
            </p:cNvSpPr>
            <p:nvPr/>
          </p:nvSpPr>
          <p:spPr bwMode="auto">
            <a:xfrm flipH="1" flipV="1">
              <a:off x="240" y="3919"/>
              <a:ext cx="1536" cy="432"/>
            </a:xfrm>
            <a:custGeom>
              <a:avLst/>
              <a:gdLst>
                <a:gd name="T0" fmla="*/ 0 w 4763"/>
                <a:gd name="T1" fmla="*/ 97 h 1845"/>
                <a:gd name="T2" fmla="*/ 493 w 4763"/>
                <a:gd name="T3" fmla="*/ 0 h 1845"/>
                <a:gd name="T4" fmla="*/ 495 w 4763"/>
                <a:gd name="T5" fmla="*/ 2 h 1845"/>
                <a:gd name="T6" fmla="*/ 2 w 4763"/>
                <a:gd name="T7" fmla="*/ 101 h 1845"/>
                <a:gd name="T8" fmla="*/ 0 w 4763"/>
                <a:gd name="T9" fmla="*/ 97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22" name="Freeform 26"/>
            <p:cNvSpPr>
              <a:spLocks noChangeArrowheads="1"/>
            </p:cNvSpPr>
            <p:nvPr/>
          </p:nvSpPr>
          <p:spPr bwMode="auto">
            <a:xfrm flipH="1" flipV="1">
              <a:off x="3036" y="3967"/>
              <a:ext cx="1330" cy="383"/>
            </a:xfrm>
            <a:custGeom>
              <a:avLst/>
              <a:gdLst>
                <a:gd name="T0" fmla="*/ 0 w 4763"/>
                <a:gd name="T1" fmla="*/ 77 h 1845"/>
                <a:gd name="T2" fmla="*/ 370 w 4763"/>
                <a:gd name="T3" fmla="*/ 0 h 1845"/>
                <a:gd name="T4" fmla="*/ 371 w 4763"/>
                <a:gd name="T5" fmla="*/ 2 h 1845"/>
                <a:gd name="T6" fmla="*/ 2 w 4763"/>
                <a:gd name="T7" fmla="*/ 80 h 1845"/>
                <a:gd name="T8" fmla="*/ 0 w 4763"/>
                <a:gd name="T9" fmla="*/ 77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23" name="Freeform 27"/>
            <p:cNvSpPr>
              <a:spLocks noChangeArrowheads="1"/>
            </p:cNvSpPr>
            <p:nvPr/>
          </p:nvSpPr>
          <p:spPr bwMode="auto">
            <a:xfrm flipH="1" flipV="1">
              <a:off x="3984" y="3919"/>
              <a:ext cx="1536" cy="432"/>
            </a:xfrm>
            <a:custGeom>
              <a:avLst/>
              <a:gdLst>
                <a:gd name="T0" fmla="*/ 0 w 4763"/>
                <a:gd name="T1" fmla="*/ 97 h 1845"/>
                <a:gd name="T2" fmla="*/ 493 w 4763"/>
                <a:gd name="T3" fmla="*/ 0 h 1845"/>
                <a:gd name="T4" fmla="*/ 495 w 4763"/>
                <a:gd name="T5" fmla="*/ 2 h 1845"/>
                <a:gd name="T6" fmla="*/ 2 w 4763"/>
                <a:gd name="T7" fmla="*/ 101 h 1845"/>
                <a:gd name="T8" fmla="*/ 0 w 4763"/>
                <a:gd name="T9" fmla="*/ 97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24" name="Freeform 28"/>
            <p:cNvSpPr>
              <a:spLocks noChangeArrowheads="1"/>
            </p:cNvSpPr>
            <p:nvPr/>
          </p:nvSpPr>
          <p:spPr bwMode="auto">
            <a:xfrm flipH="1" flipV="1">
              <a:off x="3456" y="3919"/>
              <a:ext cx="2304" cy="432"/>
            </a:xfrm>
            <a:custGeom>
              <a:avLst/>
              <a:gdLst>
                <a:gd name="T0" fmla="*/ 0 w 4763"/>
                <a:gd name="T1" fmla="*/ 97 h 1845"/>
                <a:gd name="T2" fmla="*/ 1110 w 4763"/>
                <a:gd name="T3" fmla="*/ 0 h 1845"/>
                <a:gd name="T4" fmla="*/ 1115 w 4763"/>
                <a:gd name="T5" fmla="*/ 2 h 1845"/>
                <a:gd name="T6" fmla="*/ 5 w 4763"/>
                <a:gd name="T7" fmla="*/ 101 h 1845"/>
                <a:gd name="T8" fmla="*/ 0 w 4763"/>
                <a:gd name="T9" fmla="*/ 97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25" name="Rectangle 29"/>
            <p:cNvSpPr>
              <a:spLocks noChangeArrowheads="1"/>
            </p:cNvSpPr>
            <p:nvPr/>
          </p:nvSpPr>
          <p:spPr bwMode="auto">
            <a:xfrm>
              <a:off x="0" y="3940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126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8593" y="11931755"/>
            <a:ext cx="2025055" cy="8646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 defTabSz="925805">
              <a:defRPr/>
            </a:pPr>
            <a:endParaRPr lang="en-US"/>
          </a:p>
        </p:txBody>
      </p:sp>
      <p:sp>
        <p:nvSpPr>
          <p:cNvPr id="4127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0986" y="11931755"/>
            <a:ext cx="3077762" cy="8646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 defTabSz="925805">
              <a:defRPr/>
            </a:pPr>
            <a:endParaRPr lang="en-US"/>
          </a:p>
        </p:txBody>
      </p:sp>
      <p:sp>
        <p:nvSpPr>
          <p:cNvPr id="4128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96084" y="11931755"/>
            <a:ext cx="2025055" cy="8646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822"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69">
          <a:solidFill>
            <a:schemeClr val="tx2"/>
          </a:solidFill>
          <a:latin typeface="+mj-lt"/>
          <a:ea typeface="宋体" panose="02010600030101010101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69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69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69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69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5pPr>
      <a:lvl6pPr marL="462903" algn="ctr" rtl="0" eaLnBrk="0" fontAlgn="base" hangingPunct="0">
        <a:spcBef>
          <a:spcPct val="0"/>
        </a:spcBef>
        <a:spcAft>
          <a:spcPct val="0"/>
        </a:spcAft>
        <a:defRPr sz="5669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6pPr>
      <a:lvl7pPr marL="925805" algn="ctr" rtl="0" eaLnBrk="0" fontAlgn="base" hangingPunct="0">
        <a:spcBef>
          <a:spcPct val="0"/>
        </a:spcBef>
        <a:spcAft>
          <a:spcPct val="0"/>
        </a:spcAft>
        <a:defRPr sz="5669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7pPr>
      <a:lvl8pPr marL="1388708" algn="ctr" rtl="0" eaLnBrk="0" fontAlgn="base" hangingPunct="0">
        <a:spcBef>
          <a:spcPct val="0"/>
        </a:spcBef>
        <a:spcAft>
          <a:spcPct val="0"/>
        </a:spcAft>
        <a:defRPr sz="5669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8pPr>
      <a:lvl9pPr marL="1851610" algn="ctr" rtl="0" eaLnBrk="0" fontAlgn="base" hangingPunct="0">
        <a:spcBef>
          <a:spcPct val="0"/>
        </a:spcBef>
        <a:spcAft>
          <a:spcPct val="0"/>
        </a:spcAft>
        <a:defRPr sz="5669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9pPr>
    </p:titleStyle>
    <p:bodyStyle>
      <a:lvl1pPr marL="448758" indent="-448758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3"/>
        </a:buBlip>
        <a:defRPr sz="4151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1pPr>
      <a:lvl2pPr marL="970810" indent="-37289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645">
          <a:solidFill>
            <a:schemeClr val="tx1"/>
          </a:solidFill>
          <a:latin typeface="+mn-lt"/>
          <a:ea typeface="宋体" panose="02010600030101010101" pitchFamily="2" charset="-122"/>
        </a:defRPr>
      </a:lvl2pPr>
      <a:lvl3pPr marL="1494789" indent="-29895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l"/>
        <a:defRPr sz="3138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2092705" indent="-29895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531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690621" indent="-29895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l"/>
        <a:defRPr sz="2531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3153524" indent="-29895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l"/>
        <a:defRPr sz="2531">
          <a:solidFill>
            <a:schemeClr val="tx1"/>
          </a:solidFill>
          <a:latin typeface="+mn-lt"/>
          <a:ea typeface="+mn-ea"/>
        </a:defRPr>
      </a:lvl6pPr>
      <a:lvl7pPr marL="3616426" indent="-29895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l"/>
        <a:defRPr sz="2531">
          <a:solidFill>
            <a:schemeClr val="tx1"/>
          </a:solidFill>
          <a:latin typeface="+mn-lt"/>
          <a:ea typeface="+mn-ea"/>
        </a:defRPr>
      </a:lvl7pPr>
      <a:lvl8pPr marL="4079328" indent="-29895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l"/>
        <a:defRPr sz="2531">
          <a:solidFill>
            <a:schemeClr val="tx1"/>
          </a:solidFill>
          <a:latin typeface="+mn-lt"/>
          <a:ea typeface="+mn-ea"/>
        </a:defRPr>
      </a:lvl8pPr>
      <a:lvl9pPr marL="4542231" indent="-29895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l"/>
        <a:defRPr sz="253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25805" rtl="0" eaLnBrk="1" latinLnBrk="0" hangingPunct="1">
        <a:defRPr sz="1822" kern="1200">
          <a:solidFill>
            <a:schemeClr val="tx1"/>
          </a:solidFill>
          <a:latin typeface="+mn-lt"/>
          <a:ea typeface="+mn-ea"/>
          <a:cs typeface="+mn-cs"/>
        </a:defRPr>
      </a:lvl1pPr>
      <a:lvl2pPr marL="462903" algn="l" defTabSz="925805" rtl="0" eaLnBrk="1" latinLnBrk="0" hangingPunct="1">
        <a:defRPr sz="1822" kern="1200">
          <a:solidFill>
            <a:schemeClr val="tx1"/>
          </a:solidFill>
          <a:latin typeface="+mn-lt"/>
          <a:ea typeface="+mn-ea"/>
          <a:cs typeface="+mn-cs"/>
        </a:defRPr>
      </a:lvl2pPr>
      <a:lvl3pPr marL="925805" algn="l" defTabSz="925805" rtl="0" eaLnBrk="1" latinLnBrk="0" hangingPunct="1">
        <a:defRPr sz="1822" kern="1200">
          <a:solidFill>
            <a:schemeClr val="tx1"/>
          </a:solidFill>
          <a:latin typeface="+mn-lt"/>
          <a:ea typeface="+mn-ea"/>
          <a:cs typeface="+mn-cs"/>
        </a:defRPr>
      </a:lvl3pPr>
      <a:lvl4pPr marL="1388708" algn="l" defTabSz="925805" rtl="0" eaLnBrk="1" latinLnBrk="0" hangingPunct="1">
        <a:defRPr sz="1822" kern="1200">
          <a:solidFill>
            <a:schemeClr val="tx1"/>
          </a:solidFill>
          <a:latin typeface="+mn-lt"/>
          <a:ea typeface="+mn-ea"/>
          <a:cs typeface="+mn-cs"/>
        </a:defRPr>
      </a:lvl4pPr>
      <a:lvl5pPr marL="1851610" algn="l" defTabSz="925805" rtl="0" eaLnBrk="1" latinLnBrk="0" hangingPunct="1">
        <a:defRPr sz="1822" kern="1200">
          <a:solidFill>
            <a:schemeClr val="tx1"/>
          </a:solidFill>
          <a:latin typeface="+mn-lt"/>
          <a:ea typeface="+mn-ea"/>
          <a:cs typeface="+mn-cs"/>
        </a:defRPr>
      </a:lvl5pPr>
      <a:lvl6pPr marL="2314512" algn="l" defTabSz="925805" rtl="0" eaLnBrk="1" latinLnBrk="0" hangingPunct="1">
        <a:defRPr sz="1822" kern="1200">
          <a:solidFill>
            <a:schemeClr val="tx1"/>
          </a:solidFill>
          <a:latin typeface="+mn-lt"/>
          <a:ea typeface="+mn-ea"/>
          <a:cs typeface="+mn-cs"/>
        </a:defRPr>
      </a:lvl6pPr>
      <a:lvl7pPr marL="2777415" algn="l" defTabSz="925805" rtl="0" eaLnBrk="1" latinLnBrk="0" hangingPunct="1">
        <a:defRPr sz="1822" kern="1200">
          <a:solidFill>
            <a:schemeClr val="tx1"/>
          </a:solidFill>
          <a:latin typeface="+mn-lt"/>
          <a:ea typeface="+mn-ea"/>
          <a:cs typeface="+mn-cs"/>
        </a:defRPr>
      </a:lvl7pPr>
      <a:lvl8pPr marL="3240318" algn="l" defTabSz="925805" rtl="0" eaLnBrk="1" latinLnBrk="0" hangingPunct="1">
        <a:defRPr sz="1822" kern="1200">
          <a:solidFill>
            <a:schemeClr val="tx1"/>
          </a:solidFill>
          <a:latin typeface="+mn-lt"/>
          <a:ea typeface="+mn-ea"/>
          <a:cs typeface="+mn-cs"/>
        </a:defRPr>
      </a:lvl8pPr>
      <a:lvl9pPr marL="3703219" algn="l" defTabSz="925805" rtl="0" eaLnBrk="1" latinLnBrk="0" hangingPunct="1">
        <a:defRPr sz="18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/>
          <p:nvPr userDrawn="1"/>
        </p:nvGrpSpPr>
        <p:grpSpPr>
          <a:xfrm>
            <a:off x="0" y="0"/>
            <a:ext cx="9720263" cy="13656262"/>
            <a:chOff x="0" y="0"/>
            <a:chExt cx="5760" cy="4552"/>
          </a:xfrm>
        </p:grpSpPr>
        <p:sp>
          <p:nvSpPr>
            <p:cNvPr id="5126" name="Freeform 3"/>
            <p:cNvSpPr>
              <a:spLocks noChangeArrowheads="1"/>
            </p:cNvSpPr>
            <p:nvPr/>
          </p:nvSpPr>
          <p:spPr bwMode="auto">
            <a:xfrm>
              <a:off x="1632" y="4"/>
              <a:ext cx="1730" cy="4333"/>
            </a:xfrm>
            <a:custGeom>
              <a:avLst/>
              <a:gdLst>
                <a:gd name="T0" fmla="*/ 475 w 1737"/>
                <a:gd name="T1" fmla="*/ 4603 h 4320"/>
                <a:gd name="T2" fmla="*/ 1670 w 1737"/>
                <a:gd name="T3" fmla="*/ 4615 h 4320"/>
                <a:gd name="T4" fmla="*/ 505 w 1737"/>
                <a:gd name="T5" fmla="*/ 0 h 4320"/>
                <a:gd name="T6" fmla="*/ 0 w 1737"/>
                <a:gd name="T7" fmla="*/ 7 h 4320"/>
                <a:gd name="T8" fmla="*/ 475 w 1737"/>
                <a:gd name="T9" fmla="*/ 4603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7"/>
                <a:gd name="T16" fmla="*/ 0 h 4320"/>
                <a:gd name="T17" fmla="*/ 1737 w 1737"/>
                <a:gd name="T18" fmla="*/ 4320 h 43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27" name="Freeform 4"/>
            <p:cNvSpPr>
              <a:spLocks noChangeArrowheads="1"/>
            </p:cNvSpPr>
            <p:nvPr/>
          </p:nvSpPr>
          <p:spPr bwMode="auto">
            <a:xfrm>
              <a:off x="0" y="2"/>
              <a:ext cx="1737" cy="4329"/>
            </a:xfrm>
            <a:custGeom>
              <a:avLst/>
              <a:gdLst>
                <a:gd name="T0" fmla="*/ 494 w 1737"/>
                <a:gd name="T1" fmla="*/ 4507 h 4320"/>
                <a:gd name="T2" fmla="*/ 1737 w 1737"/>
                <a:gd name="T3" fmla="*/ 4518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507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7"/>
                <a:gd name="T16" fmla="*/ 0 h 4320"/>
                <a:gd name="T17" fmla="*/ 1737 w 1737"/>
                <a:gd name="T18" fmla="*/ 4320 h 43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28" name="Freeform 5"/>
            <p:cNvSpPr>
              <a:spLocks noChangeArrowheads="1"/>
            </p:cNvSpPr>
            <p:nvPr/>
          </p:nvSpPr>
          <p:spPr bwMode="auto">
            <a:xfrm>
              <a:off x="3744" y="5"/>
              <a:ext cx="1739" cy="4330"/>
            </a:xfrm>
            <a:custGeom>
              <a:avLst/>
              <a:gdLst>
                <a:gd name="T0" fmla="*/ 494 w 1739"/>
                <a:gd name="T1" fmla="*/ 2808 h 4420"/>
                <a:gd name="T2" fmla="*/ 1739 w 1739"/>
                <a:gd name="T3" fmla="*/ 2812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2808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9"/>
                <a:gd name="T16" fmla="*/ 0 h 4420"/>
                <a:gd name="T17" fmla="*/ 1739 w 1739"/>
                <a:gd name="T18" fmla="*/ 4420 h 4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29" name="Freeform 6"/>
            <p:cNvSpPr>
              <a:spLocks noChangeArrowheads="1"/>
            </p:cNvSpPr>
            <p:nvPr/>
          </p:nvSpPr>
          <p:spPr bwMode="auto">
            <a:xfrm>
              <a:off x="1920" y="0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040 h 4338"/>
                <a:gd name="T4" fmla="*/ 2080 w 2080"/>
                <a:gd name="T5" fmla="*/ 4040 h 4338"/>
                <a:gd name="T6" fmla="*/ 1033 w 2080"/>
                <a:gd name="T7" fmla="*/ 0 h 4338"/>
                <a:gd name="T8" fmla="*/ 0 w 2080"/>
                <a:gd name="T9" fmla="*/ 7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0"/>
                <a:gd name="T16" fmla="*/ 0 h 4338"/>
                <a:gd name="T17" fmla="*/ 2080 w 2080"/>
                <a:gd name="T18" fmla="*/ 4338 h 43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" name="Freeform 7"/>
            <p:cNvSpPr>
              <a:spLocks noChangeArrowheads="1"/>
            </p:cNvSpPr>
            <p:nvPr/>
          </p:nvSpPr>
          <p:spPr bwMode="auto">
            <a:xfrm>
              <a:off x="117" y="106"/>
              <a:ext cx="3504" cy="1536"/>
            </a:xfrm>
            <a:custGeom>
              <a:avLst/>
              <a:gdLst>
                <a:gd name="T0" fmla="*/ 0 w 4763"/>
                <a:gd name="T1" fmla="*/ 1232 h 1845"/>
                <a:gd name="T2" fmla="*/ 2567 w 4763"/>
                <a:gd name="T3" fmla="*/ 0 h 1845"/>
                <a:gd name="T4" fmla="*/ 2578 w 4763"/>
                <a:gd name="T5" fmla="*/ 29 h 1845"/>
                <a:gd name="T6" fmla="*/ 11 w 4763"/>
                <a:gd name="T7" fmla="*/ 1279 h 1845"/>
                <a:gd name="T8" fmla="*/ 0 w 4763"/>
                <a:gd name="T9" fmla="*/ 1232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" name="Freeform 8"/>
            <p:cNvSpPr>
              <a:spLocks noChangeArrowheads="1"/>
            </p:cNvSpPr>
            <p:nvPr/>
          </p:nvSpPr>
          <p:spPr bwMode="auto">
            <a:xfrm rot="2702961" flipH="1">
              <a:off x="810" y="775"/>
              <a:ext cx="2544" cy="1008"/>
            </a:xfrm>
            <a:custGeom>
              <a:avLst/>
              <a:gdLst>
                <a:gd name="T0" fmla="*/ 0 w 4763"/>
                <a:gd name="T1" fmla="*/ 530 h 1845"/>
                <a:gd name="T2" fmla="*/ 1353 w 4763"/>
                <a:gd name="T3" fmla="*/ 0 h 1845"/>
                <a:gd name="T4" fmla="*/ 1359 w 4763"/>
                <a:gd name="T5" fmla="*/ 13 h 1845"/>
                <a:gd name="T6" fmla="*/ 6 w 4763"/>
                <a:gd name="T7" fmla="*/ 551 h 1845"/>
                <a:gd name="T8" fmla="*/ 0 w 4763"/>
                <a:gd name="T9" fmla="*/ 530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Freeform 9"/>
            <p:cNvSpPr>
              <a:spLocks noChangeArrowheads="1"/>
            </p:cNvSpPr>
            <p:nvPr/>
          </p:nvSpPr>
          <p:spPr bwMode="auto">
            <a:xfrm>
              <a:off x="83" y="58"/>
              <a:ext cx="3504" cy="1536"/>
            </a:xfrm>
            <a:custGeom>
              <a:avLst/>
              <a:gdLst>
                <a:gd name="T0" fmla="*/ 0 w 4763"/>
                <a:gd name="T1" fmla="*/ 1232 h 1845"/>
                <a:gd name="T2" fmla="*/ 2567 w 4763"/>
                <a:gd name="T3" fmla="*/ 0 h 1845"/>
                <a:gd name="T4" fmla="*/ 2578 w 4763"/>
                <a:gd name="T5" fmla="*/ 29 h 1845"/>
                <a:gd name="T6" fmla="*/ 11 w 4763"/>
                <a:gd name="T7" fmla="*/ 1279 h 1845"/>
                <a:gd name="T8" fmla="*/ 0 w 4763"/>
                <a:gd name="T9" fmla="*/ 1232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30" name="Freeform 10"/>
            <p:cNvSpPr>
              <a:spLocks noChangeArrowheads="1"/>
            </p:cNvSpPr>
            <p:nvPr/>
          </p:nvSpPr>
          <p:spPr bwMode="auto">
            <a:xfrm rot="18704158">
              <a:off x="-447" y="736"/>
              <a:ext cx="3233" cy="2196"/>
            </a:xfrm>
            <a:custGeom>
              <a:avLst/>
              <a:gdLst>
                <a:gd name="T0" fmla="*/ 0 w 4763"/>
                <a:gd name="T1" fmla="*/ 2526 h 1845"/>
                <a:gd name="T2" fmla="*/ 2185 w 4763"/>
                <a:gd name="T3" fmla="*/ 0 h 1845"/>
                <a:gd name="T4" fmla="*/ 2194 w 4763"/>
                <a:gd name="T5" fmla="*/ 60 h 1845"/>
                <a:gd name="T6" fmla="*/ 10 w 4763"/>
                <a:gd name="T7" fmla="*/ 2621 h 1845"/>
                <a:gd name="T8" fmla="*/ 0 w 4763"/>
                <a:gd name="T9" fmla="*/ 2526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31" name="Freeform 11"/>
            <p:cNvSpPr>
              <a:spLocks noChangeArrowheads="1"/>
            </p:cNvSpPr>
            <p:nvPr/>
          </p:nvSpPr>
          <p:spPr bwMode="auto">
            <a:xfrm rot="19294860">
              <a:off x="1331" y="922"/>
              <a:ext cx="3590" cy="1735"/>
            </a:xfrm>
            <a:custGeom>
              <a:avLst/>
              <a:gdLst>
                <a:gd name="T0" fmla="*/ 0 w 4763"/>
                <a:gd name="T1" fmla="*/ 1572 h 1845"/>
                <a:gd name="T2" fmla="*/ 2695 w 4763"/>
                <a:gd name="T3" fmla="*/ 0 h 1845"/>
                <a:gd name="T4" fmla="*/ 2707 w 4763"/>
                <a:gd name="T5" fmla="*/ 37 h 1845"/>
                <a:gd name="T6" fmla="*/ 11 w 4763"/>
                <a:gd name="T7" fmla="*/ 1632 h 1845"/>
                <a:gd name="T8" fmla="*/ 0 w 4763"/>
                <a:gd name="T9" fmla="*/ 1572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32" name="Freeform 12"/>
            <p:cNvSpPr>
              <a:spLocks noChangeArrowheads="1"/>
            </p:cNvSpPr>
            <p:nvPr/>
          </p:nvSpPr>
          <p:spPr bwMode="auto">
            <a:xfrm rot="2084418" flipH="1">
              <a:off x="1859" y="874"/>
              <a:ext cx="3504" cy="1536"/>
            </a:xfrm>
            <a:custGeom>
              <a:avLst/>
              <a:gdLst>
                <a:gd name="T0" fmla="*/ 0 w 4763"/>
                <a:gd name="T1" fmla="*/ 1232 h 1845"/>
                <a:gd name="T2" fmla="*/ 2567 w 4763"/>
                <a:gd name="T3" fmla="*/ 0 h 1845"/>
                <a:gd name="T4" fmla="*/ 2578 w 4763"/>
                <a:gd name="T5" fmla="*/ 29 h 1845"/>
                <a:gd name="T6" fmla="*/ 11 w 4763"/>
                <a:gd name="T7" fmla="*/ 1279 h 1845"/>
                <a:gd name="T8" fmla="*/ 0 w 4763"/>
                <a:gd name="T9" fmla="*/ 1232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33" name="Freeform 13"/>
            <p:cNvSpPr>
              <a:spLocks noChangeArrowheads="1"/>
            </p:cNvSpPr>
            <p:nvPr/>
          </p:nvSpPr>
          <p:spPr bwMode="auto">
            <a:xfrm>
              <a:off x="4251" y="2"/>
              <a:ext cx="1088" cy="2285"/>
            </a:xfrm>
            <a:custGeom>
              <a:avLst/>
              <a:gdLst>
                <a:gd name="T0" fmla="*/ 0 w 1089"/>
                <a:gd name="T1" fmla="*/ 2265 h 2285"/>
                <a:gd name="T2" fmla="*/ 1028 w 1089"/>
                <a:gd name="T3" fmla="*/ 0 h 2285"/>
                <a:gd name="T4" fmla="*/ 1087 w 1089"/>
                <a:gd name="T5" fmla="*/ 0 h 2285"/>
                <a:gd name="T6" fmla="*/ 37 w 1089"/>
                <a:gd name="T7" fmla="*/ 2285 h 2285"/>
                <a:gd name="T8" fmla="*/ 0 w 1089"/>
                <a:gd name="T9" fmla="*/ 2265 h 2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9"/>
                <a:gd name="T16" fmla="*/ 0 h 2285"/>
                <a:gd name="T17" fmla="*/ 1089 w 1089"/>
                <a:gd name="T18" fmla="*/ 2285 h 2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37" name="Rectangle 14"/>
            <p:cNvSpPr>
              <a:spLocks noChangeArrowheads="1"/>
            </p:cNvSpPr>
            <p:nvPr/>
          </p:nvSpPr>
          <p:spPr bwMode="auto">
            <a:xfrm>
              <a:off x="0" y="3919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38" name="Freeform 15"/>
            <p:cNvSpPr>
              <a:spLocks noChangeArrowheads="1"/>
            </p:cNvSpPr>
            <p:nvPr/>
          </p:nvSpPr>
          <p:spPr bwMode="auto">
            <a:xfrm>
              <a:off x="1632" y="3965"/>
              <a:ext cx="1730" cy="382"/>
            </a:xfrm>
            <a:custGeom>
              <a:avLst/>
              <a:gdLst>
                <a:gd name="T0" fmla="*/ 475 w 1737"/>
                <a:gd name="T1" fmla="*/ 0 h 4320"/>
                <a:gd name="T2" fmla="*/ 1670 w 1737"/>
                <a:gd name="T3" fmla="*/ 0 h 4320"/>
                <a:gd name="T4" fmla="*/ 505 w 1737"/>
                <a:gd name="T5" fmla="*/ 0 h 4320"/>
                <a:gd name="T6" fmla="*/ 0 w 1737"/>
                <a:gd name="T7" fmla="*/ 0 h 4320"/>
                <a:gd name="T8" fmla="*/ 475 w 1737"/>
                <a:gd name="T9" fmla="*/ 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7"/>
                <a:gd name="T16" fmla="*/ 0 h 4320"/>
                <a:gd name="T17" fmla="*/ 1737 w 1737"/>
                <a:gd name="T18" fmla="*/ 4320 h 43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39" name="Freeform 16"/>
            <p:cNvSpPr>
              <a:spLocks noChangeArrowheads="1"/>
            </p:cNvSpPr>
            <p:nvPr/>
          </p:nvSpPr>
          <p:spPr bwMode="auto">
            <a:xfrm>
              <a:off x="0" y="3965"/>
              <a:ext cx="1737" cy="381"/>
            </a:xfrm>
            <a:custGeom>
              <a:avLst/>
              <a:gdLst>
                <a:gd name="T0" fmla="*/ 494 w 1737"/>
                <a:gd name="T1" fmla="*/ 0 h 4320"/>
                <a:gd name="T2" fmla="*/ 1737 w 1737"/>
                <a:gd name="T3" fmla="*/ 0 h 4320"/>
                <a:gd name="T4" fmla="*/ 524 w 1737"/>
                <a:gd name="T5" fmla="*/ 0 h 4320"/>
                <a:gd name="T6" fmla="*/ 0 w 1737"/>
                <a:gd name="T7" fmla="*/ 0 h 4320"/>
                <a:gd name="T8" fmla="*/ 494 w 1737"/>
                <a:gd name="T9" fmla="*/ 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7"/>
                <a:gd name="T16" fmla="*/ 0 h 4320"/>
                <a:gd name="T17" fmla="*/ 1737 w 1737"/>
                <a:gd name="T18" fmla="*/ 4320 h 43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40" name="Freeform 17"/>
            <p:cNvSpPr>
              <a:spLocks noChangeArrowheads="1"/>
            </p:cNvSpPr>
            <p:nvPr/>
          </p:nvSpPr>
          <p:spPr bwMode="auto">
            <a:xfrm>
              <a:off x="3744" y="3965"/>
              <a:ext cx="1739" cy="382"/>
            </a:xfrm>
            <a:custGeom>
              <a:avLst/>
              <a:gdLst>
                <a:gd name="T0" fmla="*/ 494 w 1739"/>
                <a:gd name="T1" fmla="*/ 0 h 4420"/>
                <a:gd name="T2" fmla="*/ 1739 w 1739"/>
                <a:gd name="T3" fmla="*/ 0 h 4420"/>
                <a:gd name="T4" fmla="*/ 524 w 1739"/>
                <a:gd name="T5" fmla="*/ 0 h 4420"/>
                <a:gd name="T6" fmla="*/ 0 w 1739"/>
                <a:gd name="T7" fmla="*/ 0 h 4420"/>
                <a:gd name="T8" fmla="*/ 494 w 1739"/>
                <a:gd name="T9" fmla="*/ 0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9"/>
                <a:gd name="T16" fmla="*/ 0 h 4420"/>
                <a:gd name="T17" fmla="*/ 1739 w 1739"/>
                <a:gd name="T18" fmla="*/ 4420 h 4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41" name="Freeform 18"/>
            <p:cNvSpPr>
              <a:spLocks noChangeArrowheads="1"/>
            </p:cNvSpPr>
            <p:nvPr/>
          </p:nvSpPr>
          <p:spPr bwMode="auto">
            <a:xfrm>
              <a:off x="1920" y="3965"/>
              <a:ext cx="2080" cy="381"/>
            </a:xfrm>
            <a:custGeom>
              <a:avLst/>
              <a:gdLst>
                <a:gd name="T0" fmla="*/ 0 w 2080"/>
                <a:gd name="T1" fmla="*/ 0 h 4338"/>
                <a:gd name="T2" fmla="*/ 1870 w 2080"/>
                <a:gd name="T3" fmla="*/ 0 h 4338"/>
                <a:gd name="T4" fmla="*/ 2080 w 2080"/>
                <a:gd name="T5" fmla="*/ 0 h 4338"/>
                <a:gd name="T6" fmla="*/ 1033 w 2080"/>
                <a:gd name="T7" fmla="*/ 0 h 4338"/>
                <a:gd name="T8" fmla="*/ 0 w 2080"/>
                <a:gd name="T9" fmla="*/ 0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0"/>
                <a:gd name="T16" fmla="*/ 0 h 4338"/>
                <a:gd name="T17" fmla="*/ 2080 w 2080"/>
                <a:gd name="T18" fmla="*/ 4338 h 43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42" name="Rectangle 19"/>
            <p:cNvSpPr>
              <a:spLocks noChangeArrowheads="1"/>
            </p:cNvSpPr>
            <p:nvPr/>
          </p:nvSpPr>
          <p:spPr bwMode="auto">
            <a:xfrm>
              <a:off x="0" y="3914"/>
              <a:ext cx="5760" cy="432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Freeform 20"/>
            <p:cNvSpPr>
              <a:spLocks noChangeArrowheads="1"/>
            </p:cNvSpPr>
            <p:nvPr/>
          </p:nvSpPr>
          <p:spPr bwMode="auto">
            <a:xfrm>
              <a:off x="2583" y="3927"/>
              <a:ext cx="1036" cy="420"/>
            </a:xfrm>
            <a:custGeom>
              <a:avLst/>
              <a:gdLst>
                <a:gd name="T0" fmla="*/ 1027 w 1036"/>
                <a:gd name="T1" fmla="*/ 0 h 420"/>
                <a:gd name="T2" fmla="*/ 0 w 1036"/>
                <a:gd name="T3" fmla="*/ 417 h 420"/>
                <a:gd name="T4" fmla="*/ 24 w 1036"/>
                <a:gd name="T5" fmla="*/ 420 h 420"/>
                <a:gd name="T6" fmla="*/ 1036 w 1036"/>
                <a:gd name="T7" fmla="*/ 16 h 420"/>
                <a:gd name="T8" fmla="*/ 1027 w 1036"/>
                <a:gd name="T9" fmla="*/ 0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420"/>
                <a:gd name="T17" fmla="*/ 1036 w 1036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Freeform 21"/>
            <p:cNvSpPr>
              <a:spLocks noChangeArrowheads="1"/>
            </p:cNvSpPr>
            <p:nvPr/>
          </p:nvSpPr>
          <p:spPr bwMode="auto">
            <a:xfrm rot="18897039" flipH="1">
              <a:off x="1692" y="3911"/>
              <a:ext cx="902" cy="370"/>
            </a:xfrm>
            <a:custGeom>
              <a:avLst/>
              <a:gdLst>
                <a:gd name="T0" fmla="*/ 0 w 4763"/>
                <a:gd name="T1" fmla="*/ 72 h 1845"/>
                <a:gd name="T2" fmla="*/ 170 w 4763"/>
                <a:gd name="T3" fmla="*/ 0 h 1845"/>
                <a:gd name="T4" fmla="*/ 171 w 4763"/>
                <a:gd name="T5" fmla="*/ 2 h 1845"/>
                <a:gd name="T6" fmla="*/ 1 w 4763"/>
                <a:gd name="T7" fmla="*/ 75 h 1845"/>
                <a:gd name="T8" fmla="*/ 0 w 4763"/>
                <a:gd name="T9" fmla="*/ 72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Freeform 22"/>
            <p:cNvSpPr>
              <a:spLocks noChangeArrowheads="1"/>
            </p:cNvSpPr>
            <p:nvPr/>
          </p:nvSpPr>
          <p:spPr bwMode="auto">
            <a:xfrm rot="18897039" flipH="1">
              <a:off x="1001" y="3897"/>
              <a:ext cx="879" cy="370"/>
            </a:xfrm>
            <a:custGeom>
              <a:avLst/>
              <a:gdLst>
                <a:gd name="T0" fmla="*/ 0 w 4763"/>
                <a:gd name="T1" fmla="*/ 73 h 1845"/>
                <a:gd name="T2" fmla="*/ 161 w 4763"/>
                <a:gd name="T3" fmla="*/ 0 h 1845"/>
                <a:gd name="T4" fmla="*/ 162 w 4763"/>
                <a:gd name="T5" fmla="*/ 2 h 1845"/>
                <a:gd name="T6" fmla="*/ 1 w 4763"/>
                <a:gd name="T7" fmla="*/ 76 h 1845"/>
                <a:gd name="T8" fmla="*/ 0 w 4763"/>
                <a:gd name="T9" fmla="*/ 73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43" name="Freeform 23"/>
            <p:cNvSpPr>
              <a:spLocks noChangeArrowheads="1"/>
            </p:cNvSpPr>
            <p:nvPr/>
          </p:nvSpPr>
          <p:spPr bwMode="auto">
            <a:xfrm rot="18897039" flipH="1">
              <a:off x="235" y="3890"/>
              <a:ext cx="885" cy="365"/>
            </a:xfrm>
            <a:custGeom>
              <a:avLst/>
              <a:gdLst>
                <a:gd name="T0" fmla="*/ 0 w 4763"/>
                <a:gd name="T1" fmla="*/ 70 h 1845"/>
                <a:gd name="T2" fmla="*/ 164 w 4763"/>
                <a:gd name="T3" fmla="*/ 0 h 1845"/>
                <a:gd name="T4" fmla="*/ 164 w 4763"/>
                <a:gd name="T5" fmla="*/ 2 h 1845"/>
                <a:gd name="T6" fmla="*/ 1 w 4763"/>
                <a:gd name="T7" fmla="*/ 72 h 1845"/>
                <a:gd name="T8" fmla="*/ 0 w 4763"/>
                <a:gd name="T9" fmla="*/ 70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44" name="Freeform 24"/>
            <p:cNvSpPr>
              <a:spLocks noChangeArrowheads="1"/>
            </p:cNvSpPr>
            <p:nvPr/>
          </p:nvSpPr>
          <p:spPr bwMode="auto">
            <a:xfrm flipH="1" flipV="1">
              <a:off x="576" y="3919"/>
              <a:ext cx="3550" cy="432"/>
            </a:xfrm>
            <a:custGeom>
              <a:avLst/>
              <a:gdLst>
                <a:gd name="T0" fmla="*/ 0 w 4763"/>
                <a:gd name="T1" fmla="*/ 97 h 1845"/>
                <a:gd name="T2" fmla="*/ 2634 w 4763"/>
                <a:gd name="T3" fmla="*/ 0 h 1845"/>
                <a:gd name="T4" fmla="*/ 2646 w 4763"/>
                <a:gd name="T5" fmla="*/ 2 h 1845"/>
                <a:gd name="T6" fmla="*/ 11 w 4763"/>
                <a:gd name="T7" fmla="*/ 101 h 1845"/>
                <a:gd name="T8" fmla="*/ 0 w 4763"/>
                <a:gd name="T9" fmla="*/ 97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45" name="Freeform 25"/>
            <p:cNvSpPr>
              <a:spLocks noChangeArrowheads="1"/>
            </p:cNvSpPr>
            <p:nvPr/>
          </p:nvSpPr>
          <p:spPr bwMode="auto">
            <a:xfrm flipH="1" flipV="1">
              <a:off x="240" y="3919"/>
              <a:ext cx="1536" cy="432"/>
            </a:xfrm>
            <a:custGeom>
              <a:avLst/>
              <a:gdLst>
                <a:gd name="T0" fmla="*/ 0 w 4763"/>
                <a:gd name="T1" fmla="*/ 97 h 1845"/>
                <a:gd name="T2" fmla="*/ 493 w 4763"/>
                <a:gd name="T3" fmla="*/ 0 h 1845"/>
                <a:gd name="T4" fmla="*/ 495 w 4763"/>
                <a:gd name="T5" fmla="*/ 2 h 1845"/>
                <a:gd name="T6" fmla="*/ 2 w 4763"/>
                <a:gd name="T7" fmla="*/ 101 h 1845"/>
                <a:gd name="T8" fmla="*/ 0 w 4763"/>
                <a:gd name="T9" fmla="*/ 97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46" name="Freeform 26"/>
            <p:cNvSpPr>
              <a:spLocks noChangeArrowheads="1"/>
            </p:cNvSpPr>
            <p:nvPr/>
          </p:nvSpPr>
          <p:spPr bwMode="auto">
            <a:xfrm flipH="1" flipV="1">
              <a:off x="3036" y="3967"/>
              <a:ext cx="1330" cy="383"/>
            </a:xfrm>
            <a:custGeom>
              <a:avLst/>
              <a:gdLst>
                <a:gd name="T0" fmla="*/ 0 w 4763"/>
                <a:gd name="T1" fmla="*/ 77 h 1845"/>
                <a:gd name="T2" fmla="*/ 370 w 4763"/>
                <a:gd name="T3" fmla="*/ 0 h 1845"/>
                <a:gd name="T4" fmla="*/ 371 w 4763"/>
                <a:gd name="T5" fmla="*/ 2 h 1845"/>
                <a:gd name="T6" fmla="*/ 2 w 4763"/>
                <a:gd name="T7" fmla="*/ 80 h 1845"/>
                <a:gd name="T8" fmla="*/ 0 w 4763"/>
                <a:gd name="T9" fmla="*/ 77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47" name="Freeform 27"/>
            <p:cNvSpPr>
              <a:spLocks noChangeArrowheads="1"/>
            </p:cNvSpPr>
            <p:nvPr/>
          </p:nvSpPr>
          <p:spPr bwMode="auto">
            <a:xfrm flipH="1" flipV="1">
              <a:off x="3984" y="3919"/>
              <a:ext cx="1536" cy="432"/>
            </a:xfrm>
            <a:custGeom>
              <a:avLst/>
              <a:gdLst>
                <a:gd name="T0" fmla="*/ 0 w 4763"/>
                <a:gd name="T1" fmla="*/ 97 h 1845"/>
                <a:gd name="T2" fmla="*/ 493 w 4763"/>
                <a:gd name="T3" fmla="*/ 0 h 1845"/>
                <a:gd name="T4" fmla="*/ 495 w 4763"/>
                <a:gd name="T5" fmla="*/ 2 h 1845"/>
                <a:gd name="T6" fmla="*/ 2 w 4763"/>
                <a:gd name="T7" fmla="*/ 101 h 1845"/>
                <a:gd name="T8" fmla="*/ 0 w 4763"/>
                <a:gd name="T9" fmla="*/ 97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48" name="Freeform 28"/>
            <p:cNvSpPr>
              <a:spLocks noChangeArrowheads="1"/>
            </p:cNvSpPr>
            <p:nvPr/>
          </p:nvSpPr>
          <p:spPr bwMode="auto">
            <a:xfrm flipH="1" flipV="1">
              <a:off x="3456" y="3919"/>
              <a:ext cx="2304" cy="432"/>
            </a:xfrm>
            <a:custGeom>
              <a:avLst/>
              <a:gdLst>
                <a:gd name="T0" fmla="*/ 0 w 4763"/>
                <a:gd name="T1" fmla="*/ 97 h 1845"/>
                <a:gd name="T2" fmla="*/ 1110 w 4763"/>
                <a:gd name="T3" fmla="*/ 0 h 1845"/>
                <a:gd name="T4" fmla="*/ 1115 w 4763"/>
                <a:gd name="T5" fmla="*/ 2 h 1845"/>
                <a:gd name="T6" fmla="*/ 5 w 4763"/>
                <a:gd name="T7" fmla="*/ 101 h 1845"/>
                <a:gd name="T8" fmla="*/ 0 w 4763"/>
                <a:gd name="T9" fmla="*/ 97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49" name="Rectangle 29"/>
            <p:cNvSpPr>
              <a:spLocks noChangeArrowheads="1"/>
            </p:cNvSpPr>
            <p:nvPr/>
          </p:nvSpPr>
          <p:spPr bwMode="auto">
            <a:xfrm>
              <a:off x="0" y="3940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150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8593" y="11931755"/>
            <a:ext cx="2025055" cy="8646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 defTabSz="925805">
              <a:defRPr/>
            </a:pPr>
            <a:endParaRPr lang="en-US"/>
          </a:p>
        </p:txBody>
      </p:sp>
      <p:sp>
        <p:nvSpPr>
          <p:cNvPr id="5151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0986" y="11931755"/>
            <a:ext cx="3077762" cy="8646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 defTabSz="925805">
              <a:defRPr/>
            </a:pPr>
            <a:endParaRPr lang="en-US"/>
          </a:p>
        </p:txBody>
      </p:sp>
      <p:sp>
        <p:nvSpPr>
          <p:cNvPr id="5152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96084" y="11931755"/>
            <a:ext cx="2025055" cy="8646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822"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69">
          <a:solidFill>
            <a:schemeClr val="tx2"/>
          </a:solidFill>
          <a:latin typeface="+mj-lt"/>
          <a:ea typeface="宋体" panose="02010600030101010101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69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69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69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69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5pPr>
      <a:lvl6pPr marL="462903" algn="ctr" rtl="0" eaLnBrk="0" fontAlgn="base" hangingPunct="0">
        <a:spcBef>
          <a:spcPct val="0"/>
        </a:spcBef>
        <a:spcAft>
          <a:spcPct val="0"/>
        </a:spcAft>
        <a:defRPr sz="5669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6pPr>
      <a:lvl7pPr marL="925805" algn="ctr" rtl="0" eaLnBrk="0" fontAlgn="base" hangingPunct="0">
        <a:spcBef>
          <a:spcPct val="0"/>
        </a:spcBef>
        <a:spcAft>
          <a:spcPct val="0"/>
        </a:spcAft>
        <a:defRPr sz="5669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7pPr>
      <a:lvl8pPr marL="1388708" algn="ctr" rtl="0" eaLnBrk="0" fontAlgn="base" hangingPunct="0">
        <a:spcBef>
          <a:spcPct val="0"/>
        </a:spcBef>
        <a:spcAft>
          <a:spcPct val="0"/>
        </a:spcAft>
        <a:defRPr sz="5669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8pPr>
      <a:lvl9pPr marL="1851610" algn="ctr" rtl="0" eaLnBrk="0" fontAlgn="base" hangingPunct="0">
        <a:spcBef>
          <a:spcPct val="0"/>
        </a:spcBef>
        <a:spcAft>
          <a:spcPct val="0"/>
        </a:spcAft>
        <a:defRPr sz="5669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9pPr>
    </p:titleStyle>
    <p:bodyStyle>
      <a:lvl1pPr marL="448758" indent="-448758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3"/>
        </a:buBlip>
        <a:defRPr sz="4151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1pPr>
      <a:lvl2pPr marL="970810" indent="-37289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645">
          <a:solidFill>
            <a:schemeClr val="tx1"/>
          </a:solidFill>
          <a:latin typeface="+mn-lt"/>
          <a:ea typeface="宋体" panose="02010600030101010101" pitchFamily="2" charset="-122"/>
        </a:defRPr>
      </a:lvl2pPr>
      <a:lvl3pPr marL="1494789" indent="-29895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l"/>
        <a:defRPr sz="3138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2092705" indent="-29895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531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690621" indent="-29895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l"/>
        <a:defRPr sz="2531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3153524" indent="-29895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l"/>
        <a:defRPr sz="2531">
          <a:solidFill>
            <a:schemeClr val="tx1"/>
          </a:solidFill>
          <a:latin typeface="+mn-lt"/>
          <a:ea typeface="+mn-ea"/>
        </a:defRPr>
      </a:lvl6pPr>
      <a:lvl7pPr marL="3616426" indent="-29895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l"/>
        <a:defRPr sz="2531">
          <a:solidFill>
            <a:schemeClr val="tx1"/>
          </a:solidFill>
          <a:latin typeface="+mn-lt"/>
          <a:ea typeface="+mn-ea"/>
        </a:defRPr>
      </a:lvl7pPr>
      <a:lvl8pPr marL="4079328" indent="-29895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l"/>
        <a:defRPr sz="2531">
          <a:solidFill>
            <a:schemeClr val="tx1"/>
          </a:solidFill>
          <a:latin typeface="+mn-lt"/>
          <a:ea typeface="+mn-ea"/>
        </a:defRPr>
      </a:lvl8pPr>
      <a:lvl9pPr marL="4542231" indent="-29895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l"/>
        <a:defRPr sz="253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25805" rtl="0" eaLnBrk="1" latinLnBrk="0" hangingPunct="1">
        <a:defRPr sz="1822" kern="1200">
          <a:solidFill>
            <a:schemeClr val="tx1"/>
          </a:solidFill>
          <a:latin typeface="+mn-lt"/>
          <a:ea typeface="+mn-ea"/>
          <a:cs typeface="+mn-cs"/>
        </a:defRPr>
      </a:lvl1pPr>
      <a:lvl2pPr marL="462903" algn="l" defTabSz="925805" rtl="0" eaLnBrk="1" latinLnBrk="0" hangingPunct="1">
        <a:defRPr sz="1822" kern="1200">
          <a:solidFill>
            <a:schemeClr val="tx1"/>
          </a:solidFill>
          <a:latin typeface="+mn-lt"/>
          <a:ea typeface="+mn-ea"/>
          <a:cs typeface="+mn-cs"/>
        </a:defRPr>
      </a:lvl2pPr>
      <a:lvl3pPr marL="925805" algn="l" defTabSz="925805" rtl="0" eaLnBrk="1" latinLnBrk="0" hangingPunct="1">
        <a:defRPr sz="1822" kern="1200">
          <a:solidFill>
            <a:schemeClr val="tx1"/>
          </a:solidFill>
          <a:latin typeface="+mn-lt"/>
          <a:ea typeface="+mn-ea"/>
          <a:cs typeface="+mn-cs"/>
        </a:defRPr>
      </a:lvl3pPr>
      <a:lvl4pPr marL="1388708" algn="l" defTabSz="925805" rtl="0" eaLnBrk="1" latinLnBrk="0" hangingPunct="1">
        <a:defRPr sz="1822" kern="1200">
          <a:solidFill>
            <a:schemeClr val="tx1"/>
          </a:solidFill>
          <a:latin typeface="+mn-lt"/>
          <a:ea typeface="+mn-ea"/>
          <a:cs typeface="+mn-cs"/>
        </a:defRPr>
      </a:lvl4pPr>
      <a:lvl5pPr marL="1851610" algn="l" defTabSz="925805" rtl="0" eaLnBrk="1" latinLnBrk="0" hangingPunct="1">
        <a:defRPr sz="1822" kern="1200">
          <a:solidFill>
            <a:schemeClr val="tx1"/>
          </a:solidFill>
          <a:latin typeface="+mn-lt"/>
          <a:ea typeface="+mn-ea"/>
          <a:cs typeface="+mn-cs"/>
        </a:defRPr>
      </a:lvl5pPr>
      <a:lvl6pPr marL="2314512" algn="l" defTabSz="925805" rtl="0" eaLnBrk="1" latinLnBrk="0" hangingPunct="1">
        <a:defRPr sz="1822" kern="1200">
          <a:solidFill>
            <a:schemeClr val="tx1"/>
          </a:solidFill>
          <a:latin typeface="+mn-lt"/>
          <a:ea typeface="+mn-ea"/>
          <a:cs typeface="+mn-cs"/>
        </a:defRPr>
      </a:lvl6pPr>
      <a:lvl7pPr marL="2777415" algn="l" defTabSz="925805" rtl="0" eaLnBrk="1" latinLnBrk="0" hangingPunct="1">
        <a:defRPr sz="1822" kern="1200">
          <a:solidFill>
            <a:schemeClr val="tx1"/>
          </a:solidFill>
          <a:latin typeface="+mn-lt"/>
          <a:ea typeface="+mn-ea"/>
          <a:cs typeface="+mn-cs"/>
        </a:defRPr>
      </a:lvl7pPr>
      <a:lvl8pPr marL="3240318" algn="l" defTabSz="925805" rtl="0" eaLnBrk="1" latinLnBrk="0" hangingPunct="1">
        <a:defRPr sz="1822" kern="1200">
          <a:solidFill>
            <a:schemeClr val="tx1"/>
          </a:solidFill>
          <a:latin typeface="+mn-lt"/>
          <a:ea typeface="+mn-ea"/>
          <a:cs typeface="+mn-cs"/>
        </a:defRPr>
      </a:lvl8pPr>
      <a:lvl9pPr marL="3703219" algn="l" defTabSz="925805" rtl="0" eaLnBrk="1" latinLnBrk="0" hangingPunct="1">
        <a:defRPr sz="18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/>
          <p:nvPr userDrawn="1"/>
        </p:nvGrpSpPr>
        <p:grpSpPr>
          <a:xfrm>
            <a:off x="0" y="0"/>
            <a:ext cx="9720263" cy="13656262"/>
            <a:chOff x="0" y="0"/>
            <a:chExt cx="5760" cy="4552"/>
          </a:xfrm>
        </p:grpSpPr>
        <p:sp>
          <p:nvSpPr>
            <p:cNvPr id="6150" name="Freeform 3"/>
            <p:cNvSpPr>
              <a:spLocks noChangeArrowheads="1"/>
            </p:cNvSpPr>
            <p:nvPr/>
          </p:nvSpPr>
          <p:spPr bwMode="auto">
            <a:xfrm>
              <a:off x="1632" y="4"/>
              <a:ext cx="1730" cy="4333"/>
            </a:xfrm>
            <a:custGeom>
              <a:avLst/>
              <a:gdLst>
                <a:gd name="T0" fmla="*/ 475 w 1737"/>
                <a:gd name="T1" fmla="*/ 4603 h 4320"/>
                <a:gd name="T2" fmla="*/ 1670 w 1737"/>
                <a:gd name="T3" fmla="*/ 4615 h 4320"/>
                <a:gd name="T4" fmla="*/ 505 w 1737"/>
                <a:gd name="T5" fmla="*/ 0 h 4320"/>
                <a:gd name="T6" fmla="*/ 0 w 1737"/>
                <a:gd name="T7" fmla="*/ 7 h 4320"/>
                <a:gd name="T8" fmla="*/ 475 w 1737"/>
                <a:gd name="T9" fmla="*/ 4603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7"/>
                <a:gd name="T16" fmla="*/ 0 h 4320"/>
                <a:gd name="T17" fmla="*/ 1737 w 1737"/>
                <a:gd name="T18" fmla="*/ 4320 h 43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51" name="Freeform 4"/>
            <p:cNvSpPr>
              <a:spLocks noChangeArrowheads="1"/>
            </p:cNvSpPr>
            <p:nvPr/>
          </p:nvSpPr>
          <p:spPr bwMode="auto">
            <a:xfrm>
              <a:off x="0" y="2"/>
              <a:ext cx="1737" cy="4329"/>
            </a:xfrm>
            <a:custGeom>
              <a:avLst/>
              <a:gdLst>
                <a:gd name="T0" fmla="*/ 494 w 1737"/>
                <a:gd name="T1" fmla="*/ 4507 h 4320"/>
                <a:gd name="T2" fmla="*/ 1737 w 1737"/>
                <a:gd name="T3" fmla="*/ 4518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507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7"/>
                <a:gd name="T16" fmla="*/ 0 h 4320"/>
                <a:gd name="T17" fmla="*/ 1737 w 1737"/>
                <a:gd name="T18" fmla="*/ 4320 h 43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52" name="Freeform 5"/>
            <p:cNvSpPr>
              <a:spLocks noChangeArrowheads="1"/>
            </p:cNvSpPr>
            <p:nvPr/>
          </p:nvSpPr>
          <p:spPr bwMode="auto">
            <a:xfrm>
              <a:off x="3744" y="5"/>
              <a:ext cx="1739" cy="4330"/>
            </a:xfrm>
            <a:custGeom>
              <a:avLst/>
              <a:gdLst>
                <a:gd name="T0" fmla="*/ 494 w 1739"/>
                <a:gd name="T1" fmla="*/ 2808 h 4420"/>
                <a:gd name="T2" fmla="*/ 1739 w 1739"/>
                <a:gd name="T3" fmla="*/ 2812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2808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9"/>
                <a:gd name="T16" fmla="*/ 0 h 4420"/>
                <a:gd name="T17" fmla="*/ 1739 w 1739"/>
                <a:gd name="T18" fmla="*/ 4420 h 4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53" name="Freeform 6"/>
            <p:cNvSpPr>
              <a:spLocks noChangeArrowheads="1"/>
            </p:cNvSpPr>
            <p:nvPr/>
          </p:nvSpPr>
          <p:spPr bwMode="auto">
            <a:xfrm>
              <a:off x="1920" y="0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040 h 4338"/>
                <a:gd name="T4" fmla="*/ 2080 w 2080"/>
                <a:gd name="T5" fmla="*/ 4040 h 4338"/>
                <a:gd name="T6" fmla="*/ 1033 w 2080"/>
                <a:gd name="T7" fmla="*/ 0 h 4338"/>
                <a:gd name="T8" fmla="*/ 0 w 2080"/>
                <a:gd name="T9" fmla="*/ 7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0"/>
                <a:gd name="T16" fmla="*/ 0 h 4338"/>
                <a:gd name="T17" fmla="*/ 2080 w 2080"/>
                <a:gd name="T18" fmla="*/ 4338 h 43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" name="Freeform 7"/>
            <p:cNvSpPr>
              <a:spLocks noChangeArrowheads="1"/>
            </p:cNvSpPr>
            <p:nvPr/>
          </p:nvSpPr>
          <p:spPr bwMode="auto">
            <a:xfrm>
              <a:off x="117" y="106"/>
              <a:ext cx="3504" cy="1536"/>
            </a:xfrm>
            <a:custGeom>
              <a:avLst/>
              <a:gdLst>
                <a:gd name="T0" fmla="*/ 0 w 4763"/>
                <a:gd name="T1" fmla="*/ 1232 h 1845"/>
                <a:gd name="T2" fmla="*/ 2567 w 4763"/>
                <a:gd name="T3" fmla="*/ 0 h 1845"/>
                <a:gd name="T4" fmla="*/ 2578 w 4763"/>
                <a:gd name="T5" fmla="*/ 29 h 1845"/>
                <a:gd name="T6" fmla="*/ 11 w 4763"/>
                <a:gd name="T7" fmla="*/ 1279 h 1845"/>
                <a:gd name="T8" fmla="*/ 0 w 4763"/>
                <a:gd name="T9" fmla="*/ 1232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" name="Freeform 8"/>
            <p:cNvSpPr>
              <a:spLocks noChangeArrowheads="1"/>
            </p:cNvSpPr>
            <p:nvPr/>
          </p:nvSpPr>
          <p:spPr bwMode="auto">
            <a:xfrm rot="2702961" flipH="1">
              <a:off x="810" y="775"/>
              <a:ext cx="2544" cy="1008"/>
            </a:xfrm>
            <a:custGeom>
              <a:avLst/>
              <a:gdLst>
                <a:gd name="T0" fmla="*/ 0 w 4763"/>
                <a:gd name="T1" fmla="*/ 530 h 1845"/>
                <a:gd name="T2" fmla="*/ 1353 w 4763"/>
                <a:gd name="T3" fmla="*/ 0 h 1845"/>
                <a:gd name="T4" fmla="*/ 1359 w 4763"/>
                <a:gd name="T5" fmla="*/ 13 h 1845"/>
                <a:gd name="T6" fmla="*/ 6 w 4763"/>
                <a:gd name="T7" fmla="*/ 551 h 1845"/>
                <a:gd name="T8" fmla="*/ 0 w 4763"/>
                <a:gd name="T9" fmla="*/ 530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Freeform 9"/>
            <p:cNvSpPr>
              <a:spLocks noChangeArrowheads="1"/>
            </p:cNvSpPr>
            <p:nvPr/>
          </p:nvSpPr>
          <p:spPr bwMode="auto">
            <a:xfrm>
              <a:off x="83" y="58"/>
              <a:ext cx="3504" cy="1536"/>
            </a:xfrm>
            <a:custGeom>
              <a:avLst/>
              <a:gdLst>
                <a:gd name="T0" fmla="*/ 0 w 4763"/>
                <a:gd name="T1" fmla="*/ 1232 h 1845"/>
                <a:gd name="T2" fmla="*/ 2567 w 4763"/>
                <a:gd name="T3" fmla="*/ 0 h 1845"/>
                <a:gd name="T4" fmla="*/ 2578 w 4763"/>
                <a:gd name="T5" fmla="*/ 29 h 1845"/>
                <a:gd name="T6" fmla="*/ 11 w 4763"/>
                <a:gd name="T7" fmla="*/ 1279 h 1845"/>
                <a:gd name="T8" fmla="*/ 0 w 4763"/>
                <a:gd name="T9" fmla="*/ 1232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54" name="Freeform 10"/>
            <p:cNvSpPr>
              <a:spLocks noChangeArrowheads="1"/>
            </p:cNvSpPr>
            <p:nvPr/>
          </p:nvSpPr>
          <p:spPr bwMode="auto">
            <a:xfrm rot="18704158">
              <a:off x="-447" y="736"/>
              <a:ext cx="3233" cy="2196"/>
            </a:xfrm>
            <a:custGeom>
              <a:avLst/>
              <a:gdLst>
                <a:gd name="T0" fmla="*/ 0 w 4763"/>
                <a:gd name="T1" fmla="*/ 2526 h 1845"/>
                <a:gd name="T2" fmla="*/ 2185 w 4763"/>
                <a:gd name="T3" fmla="*/ 0 h 1845"/>
                <a:gd name="T4" fmla="*/ 2194 w 4763"/>
                <a:gd name="T5" fmla="*/ 60 h 1845"/>
                <a:gd name="T6" fmla="*/ 10 w 4763"/>
                <a:gd name="T7" fmla="*/ 2621 h 1845"/>
                <a:gd name="T8" fmla="*/ 0 w 4763"/>
                <a:gd name="T9" fmla="*/ 2526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55" name="Freeform 11"/>
            <p:cNvSpPr>
              <a:spLocks noChangeArrowheads="1"/>
            </p:cNvSpPr>
            <p:nvPr/>
          </p:nvSpPr>
          <p:spPr bwMode="auto">
            <a:xfrm rot="19294860">
              <a:off x="1331" y="922"/>
              <a:ext cx="3590" cy="1735"/>
            </a:xfrm>
            <a:custGeom>
              <a:avLst/>
              <a:gdLst>
                <a:gd name="T0" fmla="*/ 0 w 4763"/>
                <a:gd name="T1" fmla="*/ 1572 h 1845"/>
                <a:gd name="T2" fmla="*/ 2695 w 4763"/>
                <a:gd name="T3" fmla="*/ 0 h 1845"/>
                <a:gd name="T4" fmla="*/ 2707 w 4763"/>
                <a:gd name="T5" fmla="*/ 37 h 1845"/>
                <a:gd name="T6" fmla="*/ 11 w 4763"/>
                <a:gd name="T7" fmla="*/ 1632 h 1845"/>
                <a:gd name="T8" fmla="*/ 0 w 4763"/>
                <a:gd name="T9" fmla="*/ 1572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56" name="Freeform 12"/>
            <p:cNvSpPr>
              <a:spLocks noChangeArrowheads="1"/>
            </p:cNvSpPr>
            <p:nvPr/>
          </p:nvSpPr>
          <p:spPr bwMode="auto">
            <a:xfrm rot="2084418" flipH="1">
              <a:off x="1859" y="874"/>
              <a:ext cx="3504" cy="1536"/>
            </a:xfrm>
            <a:custGeom>
              <a:avLst/>
              <a:gdLst>
                <a:gd name="T0" fmla="*/ 0 w 4763"/>
                <a:gd name="T1" fmla="*/ 1232 h 1845"/>
                <a:gd name="T2" fmla="*/ 2567 w 4763"/>
                <a:gd name="T3" fmla="*/ 0 h 1845"/>
                <a:gd name="T4" fmla="*/ 2578 w 4763"/>
                <a:gd name="T5" fmla="*/ 29 h 1845"/>
                <a:gd name="T6" fmla="*/ 11 w 4763"/>
                <a:gd name="T7" fmla="*/ 1279 h 1845"/>
                <a:gd name="T8" fmla="*/ 0 w 4763"/>
                <a:gd name="T9" fmla="*/ 1232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57" name="Freeform 13"/>
            <p:cNvSpPr>
              <a:spLocks noChangeArrowheads="1"/>
            </p:cNvSpPr>
            <p:nvPr/>
          </p:nvSpPr>
          <p:spPr bwMode="auto">
            <a:xfrm>
              <a:off x="4251" y="2"/>
              <a:ext cx="1088" cy="2285"/>
            </a:xfrm>
            <a:custGeom>
              <a:avLst/>
              <a:gdLst>
                <a:gd name="T0" fmla="*/ 0 w 1089"/>
                <a:gd name="T1" fmla="*/ 2265 h 2285"/>
                <a:gd name="T2" fmla="*/ 1028 w 1089"/>
                <a:gd name="T3" fmla="*/ 0 h 2285"/>
                <a:gd name="T4" fmla="*/ 1087 w 1089"/>
                <a:gd name="T5" fmla="*/ 0 h 2285"/>
                <a:gd name="T6" fmla="*/ 37 w 1089"/>
                <a:gd name="T7" fmla="*/ 2285 h 2285"/>
                <a:gd name="T8" fmla="*/ 0 w 1089"/>
                <a:gd name="T9" fmla="*/ 2265 h 2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9"/>
                <a:gd name="T16" fmla="*/ 0 h 2285"/>
                <a:gd name="T17" fmla="*/ 1089 w 1089"/>
                <a:gd name="T18" fmla="*/ 2285 h 2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61" name="Rectangle 14"/>
            <p:cNvSpPr>
              <a:spLocks noChangeArrowheads="1"/>
            </p:cNvSpPr>
            <p:nvPr/>
          </p:nvSpPr>
          <p:spPr bwMode="auto">
            <a:xfrm>
              <a:off x="0" y="3919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62" name="Freeform 15"/>
            <p:cNvSpPr>
              <a:spLocks noChangeArrowheads="1"/>
            </p:cNvSpPr>
            <p:nvPr/>
          </p:nvSpPr>
          <p:spPr bwMode="auto">
            <a:xfrm>
              <a:off x="1632" y="3965"/>
              <a:ext cx="1730" cy="382"/>
            </a:xfrm>
            <a:custGeom>
              <a:avLst/>
              <a:gdLst>
                <a:gd name="T0" fmla="*/ 475 w 1737"/>
                <a:gd name="T1" fmla="*/ 0 h 4320"/>
                <a:gd name="T2" fmla="*/ 1670 w 1737"/>
                <a:gd name="T3" fmla="*/ 0 h 4320"/>
                <a:gd name="T4" fmla="*/ 505 w 1737"/>
                <a:gd name="T5" fmla="*/ 0 h 4320"/>
                <a:gd name="T6" fmla="*/ 0 w 1737"/>
                <a:gd name="T7" fmla="*/ 0 h 4320"/>
                <a:gd name="T8" fmla="*/ 475 w 1737"/>
                <a:gd name="T9" fmla="*/ 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7"/>
                <a:gd name="T16" fmla="*/ 0 h 4320"/>
                <a:gd name="T17" fmla="*/ 1737 w 1737"/>
                <a:gd name="T18" fmla="*/ 4320 h 43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63" name="Freeform 16"/>
            <p:cNvSpPr>
              <a:spLocks noChangeArrowheads="1"/>
            </p:cNvSpPr>
            <p:nvPr/>
          </p:nvSpPr>
          <p:spPr bwMode="auto">
            <a:xfrm>
              <a:off x="0" y="3965"/>
              <a:ext cx="1737" cy="381"/>
            </a:xfrm>
            <a:custGeom>
              <a:avLst/>
              <a:gdLst>
                <a:gd name="T0" fmla="*/ 494 w 1737"/>
                <a:gd name="T1" fmla="*/ 0 h 4320"/>
                <a:gd name="T2" fmla="*/ 1737 w 1737"/>
                <a:gd name="T3" fmla="*/ 0 h 4320"/>
                <a:gd name="T4" fmla="*/ 524 w 1737"/>
                <a:gd name="T5" fmla="*/ 0 h 4320"/>
                <a:gd name="T6" fmla="*/ 0 w 1737"/>
                <a:gd name="T7" fmla="*/ 0 h 4320"/>
                <a:gd name="T8" fmla="*/ 494 w 1737"/>
                <a:gd name="T9" fmla="*/ 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7"/>
                <a:gd name="T16" fmla="*/ 0 h 4320"/>
                <a:gd name="T17" fmla="*/ 1737 w 1737"/>
                <a:gd name="T18" fmla="*/ 4320 h 43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64" name="Freeform 17"/>
            <p:cNvSpPr>
              <a:spLocks noChangeArrowheads="1"/>
            </p:cNvSpPr>
            <p:nvPr/>
          </p:nvSpPr>
          <p:spPr bwMode="auto">
            <a:xfrm>
              <a:off x="3744" y="3965"/>
              <a:ext cx="1739" cy="382"/>
            </a:xfrm>
            <a:custGeom>
              <a:avLst/>
              <a:gdLst>
                <a:gd name="T0" fmla="*/ 494 w 1739"/>
                <a:gd name="T1" fmla="*/ 0 h 4420"/>
                <a:gd name="T2" fmla="*/ 1739 w 1739"/>
                <a:gd name="T3" fmla="*/ 0 h 4420"/>
                <a:gd name="T4" fmla="*/ 524 w 1739"/>
                <a:gd name="T5" fmla="*/ 0 h 4420"/>
                <a:gd name="T6" fmla="*/ 0 w 1739"/>
                <a:gd name="T7" fmla="*/ 0 h 4420"/>
                <a:gd name="T8" fmla="*/ 494 w 1739"/>
                <a:gd name="T9" fmla="*/ 0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9"/>
                <a:gd name="T16" fmla="*/ 0 h 4420"/>
                <a:gd name="T17" fmla="*/ 1739 w 1739"/>
                <a:gd name="T18" fmla="*/ 4420 h 4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65" name="Freeform 18"/>
            <p:cNvSpPr>
              <a:spLocks noChangeArrowheads="1"/>
            </p:cNvSpPr>
            <p:nvPr/>
          </p:nvSpPr>
          <p:spPr bwMode="auto">
            <a:xfrm>
              <a:off x="1920" y="3965"/>
              <a:ext cx="2080" cy="381"/>
            </a:xfrm>
            <a:custGeom>
              <a:avLst/>
              <a:gdLst>
                <a:gd name="T0" fmla="*/ 0 w 2080"/>
                <a:gd name="T1" fmla="*/ 0 h 4338"/>
                <a:gd name="T2" fmla="*/ 1870 w 2080"/>
                <a:gd name="T3" fmla="*/ 0 h 4338"/>
                <a:gd name="T4" fmla="*/ 2080 w 2080"/>
                <a:gd name="T5" fmla="*/ 0 h 4338"/>
                <a:gd name="T6" fmla="*/ 1033 w 2080"/>
                <a:gd name="T7" fmla="*/ 0 h 4338"/>
                <a:gd name="T8" fmla="*/ 0 w 2080"/>
                <a:gd name="T9" fmla="*/ 0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0"/>
                <a:gd name="T16" fmla="*/ 0 h 4338"/>
                <a:gd name="T17" fmla="*/ 2080 w 2080"/>
                <a:gd name="T18" fmla="*/ 4338 h 43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66" name="Rectangle 19"/>
            <p:cNvSpPr>
              <a:spLocks noChangeArrowheads="1"/>
            </p:cNvSpPr>
            <p:nvPr/>
          </p:nvSpPr>
          <p:spPr bwMode="auto">
            <a:xfrm>
              <a:off x="0" y="3914"/>
              <a:ext cx="5760" cy="432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Freeform 20"/>
            <p:cNvSpPr>
              <a:spLocks noChangeArrowheads="1"/>
            </p:cNvSpPr>
            <p:nvPr/>
          </p:nvSpPr>
          <p:spPr bwMode="auto">
            <a:xfrm>
              <a:off x="2583" y="3927"/>
              <a:ext cx="1036" cy="420"/>
            </a:xfrm>
            <a:custGeom>
              <a:avLst/>
              <a:gdLst>
                <a:gd name="T0" fmla="*/ 1027 w 1036"/>
                <a:gd name="T1" fmla="*/ 0 h 420"/>
                <a:gd name="T2" fmla="*/ 0 w 1036"/>
                <a:gd name="T3" fmla="*/ 417 h 420"/>
                <a:gd name="T4" fmla="*/ 24 w 1036"/>
                <a:gd name="T5" fmla="*/ 420 h 420"/>
                <a:gd name="T6" fmla="*/ 1036 w 1036"/>
                <a:gd name="T7" fmla="*/ 16 h 420"/>
                <a:gd name="T8" fmla="*/ 1027 w 1036"/>
                <a:gd name="T9" fmla="*/ 0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420"/>
                <a:gd name="T17" fmla="*/ 1036 w 1036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Freeform 21"/>
            <p:cNvSpPr>
              <a:spLocks noChangeArrowheads="1"/>
            </p:cNvSpPr>
            <p:nvPr/>
          </p:nvSpPr>
          <p:spPr bwMode="auto">
            <a:xfrm rot="18897039" flipH="1">
              <a:off x="1692" y="3911"/>
              <a:ext cx="902" cy="370"/>
            </a:xfrm>
            <a:custGeom>
              <a:avLst/>
              <a:gdLst>
                <a:gd name="T0" fmla="*/ 0 w 4763"/>
                <a:gd name="T1" fmla="*/ 72 h 1845"/>
                <a:gd name="T2" fmla="*/ 170 w 4763"/>
                <a:gd name="T3" fmla="*/ 0 h 1845"/>
                <a:gd name="T4" fmla="*/ 171 w 4763"/>
                <a:gd name="T5" fmla="*/ 2 h 1845"/>
                <a:gd name="T6" fmla="*/ 1 w 4763"/>
                <a:gd name="T7" fmla="*/ 75 h 1845"/>
                <a:gd name="T8" fmla="*/ 0 w 4763"/>
                <a:gd name="T9" fmla="*/ 72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Freeform 22"/>
            <p:cNvSpPr>
              <a:spLocks noChangeArrowheads="1"/>
            </p:cNvSpPr>
            <p:nvPr/>
          </p:nvSpPr>
          <p:spPr bwMode="auto">
            <a:xfrm rot="18897039" flipH="1">
              <a:off x="1001" y="3897"/>
              <a:ext cx="879" cy="370"/>
            </a:xfrm>
            <a:custGeom>
              <a:avLst/>
              <a:gdLst>
                <a:gd name="T0" fmla="*/ 0 w 4763"/>
                <a:gd name="T1" fmla="*/ 73 h 1845"/>
                <a:gd name="T2" fmla="*/ 161 w 4763"/>
                <a:gd name="T3" fmla="*/ 0 h 1845"/>
                <a:gd name="T4" fmla="*/ 162 w 4763"/>
                <a:gd name="T5" fmla="*/ 2 h 1845"/>
                <a:gd name="T6" fmla="*/ 1 w 4763"/>
                <a:gd name="T7" fmla="*/ 76 h 1845"/>
                <a:gd name="T8" fmla="*/ 0 w 4763"/>
                <a:gd name="T9" fmla="*/ 73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67" name="Freeform 23"/>
            <p:cNvSpPr>
              <a:spLocks noChangeArrowheads="1"/>
            </p:cNvSpPr>
            <p:nvPr/>
          </p:nvSpPr>
          <p:spPr bwMode="auto">
            <a:xfrm rot="18897039" flipH="1">
              <a:off x="235" y="3890"/>
              <a:ext cx="885" cy="365"/>
            </a:xfrm>
            <a:custGeom>
              <a:avLst/>
              <a:gdLst>
                <a:gd name="T0" fmla="*/ 0 w 4763"/>
                <a:gd name="T1" fmla="*/ 70 h 1845"/>
                <a:gd name="T2" fmla="*/ 164 w 4763"/>
                <a:gd name="T3" fmla="*/ 0 h 1845"/>
                <a:gd name="T4" fmla="*/ 164 w 4763"/>
                <a:gd name="T5" fmla="*/ 2 h 1845"/>
                <a:gd name="T6" fmla="*/ 1 w 4763"/>
                <a:gd name="T7" fmla="*/ 72 h 1845"/>
                <a:gd name="T8" fmla="*/ 0 w 4763"/>
                <a:gd name="T9" fmla="*/ 70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68" name="Freeform 24"/>
            <p:cNvSpPr>
              <a:spLocks noChangeArrowheads="1"/>
            </p:cNvSpPr>
            <p:nvPr/>
          </p:nvSpPr>
          <p:spPr bwMode="auto">
            <a:xfrm flipH="1" flipV="1">
              <a:off x="576" y="3919"/>
              <a:ext cx="3550" cy="432"/>
            </a:xfrm>
            <a:custGeom>
              <a:avLst/>
              <a:gdLst>
                <a:gd name="T0" fmla="*/ 0 w 4763"/>
                <a:gd name="T1" fmla="*/ 97 h 1845"/>
                <a:gd name="T2" fmla="*/ 2634 w 4763"/>
                <a:gd name="T3" fmla="*/ 0 h 1845"/>
                <a:gd name="T4" fmla="*/ 2646 w 4763"/>
                <a:gd name="T5" fmla="*/ 2 h 1845"/>
                <a:gd name="T6" fmla="*/ 11 w 4763"/>
                <a:gd name="T7" fmla="*/ 101 h 1845"/>
                <a:gd name="T8" fmla="*/ 0 w 4763"/>
                <a:gd name="T9" fmla="*/ 97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69" name="Freeform 25"/>
            <p:cNvSpPr>
              <a:spLocks noChangeArrowheads="1"/>
            </p:cNvSpPr>
            <p:nvPr/>
          </p:nvSpPr>
          <p:spPr bwMode="auto">
            <a:xfrm flipH="1" flipV="1">
              <a:off x="240" y="3919"/>
              <a:ext cx="1536" cy="432"/>
            </a:xfrm>
            <a:custGeom>
              <a:avLst/>
              <a:gdLst>
                <a:gd name="T0" fmla="*/ 0 w 4763"/>
                <a:gd name="T1" fmla="*/ 97 h 1845"/>
                <a:gd name="T2" fmla="*/ 493 w 4763"/>
                <a:gd name="T3" fmla="*/ 0 h 1845"/>
                <a:gd name="T4" fmla="*/ 495 w 4763"/>
                <a:gd name="T5" fmla="*/ 2 h 1845"/>
                <a:gd name="T6" fmla="*/ 2 w 4763"/>
                <a:gd name="T7" fmla="*/ 101 h 1845"/>
                <a:gd name="T8" fmla="*/ 0 w 4763"/>
                <a:gd name="T9" fmla="*/ 97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70" name="Freeform 26"/>
            <p:cNvSpPr>
              <a:spLocks noChangeArrowheads="1"/>
            </p:cNvSpPr>
            <p:nvPr/>
          </p:nvSpPr>
          <p:spPr bwMode="auto">
            <a:xfrm flipH="1" flipV="1">
              <a:off x="3036" y="3967"/>
              <a:ext cx="1330" cy="383"/>
            </a:xfrm>
            <a:custGeom>
              <a:avLst/>
              <a:gdLst>
                <a:gd name="T0" fmla="*/ 0 w 4763"/>
                <a:gd name="T1" fmla="*/ 77 h 1845"/>
                <a:gd name="T2" fmla="*/ 370 w 4763"/>
                <a:gd name="T3" fmla="*/ 0 h 1845"/>
                <a:gd name="T4" fmla="*/ 371 w 4763"/>
                <a:gd name="T5" fmla="*/ 2 h 1845"/>
                <a:gd name="T6" fmla="*/ 2 w 4763"/>
                <a:gd name="T7" fmla="*/ 80 h 1845"/>
                <a:gd name="T8" fmla="*/ 0 w 4763"/>
                <a:gd name="T9" fmla="*/ 77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71" name="Freeform 27"/>
            <p:cNvSpPr>
              <a:spLocks noChangeArrowheads="1"/>
            </p:cNvSpPr>
            <p:nvPr/>
          </p:nvSpPr>
          <p:spPr bwMode="auto">
            <a:xfrm flipH="1" flipV="1">
              <a:off x="3984" y="3919"/>
              <a:ext cx="1536" cy="432"/>
            </a:xfrm>
            <a:custGeom>
              <a:avLst/>
              <a:gdLst>
                <a:gd name="T0" fmla="*/ 0 w 4763"/>
                <a:gd name="T1" fmla="*/ 97 h 1845"/>
                <a:gd name="T2" fmla="*/ 493 w 4763"/>
                <a:gd name="T3" fmla="*/ 0 h 1845"/>
                <a:gd name="T4" fmla="*/ 495 w 4763"/>
                <a:gd name="T5" fmla="*/ 2 h 1845"/>
                <a:gd name="T6" fmla="*/ 2 w 4763"/>
                <a:gd name="T7" fmla="*/ 101 h 1845"/>
                <a:gd name="T8" fmla="*/ 0 w 4763"/>
                <a:gd name="T9" fmla="*/ 97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72" name="Freeform 28"/>
            <p:cNvSpPr>
              <a:spLocks noChangeArrowheads="1"/>
            </p:cNvSpPr>
            <p:nvPr/>
          </p:nvSpPr>
          <p:spPr bwMode="auto">
            <a:xfrm flipH="1" flipV="1">
              <a:off x="3456" y="3919"/>
              <a:ext cx="2304" cy="432"/>
            </a:xfrm>
            <a:custGeom>
              <a:avLst/>
              <a:gdLst>
                <a:gd name="T0" fmla="*/ 0 w 4763"/>
                <a:gd name="T1" fmla="*/ 97 h 1845"/>
                <a:gd name="T2" fmla="*/ 1110 w 4763"/>
                <a:gd name="T3" fmla="*/ 0 h 1845"/>
                <a:gd name="T4" fmla="*/ 1115 w 4763"/>
                <a:gd name="T5" fmla="*/ 2 h 1845"/>
                <a:gd name="T6" fmla="*/ 5 w 4763"/>
                <a:gd name="T7" fmla="*/ 101 h 1845"/>
                <a:gd name="T8" fmla="*/ 0 w 4763"/>
                <a:gd name="T9" fmla="*/ 97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73" name="Rectangle 29"/>
            <p:cNvSpPr>
              <a:spLocks noChangeArrowheads="1"/>
            </p:cNvSpPr>
            <p:nvPr/>
          </p:nvSpPr>
          <p:spPr bwMode="auto">
            <a:xfrm>
              <a:off x="0" y="3940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174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8593" y="11931755"/>
            <a:ext cx="2025055" cy="8646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 defTabSz="925805">
              <a:defRPr/>
            </a:pPr>
            <a:endParaRPr lang="en-US"/>
          </a:p>
        </p:txBody>
      </p:sp>
      <p:sp>
        <p:nvSpPr>
          <p:cNvPr id="6175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0986" y="11931755"/>
            <a:ext cx="3077762" cy="8646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 defTabSz="925805">
              <a:defRPr/>
            </a:pPr>
            <a:endParaRPr lang="en-US"/>
          </a:p>
        </p:txBody>
      </p:sp>
      <p:sp>
        <p:nvSpPr>
          <p:cNvPr id="6176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96084" y="11931755"/>
            <a:ext cx="2025055" cy="8646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822"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69">
          <a:solidFill>
            <a:schemeClr val="tx2"/>
          </a:solidFill>
          <a:latin typeface="+mj-lt"/>
          <a:ea typeface="宋体" panose="02010600030101010101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69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69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69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69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5pPr>
      <a:lvl6pPr marL="462903" algn="ctr" rtl="0" eaLnBrk="0" fontAlgn="base" hangingPunct="0">
        <a:spcBef>
          <a:spcPct val="0"/>
        </a:spcBef>
        <a:spcAft>
          <a:spcPct val="0"/>
        </a:spcAft>
        <a:defRPr sz="5669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6pPr>
      <a:lvl7pPr marL="925805" algn="ctr" rtl="0" eaLnBrk="0" fontAlgn="base" hangingPunct="0">
        <a:spcBef>
          <a:spcPct val="0"/>
        </a:spcBef>
        <a:spcAft>
          <a:spcPct val="0"/>
        </a:spcAft>
        <a:defRPr sz="5669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7pPr>
      <a:lvl8pPr marL="1388708" algn="ctr" rtl="0" eaLnBrk="0" fontAlgn="base" hangingPunct="0">
        <a:spcBef>
          <a:spcPct val="0"/>
        </a:spcBef>
        <a:spcAft>
          <a:spcPct val="0"/>
        </a:spcAft>
        <a:defRPr sz="5669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8pPr>
      <a:lvl9pPr marL="1851610" algn="ctr" rtl="0" eaLnBrk="0" fontAlgn="base" hangingPunct="0">
        <a:spcBef>
          <a:spcPct val="0"/>
        </a:spcBef>
        <a:spcAft>
          <a:spcPct val="0"/>
        </a:spcAft>
        <a:defRPr sz="5669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9pPr>
    </p:titleStyle>
    <p:bodyStyle>
      <a:lvl1pPr marL="448758" indent="-448758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3"/>
        </a:buBlip>
        <a:defRPr sz="4151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1pPr>
      <a:lvl2pPr marL="970810" indent="-37289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645">
          <a:solidFill>
            <a:schemeClr val="tx1"/>
          </a:solidFill>
          <a:latin typeface="+mn-lt"/>
          <a:ea typeface="宋体" panose="02010600030101010101" pitchFamily="2" charset="-122"/>
        </a:defRPr>
      </a:lvl2pPr>
      <a:lvl3pPr marL="1494789" indent="-29895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l"/>
        <a:defRPr sz="3138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2092705" indent="-29895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531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690621" indent="-29895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l"/>
        <a:defRPr sz="2531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3153524" indent="-29895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l"/>
        <a:defRPr sz="2531">
          <a:solidFill>
            <a:schemeClr val="tx1"/>
          </a:solidFill>
          <a:latin typeface="+mn-lt"/>
          <a:ea typeface="+mn-ea"/>
        </a:defRPr>
      </a:lvl6pPr>
      <a:lvl7pPr marL="3616426" indent="-29895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l"/>
        <a:defRPr sz="2531">
          <a:solidFill>
            <a:schemeClr val="tx1"/>
          </a:solidFill>
          <a:latin typeface="+mn-lt"/>
          <a:ea typeface="+mn-ea"/>
        </a:defRPr>
      </a:lvl7pPr>
      <a:lvl8pPr marL="4079328" indent="-29895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l"/>
        <a:defRPr sz="2531">
          <a:solidFill>
            <a:schemeClr val="tx1"/>
          </a:solidFill>
          <a:latin typeface="+mn-lt"/>
          <a:ea typeface="+mn-ea"/>
        </a:defRPr>
      </a:lvl8pPr>
      <a:lvl9pPr marL="4542231" indent="-29895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l"/>
        <a:defRPr sz="253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25805" rtl="0" eaLnBrk="1" latinLnBrk="0" hangingPunct="1">
        <a:defRPr sz="1822" kern="1200">
          <a:solidFill>
            <a:schemeClr val="tx1"/>
          </a:solidFill>
          <a:latin typeface="+mn-lt"/>
          <a:ea typeface="+mn-ea"/>
          <a:cs typeface="+mn-cs"/>
        </a:defRPr>
      </a:lvl1pPr>
      <a:lvl2pPr marL="462903" algn="l" defTabSz="925805" rtl="0" eaLnBrk="1" latinLnBrk="0" hangingPunct="1">
        <a:defRPr sz="1822" kern="1200">
          <a:solidFill>
            <a:schemeClr val="tx1"/>
          </a:solidFill>
          <a:latin typeface="+mn-lt"/>
          <a:ea typeface="+mn-ea"/>
          <a:cs typeface="+mn-cs"/>
        </a:defRPr>
      </a:lvl2pPr>
      <a:lvl3pPr marL="925805" algn="l" defTabSz="925805" rtl="0" eaLnBrk="1" latinLnBrk="0" hangingPunct="1">
        <a:defRPr sz="1822" kern="1200">
          <a:solidFill>
            <a:schemeClr val="tx1"/>
          </a:solidFill>
          <a:latin typeface="+mn-lt"/>
          <a:ea typeface="+mn-ea"/>
          <a:cs typeface="+mn-cs"/>
        </a:defRPr>
      </a:lvl3pPr>
      <a:lvl4pPr marL="1388708" algn="l" defTabSz="925805" rtl="0" eaLnBrk="1" latinLnBrk="0" hangingPunct="1">
        <a:defRPr sz="1822" kern="1200">
          <a:solidFill>
            <a:schemeClr val="tx1"/>
          </a:solidFill>
          <a:latin typeface="+mn-lt"/>
          <a:ea typeface="+mn-ea"/>
          <a:cs typeface="+mn-cs"/>
        </a:defRPr>
      </a:lvl4pPr>
      <a:lvl5pPr marL="1851610" algn="l" defTabSz="925805" rtl="0" eaLnBrk="1" latinLnBrk="0" hangingPunct="1">
        <a:defRPr sz="1822" kern="1200">
          <a:solidFill>
            <a:schemeClr val="tx1"/>
          </a:solidFill>
          <a:latin typeface="+mn-lt"/>
          <a:ea typeface="+mn-ea"/>
          <a:cs typeface="+mn-cs"/>
        </a:defRPr>
      </a:lvl5pPr>
      <a:lvl6pPr marL="2314512" algn="l" defTabSz="925805" rtl="0" eaLnBrk="1" latinLnBrk="0" hangingPunct="1">
        <a:defRPr sz="1822" kern="1200">
          <a:solidFill>
            <a:schemeClr val="tx1"/>
          </a:solidFill>
          <a:latin typeface="+mn-lt"/>
          <a:ea typeface="+mn-ea"/>
          <a:cs typeface="+mn-cs"/>
        </a:defRPr>
      </a:lvl6pPr>
      <a:lvl7pPr marL="2777415" algn="l" defTabSz="925805" rtl="0" eaLnBrk="1" latinLnBrk="0" hangingPunct="1">
        <a:defRPr sz="1822" kern="1200">
          <a:solidFill>
            <a:schemeClr val="tx1"/>
          </a:solidFill>
          <a:latin typeface="+mn-lt"/>
          <a:ea typeface="+mn-ea"/>
          <a:cs typeface="+mn-cs"/>
        </a:defRPr>
      </a:lvl7pPr>
      <a:lvl8pPr marL="3240318" algn="l" defTabSz="925805" rtl="0" eaLnBrk="1" latinLnBrk="0" hangingPunct="1">
        <a:defRPr sz="1822" kern="1200">
          <a:solidFill>
            <a:schemeClr val="tx1"/>
          </a:solidFill>
          <a:latin typeface="+mn-lt"/>
          <a:ea typeface="+mn-ea"/>
          <a:cs typeface="+mn-cs"/>
        </a:defRPr>
      </a:lvl8pPr>
      <a:lvl9pPr marL="3703219" algn="l" defTabSz="925805" rtl="0" eaLnBrk="1" latinLnBrk="0" hangingPunct="1">
        <a:defRPr sz="18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/>
          <p:nvPr userDrawn="1"/>
        </p:nvGrpSpPr>
        <p:grpSpPr>
          <a:xfrm>
            <a:off x="0" y="0"/>
            <a:ext cx="9720263" cy="13656262"/>
            <a:chOff x="0" y="0"/>
            <a:chExt cx="5760" cy="4552"/>
          </a:xfrm>
        </p:grpSpPr>
        <p:sp>
          <p:nvSpPr>
            <p:cNvPr id="8198" name="Freeform 3"/>
            <p:cNvSpPr>
              <a:spLocks noChangeArrowheads="1"/>
            </p:cNvSpPr>
            <p:nvPr/>
          </p:nvSpPr>
          <p:spPr bwMode="auto">
            <a:xfrm>
              <a:off x="1632" y="4"/>
              <a:ext cx="1730" cy="4333"/>
            </a:xfrm>
            <a:custGeom>
              <a:avLst/>
              <a:gdLst>
                <a:gd name="T0" fmla="*/ 475 w 1737"/>
                <a:gd name="T1" fmla="*/ 4603 h 4320"/>
                <a:gd name="T2" fmla="*/ 1670 w 1737"/>
                <a:gd name="T3" fmla="*/ 4615 h 4320"/>
                <a:gd name="T4" fmla="*/ 505 w 1737"/>
                <a:gd name="T5" fmla="*/ 0 h 4320"/>
                <a:gd name="T6" fmla="*/ 0 w 1737"/>
                <a:gd name="T7" fmla="*/ 7 h 4320"/>
                <a:gd name="T8" fmla="*/ 475 w 1737"/>
                <a:gd name="T9" fmla="*/ 4603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7"/>
                <a:gd name="T16" fmla="*/ 0 h 4320"/>
                <a:gd name="T17" fmla="*/ 1737 w 1737"/>
                <a:gd name="T18" fmla="*/ 4320 h 43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199" name="Freeform 4"/>
            <p:cNvSpPr>
              <a:spLocks noChangeArrowheads="1"/>
            </p:cNvSpPr>
            <p:nvPr/>
          </p:nvSpPr>
          <p:spPr bwMode="auto">
            <a:xfrm>
              <a:off x="0" y="2"/>
              <a:ext cx="1737" cy="4329"/>
            </a:xfrm>
            <a:custGeom>
              <a:avLst/>
              <a:gdLst>
                <a:gd name="T0" fmla="*/ 494 w 1737"/>
                <a:gd name="T1" fmla="*/ 4507 h 4320"/>
                <a:gd name="T2" fmla="*/ 1737 w 1737"/>
                <a:gd name="T3" fmla="*/ 4518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507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7"/>
                <a:gd name="T16" fmla="*/ 0 h 4320"/>
                <a:gd name="T17" fmla="*/ 1737 w 1737"/>
                <a:gd name="T18" fmla="*/ 4320 h 43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200" name="Freeform 5"/>
            <p:cNvSpPr>
              <a:spLocks noChangeArrowheads="1"/>
            </p:cNvSpPr>
            <p:nvPr/>
          </p:nvSpPr>
          <p:spPr bwMode="auto">
            <a:xfrm>
              <a:off x="3744" y="5"/>
              <a:ext cx="1739" cy="4330"/>
            </a:xfrm>
            <a:custGeom>
              <a:avLst/>
              <a:gdLst>
                <a:gd name="T0" fmla="*/ 494 w 1739"/>
                <a:gd name="T1" fmla="*/ 2808 h 4420"/>
                <a:gd name="T2" fmla="*/ 1739 w 1739"/>
                <a:gd name="T3" fmla="*/ 2812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2808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9"/>
                <a:gd name="T16" fmla="*/ 0 h 4420"/>
                <a:gd name="T17" fmla="*/ 1739 w 1739"/>
                <a:gd name="T18" fmla="*/ 4420 h 4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201" name="Freeform 6"/>
            <p:cNvSpPr>
              <a:spLocks noChangeArrowheads="1"/>
            </p:cNvSpPr>
            <p:nvPr/>
          </p:nvSpPr>
          <p:spPr bwMode="auto">
            <a:xfrm>
              <a:off x="1920" y="0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040 h 4338"/>
                <a:gd name="T4" fmla="*/ 2080 w 2080"/>
                <a:gd name="T5" fmla="*/ 4040 h 4338"/>
                <a:gd name="T6" fmla="*/ 1033 w 2080"/>
                <a:gd name="T7" fmla="*/ 0 h 4338"/>
                <a:gd name="T8" fmla="*/ 0 w 2080"/>
                <a:gd name="T9" fmla="*/ 7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0"/>
                <a:gd name="T16" fmla="*/ 0 h 4338"/>
                <a:gd name="T17" fmla="*/ 2080 w 2080"/>
                <a:gd name="T18" fmla="*/ 4338 h 43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" name="Freeform 7"/>
            <p:cNvSpPr>
              <a:spLocks noChangeArrowheads="1"/>
            </p:cNvSpPr>
            <p:nvPr/>
          </p:nvSpPr>
          <p:spPr bwMode="auto">
            <a:xfrm>
              <a:off x="117" y="106"/>
              <a:ext cx="3504" cy="1536"/>
            </a:xfrm>
            <a:custGeom>
              <a:avLst/>
              <a:gdLst>
                <a:gd name="T0" fmla="*/ 0 w 4763"/>
                <a:gd name="T1" fmla="*/ 1232 h 1845"/>
                <a:gd name="T2" fmla="*/ 2567 w 4763"/>
                <a:gd name="T3" fmla="*/ 0 h 1845"/>
                <a:gd name="T4" fmla="*/ 2578 w 4763"/>
                <a:gd name="T5" fmla="*/ 29 h 1845"/>
                <a:gd name="T6" fmla="*/ 11 w 4763"/>
                <a:gd name="T7" fmla="*/ 1279 h 1845"/>
                <a:gd name="T8" fmla="*/ 0 w 4763"/>
                <a:gd name="T9" fmla="*/ 1232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" name="Freeform 8"/>
            <p:cNvSpPr>
              <a:spLocks noChangeArrowheads="1"/>
            </p:cNvSpPr>
            <p:nvPr/>
          </p:nvSpPr>
          <p:spPr bwMode="auto">
            <a:xfrm rot="2702961" flipH="1">
              <a:off x="810" y="775"/>
              <a:ext cx="2544" cy="1008"/>
            </a:xfrm>
            <a:custGeom>
              <a:avLst/>
              <a:gdLst>
                <a:gd name="T0" fmla="*/ 0 w 4763"/>
                <a:gd name="T1" fmla="*/ 530 h 1845"/>
                <a:gd name="T2" fmla="*/ 1353 w 4763"/>
                <a:gd name="T3" fmla="*/ 0 h 1845"/>
                <a:gd name="T4" fmla="*/ 1359 w 4763"/>
                <a:gd name="T5" fmla="*/ 13 h 1845"/>
                <a:gd name="T6" fmla="*/ 6 w 4763"/>
                <a:gd name="T7" fmla="*/ 551 h 1845"/>
                <a:gd name="T8" fmla="*/ 0 w 4763"/>
                <a:gd name="T9" fmla="*/ 530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Freeform 9"/>
            <p:cNvSpPr>
              <a:spLocks noChangeArrowheads="1"/>
            </p:cNvSpPr>
            <p:nvPr/>
          </p:nvSpPr>
          <p:spPr bwMode="auto">
            <a:xfrm>
              <a:off x="83" y="58"/>
              <a:ext cx="3504" cy="1536"/>
            </a:xfrm>
            <a:custGeom>
              <a:avLst/>
              <a:gdLst>
                <a:gd name="T0" fmla="*/ 0 w 4763"/>
                <a:gd name="T1" fmla="*/ 1232 h 1845"/>
                <a:gd name="T2" fmla="*/ 2567 w 4763"/>
                <a:gd name="T3" fmla="*/ 0 h 1845"/>
                <a:gd name="T4" fmla="*/ 2578 w 4763"/>
                <a:gd name="T5" fmla="*/ 29 h 1845"/>
                <a:gd name="T6" fmla="*/ 11 w 4763"/>
                <a:gd name="T7" fmla="*/ 1279 h 1845"/>
                <a:gd name="T8" fmla="*/ 0 w 4763"/>
                <a:gd name="T9" fmla="*/ 1232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202" name="Freeform 10"/>
            <p:cNvSpPr>
              <a:spLocks noChangeArrowheads="1"/>
            </p:cNvSpPr>
            <p:nvPr/>
          </p:nvSpPr>
          <p:spPr bwMode="auto">
            <a:xfrm rot="18704158">
              <a:off x="-447" y="736"/>
              <a:ext cx="3233" cy="2196"/>
            </a:xfrm>
            <a:custGeom>
              <a:avLst/>
              <a:gdLst>
                <a:gd name="T0" fmla="*/ 0 w 4763"/>
                <a:gd name="T1" fmla="*/ 2526 h 1845"/>
                <a:gd name="T2" fmla="*/ 2185 w 4763"/>
                <a:gd name="T3" fmla="*/ 0 h 1845"/>
                <a:gd name="T4" fmla="*/ 2194 w 4763"/>
                <a:gd name="T5" fmla="*/ 60 h 1845"/>
                <a:gd name="T6" fmla="*/ 10 w 4763"/>
                <a:gd name="T7" fmla="*/ 2621 h 1845"/>
                <a:gd name="T8" fmla="*/ 0 w 4763"/>
                <a:gd name="T9" fmla="*/ 2526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203" name="Freeform 11"/>
            <p:cNvSpPr>
              <a:spLocks noChangeArrowheads="1"/>
            </p:cNvSpPr>
            <p:nvPr/>
          </p:nvSpPr>
          <p:spPr bwMode="auto">
            <a:xfrm rot="19294860">
              <a:off x="1331" y="922"/>
              <a:ext cx="3590" cy="1735"/>
            </a:xfrm>
            <a:custGeom>
              <a:avLst/>
              <a:gdLst>
                <a:gd name="T0" fmla="*/ 0 w 4763"/>
                <a:gd name="T1" fmla="*/ 1572 h 1845"/>
                <a:gd name="T2" fmla="*/ 2695 w 4763"/>
                <a:gd name="T3" fmla="*/ 0 h 1845"/>
                <a:gd name="T4" fmla="*/ 2707 w 4763"/>
                <a:gd name="T5" fmla="*/ 37 h 1845"/>
                <a:gd name="T6" fmla="*/ 11 w 4763"/>
                <a:gd name="T7" fmla="*/ 1632 h 1845"/>
                <a:gd name="T8" fmla="*/ 0 w 4763"/>
                <a:gd name="T9" fmla="*/ 1572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204" name="Freeform 12"/>
            <p:cNvSpPr>
              <a:spLocks noChangeArrowheads="1"/>
            </p:cNvSpPr>
            <p:nvPr/>
          </p:nvSpPr>
          <p:spPr bwMode="auto">
            <a:xfrm rot="2084418" flipH="1">
              <a:off x="1859" y="874"/>
              <a:ext cx="3504" cy="1536"/>
            </a:xfrm>
            <a:custGeom>
              <a:avLst/>
              <a:gdLst>
                <a:gd name="T0" fmla="*/ 0 w 4763"/>
                <a:gd name="T1" fmla="*/ 1232 h 1845"/>
                <a:gd name="T2" fmla="*/ 2567 w 4763"/>
                <a:gd name="T3" fmla="*/ 0 h 1845"/>
                <a:gd name="T4" fmla="*/ 2578 w 4763"/>
                <a:gd name="T5" fmla="*/ 29 h 1845"/>
                <a:gd name="T6" fmla="*/ 11 w 4763"/>
                <a:gd name="T7" fmla="*/ 1279 h 1845"/>
                <a:gd name="T8" fmla="*/ 0 w 4763"/>
                <a:gd name="T9" fmla="*/ 1232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205" name="Freeform 13"/>
            <p:cNvSpPr>
              <a:spLocks noChangeArrowheads="1"/>
            </p:cNvSpPr>
            <p:nvPr/>
          </p:nvSpPr>
          <p:spPr bwMode="auto">
            <a:xfrm>
              <a:off x="4251" y="2"/>
              <a:ext cx="1088" cy="2285"/>
            </a:xfrm>
            <a:custGeom>
              <a:avLst/>
              <a:gdLst>
                <a:gd name="T0" fmla="*/ 0 w 1089"/>
                <a:gd name="T1" fmla="*/ 2265 h 2285"/>
                <a:gd name="T2" fmla="*/ 1028 w 1089"/>
                <a:gd name="T3" fmla="*/ 0 h 2285"/>
                <a:gd name="T4" fmla="*/ 1087 w 1089"/>
                <a:gd name="T5" fmla="*/ 0 h 2285"/>
                <a:gd name="T6" fmla="*/ 37 w 1089"/>
                <a:gd name="T7" fmla="*/ 2285 h 2285"/>
                <a:gd name="T8" fmla="*/ 0 w 1089"/>
                <a:gd name="T9" fmla="*/ 2265 h 2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9"/>
                <a:gd name="T16" fmla="*/ 0 h 2285"/>
                <a:gd name="T17" fmla="*/ 1089 w 1089"/>
                <a:gd name="T18" fmla="*/ 2285 h 2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209" name="Rectangle 14"/>
            <p:cNvSpPr>
              <a:spLocks noChangeArrowheads="1"/>
            </p:cNvSpPr>
            <p:nvPr/>
          </p:nvSpPr>
          <p:spPr bwMode="auto">
            <a:xfrm>
              <a:off x="0" y="3919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210" name="Freeform 15"/>
            <p:cNvSpPr>
              <a:spLocks noChangeArrowheads="1"/>
            </p:cNvSpPr>
            <p:nvPr/>
          </p:nvSpPr>
          <p:spPr bwMode="auto">
            <a:xfrm>
              <a:off x="1632" y="3965"/>
              <a:ext cx="1730" cy="382"/>
            </a:xfrm>
            <a:custGeom>
              <a:avLst/>
              <a:gdLst>
                <a:gd name="T0" fmla="*/ 475 w 1737"/>
                <a:gd name="T1" fmla="*/ 0 h 4320"/>
                <a:gd name="T2" fmla="*/ 1670 w 1737"/>
                <a:gd name="T3" fmla="*/ 0 h 4320"/>
                <a:gd name="T4" fmla="*/ 505 w 1737"/>
                <a:gd name="T5" fmla="*/ 0 h 4320"/>
                <a:gd name="T6" fmla="*/ 0 w 1737"/>
                <a:gd name="T7" fmla="*/ 0 h 4320"/>
                <a:gd name="T8" fmla="*/ 475 w 1737"/>
                <a:gd name="T9" fmla="*/ 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7"/>
                <a:gd name="T16" fmla="*/ 0 h 4320"/>
                <a:gd name="T17" fmla="*/ 1737 w 1737"/>
                <a:gd name="T18" fmla="*/ 4320 h 43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211" name="Freeform 16"/>
            <p:cNvSpPr>
              <a:spLocks noChangeArrowheads="1"/>
            </p:cNvSpPr>
            <p:nvPr/>
          </p:nvSpPr>
          <p:spPr bwMode="auto">
            <a:xfrm>
              <a:off x="0" y="3965"/>
              <a:ext cx="1737" cy="381"/>
            </a:xfrm>
            <a:custGeom>
              <a:avLst/>
              <a:gdLst>
                <a:gd name="T0" fmla="*/ 494 w 1737"/>
                <a:gd name="T1" fmla="*/ 0 h 4320"/>
                <a:gd name="T2" fmla="*/ 1737 w 1737"/>
                <a:gd name="T3" fmla="*/ 0 h 4320"/>
                <a:gd name="T4" fmla="*/ 524 w 1737"/>
                <a:gd name="T5" fmla="*/ 0 h 4320"/>
                <a:gd name="T6" fmla="*/ 0 w 1737"/>
                <a:gd name="T7" fmla="*/ 0 h 4320"/>
                <a:gd name="T8" fmla="*/ 494 w 1737"/>
                <a:gd name="T9" fmla="*/ 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7"/>
                <a:gd name="T16" fmla="*/ 0 h 4320"/>
                <a:gd name="T17" fmla="*/ 1737 w 1737"/>
                <a:gd name="T18" fmla="*/ 4320 h 43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212" name="Freeform 17"/>
            <p:cNvSpPr>
              <a:spLocks noChangeArrowheads="1"/>
            </p:cNvSpPr>
            <p:nvPr/>
          </p:nvSpPr>
          <p:spPr bwMode="auto">
            <a:xfrm>
              <a:off x="3744" y="3965"/>
              <a:ext cx="1739" cy="382"/>
            </a:xfrm>
            <a:custGeom>
              <a:avLst/>
              <a:gdLst>
                <a:gd name="T0" fmla="*/ 494 w 1739"/>
                <a:gd name="T1" fmla="*/ 0 h 4420"/>
                <a:gd name="T2" fmla="*/ 1739 w 1739"/>
                <a:gd name="T3" fmla="*/ 0 h 4420"/>
                <a:gd name="T4" fmla="*/ 524 w 1739"/>
                <a:gd name="T5" fmla="*/ 0 h 4420"/>
                <a:gd name="T6" fmla="*/ 0 w 1739"/>
                <a:gd name="T7" fmla="*/ 0 h 4420"/>
                <a:gd name="T8" fmla="*/ 494 w 1739"/>
                <a:gd name="T9" fmla="*/ 0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9"/>
                <a:gd name="T16" fmla="*/ 0 h 4420"/>
                <a:gd name="T17" fmla="*/ 1739 w 1739"/>
                <a:gd name="T18" fmla="*/ 4420 h 4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213" name="Freeform 18"/>
            <p:cNvSpPr>
              <a:spLocks noChangeArrowheads="1"/>
            </p:cNvSpPr>
            <p:nvPr/>
          </p:nvSpPr>
          <p:spPr bwMode="auto">
            <a:xfrm>
              <a:off x="1920" y="3965"/>
              <a:ext cx="2080" cy="381"/>
            </a:xfrm>
            <a:custGeom>
              <a:avLst/>
              <a:gdLst>
                <a:gd name="T0" fmla="*/ 0 w 2080"/>
                <a:gd name="T1" fmla="*/ 0 h 4338"/>
                <a:gd name="T2" fmla="*/ 1870 w 2080"/>
                <a:gd name="T3" fmla="*/ 0 h 4338"/>
                <a:gd name="T4" fmla="*/ 2080 w 2080"/>
                <a:gd name="T5" fmla="*/ 0 h 4338"/>
                <a:gd name="T6" fmla="*/ 1033 w 2080"/>
                <a:gd name="T7" fmla="*/ 0 h 4338"/>
                <a:gd name="T8" fmla="*/ 0 w 2080"/>
                <a:gd name="T9" fmla="*/ 0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0"/>
                <a:gd name="T16" fmla="*/ 0 h 4338"/>
                <a:gd name="T17" fmla="*/ 2080 w 2080"/>
                <a:gd name="T18" fmla="*/ 4338 h 43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214" name="Rectangle 19"/>
            <p:cNvSpPr>
              <a:spLocks noChangeArrowheads="1"/>
            </p:cNvSpPr>
            <p:nvPr/>
          </p:nvSpPr>
          <p:spPr bwMode="auto">
            <a:xfrm>
              <a:off x="0" y="3914"/>
              <a:ext cx="5760" cy="432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Freeform 20"/>
            <p:cNvSpPr>
              <a:spLocks noChangeArrowheads="1"/>
            </p:cNvSpPr>
            <p:nvPr/>
          </p:nvSpPr>
          <p:spPr bwMode="auto">
            <a:xfrm>
              <a:off x="2583" y="3927"/>
              <a:ext cx="1036" cy="420"/>
            </a:xfrm>
            <a:custGeom>
              <a:avLst/>
              <a:gdLst>
                <a:gd name="T0" fmla="*/ 1027 w 1036"/>
                <a:gd name="T1" fmla="*/ 0 h 420"/>
                <a:gd name="T2" fmla="*/ 0 w 1036"/>
                <a:gd name="T3" fmla="*/ 417 h 420"/>
                <a:gd name="T4" fmla="*/ 24 w 1036"/>
                <a:gd name="T5" fmla="*/ 420 h 420"/>
                <a:gd name="T6" fmla="*/ 1036 w 1036"/>
                <a:gd name="T7" fmla="*/ 16 h 420"/>
                <a:gd name="T8" fmla="*/ 1027 w 1036"/>
                <a:gd name="T9" fmla="*/ 0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420"/>
                <a:gd name="T17" fmla="*/ 1036 w 1036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Freeform 21"/>
            <p:cNvSpPr>
              <a:spLocks noChangeArrowheads="1"/>
            </p:cNvSpPr>
            <p:nvPr/>
          </p:nvSpPr>
          <p:spPr bwMode="auto">
            <a:xfrm rot="18897039" flipH="1">
              <a:off x="1692" y="3911"/>
              <a:ext cx="902" cy="370"/>
            </a:xfrm>
            <a:custGeom>
              <a:avLst/>
              <a:gdLst>
                <a:gd name="T0" fmla="*/ 0 w 4763"/>
                <a:gd name="T1" fmla="*/ 72 h 1845"/>
                <a:gd name="T2" fmla="*/ 170 w 4763"/>
                <a:gd name="T3" fmla="*/ 0 h 1845"/>
                <a:gd name="T4" fmla="*/ 171 w 4763"/>
                <a:gd name="T5" fmla="*/ 2 h 1845"/>
                <a:gd name="T6" fmla="*/ 1 w 4763"/>
                <a:gd name="T7" fmla="*/ 75 h 1845"/>
                <a:gd name="T8" fmla="*/ 0 w 4763"/>
                <a:gd name="T9" fmla="*/ 72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Freeform 22"/>
            <p:cNvSpPr>
              <a:spLocks noChangeArrowheads="1"/>
            </p:cNvSpPr>
            <p:nvPr/>
          </p:nvSpPr>
          <p:spPr bwMode="auto">
            <a:xfrm rot="18897039" flipH="1">
              <a:off x="1001" y="3897"/>
              <a:ext cx="879" cy="370"/>
            </a:xfrm>
            <a:custGeom>
              <a:avLst/>
              <a:gdLst>
                <a:gd name="T0" fmla="*/ 0 w 4763"/>
                <a:gd name="T1" fmla="*/ 73 h 1845"/>
                <a:gd name="T2" fmla="*/ 161 w 4763"/>
                <a:gd name="T3" fmla="*/ 0 h 1845"/>
                <a:gd name="T4" fmla="*/ 162 w 4763"/>
                <a:gd name="T5" fmla="*/ 2 h 1845"/>
                <a:gd name="T6" fmla="*/ 1 w 4763"/>
                <a:gd name="T7" fmla="*/ 76 h 1845"/>
                <a:gd name="T8" fmla="*/ 0 w 4763"/>
                <a:gd name="T9" fmla="*/ 73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215" name="Freeform 23"/>
            <p:cNvSpPr>
              <a:spLocks noChangeArrowheads="1"/>
            </p:cNvSpPr>
            <p:nvPr/>
          </p:nvSpPr>
          <p:spPr bwMode="auto">
            <a:xfrm rot="18897039" flipH="1">
              <a:off x="235" y="3890"/>
              <a:ext cx="885" cy="365"/>
            </a:xfrm>
            <a:custGeom>
              <a:avLst/>
              <a:gdLst>
                <a:gd name="T0" fmla="*/ 0 w 4763"/>
                <a:gd name="T1" fmla="*/ 70 h 1845"/>
                <a:gd name="T2" fmla="*/ 164 w 4763"/>
                <a:gd name="T3" fmla="*/ 0 h 1845"/>
                <a:gd name="T4" fmla="*/ 164 w 4763"/>
                <a:gd name="T5" fmla="*/ 2 h 1845"/>
                <a:gd name="T6" fmla="*/ 1 w 4763"/>
                <a:gd name="T7" fmla="*/ 72 h 1845"/>
                <a:gd name="T8" fmla="*/ 0 w 4763"/>
                <a:gd name="T9" fmla="*/ 70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216" name="Freeform 24"/>
            <p:cNvSpPr>
              <a:spLocks noChangeArrowheads="1"/>
            </p:cNvSpPr>
            <p:nvPr/>
          </p:nvSpPr>
          <p:spPr bwMode="auto">
            <a:xfrm flipH="1" flipV="1">
              <a:off x="576" y="3919"/>
              <a:ext cx="3550" cy="432"/>
            </a:xfrm>
            <a:custGeom>
              <a:avLst/>
              <a:gdLst>
                <a:gd name="T0" fmla="*/ 0 w 4763"/>
                <a:gd name="T1" fmla="*/ 97 h 1845"/>
                <a:gd name="T2" fmla="*/ 2634 w 4763"/>
                <a:gd name="T3" fmla="*/ 0 h 1845"/>
                <a:gd name="T4" fmla="*/ 2646 w 4763"/>
                <a:gd name="T5" fmla="*/ 2 h 1845"/>
                <a:gd name="T6" fmla="*/ 11 w 4763"/>
                <a:gd name="T7" fmla="*/ 101 h 1845"/>
                <a:gd name="T8" fmla="*/ 0 w 4763"/>
                <a:gd name="T9" fmla="*/ 97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217" name="Freeform 25"/>
            <p:cNvSpPr>
              <a:spLocks noChangeArrowheads="1"/>
            </p:cNvSpPr>
            <p:nvPr/>
          </p:nvSpPr>
          <p:spPr bwMode="auto">
            <a:xfrm flipH="1" flipV="1">
              <a:off x="240" y="3919"/>
              <a:ext cx="1536" cy="432"/>
            </a:xfrm>
            <a:custGeom>
              <a:avLst/>
              <a:gdLst>
                <a:gd name="T0" fmla="*/ 0 w 4763"/>
                <a:gd name="T1" fmla="*/ 97 h 1845"/>
                <a:gd name="T2" fmla="*/ 493 w 4763"/>
                <a:gd name="T3" fmla="*/ 0 h 1845"/>
                <a:gd name="T4" fmla="*/ 495 w 4763"/>
                <a:gd name="T5" fmla="*/ 2 h 1845"/>
                <a:gd name="T6" fmla="*/ 2 w 4763"/>
                <a:gd name="T7" fmla="*/ 101 h 1845"/>
                <a:gd name="T8" fmla="*/ 0 w 4763"/>
                <a:gd name="T9" fmla="*/ 97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218" name="Freeform 26"/>
            <p:cNvSpPr>
              <a:spLocks noChangeArrowheads="1"/>
            </p:cNvSpPr>
            <p:nvPr/>
          </p:nvSpPr>
          <p:spPr bwMode="auto">
            <a:xfrm flipH="1" flipV="1">
              <a:off x="3036" y="3967"/>
              <a:ext cx="1330" cy="383"/>
            </a:xfrm>
            <a:custGeom>
              <a:avLst/>
              <a:gdLst>
                <a:gd name="T0" fmla="*/ 0 w 4763"/>
                <a:gd name="T1" fmla="*/ 77 h 1845"/>
                <a:gd name="T2" fmla="*/ 370 w 4763"/>
                <a:gd name="T3" fmla="*/ 0 h 1845"/>
                <a:gd name="T4" fmla="*/ 371 w 4763"/>
                <a:gd name="T5" fmla="*/ 2 h 1845"/>
                <a:gd name="T6" fmla="*/ 2 w 4763"/>
                <a:gd name="T7" fmla="*/ 80 h 1845"/>
                <a:gd name="T8" fmla="*/ 0 w 4763"/>
                <a:gd name="T9" fmla="*/ 77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219" name="Freeform 27"/>
            <p:cNvSpPr>
              <a:spLocks noChangeArrowheads="1"/>
            </p:cNvSpPr>
            <p:nvPr/>
          </p:nvSpPr>
          <p:spPr bwMode="auto">
            <a:xfrm flipH="1" flipV="1">
              <a:off x="3984" y="3919"/>
              <a:ext cx="1536" cy="432"/>
            </a:xfrm>
            <a:custGeom>
              <a:avLst/>
              <a:gdLst>
                <a:gd name="T0" fmla="*/ 0 w 4763"/>
                <a:gd name="T1" fmla="*/ 97 h 1845"/>
                <a:gd name="T2" fmla="*/ 493 w 4763"/>
                <a:gd name="T3" fmla="*/ 0 h 1845"/>
                <a:gd name="T4" fmla="*/ 495 w 4763"/>
                <a:gd name="T5" fmla="*/ 2 h 1845"/>
                <a:gd name="T6" fmla="*/ 2 w 4763"/>
                <a:gd name="T7" fmla="*/ 101 h 1845"/>
                <a:gd name="T8" fmla="*/ 0 w 4763"/>
                <a:gd name="T9" fmla="*/ 97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220" name="Freeform 28"/>
            <p:cNvSpPr>
              <a:spLocks noChangeArrowheads="1"/>
            </p:cNvSpPr>
            <p:nvPr/>
          </p:nvSpPr>
          <p:spPr bwMode="auto">
            <a:xfrm flipH="1" flipV="1">
              <a:off x="3456" y="3919"/>
              <a:ext cx="2304" cy="432"/>
            </a:xfrm>
            <a:custGeom>
              <a:avLst/>
              <a:gdLst>
                <a:gd name="T0" fmla="*/ 0 w 4763"/>
                <a:gd name="T1" fmla="*/ 97 h 1845"/>
                <a:gd name="T2" fmla="*/ 1110 w 4763"/>
                <a:gd name="T3" fmla="*/ 0 h 1845"/>
                <a:gd name="T4" fmla="*/ 1115 w 4763"/>
                <a:gd name="T5" fmla="*/ 2 h 1845"/>
                <a:gd name="T6" fmla="*/ 5 w 4763"/>
                <a:gd name="T7" fmla="*/ 101 h 1845"/>
                <a:gd name="T8" fmla="*/ 0 w 4763"/>
                <a:gd name="T9" fmla="*/ 97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221" name="Rectangle 29"/>
            <p:cNvSpPr>
              <a:spLocks noChangeArrowheads="1"/>
            </p:cNvSpPr>
            <p:nvPr/>
          </p:nvSpPr>
          <p:spPr bwMode="auto">
            <a:xfrm>
              <a:off x="0" y="3940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8222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8593" y="11931755"/>
            <a:ext cx="2025055" cy="8646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 defTabSz="925805">
              <a:defRPr/>
            </a:pPr>
            <a:endParaRPr lang="en-US"/>
          </a:p>
        </p:txBody>
      </p:sp>
      <p:sp>
        <p:nvSpPr>
          <p:cNvPr id="8223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0986" y="11931755"/>
            <a:ext cx="3077762" cy="8646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 defTabSz="925805">
              <a:defRPr/>
            </a:pPr>
            <a:endParaRPr lang="en-US"/>
          </a:p>
        </p:txBody>
      </p:sp>
      <p:sp>
        <p:nvSpPr>
          <p:cNvPr id="8224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96084" y="11931755"/>
            <a:ext cx="2025055" cy="8646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822"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69">
          <a:solidFill>
            <a:schemeClr val="tx2"/>
          </a:solidFill>
          <a:latin typeface="+mj-lt"/>
          <a:ea typeface="宋体" panose="02010600030101010101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69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69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69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69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5pPr>
      <a:lvl6pPr marL="462903" algn="ctr" rtl="0" eaLnBrk="0" fontAlgn="base" hangingPunct="0">
        <a:spcBef>
          <a:spcPct val="0"/>
        </a:spcBef>
        <a:spcAft>
          <a:spcPct val="0"/>
        </a:spcAft>
        <a:defRPr sz="5669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6pPr>
      <a:lvl7pPr marL="925805" algn="ctr" rtl="0" eaLnBrk="0" fontAlgn="base" hangingPunct="0">
        <a:spcBef>
          <a:spcPct val="0"/>
        </a:spcBef>
        <a:spcAft>
          <a:spcPct val="0"/>
        </a:spcAft>
        <a:defRPr sz="5669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7pPr>
      <a:lvl8pPr marL="1388708" algn="ctr" rtl="0" eaLnBrk="0" fontAlgn="base" hangingPunct="0">
        <a:spcBef>
          <a:spcPct val="0"/>
        </a:spcBef>
        <a:spcAft>
          <a:spcPct val="0"/>
        </a:spcAft>
        <a:defRPr sz="5669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8pPr>
      <a:lvl9pPr marL="1851610" algn="ctr" rtl="0" eaLnBrk="0" fontAlgn="base" hangingPunct="0">
        <a:spcBef>
          <a:spcPct val="0"/>
        </a:spcBef>
        <a:spcAft>
          <a:spcPct val="0"/>
        </a:spcAft>
        <a:defRPr sz="5669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9pPr>
    </p:titleStyle>
    <p:bodyStyle>
      <a:lvl1pPr marL="448758" indent="-448758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3"/>
        </a:buBlip>
        <a:defRPr sz="4151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1pPr>
      <a:lvl2pPr marL="970810" indent="-37289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645">
          <a:solidFill>
            <a:schemeClr val="tx1"/>
          </a:solidFill>
          <a:latin typeface="+mn-lt"/>
          <a:ea typeface="宋体" panose="02010600030101010101" pitchFamily="2" charset="-122"/>
        </a:defRPr>
      </a:lvl2pPr>
      <a:lvl3pPr marL="1494789" indent="-29895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l"/>
        <a:defRPr sz="3138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2092705" indent="-29895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531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690621" indent="-29895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l"/>
        <a:defRPr sz="2531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3153524" indent="-29895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l"/>
        <a:defRPr sz="2531">
          <a:solidFill>
            <a:schemeClr val="tx1"/>
          </a:solidFill>
          <a:latin typeface="+mn-lt"/>
          <a:ea typeface="+mn-ea"/>
        </a:defRPr>
      </a:lvl6pPr>
      <a:lvl7pPr marL="3616426" indent="-29895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l"/>
        <a:defRPr sz="2531">
          <a:solidFill>
            <a:schemeClr val="tx1"/>
          </a:solidFill>
          <a:latin typeface="+mn-lt"/>
          <a:ea typeface="+mn-ea"/>
        </a:defRPr>
      </a:lvl7pPr>
      <a:lvl8pPr marL="4079328" indent="-29895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l"/>
        <a:defRPr sz="2531">
          <a:solidFill>
            <a:schemeClr val="tx1"/>
          </a:solidFill>
          <a:latin typeface="+mn-lt"/>
          <a:ea typeface="+mn-ea"/>
        </a:defRPr>
      </a:lvl8pPr>
      <a:lvl9pPr marL="4542231" indent="-29895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l"/>
        <a:defRPr sz="253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25805" rtl="0" eaLnBrk="1" latinLnBrk="0" hangingPunct="1">
        <a:defRPr sz="1822" kern="1200">
          <a:solidFill>
            <a:schemeClr val="tx1"/>
          </a:solidFill>
          <a:latin typeface="+mn-lt"/>
          <a:ea typeface="+mn-ea"/>
          <a:cs typeface="+mn-cs"/>
        </a:defRPr>
      </a:lvl1pPr>
      <a:lvl2pPr marL="462903" algn="l" defTabSz="925805" rtl="0" eaLnBrk="1" latinLnBrk="0" hangingPunct="1">
        <a:defRPr sz="1822" kern="1200">
          <a:solidFill>
            <a:schemeClr val="tx1"/>
          </a:solidFill>
          <a:latin typeface="+mn-lt"/>
          <a:ea typeface="+mn-ea"/>
          <a:cs typeface="+mn-cs"/>
        </a:defRPr>
      </a:lvl2pPr>
      <a:lvl3pPr marL="925805" algn="l" defTabSz="925805" rtl="0" eaLnBrk="1" latinLnBrk="0" hangingPunct="1">
        <a:defRPr sz="1822" kern="1200">
          <a:solidFill>
            <a:schemeClr val="tx1"/>
          </a:solidFill>
          <a:latin typeface="+mn-lt"/>
          <a:ea typeface="+mn-ea"/>
          <a:cs typeface="+mn-cs"/>
        </a:defRPr>
      </a:lvl3pPr>
      <a:lvl4pPr marL="1388708" algn="l" defTabSz="925805" rtl="0" eaLnBrk="1" latinLnBrk="0" hangingPunct="1">
        <a:defRPr sz="1822" kern="1200">
          <a:solidFill>
            <a:schemeClr val="tx1"/>
          </a:solidFill>
          <a:latin typeface="+mn-lt"/>
          <a:ea typeface="+mn-ea"/>
          <a:cs typeface="+mn-cs"/>
        </a:defRPr>
      </a:lvl4pPr>
      <a:lvl5pPr marL="1851610" algn="l" defTabSz="925805" rtl="0" eaLnBrk="1" latinLnBrk="0" hangingPunct="1">
        <a:defRPr sz="1822" kern="1200">
          <a:solidFill>
            <a:schemeClr val="tx1"/>
          </a:solidFill>
          <a:latin typeface="+mn-lt"/>
          <a:ea typeface="+mn-ea"/>
          <a:cs typeface="+mn-cs"/>
        </a:defRPr>
      </a:lvl5pPr>
      <a:lvl6pPr marL="2314512" algn="l" defTabSz="925805" rtl="0" eaLnBrk="1" latinLnBrk="0" hangingPunct="1">
        <a:defRPr sz="1822" kern="1200">
          <a:solidFill>
            <a:schemeClr val="tx1"/>
          </a:solidFill>
          <a:latin typeface="+mn-lt"/>
          <a:ea typeface="+mn-ea"/>
          <a:cs typeface="+mn-cs"/>
        </a:defRPr>
      </a:lvl6pPr>
      <a:lvl7pPr marL="2777415" algn="l" defTabSz="925805" rtl="0" eaLnBrk="1" latinLnBrk="0" hangingPunct="1">
        <a:defRPr sz="1822" kern="1200">
          <a:solidFill>
            <a:schemeClr val="tx1"/>
          </a:solidFill>
          <a:latin typeface="+mn-lt"/>
          <a:ea typeface="+mn-ea"/>
          <a:cs typeface="+mn-cs"/>
        </a:defRPr>
      </a:lvl7pPr>
      <a:lvl8pPr marL="3240318" algn="l" defTabSz="925805" rtl="0" eaLnBrk="1" latinLnBrk="0" hangingPunct="1">
        <a:defRPr sz="1822" kern="1200">
          <a:solidFill>
            <a:schemeClr val="tx1"/>
          </a:solidFill>
          <a:latin typeface="+mn-lt"/>
          <a:ea typeface="+mn-ea"/>
          <a:cs typeface="+mn-cs"/>
        </a:defRPr>
      </a:lvl8pPr>
      <a:lvl9pPr marL="3703219" algn="l" defTabSz="925805" rtl="0" eaLnBrk="1" latinLnBrk="0" hangingPunct="1">
        <a:defRPr sz="18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/>
          <p:nvPr userDrawn="1"/>
        </p:nvGrpSpPr>
        <p:grpSpPr>
          <a:xfrm>
            <a:off x="0" y="0"/>
            <a:ext cx="9720263" cy="13656262"/>
            <a:chOff x="0" y="0"/>
            <a:chExt cx="5760" cy="4552"/>
          </a:xfrm>
        </p:grpSpPr>
        <p:sp>
          <p:nvSpPr>
            <p:cNvPr id="9222" name="Freeform 3"/>
            <p:cNvSpPr>
              <a:spLocks noChangeArrowheads="1"/>
            </p:cNvSpPr>
            <p:nvPr/>
          </p:nvSpPr>
          <p:spPr bwMode="auto">
            <a:xfrm>
              <a:off x="1632" y="4"/>
              <a:ext cx="1730" cy="4333"/>
            </a:xfrm>
            <a:custGeom>
              <a:avLst/>
              <a:gdLst>
                <a:gd name="T0" fmla="*/ 475 w 1737"/>
                <a:gd name="T1" fmla="*/ 4603 h 4320"/>
                <a:gd name="T2" fmla="*/ 1670 w 1737"/>
                <a:gd name="T3" fmla="*/ 4615 h 4320"/>
                <a:gd name="T4" fmla="*/ 505 w 1737"/>
                <a:gd name="T5" fmla="*/ 0 h 4320"/>
                <a:gd name="T6" fmla="*/ 0 w 1737"/>
                <a:gd name="T7" fmla="*/ 7 h 4320"/>
                <a:gd name="T8" fmla="*/ 475 w 1737"/>
                <a:gd name="T9" fmla="*/ 4603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7"/>
                <a:gd name="T16" fmla="*/ 0 h 4320"/>
                <a:gd name="T17" fmla="*/ 1737 w 1737"/>
                <a:gd name="T18" fmla="*/ 4320 h 43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223" name="Freeform 4"/>
            <p:cNvSpPr>
              <a:spLocks noChangeArrowheads="1"/>
            </p:cNvSpPr>
            <p:nvPr/>
          </p:nvSpPr>
          <p:spPr bwMode="auto">
            <a:xfrm>
              <a:off x="0" y="2"/>
              <a:ext cx="1737" cy="4329"/>
            </a:xfrm>
            <a:custGeom>
              <a:avLst/>
              <a:gdLst>
                <a:gd name="T0" fmla="*/ 494 w 1737"/>
                <a:gd name="T1" fmla="*/ 4507 h 4320"/>
                <a:gd name="T2" fmla="*/ 1737 w 1737"/>
                <a:gd name="T3" fmla="*/ 4518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507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7"/>
                <a:gd name="T16" fmla="*/ 0 h 4320"/>
                <a:gd name="T17" fmla="*/ 1737 w 1737"/>
                <a:gd name="T18" fmla="*/ 4320 h 43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224" name="Freeform 5"/>
            <p:cNvSpPr>
              <a:spLocks noChangeArrowheads="1"/>
            </p:cNvSpPr>
            <p:nvPr/>
          </p:nvSpPr>
          <p:spPr bwMode="auto">
            <a:xfrm>
              <a:off x="3744" y="5"/>
              <a:ext cx="1739" cy="4330"/>
            </a:xfrm>
            <a:custGeom>
              <a:avLst/>
              <a:gdLst>
                <a:gd name="T0" fmla="*/ 494 w 1739"/>
                <a:gd name="T1" fmla="*/ 2808 h 4420"/>
                <a:gd name="T2" fmla="*/ 1739 w 1739"/>
                <a:gd name="T3" fmla="*/ 2812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2808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9"/>
                <a:gd name="T16" fmla="*/ 0 h 4420"/>
                <a:gd name="T17" fmla="*/ 1739 w 1739"/>
                <a:gd name="T18" fmla="*/ 4420 h 4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225" name="Freeform 6"/>
            <p:cNvSpPr>
              <a:spLocks noChangeArrowheads="1"/>
            </p:cNvSpPr>
            <p:nvPr/>
          </p:nvSpPr>
          <p:spPr bwMode="auto">
            <a:xfrm>
              <a:off x="1920" y="0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040 h 4338"/>
                <a:gd name="T4" fmla="*/ 2080 w 2080"/>
                <a:gd name="T5" fmla="*/ 4040 h 4338"/>
                <a:gd name="T6" fmla="*/ 1033 w 2080"/>
                <a:gd name="T7" fmla="*/ 0 h 4338"/>
                <a:gd name="T8" fmla="*/ 0 w 2080"/>
                <a:gd name="T9" fmla="*/ 7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0"/>
                <a:gd name="T16" fmla="*/ 0 h 4338"/>
                <a:gd name="T17" fmla="*/ 2080 w 2080"/>
                <a:gd name="T18" fmla="*/ 4338 h 43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" name="Freeform 7"/>
            <p:cNvSpPr>
              <a:spLocks noChangeArrowheads="1"/>
            </p:cNvSpPr>
            <p:nvPr/>
          </p:nvSpPr>
          <p:spPr bwMode="auto">
            <a:xfrm>
              <a:off x="117" y="106"/>
              <a:ext cx="3504" cy="1536"/>
            </a:xfrm>
            <a:custGeom>
              <a:avLst/>
              <a:gdLst>
                <a:gd name="T0" fmla="*/ 0 w 4763"/>
                <a:gd name="T1" fmla="*/ 1232 h 1845"/>
                <a:gd name="T2" fmla="*/ 2567 w 4763"/>
                <a:gd name="T3" fmla="*/ 0 h 1845"/>
                <a:gd name="T4" fmla="*/ 2578 w 4763"/>
                <a:gd name="T5" fmla="*/ 29 h 1845"/>
                <a:gd name="T6" fmla="*/ 11 w 4763"/>
                <a:gd name="T7" fmla="*/ 1279 h 1845"/>
                <a:gd name="T8" fmla="*/ 0 w 4763"/>
                <a:gd name="T9" fmla="*/ 1232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" name="Freeform 8"/>
            <p:cNvSpPr>
              <a:spLocks noChangeArrowheads="1"/>
            </p:cNvSpPr>
            <p:nvPr/>
          </p:nvSpPr>
          <p:spPr bwMode="auto">
            <a:xfrm rot="2702961" flipH="1">
              <a:off x="810" y="775"/>
              <a:ext cx="2544" cy="1008"/>
            </a:xfrm>
            <a:custGeom>
              <a:avLst/>
              <a:gdLst>
                <a:gd name="T0" fmla="*/ 0 w 4763"/>
                <a:gd name="T1" fmla="*/ 530 h 1845"/>
                <a:gd name="T2" fmla="*/ 1353 w 4763"/>
                <a:gd name="T3" fmla="*/ 0 h 1845"/>
                <a:gd name="T4" fmla="*/ 1359 w 4763"/>
                <a:gd name="T5" fmla="*/ 13 h 1845"/>
                <a:gd name="T6" fmla="*/ 6 w 4763"/>
                <a:gd name="T7" fmla="*/ 551 h 1845"/>
                <a:gd name="T8" fmla="*/ 0 w 4763"/>
                <a:gd name="T9" fmla="*/ 530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Freeform 9"/>
            <p:cNvSpPr>
              <a:spLocks noChangeArrowheads="1"/>
            </p:cNvSpPr>
            <p:nvPr/>
          </p:nvSpPr>
          <p:spPr bwMode="auto">
            <a:xfrm>
              <a:off x="83" y="58"/>
              <a:ext cx="3504" cy="1536"/>
            </a:xfrm>
            <a:custGeom>
              <a:avLst/>
              <a:gdLst>
                <a:gd name="T0" fmla="*/ 0 w 4763"/>
                <a:gd name="T1" fmla="*/ 1232 h 1845"/>
                <a:gd name="T2" fmla="*/ 2567 w 4763"/>
                <a:gd name="T3" fmla="*/ 0 h 1845"/>
                <a:gd name="T4" fmla="*/ 2578 w 4763"/>
                <a:gd name="T5" fmla="*/ 29 h 1845"/>
                <a:gd name="T6" fmla="*/ 11 w 4763"/>
                <a:gd name="T7" fmla="*/ 1279 h 1845"/>
                <a:gd name="T8" fmla="*/ 0 w 4763"/>
                <a:gd name="T9" fmla="*/ 1232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226" name="Freeform 10"/>
            <p:cNvSpPr>
              <a:spLocks noChangeArrowheads="1"/>
            </p:cNvSpPr>
            <p:nvPr/>
          </p:nvSpPr>
          <p:spPr bwMode="auto">
            <a:xfrm rot="18704158">
              <a:off x="-447" y="736"/>
              <a:ext cx="3233" cy="2196"/>
            </a:xfrm>
            <a:custGeom>
              <a:avLst/>
              <a:gdLst>
                <a:gd name="T0" fmla="*/ 0 w 4763"/>
                <a:gd name="T1" fmla="*/ 2526 h 1845"/>
                <a:gd name="T2" fmla="*/ 2185 w 4763"/>
                <a:gd name="T3" fmla="*/ 0 h 1845"/>
                <a:gd name="T4" fmla="*/ 2194 w 4763"/>
                <a:gd name="T5" fmla="*/ 60 h 1845"/>
                <a:gd name="T6" fmla="*/ 10 w 4763"/>
                <a:gd name="T7" fmla="*/ 2621 h 1845"/>
                <a:gd name="T8" fmla="*/ 0 w 4763"/>
                <a:gd name="T9" fmla="*/ 2526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227" name="Freeform 11"/>
            <p:cNvSpPr>
              <a:spLocks noChangeArrowheads="1"/>
            </p:cNvSpPr>
            <p:nvPr/>
          </p:nvSpPr>
          <p:spPr bwMode="auto">
            <a:xfrm rot="19294860">
              <a:off x="1331" y="922"/>
              <a:ext cx="3590" cy="1735"/>
            </a:xfrm>
            <a:custGeom>
              <a:avLst/>
              <a:gdLst>
                <a:gd name="T0" fmla="*/ 0 w 4763"/>
                <a:gd name="T1" fmla="*/ 1572 h 1845"/>
                <a:gd name="T2" fmla="*/ 2695 w 4763"/>
                <a:gd name="T3" fmla="*/ 0 h 1845"/>
                <a:gd name="T4" fmla="*/ 2707 w 4763"/>
                <a:gd name="T5" fmla="*/ 37 h 1845"/>
                <a:gd name="T6" fmla="*/ 11 w 4763"/>
                <a:gd name="T7" fmla="*/ 1632 h 1845"/>
                <a:gd name="T8" fmla="*/ 0 w 4763"/>
                <a:gd name="T9" fmla="*/ 1572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228" name="Freeform 12"/>
            <p:cNvSpPr>
              <a:spLocks noChangeArrowheads="1"/>
            </p:cNvSpPr>
            <p:nvPr/>
          </p:nvSpPr>
          <p:spPr bwMode="auto">
            <a:xfrm rot="2084418" flipH="1">
              <a:off x="1859" y="874"/>
              <a:ext cx="3504" cy="1536"/>
            </a:xfrm>
            <a:custGeom>
              <a:avLst/>
              <a:gdLst>
                <a:gd name="T0" fmla="*/ 0 w 4763"/>
                <a:gd name="T1" fmla="*/ 1232 h 1845"/>
                <a:gd name="T2" fmla="*/ 2567 w 4763"/>
                <a:gd name="T3" fmla="*/ 0 h 1845"/>
                <a:gd name="T4" fmla="*/ 2578 w 4763"/>
                <a:gd name="T5" fmla="*/ 29 h 1845"/>
                <a:gd name="T6" fmla="*/ 11 w 4763"/>
                <a:gd name="T7" fmla="*/ 1279 h 1845"/>
                <a:gd name="T8" fmla="*/ 0 w 4763"/>
                <a:gd name="T9" fmla="*/ 1232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229" name="Freeform 13"/>
            <p:cNvSpPr>
              <a:spLocks noChangeArrowheads="1"/>
            </p:cNvSpPr>
            <p:nvPr/>
          </p:nvSpPr>
          <p:spPr bwMode="auto">
            <a:xfrm>
              <a:off x="4251" y="2"/>
              <a:ext cx="1088" cy="2285"/>
            </a:xfrm>
            <a:custGeom>
              <a:avLst/>
              <a:gdLst>
                <a:gd name="T0" fmla="*/ 0 w 1089"/>
                <a:gd name="T1" fmla="*/ 2265 h 2285"/>
                <a:gd name="T2" fmla="*/ 1028 w 1089"/>
                <a:gd name="T3" fmla="*/ 0 h 2285"/>
                <a:gd name="T4" fmla="*/ 1087 w 1089"/>
                <a:gd name="T5" fmla="*/ 0 h 2285"/>
                <a:gd name="T6" fmla="*/ 37 w 1089"/>
                <a:gd name="T7" fmla="*/ 2285 h 2285"/>
                <a:gd name="T8" fmla="*/ 0 w 1089"/>
                <a:gd name="T9" fmla="*/ 2265 h 2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9"/>
                <a:gd name="T16" fmla="*/ 0 h 2285"/>
                <a:gd name="T17" fmla="*/ 1089 w 1089"/>
                <a:gd name="T18" fmla="*/ 2285 h 2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233" name="Rectangle 14"/>
            <p:cNvSpPr>
              <a:spLocks noChangeArrowheads="1"/>
            </p:cNvSpPr>
            <p:nvPr/>
          </p:nvSpPr>
          <p:spPr bwMode="auto">
            <a:xfrm>
              <a:off x="0" y="3919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234" name="Freeform 15"/>
            <p:cNvSpPr>
              <a:spLocks noChangeArrowheads="1"/>
            </p:cNvSpPr>
            <p:nvPr/>
          </p:nvSpPr>
          <p:spPr bwMode="auto">
            <a:xfrm>
              <a:off x="1632" y="3965"/>
              <a:ext cx="1730" cy="382"/>
            </a:xfrm>
            <a:custGeom>
              <a:avLst/>
              <a:gdLst>
                <a:gd name="T0" fmla="*/ 475 w 1737"/>
                <a:gd name="T1" fmla="*/ 0 h 4320"/>
                <a:gd name="T2" fmla="*/ 1670 w 1737"/>
                <a:gd name="T3" fmla="*/ 0 h 4320"/>
                <a:gd name="T4" fmla="*/ 505 w 1737"/>
                <a:gd name="T5" fmla="*/ 0 h 4320"/>
                <a:gd name="T6" fmla="*/ 0 w 1737"/>
                <a:gd name="T7" fmla="*/ 0 h 4320"/>
                <a:gd name="T8" fmla="*/ 475 w 1737"/>
                <a:gd name="T9" fmla="*/ 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7"/>
                <a:gd name="T16" fmla="*/ 0 h 4320"/>
                <a:gd name="T17" fmla="*/ 1737 w 1737"/>
                <a:gd name="T18" fmla="*/ 4320 h 43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235" name="Freeform 16"/>
            <p:cNvSpPr>
              <a:spLocks noChangeArrowheads="1"/>
            </p:cNvSpPr>
            <p:nvPr/>
          </p:nvSpPr>
          <p:spPr bwMode="auto">
            <a:xfrm>
              <a:off x="0" y="3965"/>
              <a:ext cx="1737" cy="381"/>
            </a:xfrm>
            <a:custGeom>
              <a:avLst/>
              <a:gdLst>
                <a:gd name="T0" fmla="*/ 494 w 1737"/>
                <a:gd name="T1" fmla="*/ 0 h 4320"/>
                <a:gd name="T2" fmla="*/ 1737 w 1737"/>
                <a:gd name="T3" fmla="*/ 0 h 4320"/>
                <a:gd name="T4" fmla="*/ 524 w 1737"/>
                <a:gd name="T5" fmla="*/ 0 h 4320"/>
                <a:gd name="T6" fmla="*/ 0 w 1737"/>
                <a:gd name="T7" fmla="*/ 0 h 4320"/>
                <a:gd name="T8" fmla="*/ 494 w 1737"/>
                <a:gd name="T9" fmla="*/ 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7"/>
                <a:gd name="T16" fmla="*/ 0 h 4320"/>
                <a:gd name="T17" fmla="*/ 1737 w 1737"/>
                <a:gd name="T18" fmla="*/ 4320 h 43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236" name="Freeform 17"/>
            <p:cNvSpPr>
              <a:spLocks noChangeArrowheads="1"/>
            </p:cNvSpPr>
            <p:nvPr/>
          </p:nvSpPr>
          <p:spPr bwMode="auto">
            <a:xfrm>
              <a:off x="3744" y="3965"/>
              <a:ext cx="1739" cy="382"/>
            </a:xfrm>
            <a:custGeom>
              <a:avLst/>
              <a:gdLst>
                <a:gd name="T0" fmla="*/ 494 w 1739"/>
                <a:gd name="T1" fmla="*/ 0 h 4420"/>
                <a:gd name="T2" fmla="*/ 1739 w 1739"/>
                <a:gd name="T3" fmla="*/ 0 h 4420"/>
                <a:gd name="T4" fmla="*/ 524 w 1739"/>
                <a:gd name="T5" fmla="*/ 0 h 4420"/>
                <a:gd name="T6" fmla="*/ 0 w 1739"/>
                <a:gd name="T7" fmla="*/ 0 h 4420"/>
                <a:gd name="T8" fmla="*/ 494 w 1739"/>
                <a:gd name="T9" fmla="*/ 0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9"/>
                <a:gd name="T16" fmla="*/ 0 h 4420"/>
                <a:gd name="T17" fmla="*/ 1739 w 1739"/>
                <a:gd name="T18" fmla="*/ 4420 h 4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237" name="Freeform 18"/>
            <p:cNvSpPr>
              <a:spLocks noChangeArrowheads="1"/>
            </p:cNvSpPr>
            <p:nvPr/>
          </p:nvSpPr>
          <p:spPr bwMode="auto">
            <a:xfrm>
              <a:off x="1920" y="3965"/>
              <a:ext cx="2080" cy="381"/>
            </a:xfrm>
            <a:custGeom>
              <a:avLst/>
              <a:gdLst>
                <a:gd name="T0" fmla="*/ 0 w 2080"/>
                <a:gd name="T1" fmla="*/ 0 h 4338"/>
                <a:gd name="T2" fmla="*/ 1870 w 2080"/>
                <a:gd name="T3" fmla="*/ 0 h 4338"/>
                <a:gd name="T4" fmla="*/ 2080 w 2080"/>
                <a:gd name="T5" fmla="*/ 0 h 4338"/>
                <a:gd name="T6" fmla="*/ 1033 w 2080"/>
                <a:gd name="T7" fmla="*/ 0 h 4338"/>
                <a:gd name="T8" fmla="*/ 0 w 2080"/>
                <a:gd name="T9" fmla="*/ 0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0"/>
                <a:gd name="T16" fmla="*/ 0 h 4338"/>
                <a:gd name="T17" fmla="*/ 2080 w 2080"/>
                <a:gd name="T18" fmla="*/ 4338 h 43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238" name="Rectangle 19"/>
            <p:cNvSpPr>
              <a:spLocks noChangeArrowheads="1"/>
            </p:cNvSpPr>
            <p:nvPr/>
          </p:nvSpPr>
          <p:spPr bwMode="auto">
            <a:xfrm>
              <a:off x="0" y="3914"/>
              <a:ext cx="5760" cy="432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Freeform 20"/>
            <p:cNvSpPr>
              <a:spLocks noChangeArrowheads="1"/>
            </p:cNvSpPr>
            <p:nvPr/>
          </p:nvSpPr>
          <p:spPr bwMode="auto">
            <a:xfrm>
              <a:off x="2583" y="3927"/>
              <a:ext cx="1036" cy="420"/>
            </a:xfrm>
            <a:custGeom>
              <a:avLst/>
              <a:gdLst>
                <a:gd name="T0" fmla="*/ 1027 w 1036"/>
                <a:gd name="T1" fmla="*/ 0 h 420"/>
                <a:gd name="T2" fmla="*/ 0 w 1036"/>
                <a:gd name="T3" fmla="*/ 417 h 420"/>
                <a:gd name="T4" fmla="*/ 24 w 1036"/>
                <a:gd name="T5" fmla="*/ 420 h 420"/>
                <a:gd name="T6" fmla="*/ 1036 w 1036"/>
                <a:gd name="T7" fmla="*/ 16 h 420"/>
                <a:gd name="T8" fmla="*/ 1027 w 1036"/>
                <a:gd name="T9" fmla="*/ 0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420"/>
                <a:gd name="T17" fmla="*/ 1036 w 1036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Freeform 21"/>
            <p:cNvSpPr>
              <a:spLocks noChangeArrowheads="1"/>
            </p:cNvSpPr>
            <p:nvPr/>
          </p:nvSpPr>
          <p:spPr bwMode="auto">
            <a:xfrm rot="18897039" flipH="1">
              <a:off x="1692" y="3911"/>
              <a:ext cx="902" cy="370"/>
            </a:xfrm>
            <a:custGeom>
              <a:avLst/>
              <a:gdLst>
                <a:gd name="T0" fmla="*/ 0 w 4763"/>
                <a:gd name="T1" fmla="*/ 72 h 1845"/>
                <a:gd name="T2" fmla="*/ 170 w 4763"/>
                <a:gd name="T3" fmla="*/ 0 h 1845"/>
                <a:gd name="T4" fmla="*/ 171 w 4763"/>
                <a:gd name="T5" fmla="*/ 2 h 1845"/>
                <a:gd name="T6" fmla="*/ 1 w 4763"/>
                <a:gd name="T7" fmla="*/ 75 h 1845"/>
                <a:gd name="T8" fmla="*/ 0 w 4763"/>
                <a:gd name="T9" fmla="*/ 72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Freeform 22"/>
            <p:cNvSpPr>
              <a:spLocks noChangeArrowheads="1"/>
            </p:cNvSpPr>
            <p:nvPr/>
          </p:nvSpPr>
          <p:spPr bwMode="auto">
            <a:xfrm rot="18897039" flipH="1">
              <a:off x="1001" y="3897"/>
              <a:ext cx="879" cy="370"/>
            </a:xfrm>
            <a:custGeom>
              <a:avLst/>
              <a:gdLst>
                <a:gd name="T0" fmla="*/ 0 w 4763"/>
                <a:gd name="T1" fmla="*/ 73 h 1845"/>
                <a:gd name="T2" fmla="*/ 161 w 4763"/>
                <a:gd name="T3" fmla="*/ 0 h 1845"/>
                <a:gd name="T4" fmla="*/ 162 w 4763"/>
                <a:gd name="T5" fmla="*/ 2 h 1845"/>
                <a:gd name="T6" fmla="*/ 1 w 4763"/>
                <a:gd name="T7" fmla="*/ 76 h 1845"/>
                <a:gd name="T8" fmla="*/ 0 w 4763"/>
                <a:gd name="T9" fmla="*/ 73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239" name="Freeform 23"/>
            <p:cNvSpPr>
              <a:spLocks noChangeArrowheads="1"/>
            </p:cNvSpPr>
            <p:nvPr/>
          </p:nvSpPr>
          <p:spPr bwMode="auto">
            <a:xfrm rot="18897039" flipH="1">
              <a:off x="235" y="3890"/>
              <a:ext cx="885" cy="365"/>
            </a:xfrm>
            <a:custGeom>
              <a:avLst/>
              <a:gdLst>
                <a:gd name="T0" fmla="*/ 0 w 4763"/>
                <a:gd name="T1" fmla="*/ 70 h 1845"/>
                <a:gd name="T2" fmla="*/ 164 w 4763"/>
                <a:gd name="T3" fmla="*/ 0 h 1845"/>
                <a:gd name="T4" fmla="*/ 164 w 4763"/>
                <a:gd name="T5" fmla="*/ 2 h 1845"/>
                <a:gd name="T6" fmla="*/ 1 w 4763"/>
                <a:gd name="T7" fmla="*/ 72 h 1845"/>
                <a:gd name="T8" fmla="*/ 0 w 4763"/>
                <a:gd name="T9" fmla="*/ 70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240" name="Freeform 24"/>
            <p:cNvSpPr>
              <a:spLocks noChangeArrowheads="1"/>
            </p:cNvSpPr>
            <p:nvPr/>
          </p:nvSpPr>
          <p:spPr bwMode="auto">
            <a:xfrm flipH="1" flipV="1">
              <a:off x="576" y="3919"/>
              <a:ext cx="3550" cy="432"/>
            </a:xfrm>
            <a:custGeom>
              <a:avLst/>
              <a:gdLst>
                <a:gd name="T0" fmla="*/ 0 w 4763"/>
                <a:gd name="T1" fmla="*/ 97 h 1845"/>
                <a:gd name="T2" fmla="*/ 2634 w 4763"/>
                <a:gd name="T3" fmla="*/ 0 h 1845"/>
                <a:gd name="T4" fmla="*/ 2646 w 4763"/>
                <a:gd name="T5" fmla="*/ 2 h 1845"/>
                <a:gd name="T6" fmla="*/ 11 w 4763"/>
                <a:gd name="T7" fmla="*/ 101 h 1845"/>
                <a:gd name="T8" fmla="*/ 0 w 4763"/>
                <a:gd name="T9" fmla="*/ 97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241" name="Freeform 25"/>
            <p:cNvSpPr>
              <a:spLocks noChangeArrowheads="1"/>
            </p:cNvSpPr>
            <p:nvPr/>
          </p:nvSpPr>
          <p:spPr bwMode="auto">
            <a:xfrm flipH="1" flipV="1">
              <a:off x="240" y="3919"/>
              <a:ext cx="1536" cy="432"/>
            </a:xfrm>
            <a:custGeom>
              <a:avLst/>
              <a:gdLst>
                <a:gd name="T0" fmla="*/ 0 w 4763"/>
                <a:gd name="T1" fmla="*/ 97 h 1845"/>
                <a:gd name="T2" fmla="*/ 493 w 4763"/>
                <a:gd name="T3" fmla="*/ 0 h 1845"/>
                <a:gd name="T4" fmla="*/ 495 w 4763"/>
                <a:gd name="T5" fmla="*/ 2 h 1845"/>
                <a:gd name="T6" fmla="*/ 2 w 4763"/>
                <a:gd name="T7" fmla="*/ 101 h 1845"/>
                <a:gd name="T8" fmla="*/ 0 w 4763"/>
                <a:gd name="T9" fmla="*/ 97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242" name="Freeform 26"/>
            <p:cNvSpPr>
              <a:spLocks noChangeArrowheads="1"/>
            </p:cNvSpPr>
            <p:nvPr/>
          </p:nvSpPr>
          <p:spPr bwMode="auto">
            <a:xfrm flipH="1" flipV="1">
              <a:off x="3036" y="3967"/>
              <a:ext cx="1330" cy="383"/>
            </a:xfrm>
            <a:custGeom>
              <a:avLst/>
              <a:gdLst>
                <a:gd name="T0" fmla="*/ 0 w 4763"/>
                <a:gd name="T1" fmla="*/ 77 h 1845"/>
                <a:gd name="T2" fmla="*/ 370 w 4763"/>
                <a:gd name="T3" fmla="*/ 0 h 1845"/>
                <a:gd name="T4" fmla="*/ 371 w 4763"/>
                <a:gd name="T5" fmla="*/ 2 h 1845"/>
                <a:gd name="T6" fmla="*/ 2 w 4763"/>
                <a:gd name="T7" fmla="*/ 80 h 1845"/>
                <a:gd name="T8" fmla="*/ 0 w 4763"/>
                <a:gd name="T9" fmla="*/ 77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243" name="Freeform 27"/>
            <p:cNvSpPr>
              <a:spLocks noChangeArrowheads="1"/>
            </p:cNvSpPr>
            <p:nvPr/>
          </p:nvSpPr>
          <p:spPr bwMode="auto">
            <a:xfrm flipH="1" flipV="1">
              <a:off x="3984" y="3919"/>
              <a:ext cx="1536" cy="432"/>
            </a:xfrm>
            <a:custGeom>
              <a:avLst/>
              <a:gdLst>
                <a:gd name="T0" fmla="*/ 0 w 4763"/>
                <a:gd name="T1" fmla="*/ 97 h 1845"/>
                <a:gd name="T2" fmla="*/ 493 w 4763"/>
                <a:gd name="T3" fmla="*/ 0 h 1845"/>
                <a:gd name="T4" fmla="*/ 495 w 4763"/>
                <a:gd name="T5" fmla="*/ 2 h 1845"/>
                <a:gd name="T6" fmla="*/ 2 w 4763"/>
                <a:gd name="T7" fmla="*/ 101 h 1845"/>
                <a:gd name="T8" fmla="*/ 0 w 4763"/>
                <a:gd name="T9" fmla="*/ 97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244" name="Freeform 28"/>
            <p:cNvSpPr>
              <a:spLocks noChangeArrowheads="1"/>
            </p:cNvSpPr>
            <p:nvPr/>
          </p:nvSpPr>
          <p:spPr bwMode="auto">
            <a:xfrm flipH="1" flipV="1">
              <a:off x="3456" y="3919"/>
              <a:ext cx="2304" cy="432"/>
            </a:xfrm>
            <a:custGeom>
              <a:avLst/>
              <a:gdLst>
                <a:gd name="T0" fmla="*/ 0 w 4763"/>
                <a:gd name="T1" fmla="*/ 97 h 1845"/>
                <a:gd name="T2" fmla="*/ 1110 w 4763"/>
                <a:gd name="T3" fmla="*/ 0 h 1845"/>
                <a:gd name="T4" fmla="*/ 1115 w 4763"/>
                <a:gd name="T5" fmla="*/ 2 h 1845"/>
                <a:gd name="T6" fmla="*/ 5 w 4763"/>
                <a:gd name="T7" fmla="*/ 101 h 1845"/>
                <a:gd name="T8" fmla="*/ 0 w 4763"/>
                <a:gd name="T9" fmla="*/ 97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245" name="Rectangle 29"/>
            <p:cNvSpPr>
              <a:spLocks noChangeArrowheads="1"/>
            </p:cNvSpPr>
            <p:nvPr/>
          </p:nvSpPr>
          <p:spPr bwMode="auto">
            <a:xfrm>
              <a:off x="0" y="3940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246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8593" y="11931755"/>
            <a:ext cx="2025055" cy="8646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 defTabSz="925805">
              <a:defRPr/>
            </a:pPr>
            <a:endParaRPr lang="en-US"/>
          </a:p>
        </p:txBody>
      </p:sp>
      <p:sp>
        <p:nvSpPr>
          <p:cNvPr id="9247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0986" y="11931755"/>
            <a:ext cx="3077762" cy="8646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 defTabSz="925805">
              <a:defRPr/>
            </a:pPr>
            <a:endParaRPr lang="en-US"/>
          </a:p>
        </p:txBody>
      </p:sp>
      <p:sp>
        <p:nvSpPr>
          <p:cNvPr id="9248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96084" y="11931755"/>
            <a:ext cx="2025055" cy="8646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822"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69">
          <a:solidFill>
            <a:schemeClr val="tx2"/>
          </a:solidFill>
          <a:latin typeface="+mj-lt"/>
          <a:ea typeface="宋体" panose="02010600030101010101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69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69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69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69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5pPr>
      <a:lvl6pPr marL="462903" algn="ctr" rtl="0" eaLnBrk="0" fontAlgn="base" hangingPunct="0">
        <a:spcBef>
          <a:spcPct val="0"/>
        </a:spcBef>
        <a:spcAft>
          <a:spcPct val="0"/>
        </a:spcAft>
        <a:defRPr sz="5669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6pPr>
      <a:lvl7pPr marL="925805" algn="ctr" rtl="0" eaLnBrk="0" fontAlgn="base" hangingPunct="0">
        <a:spcBef>
          <a:spcPct val="0"/>
        </a:spcBef>
        <a:spcAft>
          <a:spcPct val="0"/>
        </a:spcAft>
        <a:defRPr sz="5669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7pPr>
      <a:lvl8pPr marL="1388708" algn="ctr" rtl="0" eaLnBrk="0" fontAlgn="base" hangingPunct="0">
        <a:spcBef>
          <a:spcPct val="0"/>
        </a:spcBef>
        <a:spcAft>
          <a:spcPct val="0"/>
        </a:spcAft>
        <a:defRPr sz="5669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8pPr>
      <a:lvl9pPr marL="1851610" algn="ctr" rtl="0" eaLnBrk="0" fontAlgn="base" hangingPunct="0">
        <a:spcBef>
          <a:spcPct val="0"/>
        </a:spcBef>
        <a:spcAft>
          <a:spcPct val="0"/>
        </a:spcAft>
        <a:defRPr sz="5669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9pPr>
    </p:titleStyle>
    <p:bodyStyle>
      <a:lvl1pPr marL="448758" indent="-448758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3"/>
        </a:buBlip>
        <a:defRPr sz="4151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1pPr>
      <a:lvl2pPr marL="970810" indent="-37289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645">
          <a:solidFill>
            <a:schemeClr val="tx1"/>
          </a:solidFill>
          <a:latin typeface="+mn-lt"/>
          <a:ea typeface="宋体" panose="02010600030101010101" pitchFamily="2" charset="-122"/>
        </a:defRPr>
      </a:lvl2pPr>
      <a:lvl3pPr marL="1494789" indent="-29895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l"/>
        <a:defRPr sz="3138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2092705" indent="-29895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531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690621" indent="-29895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l"/>
        <a:defRPr sz="2531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3153524" indent="-29895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l"/>
        <a:defRPr sz="2531">
          <a:solidFill>
            <a:schemeClr val="tx1"/>
          </a:solidFill>
          <a:latin typeface="+mn-lt"/>
          <a:ea typeface="+mn-ea"/>
        </a:defRPr>
      </a:lvl6pPr>
      <a:lvl7pPr marL="3616426" indent="-29895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l"/>
        <a:defRPr sz="2531">
          <a:solidFill>
            <a:schemeClr val="tx1"/>
          </a:solidFill>
          <a:latin typeface="+mn-lt"/>
          <a:ea typeface="+mn-ea"/>
        </a:defRPr>
      </a:lvl7pPr>
      <a:lvl8pPr marL="4079328" indent="-29895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l"/>
        <a:defRPr sz="2531">
          <a:solidFill>
            <a:schemeClr val="tx1"/>
          </a:solidFill>
          <a:latin typeface="+mn-lt"/>
          <a:ea typeface="+mn-ea"/>
        </a:defRPr>
      </a:lvl8pPr>
      <a:lvl9pPr marL="4542231" indent="-29895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l"/>
        <a:defRPr sz="253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25805" rtl="0" eaLnBrk="1" latinLnBrk="0" hangingPunct="1">
        <a:defRPr sz="1822" kern="1200">
          <a:solidFill>
            <a:schemeClr val="tx1"/>
          </a:solidFill>
          <a:latin typeface="+mn-lt"/>
          <a:ea typeface="+mn-ea"/>
          <a:cs typeface="+mn-cs"/>
        </a:defRPr>
      </a:lvl1pPr>
      <a:lvl2pPr marL="462903" algn="l" defTabSz="925805" rtl="0" eaLnBrk="1" latinLnBrk="0" hangingPunct="1">
        <a:defRPr sz="1822" kern="1200">
          <a:solidFill>
            <a:schemeClr val="tx1"/>
          </a:solidFill>
          <a:latin typeface="+mn-lt"/>
          <a:ea typeface="+mn-ea"/>
          <a:cs typeface="+mn-cs"/>
        </a:defRPr>
      </a:lvl2pPr>
      <a:lvl3pPr marL="925805" algn="l" defTabSz="925805" rtl="0" eaLnBrk="1" latinLnBrk="0" hangingPunct="1">
        <a:defRPr sz="1822" kern="1200">
          <a:solidFill>
            <a:schemeClr val="tx1"/>
          </a:solidFill>
          <a:latin typeface="+mn-lt"/>
          <a:ea typeface="+mn-ea"/>
          <a:cs typeface="+mn-cs"/>
        </a:defRPr>
      </a:lvl3pPr>
      <a:lvl4pPr marL="1388708" algn="l" defTabSz="925805" rtl="0" eaLnBrk="1" latinLnBrk="0" hangingPunct="1">
        <a:defRPr sz="1822" kern="1200">
          <a:solidFill>
            <a:schemeClr val="tx1"/>
          </a:solidFill>
          <a:latin typeface="+mn-lt"/>
          <a:ea typeface="+mn-ea"/>
          <a:cs typeface="+mn-cs"/>
        </a:defRPr>
      </a:lvl4pPr>
      <a:lvl5pPr marL="1851610" algn="l" defTabSz="925805" rtl="0" eaLnBrk="1" latinLnBrk="0" hangingPunct="1">
        <a:defRPr sz="1822" kern="1200">
          <a:solidFill>
            <a:schemeClr val="tx1"/>
          </a:solidFill>
          <a:latin typeface="+mn-lt"/>
          <a:ea typeface="+mn-ea"/>
          <a:cs typeface="+mn-cs"/>
        </a:defRPr>
      </a:lvl5pPr>
      <a:lvl6pPr marL="2314512" algn="l" defTabSz="925805" rtl="0" eaLnBrk="1" latinLnBrk="0" hangingPunct="1">
        <a:defRPr sz="1822" kern="1200">
          <a:solidFill>
            <a:schemeClr val="tx1"/>
          </a:solidFill>
          <a:latin typeface="+mn-lt"/>
          <a:ea typeface="+mn-ea"/>
          <a:cs typeface="+mn-cs"/>
        </a:defRPr>
      </a:lvl6pPr>
      <a:lvl7pPr marL="2777415" algn="l" defTabSz="925805" rtl="0" eaLnBrk="1" latinLnBrk="0" hangingPunct="1">
        <a:defRPr sz="1822" kern="1200">
          <a:solidFill>
            <a:schemeClr val="tx1"/>
          </a:solidFill>
          <a:latin typeface="+mn-lt"/>
          <a:ea typeface="+mn-ea"/>
          <a:cs typeface="+mn-cs"/>
        </a:defRPr>
      </a:lvl7pPr>
      <a:lvl8pPr marL="3240318" algn="l" defTabSz="925805" rtl="0" eaLnBrk="1" latinLnBrk="0" hangingPunct="1">
        <a:defRPr sz="1822" kern="1200">
          <a:solidFill>
            <a:schemeClr val="tx1"/>
          </a:solidFill>
          <a:latin typeface="+mn-lt"/>
          <a:ea typeface="+mn-ea"/>
          <a:cs typeface="+mn-cs"/>
        </a:defRPr>
      </a:lvl8pPr>
      <a:lvl9pPr marL="3703219" algn="l" defTabSz="925805" rtl="0" eaLnBrk="1" latinLnBrk="0" hangingPunct="1">
        <a:defRPr sz="18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/>
          <p:nvPr userDrawn="1"/>
        </p:nvGrpSpPr>
        <p:grpSpPr>
          <a:xfrm>
            <a:off x="0" y="0"/>
            <a:ext cx="9720263" cy="13656262"/>
            <a:chOff x="0" y="0"/>
            <a:chExt cx="5760" cy="4552"/>
          </a:xfrm>
        </p:grpSpPr>
        <p:sp>
          <p:nvSpPr>
            <p:cNvPr id="10246" name="Freeform 3"/>
            <p:cNvSpPr>
              <a:spLocks noChangeArrowheads="1"/>
            </p:cNvSpPr>
            <p:nvPr/>
          </p:nvSpPr>
          <p:spPr bwMode="auto">
            <a:xfrm>
              <a:off x="1632" y="4"/>
              <a:ext cx="1730" cy="4333"/>
            </a:xfrm>
            <a:custGeom>
              <a:avLst/>
              <a:gdLst>
                <a:gd name="T0" fmla="*/ 475 w 1737"/>
                <a:gd name="T1" fmla="*/ 4603 h 4320"/>
                <a:gd name="T2" fmla="*/ 1670 w 1737"/>
                <a:gd name="T3" fmla="*/ 4615 h 4320"/>
                <a:gd name="T4" fmla="*/ 505 w 1737"/>
                <a:gd name="T5" fmla="*/ 0 h 4320"/>
                <a:gd name="T6" fmla="*/ 0 w 1737"/>
                <a:gd name="T7" fmla="*/ 7 h 4320"/>
                <a:gd name="T8" fmla="*/ 475 w 1737"/>
                <a:gd name="T9" fmla="*/ 4603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7"/>
                <a:gd name="T16" fmla="*/ 0 h 4320"/>
                <a:gd name="T17" fmla="*/ 1737 w 1737"/>
                <a:gd name="T18" fmla="*/ 4320 h 43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247" name="Freeform 4"/>
            <p:cNvSpPr>
              <a:spLocks noChangeArrowheads="1"/>
            </p:cNvSpPr>
            <p:nvPr/>
          </p:nvSpPr>
          <p:spPr bwMode="auto">
            <a:xfrm>
              <a:off x="0" y="2"/>
              <a:ext cx="1737" cy="4329"/>
            </a:xfrm>
            <a:custGeom>
              <a:avLst/>
              <a:gdLst>
                <a:gd name="T0" fmla="*/ 494 w 1737"/>
                <a:gd name="T1" fmla="*/ 4507 h 4320"/>
                <a:gd name="T2" fmla="*/ 1737 w 1737"/>
                <a:gd name="T3" fmla="*/ 4518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507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7"/>
                <a:gd name="T16" fmla="*/ 0 h 4320"/>
                <a:gd name="T17" fmla="*/ 1737 w 1737"/>
                <a:gd name="T18" fmla="*/ 4320 h 43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248" name="Freeform 5"/>
            <p:cNvSpPr>
              <a:spLocks noChangeArrowheads="1"/>
            </p:cNvSpPr>
            <p:nvPr/>
          </p:nvSpPr>
          <p:spPr bwMode="auto">
            <a:xfrm>
              <a:off x="3744" y="5"/>
              <a:ext cx="1739" cy="4330"/>
            </a:xfrm>
            <a:custGeom>
              <a:avLst/>
              <a:gdLst>
                <a:gd name="T0" fmla="*/ 494 w 1739"/>
                <a:gd name="T1" fmla="*/ 2808 h 4420"/>
                <a:gd name="T2" fmla="*/ 1739 w 1739"/>
                <a:gd name="T3" fmla="*/ 2812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2808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9"/>
                <a:gd name="T16" fmla="*/ 0 h 4420"/>
                <a:gd name="T17" fmla="*/ 1739 w 1739"/>
                <a:gd name="T18" fmla="*/ 4420 h 4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249" name="Freeform 6"/>
            <p:cNvSpPr>
              <a:spLocks noChangeArrowheads="1"/>
            </p:cNvSpPr>
            <p:nvPr/>
          </p:nvSpPr>
          <p:spPr bwMode="auto">
            <a:xfrm>
              <a:off x="1920" y="0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040 h 4338"/>
                <a:gd name="T4" fmla="*/ 2080 w 2080"/>
                <a:gd name="T5" fmla="*/ 4040 h 4338"/>
                <a:gd name="T6" fmla="*/ 1033 w 2080"/>
                <a:gd name="T7" fmla="*/ 0 h 4338"/>
                <a:gd name="T8" fmla="*/ 0 w 2080"/>
                <a:gd name="T9" fmla="*/ 7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0"/>
                <a:gd name="T16" fmla="*/ 0 h 4338"/>
                <a:gd name="T17" fmla="*/ 2080 w 2080"/>
                <a:gd name="T18" fmla="*/ 4338 h 43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" name="Freeform 7"/>
            <p:cNvSpPr>
              <a:spLocks noChangeArrowheads="1"/>
            </p:cNvSpPr>
            <p:nvPr/>
          </p:nvSpPr>
          <p:spPr bwMode="auto">
            <a:xfrm>
              <a:off x="117" y="106"/>
              <a:ext cx="3504" cy="1536"/>
            </a:xfrm>
            <a:custGeom>
              <a:avLst/>
              <a:gdLst>
                <a:gd name="T0" fmla="*/ 0 w 4763"/>
                <a:gd name="T1" fmla="*/ 1232 h 1845"/>
                <a:gd name="T2" fmla="*/ 2567 w 4763"/>
                <a:gd name="T3" fmla="*/ 0 h 1845"/>
                <a:gd name="T4" fmla="*/ 2578 w 4763"/>
                <a:gd name="T5" fmla="*/ 29 h 1845"/>
                <a:gd name="T6" fmla="*/ 11 w 4763"/>
                <a:gd name="T7" fmla="*/ 1279 h 1845"/>
                <a:gd name="T8" fmla="*/ 0 w 4763"/>
                <a:gd name="T9" fmla="*/ 1232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" name="Freeform 8"/>
            <p:cNvSpPr>
              <a:spLocks noChangeArrowheads="1"/>
            </p:cNvSpPr>
            <p:nvPr/>
          </p:nvSpPr>
          <p:spPr bwMode="auto">
            <a:xfrm rot="2702961" flipH="1">
              <a:off x="810" y="775"/>
              <a:ext cx="2544" cy="1008"/>
            </a:xfrm>
            <a:custGeom>
              <a:avLst/>
              <a:gdLst>
                <a:gd name="T0" fmla="*/ 0 w 4763"/>
                <a:gd name="T1" fmla="*/ 530 h 1845"/>
                <a:gd name="T2" fmla="*/ 1353 w 4763"/>
                <a:gd name="T3" fmla="*/ 0 h 1845"/>
                <a:gd name="T4" fmla="*/ 1359 w 4763"/>
                <a:gd name="T5" fmla="*/ 13 h 1845"/>
                <a:gd name="T6" fmla="*/ 6 w 4763"/>
                <a:gd name="T7" fmla="*/ 551 h 1845"/>
                <a:gd name="T8" fmla="*/ 0 w 4763"/>
                <a:gd name="T9" fmla="*/ 530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Freeform 9"/>
            <p:cNvSpPr>
              <a:spLocks noChangeArrowheads="1"/>
            </p:cNvSpPr>
            <p:nvPr/>
          </p:nvSpPr>
          <p:spPr bwMode="auto">
            <a:xfrm>
              <a:off x="83" y="58"/>
              <a:ext cx="3504" cy="1536"/>
            </a:xfrm>
            <a:custGeom>
              <a:avLst/>
              <a:gdLst>
                <a:gd name="T0" fmla="*/ 0 w 4763"/>
                <a:gd name="T1" fmla="*/ 1232 h 1845"/>
                <a:gd name="T2" fmla="*/ 2567 w 4763"/>
                <a:gd name="T3" fmla="*/ 0 h 1845"/>
                <a:gd name="T4" fmla="*/ 2578 w 4763"/>
                <a:gd name="T5" fmla="*/ 29 h 1845"/>
                <a:gd name="T6" fmla="*/ 11 w 4763"/>
                <a:gd name="T7" fmla="*/ 1279 h 1845"/>
                <a:gd name="T8" fmla="*/ 0 w 4763"/>
                <a:gd name="T9" fmla="*/ 1232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250" name="Freeform 10"/>
            <p:cNvSpPr>
              <a:spLocks noChangeArrowheads="1"/>
            </p:cNvSpPr>
            <p:nvPr/>
          </p:nvSpPr>
          <p:spPr bwMode="auto">
            <a:xfrm rot="18704158">
              <a:off x="-447" y="736"/>
              <a:ext cx="3233" cy="2196"/>
            </a:xfrm>
            <a:custGeom>
              <a:avLst/>
              <a:gdLst>
                <a:gd name="T0" fmla="*/ 0 w 4763"/>
                <a:gd name="T1" fmla="*/ 2526 h 1845"/>
                <a:gd name="T2" fmla="*/ 2185 w 4763"/>
                <a:gd name="T3" fmla="*/ 0 h 1845"/>
                <a:gd name="T4" fmla="*/ 2194 w 4763"/>
                <a:gd name="T5" fmla="*/ 60 h 1845"/>
                <a:gd name="T6" fmla="*/ 10 w 4763"/>
                <a:gd name="T7" fmla="*/ 2621 h 1845"/>
                <a:gd name="T8" fmla="*/ 0 w 4763"/>
                <a:gd name="T9" fmla="*/ 2526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251" name="Freeform 11"/>
            <p:cNvSpPr>
              <a:spLocks noChangeArrowheads="1"/>
            </p:cNvSpPr>
            <p:nvPr/>
          </p:nvSpPr>
          <p:spPr bwMode="auto">
            <a:xfrm rot="19294860">
              <a:off x="1331" y="922"/>
              <a:ext cx="3590" cy="1735"/>
            </a:xfrm>
            <a:custGeom>
              <a:avLst/>
              <a:gdLst>
                <a:gd name="T0" fmla="*/ 0 w 4763"/>
                <a:gd name="T1" fmla="*/ 1572 h 1845"/>
                <a:gd name="T2" fmla="*/ 2695 w 4763"/>
                <a:gd name="T3" fmla="*/ 0 h 1845"/>
                <a:gd name="T4" fmla="*/ 2707 w 4763"/>
                <a:gd name="T5" fmla="*/ 37 h 1845"/>
                <a:gd name="T6" fmla="*/ 11 w 4763"/>
                <a:gd name="T7" fmla="*/ 1632 h 1845"/>
                <a:gd name="T8" fmla="*/ 0 w 4763"/>
                <a:gd name="T9" fmla="*/ 1572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252" name="Freeform 12"/>
            <p:cNvSpPr>
              <a:spLocks noChangeArrowheads="1"/>
            </p:cNvSpPr>
            <p:nvPr/>
          </p:nvSpPr>
          <p:spPr bwMode="auto">
            <a:xfrm rot="2084418" flipH="1">
              <a:off x="1859" y="874"/>
              <a:ext cx="3504" cy="1536"/>
            </a:xfrm>
            <a:custGeom>
              <a:avLst/>
              <a:gdLst>
                <a:gd name="T0" fmla="*/ 0 w 4763"/>
                <a:gd name="T1" fmla="*/ 1232 h 1845"/>
                <a:gd name="T2" fmla="*/ 2567 w 4763"/>
                <a:gd name="T3" fmla="*/ 0 h 1845"/>
                <a:gd name="T4" fmla="*/ 2578 w 4763"/>
                <a:gd name="T5" fmla="*/ 29 h 1845"/>
                <a:gd name="T6" fmla="*/ 11 w 4763"/>
                <a:gd name="T7" fmla="*/ 1279 h 1845"/>
                <a:gd name="T8" fmla="*/ 0 w 4763"/>
                <a:gd name="T9" fmla="*/ 1232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253" name="Freeform 13"/>
            <p:cNvSpPr>
              <a:spLocks noChangeArrowheads="1"/>
            </p:cNvSpPr>
            <p:nvPr/>
          </p:nvSpPr>
          <p:spPr bwMode="auto">
            <a:xfrm>
              <a:off x="4251" y="2"/>
              <a:ext cx="1088" cy="2285"/>
            </a:xfrm>
            <a:custGeom>
              <a:avLst/>
              <a:gdLst>
                <a:gd name="T0" fmla="*/ 0 w 1089"/>
                <a:gd name="T1" fmla="*/ 2265 h 2285"/>
                <a:gd name="T2" fmla="*/ 1028 w 1089"/>
                <a:gd name="T3" fmla="*/ 0 h 2285"/>
                <a:gd name="T4" fmla="*/ 1087 w 1089"/>
                <a:gd name="T5" fmla="*/ 0 h 2285"/>
                <a:gd name="T6" fmla="*/ 37 w 1089"/>
                <a:gd name="T7" fmla="*/ 2285 h 2285"/>
                <a:gd name="T8" fmla="*/ 0 w 1089"/>
                <a:gd name="T9" fmla="*/ 2265 h 2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9"/>
                <a:gd name="T16" fmla="*/ 0 h 2285"/>
                <a:gd name="T17" fmla="*/ 1089 w 1089"/>
                <a:gd name="T18" fmla="*/ 2285 h 2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257" name="Rectangle 14"/>
            <p:cNvSpPr>
              <a:spLocks noChangeArrowheads="1"/>
            </p:cNvSpPr>
            <p:nvPr/>
          </p:nvSpPr>
          <p:spPr bwMode="auto">
            <a:xfrm>
              <a:off x="0" y="3919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258" name="Freeform 15"/>
            <p:cNvSpPr>
              <a:spLocks noChangeArrowheads="1"/>
            </p:cNvSpPr>
            <p:nvPr/>
          </p:nvSpPr>
          <p:spPr bwMode="auto">
            <a:xfrm>
              <a:off x="1632" y="3965"/>
              <a:ext cx="1730" cy="382"/>
            </a:xfrm>
            <a:custGeom>
              <a:avLst/>
              <a:gdLst>
                <a:gd name="T0" fmla="*/ 475 w 1737"/>
                <a:gd name="T1" fmla="*/ 0 h 4320"/>
                <a:gd name="T2" fmla="*/ 1670 w 1737"/>
                <a:gd name="T3" fmla="*/ 0 h 4320"/>
                <a:gd name="T4" fmla="*/ 505 w 1737"/>
                <a:gd name="T5" fmla="*/ 0 h 4320"/>
                <a:gd name="T6" fmla="*/ 0 w 1737"/>
                <a:gd name="T7" fmla="*/ 0 h 4320"/>
                <a:gd name="T8" fmla="*/ 475 w 1737"/>
                <a:gd name="T9" fmla="*/ 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7"/>
                <a:gd name="T16" fmla="*/ 0 h 4320"/>
                <a:gd name="T17" fmla="*/ 1737 w 1737"/>
                <a:gd name="T18" fmla="*/ 4320 h 43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259" name="Freeform 16"/>
            <p:cNvSpPr>
              <a:spLocks noChangeArrowheads="1"/>
            </p:cNvSpPr>
            <p:nvPr/>
          </p:nvSpPr>
          <p:spPr bwMode="auto">
            <a:xfrm>
              <a:off x="0" y="3965"/>
              <a:ext cx="1737" cy="381"/>
            </a:xfrm>
            <a:custGeom>
              <a:avLst/>
              <a:gdLst>
                <a:gd name="T0" fmla="*/ 494 w 1737"/>
                <a:gd name="T1" fmla="*/ 0 h 4320"/>
                <a:gd name="T2" fmla="*/ 1737 w 1737"/>
                <a:gd name="T3" fmla="*/ 0 h 4320"/>
                <a:gd name="T4" fmla="*/ 524 w 1737"/>
                <a:gd name="T5" fmla="*/ 0 h 4320"/>
                <a:gd name="T6" fmla="*/ 0 w 1737"/>
                <a:gd name="T7" fmla="*/ 0 h 4320"/>
                <a:gd name="T8" fmla="*/ 494 w 1737"/>
                <a:gd name="T9" fmla="*/ 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7"/>
                <a:gd name="T16" fmla="*/ 0 h 4320"/>
                <a:gd name="T17" fmla="*/ 1737 w 1737"/>
                <a:gd name="T18" fmla="*/ 4320 h 43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260" name="Freeform 17"/>
            <p:cNvSpPr>
              <a:spLocks noChangeArrowheads="1"/>
            </p:cNvSpPr>
            <p:nvPr/>
          </p:nvSpPr>
          <p:spPr bwMode="auto">
            <a:xfrm>
              <a:off x="3744" y="3965"/>
              <a:ext cx="1739" cy="382"/>
            </a:xfrm>
            <a:custGeom>
              <a:avLst/>
              <a:gdLst>
                <a:gd name="T0" fmla="*/ 494 w 1739"/>
                <a:gd name="T1" fmla="*/ 0 h 4420"/>
                <a:gd name="T2" fmla="*/ 1739 w 1739"/>
                <a:gd name="T3" fmla="*/ 0 h 4420"/>
                <a:gd name="T4" fmla="*/ 524 w 1739"/>
                <a:gd name="T5" fmla="*/ 0 h 4420"/>
                <a:gd name="T6" fmla="*/ 0 w 1739"/>
                <a:gd name="T7" fmla="*/ 0 h 4420"/>
                <a:gd name="T8" fmla="*/ 494 w 1739"/>
                <a:gd name="T9" fmla="*/ 0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9"/>
                <a:gd name="T16" fmla="*/ 0 h 4420"/>
                <a:gd name="T17" fmla="*/ 1739 w 1739"/>
                <a:gd name="T18" fmla="*/ 4420 h 4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261" name="Freeform 18"/>
            <p:cNvSpPr>
              <a:spLocks noChangeArrowheads="1"/>
            </p:cNvSpPr>
            <p:nvPr/>
          </p:nvSpPr>
          <p:spPr bwMode="auto">
            <a:xfrm>
              <a:off x="1920" y="3965"/>
              <a:ext cx="2080" cy="381"/>
            </a:xfrm>
            <a:custGeom>
              <a:avLst/>
              <a:gdLst>
                <a:gd name="T0" fmla="*/ 0 w 2080"/>
                <a:gd name="T1" fmla="*/ 0 h 4338"/>
                <a:gd name="T2" fmla="*/ 1870 w 2080"/>
                <a:gd name="T3" fmla="*/ 0 h 4338"/>
                <a:gd name="T4" fmla="*/ 2080 w 2080"/>
                <a:gd name="T5" fmla="*/ 0 h 4338"/>
                <a:gd name="T6" fmla="*/ 1033 w 2080"/>
                <a:gd name="T7" fmla="*/ 0 h 4338"/>
                <a:gd name="T8" fmla="*/ 0 w 2080"/>
                <a:gd name="T9" fmla="*/ 0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0"/>
                <a:gd name="T16" fmla="*/ 0 h 4338"/>
                <a:gd name="T17" fmla="*/ 2080 w 2080"/>
                <a:gd name="T18" fmla="*/ 4338 h 43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262" name="Rectangle 19"/>
            <p:cNvSpPr>
              <a:spLocks noChangeArrowheads="1"/>
            </p:cNvSpPr>
            <p:nvPr/>
          </p:nvSpPr>
          <p:spPr bwMode="auto">
            <a:xfrm>
              <a:off x="0" y="3914"/>
              <a:ext cx="5760" cy="432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Freeform 20"/>
            <p:cNvSpPr>
              <a:spLocks noChangeArrowheads="1"/>
            </p:cNvSpPr>
            <p:nvPr/>
          </p:nvSpPr>
          <p:spPr bwMode="auto">
            <a:xfrm>
              <a:off x="2583" y="3927"/>
              <a:ext cx="1036" cy="420"/>
            </a:xfrm>
            <a:custGeom>
              <a:avLst/>
              <a:gdLst>
                <a:gd name="T0" fmla="*/ 1027 w 1036"/>
                <a:gd name="T1" fmla="*/ 0 h 420"/>
                <a:gd name="T2" fmla="*/ 0 w 1036"/>
                <a:gd name="T3" fmla="*/ 417 h 420"/>
                <a:gd name="T4" fmla="*/ 24 w 1036"/>
                <a:gd name="T5" fmla="*/ 420 h 420"/>
                <a:gd name="T6" fmla="*/ 1036 w 1036"/>
                <a:gd name="T7" fmla="*/ 16 h 420"/>
                <a:gd name="T8" fmla="*/ 1027 w 1036"/>
                <a:gd name="T9" fmla="*/ 0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420"/>
                <a:gd name="T17" fmla="*/ 1036 w 1036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Freeform 21"/>
            <p:cNvSpPr>
              <a:spLocks noChangeArrowheads="1"/>
            </p:cNvSpPr>
            <p:nvPr/>
          </p:nvSpPr>
          <p:spPr bwMode="auto">
            <a:xfrm rot="18897039" flipH="1">
              <a:off x="1692" y="3911"/>
              <a:ext cx="902" cy="370"/>
            </a:xfrm>
            <a:custGeom>
              <a:avLst/>
              <a:gdLst>
                <a:gd name="T0" fmla="*/ 0 w 4763"/>
                <a:gd name="T1" fmla="*/ 72 h 1845"/>
                <a:gd name="T2" fmla="*/ 170 w 4763"/>
                <a:gd name="T3" fmla="*/ 0 h 1845"/>
                <a:gd name="T4" fmla="*/ 171 w 4763"/>
                <a:gd name="T5" fmla="*/ 2 h 1845"/>
                <a:gd name="T6" fmla="*/ 1 w 4763"/>
                <a:gd name="T7" fmla="*/ 75 h 1845"/>
                <a:gd name="T8" fmla="*/ 0 w 4763"/>
                <a:gd name="T9" fmla="*/ 72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Freeform 22"/>
            <p:cNvSpPr>
              <a:spLocks noChangeArrowheads="1"/>
            </p:cNvSpPr>
            <p:nvPr/>
          </p:nvSpPr>
          <p:spPr bwMode="auto">
            <a:xfrm rot="18897039" flipH="1">
              <a:off x="1001" y="3897"/>
              <a:ext cx="879" cy="370"/>
            </a:xfrm>
            <a:custGeom>
              <a:avLst/>
              <a:gdLst>
                <a:gd name="T0" fmla="*/ 0 w 4763"/>
                <a:gd name="T1" fmla="*/ 73 h 1845"/>
                <a:gd name="T2" fmla="*/ 161 w 4763"/>
                <a:gd name="T3" fmla="*/ 0 h 1845"/>
                <a:gd name="T4" fmla="*/ 162 w 4763"/>
                <a:gd name="T5" fmla="*/ 2 h 1845"/>
                <a:gd name="T6" fmla="*/ 1 w 4763"/>
                <a:gd name="T7" fmla="*/ 76 h 1845"/>
                <a:gd name="T8" fmla="*/ 0 w 4763"/>
                <a:gd name="T9" fmla="*/ 73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263" name="Freeform 23"/>
            <p:cNvSpPr>
              <a:spLocks noChangeArrowheads="1"/>
            </p:cNvSpPr>
            <p:nvPr/>
          </p:nvSpPr>
          <p:spPr bwMode="auto">
            <a:xfrm rot="18897039" flipH="1">
              <a:off x="235" y="3890"/>
              <a:ext cx="885" cy="365"/>
            </a:xfrm>
            <a:custGeom>
              <a:avLst/>
              <a:gdLst>
                <a:gd name="T0" fmla="*/ 0 w 4763"/>
                <a:gd name="T1" fmla="*/ 70 h 1845"/>
                <a:gd name="T2" fmla="*/ 164 w 4763"/>
                <a:gd name="T3" fmla="*/ 0 h 1845"/>
                <a:gd name="T4" fmla="*/ 164 w 4763"/>
                <a:gd name="T5" fmla="*/ 2 h 1845"/>
                <a:gd name="T6" fmla="*/ 1 w 4763"/>
                <a:gd name="T7" fmla="*/ 72 h 1845"/>
                <a:gd name="T8" fmla="*/ 0 w 4763"/>
                <a:gd name="T9" fmla="*/ 70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264" name="Freeform 24"/>
            <p:cNvSpPr>
              <a:spLocks noChangeArrowheads="1"/>
            </p:cNvSpPr>
            <p:nvPr/>
          </p:nvSpPr>
          <p:spPr bwMode="auto">
            <a:xfrm flipH="1" flipV="1">
              <a:off x="576" y="3919"/>
              <a:ext cx="3550" cy="432"/>
            </a:xfrm>
            <a:custGeom>
              <a:avLst/>
              <a:gdLst>
                <a:gd name="T0" fmla="*/ 0 w 4763"/>
                <a:gd name="T1" fmla="*/ 97 h 1845"/>
                <a:gd name="T2" fmla="*/ 2634 w 4763"/>
                <a:gd name="T3" fmla="*/ 0 h 1845"/>
                <a:gd name="T4" fmla="*/ 2646 w 4763"/>
                <a:gd name="T5" fmla="*/ 2 h 1845"/>
                <a:gd name="T6" fmla="*/ 11 w 4763"/>
                <a:gd name="T7" fmla="*/ 101 h 1845"/>
                <a:gd name="T8" fmla="*/ 0 w 4763"/>
                <a:gd name="T9" fmla="*/ 97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265" name="Freeform 25"/>
            <p:cNvSpPr>
              <a:spLocks noChangeArrowheads="1"/>
            </p:cNvSpPr>
            <p:nvPr/>
          </p:nvSpPr>
          <p:spPr bwMode="auto">
            <a:xfrm flipH="1" flipV="1">
              <a:off x="240" y="3919"/>
              <a:ext cx="1536" cy="432"/>
            </a:xfrm>
            <a:custGeom>
              <a:avLst/>
              <a:gdLst>
                <a:gd name="T0" fmla="*/ 0 w 4763"/>
                <a:gd name="T1" fmla="*/ 97 h 1845"/>
                <a:gd name="T2" fmla="*/ 493 w 4763"/>
                <a:gd name="T3" fmla="*/ 0 h 1845"/>
                <a:gd name="T4" fmla="*/ 495 w 4763"/>
                <a:gd name="T5" fmla="*/ 2 h 1845"/>
                <a:gd name="T6" fmla="*/ 2 w 4763"/>
                <a:gd name="T7" fmla="*/ 101 h 1845"/>
                <a:gd name="T8" fmla="*/ 0 w 4763"/>
                <a:gd name="T9" fmla="*/ 97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266" name="Freeform 26"/>
            <p:cNvSpPr>
              <a:spLocks noChangeArrowheads="1"/>
            </p:cNvSpPr>
            <p:nvPr/>
          </p:nvSpPr>
          <p:spPr bwMode="auto">
            <a:xfrm flipH="1" flipV="1">
              <a:off x="3036" y="3967"/>
              <a:ext cx="1330" cy="383"/>
            </a:xfrm>
            <a:custGeom>
              <a:avLst/>
              <a:gdLst>
                <a:gd name="T0" fmla="*/ 0 w 4763"/>
                <a:gd name="T1" fmla="*/ 77 h 1845"/>
                <a:gd name="T2" fmla="*/ 370 w 4763"/>
                <a:gd name="T3" fmla="*/ 0 h 1845"/>
                <a:gd name="T4" fmla="*/ 371 w 4763"/>
                <a:gd name="T5" fmla="*/ 2 h 1845"/>
                <a:gd name="T6" fmla="*/ 2 w 4763"/>
                <a:gd name="T7" fmla="*/ 80 h 1845"/>
                <a:gd name="T8" fmla="*/ 0 w 4763"/>
                <a:gd name="T9" fmla="*/ 77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267" name="Freeform 27"/>
            <p:cNvSpPr>
              <a:spLocks noChangeArrowheads="1"/>
            </p:cNvSpPr>
            <p:nvPr/>
          </p:nvSpPr>
          <p:spPr bwMode="auto">
            <a:xfrm flipH="1" flipV="1">
              <a:off x="3984" y="3919"/>
              <a:ext cx="1536" cy="432"/>
            </a:xfrm>
            <a:custGeom>
              <a:avLst/>
              <a:gdLst>
                <a:gd name="T0" fmla="*/ 0 w 4763"/>
                <a:gd name="T1" fmla="*/ 97 h 1845"/>
                <a:gd name="T2" fmla="*/ 493 w 4763"/>
                <a:gd name="T3" fmla="*/ 0 h 1845"/>
                <a:gd name="T4" fmla="*/ 495 w 4763"/>
                <a:gd name="T5" fmla="*/ 2 h 1845"/>
                <a:gd name="T6" fmla="*/ 2 w 4763"/>
                <a:gd name="T7" fmla="*/ 101 h 1845"/>
                <a:gd name="T8" fmla="*/ 0 w 4763"/>
                <a:gd name="T9" fmla="*/ 97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268" name="Freeform 28"/>
            <p:cNvSpPr>
              <a:spLocks noChangeArrowheads="1"/>
            </p:cNvSpPr>
            <p:nvPr/>
          </p:nvSpPr>
          <p:spPr bwMode="auto">
            <a:xfrm flipH="1" flipV="1">
              <a:off x="3456" y="3919"/>
              <a:ext cx="2304" cy="432"/>
            </a:xfrm>
            <a:custGeom>
              <a:avLst/>
              <a:gdLst>
                <a:gd name="T0" fmla="*/ 0 w 4763"/>
                <a:gd name="T1" fmla="*/ 97 h 1845"/>
                <a:gd name="T2" fmla="*/ 1110 w 4763"/>
                <a:gd name="T3" fmla="*/ 0 h 1845"/>
                <a:gd name="T4" fmla="*/ 1115 w 4763"/>
                <a:gd name="T5" fmla="*/ 2 h 1845"/>
                <a:gd name="T6" fmla="*/ 5 w 4763"/>
                <a:gd name="T7" fmla="*/ 101 h 1845"/>
                <a:gd name="T8" fmla="*/ 0 w 4763"/>
                <a:gd name="T9" fmla="*/ 97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269" name="Rectangle 29"/>
            <p:cNvSpPr>
              <a:spLocks noChangeArrowheads="1"/>
            </p:cNvSpPr>
            <p:nvPr/>
          </p:nvSpPr>
          <p:spPr bwMode="auto">
            <a:xfrm>
              <a:off x="0" y="3940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270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8593" y="11931755"/>
            <a:ext cx="2025055" cy="8646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 defTabSz="925805">
              <a:defRPr/>
            </a:pPr>
            <a:endParaRPr lang="en-US"/>
          </a:p>
        </p:txBody>
      </p:sp>
      <p:sp>
        <p:nvSpPr>
          <p:cNvPr id="10271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0986" y="11931755"/>
            <a:ext cx="3077762" cy="8646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 defTabSz="925805">
              <a:defRPr/>
            </a:pPr>
            <a:endParaRPr lang="en-US"/>
          </a:p>
        </p:txBody>
      </p:sp>
      <p:sp>
        <p:nvSpPr>
          <p:cNvPr id="10272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96084" y="11931755"/>
            <a:ext cx="2025055" cy="8646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822"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69">
          <a:solidFill>
            <a:schemeClr val="tx2"/>
          </a:solidFill>
          <a:latin typeface="+mj-lt"/>
          <a:ea typeface="宋体" panose="02010600030101010101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69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69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69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69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5pPr>
      <a:lvl6pPr marL="462903" algn="ctr" rtl="0" eaLnBrk="0" fontAlgn="base" hangingPunct="0">
        <a:spcBef>
          <a:spcPct val="0"/>
        </a:spcBef>
        <a:spcAft>
          <a:spcPct val="0"/>
        </a:spcAft>
        <a:defRPr sz="5669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6pPr>
      <a:lvl7pPr marL="925805" algn="ctr" rtl="0" eaLnBrk="0" fontAlgn="base" hangingPunct="0">
        <a:spcBef>
          <a:spcPct val="0"/>
        </a:spcBef>
        <a:spcAft>
          <a:spcPct val="0"/>
        </a:spcAft>
        <a:defRPr sz="5669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7pPr>
      <a:lvl8pPr marL="1388708" algn="ctr" rtl="0" eaLnBrk="0" fontAlgn="base" hangingPunct="0">
        <a:spcBef>
          <a:spcPct val="0"/>
        </a:spcBef>
        <a:spcAft>
          <a:spcPct val="0"/>
        </a:spcAft>
        <a:defRPr sz="5669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8pPr>
      <a:lvl9pPr marL="1851610" algn="ctr" rtl="0" eaLnBrk="0" fontAlgn="base" hangingPunct="0">
        <a:spcBef>
          <a:spcPct val="0"/>
        </a:spcBef>
        <a:spcAft>
          <a:spcPct val="0"/>
        </a:spcAft>
        <a:defRPr sz="5669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9pPr>
    </p:titleStyle>
    <p:bodyStyle>
      <a:lvl1pPr marL="448758" indent="-448758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3"/>
        </a:buBlip>
        <a:defRPr sz="4151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1pPr>
      <a:lvl2pPr marL="970810" indent="-37289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645">
          <a:solidFill>
            <a:schemeClr val="tx1"/>
          </a:solidFill>
          <a:latin typeface="+mn-lt"/>
          <a:ea typeface="宋体" panose="02010600030101010101" pitchFamily="2" charset="-122"/>
        </a:defRPr>
      </a:lvl2pPr>
      <a:lvl3pPr marL="1494789" indent="-29895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l"/>
        <a:defRPr sz="3138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2092705" indent="-29895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531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690621" indent="-29895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l"/>
        <a:defRPr sz="2531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3153524" indent="-29895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l"/>
        <a:defRPr sz="2531">
          <a:solidFill>
            <a:schemeClr val="tx1"/>
          </a:solidFill>
          <a:latin typeface="+mn-lt"/>
          <a:ea typeface="+mn-ea"/>
        </a:defRPr>
      </a:lvl6pPr>
      <a:lvl7pPr marL="3616426" indent="-29895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l"/>
        <a:defRPr sz="2531">
          <a:solidFill>
            <a:schemeClr val="tx1"/>
          </a:solidFill>
          <a:latin typeface="+mn-lt"/>
          <a:ea typeface="+mn-ea"/>
        </a:defRPr>
      </a:lvl7pPr>
      <a:lvl8pPr marL="4079328" indent="-29895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l"/>
        <a:defRPr sz="2531">
          <a:solidFill>
            <a:schemeClr val="tx1"/>
          </a:solidFill>
          <a:latin typeface="+mn-lt"/>
          <a:ea typeface="+mn-ea"/>
        </a:defRPr>
      </a:lvl8pPr>
      <a:lvl9pPr marL="4542231" indent="-29895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l"/>
        <a:defRPr sz="253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25805" rtl="0" eaLnBrk="1" latinLnBrk="0" hangingPunct="1">
        <a:defRPr sz="1822" kern="1200">
          <a:solidFill>
            <a:schemeClr val="tx1"/>
          </a:solidFill>
          <a:latin typeface="+mn-lt"/>
          <a:ea typeface="+mn-ea"/>
          <a:cs typeface="+mn-cs"/>
        </a:defRPr>
      </a:lvl1pPr>
      <a:lvl2pPr marL="462903" algn="l" defTabSz="925805" rtl="0" eaLnBrk="1" latinLnBrk="0" hangingPunct="1">
        <a:defRPr sz="1822" kern="1200">
          <a:solidFill>
            <a:schemeClr val="tx1"/>
          </a:solidFill>
          <a:latin typeface="+mn-lt"/>
          <a:ea typeface="+mn-ea"/>
          <a:cs typeface="+mn-cs"/>
        </a:defRPr>
      </a:lvl2pPr>
      <a:lvl3pPr marL="925805" algn="l" defTabSz="925805" rtl="0" eaLnBrk="1" latinLnBrk="0" hangingPunct="1">
        <a:defRPr sz="1822" kern="1200">
          <a:solidFill>
            <a:schemeClr val="tx1"/>
          </a:solidFill>
          <a:latin typeface="+mn-lt"/>
          <a:ea typeface="+mn-ea"/>
          <a:cs typeface="+mn-cs"/>
        </a:defRPr>
      </a:lvl3pPr>
      <a:lvl4pPr marL="1388708" algn="l" defTabSz="925805" rtl="0" eaLnBrk="1" latinLnBrk="0" hangingPunct="1">
        <a:defRPr sz="1822" kern="1200">
          <a:solidFill>
            <a:schemeClr val="tx1"/>
          </a:solidFill>
          <a:latin typeface="+mn-lt"/>
          <a:ea typeface="+mn-ea"/>
          <a:cs typeface="+mn-cs"/>
        </a:defRPr>
      </a:lvl4pPr>
      <a:lvl5pPr marL="1851610" algn="l" defTabSz="925805" rtl="0" eaLnBrk="1" latinLnBrk="0" hangingPunct="1">
        <a:defRPr sz="1822" kern="1200">
          <a:solidFill>
            <a:schemeClr val="tx1"/>
          </a:solidFill>
          <a:latin typeface="+mn-lt"/>
          <a:ea typeface="+mn-ea"/>
          <a:cs typeface="+mn-cs"/>
        </a:defRPr>
      </a:lvl5pPr>
      <a:lvl6pPr marL="2314512" algn="l" defTabSz="925805" rtl="0" eaLnBrk="1" latinLnBrk="0" hangingPunct="1">
        <a:defRPr sz="1822" kern="1200">
          <a:solidFill>
            <a:schemeClr val="tx1"/>
          </a:solidFill>
          <a:latin typeface="+mn-lt"/>
          <a:ea typeface="+mn-ea"/>
          <a:cs typeface="+mn-cs"/>
        </a:defRPr>
      </a:lvl6pPr>
      <a:lvl7pPr marL="2777415" algn="l" defTabSz="925805" rtl="0" eaLnBrk="1" latinLnBrk="0" hangingPunct="1">
        <a:defRPr sz="1822" kern="1200">
          <a:solidFill>
            <a:schemeClr val="tx1"/>
          </a:solidFill>
          <a:latin typeface="+mn-lt"/>
          <a:ea typeface="+mn-ea"/>
          <a:cs typeface="+mn-cs"/>
        </a:defRPr>
      </a:lvl7pPr>
      <a:lvl8pPr marL="3240318" algn="l" defTabSz="925805" rtl="0" eaLnBrk="1" latinLnBrk="0" hangingPunct="1">
        <a:defRPr sz="1822" kern="1200">
          <a:solidFill>
            <a:schemeClr val="tx1"/>
          </a:solidFill>
          <a:latin typeface="+mn-lt"/>
          <a:ea typeface="+mn-ea"/>
          <a:cs typeface="+mn-cs"/>
        </a:defRPr>
      </a:lvl8pPr>
      <a:lvl9pPr marL="3703219" algn="l" defTabSz="925805" rtl="0" eaLnBrk="1" latinLnBrk="0" hangingPunct="1">
        <a:defRPr sz="18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/>
          <p:nvPr userDrawn="1"/>
        </p:nvGrpSpPr>
        <p:grpSpPr>
          <a:xfrm>
            <a:off x="0" y="0"/>
            <a:ext cx="9720263" cy="13656262"/>
            <a:chOff x="0" y="0"/>
            <a:chExt cx="5760" cy="4552"/>
          </a:xfrm>
        </p:grpSpPr>
        <p:sp>
          <p:nvSpPr>
            <p:cNvPr id="11270" name="Freeform 3"/>
            <p:cNvSpPr>
              <a:spLocks noChangeArrowheads="1"/>
            </p:cNvSpPr>
            <p:nvPr/>
          </p:nvSpPr>
          <p:spPr bwMode="auto">
            <a:xfrm>
              <a:off x="1632" y="4"/>
              <a:ext cx="1730" cy="4333"/>
            </a:xfrm>
            <a:custGeom>
              <a:avLst/>
              <a:gdLst>
                <a:gd name="T0" fmla="*/ 475 w 1737"/>
                <a:gd name="T1" fmla="*/ 4603 h 4320"/>
                <a:gd name="T2" fmla="*/ 1670 w 1737"/>
                <a:gd name="T3" fmla="*/ 4615 h 4320"/>
                <a:gd name="T4" fmla="*/ 505 w 1737"/>
                <a:gd name="T5" fmla="*/ 0 h 4320"/>
                <a:gd name="T6" fmla="*/ 0 w 1737"/>
                <a:gd name="T7" fmla="*/ 7 h 4320"/>
                <a:gd name="T8" fmla="*/ 475 w 1737"/>
                <a:gd name="T9" fmla="*/ 4603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7"/>
                <a:gd name="T16" fmla="*/ 0 h 4320"/>
                <a:gd name="T17" fmla="*/ 1737 w 1737"/>
                <a:gd name="T18" fmla="*/ 4320 h 43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271" name="Freeform 4"/>
            <p:cNvSpPr>
              <a:spLocks noChangeArrowheads="1"/>
            </p:cNvSpPr>
            <p:nvPr/>
          </p:nvSpPr>
          <p:spPr bwMode="auto">
            <a:xfrm>
              <a:off x="0" y="2"/>
              <a:ext cx="1737" cy="4329"/>
            </a:xfrm>
            <a:custGeom>
              <a:avLst/>
              <a:gdLst>
                <a:gd name="T0" fmla="*/ 494 w 1737"/>
                <a:gd name="T1" fmla="*/ 4507 h 4320"/>
                <a:gd name="T2" fmla="*/ 1737 w 1737"/>
                <a:gd name="T3" fmla="*/ 4518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507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7"/>
                <a:gd name="T16" fmla="*/ 0 h 4320"/>
                <a:gd name="T17" fmla="*/ 1737 w 1737"/>
                <a:gd name="T18" fmla="*/ 4320 h 43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272" name="Freeform 5"/>
            <p:cNvSpPr>
              <a:spLocks noChangeArrowheads="1"/>
            </p:cNvSpPr>
            <p:nvPr/>
          </p:nvSpPr>
          <p:spPr bwMode="auto">
            <a:xfrm>
              <a:off x="3744" y="5"/>
              <a:ext cx="1739" cy="4330"/>
            </a:xfrm>
            <a:custGeom>
              <a:avLst/>
              <a:gdLst>
                <a:gd name="T0" fmla="*/ 494 w 1739"/>
                <a:gd name="T1" fmla="*/ 2808 h 4420"/>
                <a:gd name="T2" fmla="*/ 1739 w 1739"/>
                <a:gd name="T3" fmla="*/ 2812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2808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9"/>
                <a:gd name="T16" fmla="*/ 0 h 4420"/>
                <a:gd name="T17" fmla="*/ 1739 w 1739"/>
                <a:gd name="T18" fmla="*/ 4420 h 4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273" name="Freeform 6"/>
            <p:cNvSpPr>
              <a:spLocks noChangeArrowheads="1"/>
            </p:cNvSpPr>
            <p:nvPr/>
          </p:nvSpPr>
          <p:spPr bwMode="auto">
            <a:xfrm>
              <a:off x="1920" y="0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040 h 4338"/>
                <a:gd name="T4" fmla="*/ 2080 w 2080"/>
                <a:gd name="T5" fmla="*/ 4040 h 4338"/>
                <a:gd name="T6" fmla="*/ 1033 w 2080"/>
                <a:gd name="T7" fmla="*/ 0 h 4338"/>
                <a:gd name="T8" fmla="*/ 0 w 2080"/>
                <a:gd name="T9" fmla="*/ 7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0"/>
                <a:gd name="T16" fmla="*/ 0 h 4338"/>
                <a:gd name="T17" fmla="*/ 2080 w 2080"/>
                <a:gd name="T18" fmla="*/ 4338 h 43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" name="Freeform 7"/>
            <p:cNvSpPr>
              <a:spLocks noChangeArrowheads="1"/>
            </p:cNvSpPr>
            <p:nvPr/>
          </p:nvSpPr>
          <p:spPr bwMode="auto">
            <a:xfrm>
              <a:off x="117" y="106"/>
              <a:ext cx="3504" cy="1536"/>
            </a:xfrm>
            <a:custGeom>
              <a:avLst/>
              <a:gdLst>
                <a:gd name="T0" fmla="*/ 0 w 4763"/>
                <a:gd name="T1" fmla="*/ 1232 h 1845"/>
                <a:gd name="T2" fmla="*/ 2567 w 4763"/>
                <a:gd name="T3" fmla="*/ 0 h 1845"/>
                <a:gd name="T4" fmla="*/ 2578 w 4763"/>
                <a:gd name="T5" fmla="*/ 29 h 1845"/>
                <a:gd name="T6" fmla="*/ 11 w 4763"/>
                <a:gd name="T7" fmla="*/ 1279 h 1845"/>
                <a:gd name="T8" fmla="*/ 0 w 4763"/>
                <a:gd name="T9" fmla="*/ 1232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" name="Freeform 8"/>
            <p:cNvSpPr>
              <a:spLocks noChangeArrowheads="1"/>
            </p:cNvSpPr>
            <p:nvPr/>
          </p:nvSpPr>
          <p:spPr bwMode="auto">
            <a:xfrm rot="2702961" flipH="1">
              <a:off x="810" y="775"/>
              <a:ext cx="2544" cy="1008"/>
            </a:xfrm>
            <a:custGeom>
              <a:avLst/>
              <a:gdLst>
                <a:gd name="T0" fmla="*/ 0 w 4763"/>
                <a:gd name="T1" fmla="*/ 530 h 1845"/>
                <a:gd name="T2" fmla="*/ 1353 w 4763"/>
                <a:gd name="T3" fmla="*/ 0 h 1845"/>
                <a:gd name="T4" fmla="*/ 1359 w 4763"/>
                <a:gd name="T5" fmla="*/ 13 h 1845"/>
                <a:gd name="T6" fmla="*/ 6 w 4763"/>
                <a:gd name="T7" fmla="*/ 551 h 1845"/>
                <a:gd name="T8" fmla="*/ 0 w 4763"/>
                <a:gd name="T9" fmla="*/ 530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Freeform 9"/>
            <p:cNvSpPr>
              <a:spLocks noChangeArrowheads="1"/>
            </p:cNvSpPr>
            <p:nvPr/>
          </p:nvSpPr>
          <p:spPr bwMode="auto">
            <a:xfrm>
              <a:off x="83" y="58"/>
              <a:ext cx="3504" cy="1536"/>
            </a:xfrm>
            <a:custGeom>
              <a:avLst/>
              <a:gdLst>
                <a:gd name="T0" fmla="*/ 0 w 4763"/>
                <a:gd name="T1" fmla="*/ 1232 h 1845"/>
                <a:gd name="T2" fmla="*/ 2567 w 4763"/>
                <a:gd name="T3" fmla="*/ 0 h 1845"/>
                <a:gd name="T4" fmla="*/ 2578 w 4763"/>
                <a:gd name="T5" fmla="*/ 29 h 1845"/>
                <a:gd name="T6" fmla="*/ 11 w 4763"/>
                <a:gd name="T7" fmla="*/ 1279 h 1845"/>
                <a:gd name="T8" fmla="*/ 0 w 4763"/>
                <a:gd name="T9" fmla="*/ 1232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274" name="Freeform 10"/>
            <p:cNvSpPr>
              <a:spLocks noChangeArrowheads="1"/>
            </p:cNvSpPr>
            <p:nvPr/>
          </p:nvSpPr>
          <p:spPr bwMode="auto">
            <a:xfrm rot="18704158">
              <a:off x="-447" y="736"/>
              <a:ext cx="3233" cy="2196"/>
            </a:xfrm>
            <a:custGeom>
              <a:avLst/>
              <a:gdLst>
                <a:gd name="T0" fmla="*/ 0 w 4763"/>
                <a:gd name="T1" fmla="*/ 2526 h 1845"/>
                <a:gd name="T2" fmla="*/ 2185 w 4763"/>
                <a:gd name="T3" fmla="*/ 0 h 1845"/>
                <a:gd name="T4" fmla="*/ 2194 w 4763"/>
                <a:gd name="T5" fmla="*/ 60 h 1845"/>
                <a:gd name="T6" fmla="*/ 10 w 4763"/>
                <a:gd name="T7" fmla="*/ 2621 h 1845"/>
                <a:gd name="T8" fmla="*/ 0 w 4763"/>
                <a:gd name="T9" fmla="*/ 2526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275" name="Freeform 11"/>
            <p:cNvSpPr>
              <a:spLocks noChangeArrowheads="1"/>
            </p:cNvSpPr>
            <p:nvPr/>
          </p:nvSpPr>
          <p:spPr bwMode="auto">
            <a:xfrm rot="19294860">
              <a:off x="1331" y="922"/>
              <a:ext cx="3590" cy="1735"/>
            </a:xfrm>
            <a:custGeom>
              <a:avLst/>
              <a:gdLst>
                <a:gd name="T0" fmla="*/ 0 w 4763"/>
                <a:gd name="T1" fmla="*/ 1572 h 1845"/>
                <a:gd name="T2" fmla="*/ 2695 w 4763"/>
                <a:gd name="T3" fmla="*/ 0 h 1845"/>
                <a:gd name="T4" fmla="*/ 2707 w 4763"/>
                <a:gd name="T5" fmla="*/ 37 h 1845"/>
                <a:gd name="T6" fmla="*/ 11 w 4763"/>
                <a:gd name="T7" fmla="*/ 1632 h 1845"/>
                <a:gd name="T8" fmla="*/ 0 w 4763"/>
                <a:gd name="T9" fmla="*/ 1572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276" name="Freeform 12"/>
            <p:cNvSpPr>
              <a:spLocks noChangeArrowheads="1"/>
            </p:cNvSpPr>
            <p:nvPr/>
          </p:nvSpPr>
          <p:spPr bwMode="auto">
            <a:xfrm rot="2084418" flipH="1">
              <a:off x="1859" y="874"/>
              <a:ext cx="3504" cy="1536"/>
            </a:xfrm>
            <a:custGeom>
              <a:avLst/>
              <a:gdLst>
                <a:gd name="T0" fmla="*/ 0 w 4763"/>
                <a:gd name="T1" fmla="*/ 1232 h 1845"/>
                <a:gd name="T2" fmla="*/ 2567 w 4763"/>
                <a:gd name="T3" fmla="*/ 0 h 1845"/>
                <a:gd name="T4" fmla="*/ 2578 w 4763"/>
                <a:gd name="T5" fmla="*/ 29 h 1845"/>
                <a:gd name="T6" fmla="*/ 11 w 4763"/>
                <a:gd name="T7" fmla="*/ 1279 h 1845"/>
                <a:gd name="T8" fmla="*/ 0 w 4763"/>
                <a:gd name="T9" fmla="*/ 1232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277" name="Freeform 13"/>
            <p:cNvSpPr>
              <a:spLocks noChangeArrowheads="1"/>
            </p:cNvSpPr>
            <p:nvPr/>
          </p:nvSpPr>
          <p:spPr bwMode="auto">
            <a:xfrm>
              <a:off x="4251" y="2"/>
              <a:ext cx="1088" cy="2285"/>
            </a:xfrm>
            <a:custGeom>
              <a:avLst/>
              <a:gdLst>
                <a:gd name="T0" fmla="*/ 0 w 1089"/>
                <a:gd name="T1" fmla="*/ 2265 h 2285"/>
                <a:gd name="T2" fmla="*/ 1028 w 1089"/>
                <a:gd name="T3" fmla="*/ 0 h 2285"/>
                <a:gd name="T4" fmla="*/ 1087 w 1089"/>
                <a:gd name="T5" fmla="*/ 0 h 2285"/>
                <a:gd name="T6" fmla="*/ 37 w 1089"/>
                <a:gd name="T7" fmla="*/ 2285 h 2285"/>
                <a:gd name="T8" fmla="*/ 0 w 1089"/>
                <a:gd name="T9" fmla="*/ 2265 h 2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9"/>
                <a:gd name="T16" fmla="*/ 0 h 2285"/>
                <a:gd name="T17" fmla="*/ 1089 w 1089"/>
                <a:gd name="T18" fmla="*/ 2285 h 2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281" name="Rectangle 14"/>
            <p:cNvSpPr>
              <a:spLocks noChangeArrowheads="1"/>
            </p:cNvSpPr>
            <p:nvPr/>
          </p:nvSpPr>
          <p:spPr bwMode="auto">
            <a:xfrm>
              <a:off x="0" y="3919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282" name="Freeform 15"/>
            <p:cNvSpPr>
              <a:spLocks noChangeArrowheads="1"/>
            </p:cNvSpPr>
            <p:nvPr/>
          </p:nvSpPr>
          <p:spPr bwMode="auto">
            <a:xfrm>
              <a:off x="1632" y="3965"/>
              <a:ext cx="1730" cy="382"/>
            </a:xfrm>
            <a:custGeom>
              <a:avLst/>
              <a:gdLst>
                <a:gd name="T0" fmla="*/ 475 w 1737"/>
                <a:gd name="T1" fmla="*/ 0 h 4320"/>
                <a:gd name="T2" fmla="*/ 1670 w 1737"/>
                <a:gd name="T3" fmla="*/ 0 h 4320"/>
                <a:gd name="T4" fmla="*/ 505 w 1737"/>
                <a:gd name="T5" fmla="*/ 0 h 4320"/>
                <a:gd name="T6" fmla="*/ 0 w 1737"/>
                <a:gd name="T7" fmla="*/ 0 h 4320"/>
                <a:gd name="T8" fmla="*/ 475 w 1737"/>
                <a:gd name="T9" fmla="*/ 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7"/>
                <a:gd name="T16" fmla="*/ 0 h 4320"/>
                <a:gd name="T17" fmla="*/ 1737 w 1737"/>
                <a:gd name="T18" fmla="*/ 4320 h 43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283" name="Freeform 16"/>
            <p:cNvSpPr>
              <a:spLocks noChangeArrowheads="1"/>
            </p:cNvSpPr>
            <p:nvPr/>
          </p:nvSpPr>
          <p:spPr bwMode="auto">
            <a:xfrm>
              <a:off x="0" y="3965"/>
              <a:ext cx="1737" cy="381"/>
            </a:xfrm>
            <a:custGeom>
              <a:avLst/>
              <a:gdLst>
                <a:gd name="T0" fmla="*/ 494 w 1737"/>
                <a:gd name="T1" fmla="*/ 0 h 4320"/>
                <a:gd name="T2" fmla="*/ 1737 w 1737"/>
                <a:gd name="T3" fmla="*/ 0 h 4320"/>
                <a:gd name="T4" fmla="*/ 524 w 1737"/>
                <a:gd name="T5" fmla="*/ 0 h 4320"/>
                <a:gd name="T6" fmla="*/ 0 w 1737"/>
                <a:gd name="T7" fmla="*/ 0 h 4320"/>
                <a:gd name="T8" fmla="*/ 494 w 1737"/>
                <a:gd name="T9" fmla="*/ 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7"/>
                <a:gd name="T16" fmla="*/ 0 h 4320"/>
                <a:gd name="T17" fmla="*/ 1737 w 1737"/>
                <a:gd name="T18" fmla="*/ 4320 h 43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284" name="Freeform 17"/>
            <p:cNvSpPr>
              <a:spLocks noChangeArrowheads="1"/>
            </p:cNvSpPr>
            <p:nvPr/>
          </p:nvSpPr>
          <p:spPr bwMode="auto">
            <a:xfrm>
              <a:off x="3744" y="3965"/>
              <a:ext cx="1739" cy="382"/>
            </a:xfrm>
            <a:custGeom>
              <a:avLst/>
              <a:gdLst>
                <a:gd name="T0" fmla="*/ 494 w 1739"/>
                <a:gd name="T1" fmla="*/ 0 h 4420"/>
                <a:gd name="T2" fmla="*/ 1739 w 1739"/>
                <a:gd name="T3" fmla="*/ 0 h 4420"/>
                <a:gd name="T4" fmla="*/ 524 w 1739"/>
                <a:gd name="T5" fmla="*/ 0 h 4420"/>
                <a:gd name="T6" fmla="*/ 0 w 1739"/>
                <a:gd name="T7" fmla="*/ 0 h 4420"/>
                <a:gd name="T8" fmla="*/ 494 w 1739"/>
                <a:gd name="T9" fmla="*/ 0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9"/>
                <a:gd name="T16" fmla="*/ 0 h 4420"/>
                <a:gd name="T17" fmla="*/ 1739 w 1739"/>
                <a:gd name="T18" fmla="*/ 4420 h 4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285" name="Freeform 18"/>
            <p:cNvSpPr>
              <a:spLocks noChangeArrowheads="1"/>
            </p:cNvSpPr>
            <p:nvPr/>
          </p:nvSpPr>
          <p:spPr bwMode="auto">
            <a:xfrm>
              <a:off x="1920" y="3965"/>
              <a:ext cx="2080" cy="381"/>
            </a:xfrm>
            <a:custGeom>
              <a:avLst/>
              <a:gdLst>
                <a:gd name="T0" fmla="*/ 0 w 2080"/>
                <a:gd name="T1" fmla="*/ 0 h 4338"/>
                <a:gd name="T2" fmla="*/ 1870 w 2080"/>
                <a:gd name="T3" fmla="*/ 0 h 4338"/>
                <a:gd name="T4" fmla="*/ 2080 w 2080"/>
                <a:gd name="T5" fmla="*/ 0 h 4338"/>
                <a:gd name="T6" fmla="*/ 1033 w 2080"/>
                <a:gd name="T7" fmla="*/ 0 h 4338"/>
                <a:gd name="T8" fmla="*/ 0 w 2080"/>
                <a:gd name="T9" fmla="*/ 0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0"/>
                <a:gd name="T16" fmla="*/ 0 h 4338"/>
                <a:gd name="T17" fmla="*/ 2080 w 2080"/>
                <a:gd name="T18" fmla="*/ 4338 h 43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286" name="Rectangle 19"/>
            <p:cNvSpPr>
              <a:spLocks noChangeArrowheads="1"/>
            </p:cNvSpPr>
            <p:nvPr/>
          </p:nvSpPr>
          <p:spPr bwMode="auto">
            <a:xfrm>
              <a:off x="0" y="3914"/>
              <a:ext cx="5760" cy="432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Freeform 20"/>
            <p:cNvSpPr>
              <a:spLocks noChangeArrowheads="1"/>
            </p:cNvSpPr>
            <p:nvPr/>
          </p:nvSpPr>
          <p:spPr bwMode="auto">
            <a:xfrm>
              <a:off x="2583" y="3927"/>
              <a:ext cx="1036" cy="420"/>
            </a:xfrm>
            <a:custGeom>
              <a:avLst/>
              <a:gdLst>
                <a:gd name="T0" fmla="*/ 1027 w 1036"/>
                <a:gd name="T1" fmla="*/ 0 h 420"/>
                <a:gd name="T2" fmla="*/ 0 w 1036"/>
                <a:gd name="T3" fmla="*/ 417 h 420"/>
                <a:gd name="T4" fmla="*/ 24 w 1036"/>
                <a:gd name="T5" fmla="*/ 420 h 420"/>
                <a:gd name="T6" fmla="*/ 1036 w 1036"/>
                <a:gd name="T7" fmla="*/ 16 h 420"/>
                <a:gd name="T8" fmla="*/ 1027 w 1036"/>
                <a:gd name="T9" fmla="*/ 0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420"/>
                <a:gd name="T17" fmla="*/ 1036 w 1036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Freeform 21"/>
            <p:cNvSpPr>
              <a:spLocks noChangeArrowheads="1"/>
            </p:cNvSpPr>
            <p:nvPr/>
          </p:nvSpPr>
          <p:spPr bwMode="auto">
            <a:xfrm rot="18897039" flipH="1">
              <a:off x="1692" y="3911"/>
              <a:ext cx="902" cy="370"/>
            </a:xfrm>
            <a:custGeom>
              <a:avLst/>
              <a:gdLst>
                <a:gd name="T0" fmla="*/ 0 w 4763"/>
                <a:gd name="T1" fmla="*/ 72 h 1845"/>
                <a:gd name="T2" fmla="*/ 170 w 4763"/>
                <a:gd name="T3" fmla="*/ 0 h 1845"/>
                <a:gd name="T4" fmla="*/ 171 w 4763"/>
                <a:gd name="T5" fmla="*/ 2 h 1845"/>
                <a:gd name="T6" fmla="*/ 1 w 4763"/>
                <a:gd name="T7" fmla="*/ 75 h 1845"/>
                <a:gd name="T8" fmla="*/ 0 w 4763"/>
                <a:gd name="T9" fmla="*/ 72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Freeform 22"/>
            <p:cNvSpPr>
              <a:spLocks noChangeArrowheads="1"/>
            </p:cNvSpPr>
            <p:nvPr/>
          </p:nvSpPr>
          <p:spPr bwMode="auto">
            <a:xfrm rot="18897039" flipH="1">
              <a:off x="1001" y="3897"/>
              <a:ext cx="879" cy="370"/>
            </a:xfrm>
            <a:custGeom>
              <a:avLst/>
              <a:gdLst>
                <a:gd name="T0" fmla="*/ 0 w 4763"/>
                <a:gd name="T1" fmla="*/ 73 h 1845"/>
                <a:gd name="T2" fmla="*/ 161 w 4763"/>
                <a:gd name="T3" fmla="*/ 0 h 1845"/>
                <a:gd name="T4" fmla="*/ 162 w 4763"/>
                <a:gd name="T5" fmla="*/ 2 h 1845"/>
                <a:gd name="T6" fmla="*/ 1 w 4763"/>
                <a:gd name="T7" fmla="*/ 76 h 1845"/>
                <a:gd name="T8" fmla="*/ 0 w 4763"/>
                <a:gd name="T9" fmla="*/ 73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287" name="Freeform 23"/>
            <p:cNvSpPr>
              <a:spLocks noChangeArrowheads="1"/>
            </p:cNvSpPr>
            <p:nvPr/>
          </p:nvSpPr>
          <p:spPr bwMode="auto">
            <a:xfrm rot="18897039" flipH="1">
              <a:off x="235" y="3890"/>
              <a:ext cx="885" cy="365"/>
            </a:xfrm>
            <a:custGeom>
              <a:avLst/>
              <a:gdLst>
                <a:gd name="T0" fmla="*/ 0 w 4763"/>
                <a:gd name="T1" fmla="*/ 70 h 1845"/>
                <a:gd name="T2" fmla="*/ 164 w 4763"/>
                <a:gd name="T3" fmla="*/ 0 h 1845"/>
                <a:gd name="T4" fmla="*/ 164 w 4763"/>
                <a:gd name="T5" fmla="*/ 2 h 1845"/>
                <a:gd name="T6" fmla="*/ 1 w 4763"/>
                <a:gd name="T7" fmla="*/ 72 h 1845"/>
                <a:gd name="T8" fmla="*/ 0 w 4763"/>
                <a:gd name="T9" fmla="*/ 70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288" name="Freeform 24"/>
            <p:cNvSpPr>
              <a:spLocks noChangeArrowheads="1"/>
            </p:cNvSpPr>
            <p:nvPr/>
          </p:nvSpPr>
          <p:spPr bwMode="auto">
            <a:xfrm flipH="1" flipV="1">
              <a:off x="576" y="3919"/>
              <a:ext cx="3550" cy="432"/>
            </a:xfrm>
            <a:custGeom>
              <a:avLst/>
              <a:gdLst>
                <a:gd name="T0" fmla="*/ 0 w 4763"/>
                <a:gd name="T1" fmla="*/ 97 h 1845"/>
                <a:gd name="T2" fmla="*/ 2634 w 4763"/>
                <a:gd name="T3" fmla="*/ 0 h 1845"/>
                <a:gd name="T4" fmla="*/ 2646 w 4763"/>
                <a:gd name="T5" fmla="*/ 2 h 1845"/>
                <a:gd name="T6" fmla="*/ 11 w 4763"/>
                <a:gd name="T7" fmla="*/ 101 h 1845"/>
                <a:gd name="T8" fmla="*/ 0 w 4763"/>
                <a:gd name="T9" fmla="*/ 97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289" name="Freeform 25"/>
            <p:cNvSpPr>
              <a:spLocks noChangeArrowheads="1"/>
            </p:cNvSpPr>
            <p:nvPr/>
          </p:nvSpPr>
          <p:spPr bwMode="auto">
            <a:xfrm flipH="1" flipV="1">
              <a:off x="240" y="3919"/>
              <a:ext cx="1536" cy="432"/>
            </a:xfrm>
            <a:custGeom>
              <a:avLst/>
              <a:gdLst>
                <a:gd name="T0" fmla="*/ 0 w 4763"/>
                <a:gd name="T1" fmla="*/ 97 h 1845"/>
                <a:gd name="T2" fmla="*/ 493 w 4763"/>
                <a:gd name="T3" fmla="*/ 0 h 1845"/>
                <a:gd name="T4" fmla="*/ 495 w 4763"/>
                <a:gd name="T5" fmla="*/ 2 h 1845"/>
                <a:gd name="T6" fmla="*/ 2 w 4763"/>
                <a:gd name="T7" fmla="*/ 101 h 1845"/>
                <a:gd name="T8" fmla="*/ 0 w 4763"/>
                <a:gd name="T9" fmla="*/ 97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290" name="Freeform 26"/>
            <p:cNvSpPr>
              <a:spLocks noChangeArrowheads="1"/>
            </p:cNvSpPr>
            <p:nvPr/>
          </p:nvSpPr>
          <p:spPr bwMode="auto">
            <a:xfrm flipH="1" flipV="1">
              <a:off x="3036" y="3967"/>
              <a:ext cx="1330" cy="383"/>
            </a:xfrm>
            <a:custGeom>
              <a:avLst/>
              <a:gdLst>
                <a:gd name="T0" fmla="*/ 0 w 4763"/>
                <a:gd name="T1" fmla="*/ 77 h 1845"/>
                <a:gd name="T2" fmla="*/ 370 w 4763"/>
                <a:gd name="T3" fmla="*/ 0 h 1845"/>
                <a:gd name="T4" fmla="*/ 371 w 4763"/>
                <a:gd name="T5" fmla="*/ 2 h 1845"/>
                <a:gd name="T6" fmla="*/ 2 w 4763"/>
                <a:gd name="T7" fmla="*/ 80 h 1845"/>
                <a:gd name="T8" fmla="*/ 0 w 4763"/>
                <a:gd name="T9" fmla="*/ 77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291" name="Freeform 27"/>
            <p:cNvSpPr>
              <a:spLocks noChangeArrowheads="1"/>
            </p:cNvSpPr>
            <p:nvPr/>
          </p:nvSpPr>
          <p:spPr bwMode="auto">
            <a:xfrm flipH="1" flipV="1">
              <a:off x="3984" y="3919"/>
              <a:ext cx="1536" cy="432"/>
            </a:xfrm>
            <a:custGeom>
              <a:avLst/>
              <a:gdLst>
                <a:gd name="T0" fmla="*/ 0 w 4763"/>
                <a:gd name="T1" fmla="*/ 97 h 1845"/>
                <a:gd name="T2" fmla="*/ 493 w 4763"/>
                <a:gd name="T3" fmla="*/ 0 h 1845"/>
                <a:gd name="T4" fmla="*/ 495 w 4763"/>
                <a:gd name="T5" fmla="*/ 2 h 1845"/>
                <a:gd name="T6" fmla="*/ 2 w 4763"/>
                <a:gd name="T7" fmla="*/ 101 h 1845"/>
                <a:gd name="T8" fmla="*/ 0 w 4763"/>
                <a:gd name="T9" fmla="*/ 97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292" name="Freeform 28"/>
            <p:cNvSpPr>
              <a:spLocks noChangeArrowheads="1"/>
            </p:cNvSpPr>
            <p:nvPr/>
          </p:nvSpPr>
          <p:spPr bwMode="auto">
            <a:xfrm flipH="1" flipV="1">
              <a:off x="3456" y="3919"/>
              <a:ext cx="2304" cy="432"/>
            </a:xfrm>
            <a:custGeom>
              <a:avLst/>
              <a:gdLst>
                <a:gd name="T0" fmla="*/ 0 w 4763"/>
                <a:gd name="T1" fmla="*/ 97 h 1845"/>
                <a:gd name="T2" fmla="*/ 1110 w 4763"/>
                <a:gd name="T3" fmla="*/ 0 h 1845"/>
                <a:gd name="T4" fmla="*/ 1115 w 4763"/>
                <a:gd name="T5" fmla="*/ 2 h 1845"/>
                <a:gd name="T6" fmla="*/ 5 w 4763"/>
                <a:gd name="T7" fmla="*/ 101 h 1845"/>
                <a:gd name="T8" fmla="*/ 0 w 4763"/>
                <a:gd name="T9" fmla="*/ 97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293" name="Rectangle 29"/>
            <p:cNvSpPr>
              <a:spLocks noChangeArrowheads="1"/>
            </p:cNvSpPr>
            <p:nvPr/>
          </p:nvSpPr>
          <p:spPr bwMode="auto">
            <a:xfrm>
              <a:off x="0" y="3940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1294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8593" y="11931755"/>
            <a:ext cx="2025055" cy="8646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 defTabSz="925805">
              <a:defRPr/>
            </a:pPr>
            <a:endParaRPr lang="en-US"/>
          </a:p>
        </p:txBody>
      </p:sp>
      <p:sp>
        <p:nvSpPr>
          <p:cNvPr id="11295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0986" y="11931755"/>
            <a:ext cx="3077762" cy="8646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 defTabSz="925805">
              <a:defRPr/>
            </a:pPr>
            <a:endParaRPr lang="en-US"/>
          </a:p>
        </p:txBody>
      </p:sp>
      <p:sp>
        <p:nvSpPr>
          <p:cNvPr id="11296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96084" y="11931755"/>
            <a:ext cx="2025055" cy="8646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822"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69">
          <a:solidFill>
            <a:schemeClr val="tx2"/>
          </a:solidFill>
          <a:latin typeface="+mj-lt"/>
          <a:ea typeface="宋体" panose="02010600030101010101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69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69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69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69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5pPr>
      <a:lvl6pPr marL="462903" algn="ctr" rtl="0" eaLnBrk="0" fontAlgn="base" hangingPunct="0">
        <a:spcBef>
          <a:spcPct val="0"/>
        </a:spcBef>
        <a:spcAft>
          <a:spcPct val="0"/>
        </a:spcAft>
        <a:defRPr sz="5669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6pPr>
      <a:lvl7pPr marL="925805" algn="ctr" rtl="0" eaLnBrk="0" fontAlgn="base" hangingPunct="0">
        <a:spcBef>
          <a:spcPct val="0"/>
        </a:spcBef>
        <a:spcAft>
          <a:spcPct val="0"/>
        </a:spcAft>
        <a:defRPr sz="5669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7pPr>
      <a:lvl8pPr marL="1388708" algn="ctr" rtl="0" eaLnBrk="0" fontAlgn="base" hangingPunct="0">
        <a:spcBef>
          <a:spcPct val="0"/>
        </a:spcBef>
        <a:spcAft>
          <a:spcPct val="0"/>
        </a:spcAft>
        <a:defRPr sz="5669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8pPr>
      <a:lvl9pPr marL="1851610" algn="ctr" rtl="0" eaLnBrk="0" fontAlgn="base" hangingPunct="0">
        <a:spcBef>
          <a:spcPct val="0"/>
        </a:spcBef>
        <a:spcAft>
          <a:spcPct val="0"/>
        </a:spcAft>
        <a:defRPr sz="5669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9pPr>
    </p:titleStyle>
    <p:bodyStyle>
      <a:lvl1pPr marL="448758" indent="-448758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3"/>
        </a:buBlip>
        <a:defRPr sz="4151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1pPr>
      <a:lvl2pPr marL="970810" indent="-37289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645">
          <a:solidFill>
            <a:schemeClr val="tx1"/>
          </a:solidFill>
          <a:latin typeface="+mn-lt"/>
          <a:ea typeface="宋体" panose="02010600030101010101" pitchFamily="2" charset="-122"/>
        </a:defRPr>
      </a:lvl2pPr>
      <a:lvl3pPr marL="1494789" indent="-29895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l"/>
        <a:defRPr sz="3138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2092705" indent="-29895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531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690621" indent="-29895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l"/>
        <a:defRPr sz="2531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3153524" indent="-29895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l"/>
        <a:defRPr sz="2531">
          <a:solidFill>
            <a:schemeClr val="tx1"/>
          </a:solidFill>
          <a:latin typeface="+mn-lt"/>
          <a:ea typeface="+mn-ea"/>
        </a:defRPr>
      </a:lvl6pPr>
      <a:lvl7pPr marL="3616426" indent="-29895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l"/>
        <a:defRPr sz="2531">
          <a:solidFill>
            <a:schemeClr val="tx1"/>
          </a:solidFill>
          <a:latin typeface="+mn-lt"/>
          <a:ea typeface="+mn-ea"/>
        </a:defRPr>
      </a:lvl7pPr>
      <a:lvl8pPr marL="4079328" indent="-29895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l"/>
        <a:defRPr sz="2531">
          <a:solidFill>
            <a:schemeClr val="tx1"/>
          </a:solidFill>
          <a:latin typeface="+mn-lt"/>
          <a:ea typeface="+mn-ea"/>
        </a:defRPr>
      </a:lvl8pPr>
      <a:lvl9pPr marL="4542231" indent="-29895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l"/>
        <a:defRPr sz="253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25805" rtl="0" eaLnBrk="1" latinLnBrk="0" hangingPunct="1">
        <a:defRPr sz="1822" kern="1200">
          <a:solidFill>
            <a:schemeClr val="tx1"/>
          </a:solidFill>
          <a:latin typeface="+mn-lt"/>
          <a:ea typeface="+mn-ea"/>
          <a:cs typeface="+mn-cs"/>
        </a:defRPr>
      </a:lvl1pPr>
      <a:lvl2pPr marL="462903" algn="l" defTabSz="925805" rtl="0" eaLnBrk="1" latinLnBrk="0" hangingPunct="1">
        <a:defRPr sz="1822" kern="1200">
          <a:solidFill>
            <a:schemeClr val="tx1"/>
          </a:solidFill>
          <a:latin typeface="+mn-lt"/>
          <a:ea typeface="+mn-ea"/>
          <a:cs typeface="+mn-cs"/>
        </a:defRPr>
      </a:lvl2pPr>
      <a:lvl3pPr marL="925805" algn="l" defTabSz="925805" rtl="0" eaLnBrk="1" latinLnBrk="0" hangingPunct="1">
        <a:defRPr sz="1822" kern="1200">
          <a:solidFill>
            <a:schemeClr val="tx1"/>
          </a:solidFill>
          <a:latin typeface="+mn-lt"/>
          <a:ea typeface="+mn-ea"/>
          <a:cs typeface="+mn-cs"/>
        </a:defRPr>
      </a:lvl3pPr>
      <a:lvl4pPr marL="1388708" algn="l" defTabSz="925805" rtl="0" eaLnBrk="1" latinLnBrk="0" hangingPunct="1">
        <a:defRPr sz="1822" kern="1200">
          <a:solidFill>
            <a:schemeClr val="tx1"/>
          </a:solidFill>
          <a:latin typeface="+mn-lt"/>
          <a:ea typeface="+mn-ea"/>
          <a:cs typeface="+mn-cs"/>
        </a:defRPr>
      </a:lvl4pPr>
      <a:lvl5pPr marL="1851610" algn="l" defTabSz="925805" rtl="0" eaLnBrk="1" latinLnBrk="0" hangingPunct="1">
        <a:defRPr sz="1822" kern="1200">
          <a:solidFill>
            <a:schemeClr val="tx1"/>
          </a:solidFill>
          <a:latin typeface="+mn-lt"/>
          <a:ea typeface="+mn-ea"/>
          <a:cs typeface="+mn-cs"/>
        </a:defRPr>
      </a:lvl5pPr>
      <a:lvl6pPr marL="2314512" algn="l" defTabSz="925805" rtl="0" eaLnBrk="1" latinLnBrk="0" hangingPunct="1">
        <a:defRPr sz="1822" kern="1200">
          <a:solidFill>
            <a:schemeClr val="tx1"/>
          </a:solidFill>
          <a:latin typeface="+mn-lt"/>
          <a:ea typeface="+mn-ea"/>
          <a:cs typeface="+mn-cs"/>
        </a:defRPr>
      </a:lvl6pPr>
      <a:lvl7pPr marL="2777415" algn="l" defTabSz="925805" rtl="0" eaLnBrk="1" latinLnBrk="0" hangingPunct="1">
        <a:defRPr sz="1822" kern="1200">
          <a:solidFill>
            <a:schemeClr val="tx1"/>
          </a:solidFill>
          <a:latin typeface="+mn-lt"/>
          <a:ea typeface="+mn-ea"/>
          <a:cs typeface="+mn-cs"/>
        </a:defRPr>
      </a:lvl7pPr>
      <a:lvl8pPr marL="3240318" algn="l" defTabSz="925805" rtl="0" eaLnBrk="1" latinLnBrk="0" hangingPunct="1">
        <a:defRPr sz="1822" kern="1200">
          <a:solidFill>
            <a:schemeClr val="tx1"/>
          </a:solidFill>
          <a:latin typeface="+mn-lt"/>
          <a:ea typeface="+mn-ea"/>
          <a:cs typeface="+mn-cs"/>
        </a:defRPr>
      </a:lvl8pPr>
      <a:lvl9pPr marL="3703219" algn="l" defTabSz="925805" rtl="0" eaLnBrk="1" latinLnBrk="0" hangingPunct="1">
        <a:defRPr sz="18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/>
          <p:nvPr userDrawn="1"/>
        </p:nvGrpSpPr>
        <p:grpSpPr>
          <a:xfrm>
            <a:off x="0" y="0"/>
            <a:ext cx="9720263" cy="13656262"/>
            <a:chOff x="0" y="0"/>
            <a:chExt cx="5760" cy="4552"/>
          </a:xfrm>
        </p:grpSpPr>
        <p:sp>
          <p:nvSpPr>
            <p:cNvPr id="12294" name="Freeform 3"/>
            <p:cNvSpPr>
              <a:spLocks noChangeArrowheads="1"/>
            </p:cNvSpPr>
            <p:nvPr/>
          </p:nvSpPr>
          <p:spPr bwMode="auto">
            <a:xfrm>
              <a:off x="1632" y="4"/>
              <a:ext cx="1730" cy="4333"/>
            </a:xfrm>
            <a:custGeom>
              <a:avLst/>
              <a:gdLst>
                <a:gd name="T0" fmla="*/ 475 w 1737"/>
                <a:gd name="T1" fmla="*/ 4603 h 4320"/>
                <a:gd name="T2" fmla="*/ 1670 w 1737"/>
                <a:gd name="T3" fmla="*/ 4615 h 4320"/>
                <a:gd name="T4" fmla="*/ 505 w 1737"/>
                <a:gd name="T5" fmla="*/ 0 h 4320"/>
                <a:gd name="T6" fmla="*/ 0 w 1737"/>
                <a:gd name="T7" fmla="*/ 7 h 4320"/>
                <a:gd name="T8" fmla="*/ 475 w 1737"/>
                <a:gd name="T9" fmla="*/ 4603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7"/>
                <a:gd name="T16" fmla="*/ 0 h 4320"/>
                <a:gd name="T17" fmla="*/ 1737 w 1737"/>
                <a:gd name="T18" fmla="*/ 4320 h 43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295" name="Freeform 4"/>
            <p:cNvSpPr>
              <a:spLocks noChangeArrowheads="1"/>
            </p:cNvSpPr>
            <p:nvPr/>
          </p:nvSpPr>
          <p:spPr bwMode="auto">
            <a:xfrm>
              <a:off x="0" y="2"/>
              <a:ext cx="1737" cy="4329"/>
            </a:xfrm>
            <a:custGeom>
              <a:avLst/>
              <a:gdLst>
                <a:gd name="T0" fmla="*/ 494 w 1737"/>
                <a:gd name="T1" fmla="*/ 4507 h 4320"/>
                <a:gd name="T2" fmla="*/ 1737 w 1737"/>
                <a:gd name="T3" fmla="*/ 4518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507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7"/>
                <a:gd name="T16" fmla="*/ 0 h 4320"/>
                <a:gd name="T17" fmla="*/ 1737 w 1737"/>
                <a:gd name="T18" fmla="*/ 4320 h 43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296" name="Freeform 5"/>
            <p:cNvSpPr>
              <a:spLocks noChangeArrowheads="1"/>
            </p:cNvSpPr>
            <p:nvPr/>
          </p:nvSpPr>
          <p:spPr bwMode="auto">
            <a:xfrm>
              <a:off x="3744" y="5"/>
              <a:ext cx="1739" cy="4330"/>
            </a:xfrm>
            <a:custGeom>
              <a:avLst/>
              <a:gdLst>
                <a:gd name="T0" fmla="*/ 494 w 1739"/>
                <a:gd name="T1" fmla="*/ 2808 h 4420"/>
                <a:gd name="T2" fmla="*/ 1739 w 1739"/>
                <a:gd name="T3" fmla="*/ 2812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2808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9"/>
                <a:gd name="T16" fmla="*/ 0 h 4420"/>
                <a:gd name="T17" fmla="*/ 1739 w 1739"/>
                <a:gd name="T18" fmla="*/ 4420 h 4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297" name="Freeform 6"/>
            <p:cNvSpPr>
              <a:spLocks noChangeArrowheads="1"/>
            </p:cNvSpPr>
            <p:nvPr/>
          </p:nvSpPr>
          <p:spPr bwMode="auto">
            <a:xfrm>
              <a:off x="1920" y="0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040 h 4338"/>
                <a:gd name="T4" fmla="*/ 2080 w 2080"/>
                <a:gd name="T5" fmla="*/ 4040 h 4338"/>
                <a:gd name="T6" fmla="*/ 1033 w 2080"/>
                <a:gd name="T7" fmla="*/ 0 h 4338"/>
                <a:gd name="T8" fmla="*/ 0 w 2080"/>
                <a:gd name="T9" fmla="*/ 7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0"/>
                <a:gd name="T16" fmla="*/ 0 h 4338"/>
                <a:gd name="T17" fmla="*/ 2080 w 2080"/>
                <a:gd name="T18" fmla="*/ 4338 h 43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" name="Freeform 7"/>
            <p:cNvSpPr>
              <a:spLocks noChangeArrowheads="1"/>
            </p:cNvSpPr>
            <p:nvPr/>
          </p:nvSpPr>
          <p:spPr bwMode="auto">
            <a:xfrm>
              <a:off x="117" y="106"/>
              <a:ext cx="3504" cy="1536"/>
            </a:xfrm>
            <a:custGeom>
              <a:avLst/>
              <a:gdLst>
                <a:gd name="T0" fmla="*/ 0 w 4763"/>
                <a:gd name="T1" fmla="*/ 1232 h 1845"/>
                <a:gd name="T2" fmla="*/ 2567 w 4763"/>
                <a:gd name="T3" fmla="*/ 0 h 1845"/>
                <a:gd name="T4" fmla="*/ 2578 w 4763"/>
                <a:gd name="T5" fmla="*/ 29 h 1845"/>
                <a:gd name="T6" fmla="*/ 11 w 4763"/>
                <a:gd name="T7" fmla="*/ 1279 h 1845"/>
                <a:gd name="T8" fmla="*/ 0 w 4763"/>
                <a:gd name="T9" fmla="*/ 1232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" name="Freeform 8"/>
            <p:cNvSpPr>
              <a:spLocks noChangeArrowheads="1"/>
            </p:cNvSpPr>
            <p:nvPr/>
          </p:nvSpPr>
          <p:spPr bwMode="auto">
            <a:xfrm rot="2702961" flipH="1">
              <a:off x="810" y="775"/>
              <a:ext cx="2544" cy="1008"/>
            </a:xfrm>
            <a:custGeom>
              <a:avLst/>
              <a:gdLst>
                <a:gd name="T0" fmla="*/ 0 w 4763"/>
                <a:gd name="T1" fmla="*/ 530 h 1845"/>
                <a:gd name="T2" fmla="*/ 1353 w 4763"/>
                <a:gd name="T3" fmla="*/ 0 h 1845"/>
                <a:gd name="T4" fmla="*/ 1359 w 4763"/>
                <a:gd name="T5" fmla="*/ 13 h 1845"/>
                <a:gd name="T6" fmla="*/ 6 w 4763"/>
                <a:gd name="T7" fmla="*/ 551 h 1845"/>
                <a:gd name="T8" fmla="*/ 0 w 4763"/>
                <a:gd name="T9" fmla="*/ 530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Freeform 9"/>
            <p:cNvSpPr>
              <a:spLocks noChangeArrowheads="1"/>
            </p:cNvSpPr>
            <p:nvPr/>
          </p:nvSpPr>
          <p:spPr bwMode="auto">
            <a:xfrm>
              <a:off x="83" y="58"/>
              <a:ext cx="3504" cy="1536"/>
            </a:xfrm>
            <a:custGeom>
              <a:avLst/>
              <a:gdLst>
                <a:gd name="T0" fmla="*/ 0 w 4763"/>
                <a:gd name="T1" fmla="*/ 1232 h 1845"/>
                <a:gd name="T2" fmla="*/ 2567 w 4763"/>
                <a:gd name="T3" fmla="*/ 0 h 1845"/>
                <a:gd name="T4" fmla="*/ 2578 w 4763"/>
                <a:gd name="T5" fmla="*/ 29 h 1845"/>
                <a:gd name="T6" fmla="*/ 11 w 4763"/>
                <a:gd name="T7" fmla="*/ 1279 h 1845"/>
                <a:gd name="T8" fmla="*/ 0 w 4763"/>
                <a:gd name="T9" fmla="*/ 1232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298" name="Freeform 10"/>
            <p:cNvSpPr>
              <a:spLocks noChangeArrowheads="1"/>
            </p:cNvSpPr>
            <p:nvPr/>
          </p:nvSpPr>
          <p:spPr bwMode="auto">
            <a:xfrm rot="18704158">
              <a:off x="-447" y="736"/>
              <a:ext cx="3233" cy="2196"/>
            </a:xfrm>
            <a:custGeom>
              <a:avLst/>
              <a:gdLst>
                <a:gd name="T0" fmla="*/ 0 w 4763"/>
                <a:gd name="T1" fmla="*/ 2526 h 1845"/>
                <a:gd name="T2" fmla="*/ 2185 w 4763"/>
                <a:gd name="T3" fmla="*/ 0 h 1845"/>
                <a:gd name="T4" fmla="*/ 2194 w 4763"/>
                <a:gd name="T5" fmla="*/ 60 h 1845"/>
                <a:gd name="T6" fmla="*/ 10 w 4763"/>
                <a:gd name="T7" fmla="*/ 2621 h 1845"/>
                <a:gd name="T8" fmla="*/ 0 w 4763"/>
                <a:gd name="T9" fmla="*/ 2526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299" name="Freeform 11"/>
            <p:cNvSpPr>
              <a:spLocks noChangeArrowheads="1"/>
            </p:cNvSpPr>
            <p:nvPr/>
          </p:nvSpPr>
          <p:spPr bwMode="auto">
            <a:xfrm rot="19294860">
              <a:off x="1331" y="922"/>
              <a:ext cx="3590" cy="1735"/>
            </a:xfrm>
            <a:custGeom>
              <a:avLst/>
              <a:gdLst>
                <a:gd name="T0" fmla="*/ 0 w 4763"/>
                <a:gd name="T1" fmla="*/ 1572 h 1845"/>
                <a:gd name="T2" fmla="*/ 2695 w 4763"/>
                <a:gd name="T3" fmla="*/ 0 h 1845"/>
                <a:gd name="T4" fmla="*/ 2707 w 4763"/>
                <a:gd name="T5" fmla="*/ 37 h 1845"/>
                <a:gd name="T6" fmla="*/ 11 w 4763"/>
                <a:gd name="T7" fmla="*/ 1632 h 1845"/>
                <a:gd name="T8" fmla="*/ 0 w 4763"/>
                <a:gd name="T9" fmla="*/ 1572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300" name="Freeform 12"/>
            <p:cNvSpPr>
              <a:spLocks noChangeArrowheads="1"/>
            </p:cNvSpPr>
            <p:nvPr/>
          </p:nvSpPr>
          <p:spPr bwMode="auto">
            <a:xfrm rot="2084418" flipH="1">
              <a:off x="1859" y="874"/>
              <a:ext cx="3504" cy="1536"/>
            </a:xfrm>
            <a:custGeom>
              <a:avLst/>
              <a:gdLst>
                <a:gd name="T0" fmla="*/ 0 w 4763"/>
                <a:gd name="T1" fmla="*/ 1232 h 1845"/>
                <a:gd name="T2" fmla="*/ 2567 w 4763"/>
                <a:gd name="T3" fmla="*/ 0 h 1845"/>
                <a:gd name="T4" fmla="*/ 2578 w 4763"/>
                <a:gd name="T5" fmla="*/ 29 h 1845"/>
                <a:gd name="T6" fmla="*/ 11 w 4763"/>
                <a:gd name="T7" fmla="*/ 1279 h 1845"/>
                <a:gd name="T8" fmla="*/ 0 w 4763"/>
                <a:gd name="T9" fmla="*/ 1232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301" name="Freeform 13"/>
            <p:cNvSpPr>
              <a:spLocks noChangeArrowheads="1"/>
            </p:cNvSpPr>
            <p:nvPr/>
          </p:nvSpPr>
          <p:spPr bwMode="auto">
            <a:xfrm>
              <a:off x="4251" y="2"/>
              <a:ext cx="1088" cy="2285"/>
            </a:xfrm>
            <a:custGeom>
              <a:avLst/>
              <a:gdLst>
                <a:gd name="T0" fmla="*/ 0 w 1089"/>
                <a:gd name="T1" fmla="*/ 2265 h 2285"/>
                <a:gd name="T2" fmla="*/ 1028 w 1089"/>
                <a:gd name="T3" fmla="*/ 0 h 2285"/>
                <a:gd name="T4" fmla="*/ 1087 w 1089"/>
                <a:gd name="T5" fmla="*/ 0 h 2285"/>
                <a:gd name="T6" fmla="*/ 37 w 1089"/>
                <a:gd name="T7" fmla="*/ 2285 h 2285"/>
                <a:gd name="T8" fmla="*/ 0 w 1089"/>
                <a:gd name="T9" fmla="*/ 2265 h 2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9"/>
                <a:gd name="T16" fmla="*/ 0 h 2285"/>
                <a:gd name="T17" fmla="*/ 1089 w 1089"/>
                <a:gd name="T18" fmla="*/ 2285 h 2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305" name="Rectangle 14"/>
            <p:cNvSpPr>
              <a:spLocks noChangeArrowheads="1"/>
            </p:cNvSpPr>
            <p:nvPr/>
          </p:nvSpPr>
          <p:spPr bwMode="auto">
            <a:xfrm>
              <a:off x="0" y="3919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306" name="Freeform 15"/>
            <p:cNvSpPr>
              <a:spLocks noChangeArrowheads="1"/>
            </p:cNvSpPr>
            <p:nvPr/>
          </p:nvSpPr>
          <p:spPr bwMode="auto">
            <a:xfrm>
              <a:off x="1632" y="3965"/>
              <a:ext cx="1730" cy="382"/>
            </a:xfrm>
            <a:custGeom>
              <a:avLst/>
              <a:gdLst>
                <a:gd name="T0" fmla="*/ 475 w 1737"/>
                <a:gd name="T1" fmla="*/ 0 h 4320"/>
                <a:gd name="T2" fmla="*/ 1670 w 1737"/>
                <a:gd name="T3" fmla="*/ 0 h 4320"/>
                <a:gd name="T4" fmla="*/ 505 w 1737"/>
                <a:gd name="T5" fmla="*/ 0 h 4320"/>
                <a:gd name="T6" fmla="*/ 0 w 1737"/>
                <a:gd name="T7" fmla="*/ 0 h 4320"/>
                <a:gd name="T8" fmla="*/ 475 w 1737"/>
                <a:gd name="T9" fmla="*/ 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7"/>
                <a:gd name="T16" fmla="*/ 0 h 4320"/>
                <a:gd name="T17" fmla="*/ 1737 w 1737"/>
                <a:gd name="T18" fmla="*/ 4320 h 43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307" name="Freeform 16"/>
            <p:cNvSpPr>
              <a:spLocks noChangeArrowheads="1"/>
            </p:cNvSpPr>
            <p:nvPr/>
          </p:nvSpPr>
          <p:spPr bwMode="auto">
            <a:xfrm>
              <a:off x="0" y="3965"/>
              <a:ext cx="1737" cy="381"/>
            </a:xfrm>
            <a:custGeom>
              <a:avLst/>
              <a:gdLst>
                <a:gd name="T0" fmla="*/ 494 w 1737"/>
                <a:gd name="T1" fmla="*/ 0 h 4320"/>
                <a:gd name="T2" fmla="*/ 1737 w 1737"/>
                <a:gd name="T3" fmla="*/ 0 h 4320"/>
                <a:gd name="T4" fmla="*/ 524 w 1737"/>
                <a:gd name="T5" fmla="*/ 0 h 4320"/>
                <a:gd name="T6" fmla="*/ 0 w 1737"/>
                <a:gd name="T7" fmla="*/ 0 h 4320"/>
                <a:gd name="T8" fmla="*/ 494 w 1737"/>
                <a:gd name="T9" fmla="*/ 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7"/>
                <a:gd name="T16" fmla="*/ 0 h 4320"/>
                <a:gd name="T17" fmla="*/ 1737 w 1737"/>
                <a:gd name="T18" fmla="*/ 4320 h 43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308" name="Freeform 17"/>
            <p:cNvSpPr>
              <a:spLocks noChangeArrowheads="1"/>
            </p:cNvSpPr>
            <p:nvPr/>
          </p:nvSpPr>
          <p:spPr bwMode="auto">
            <a:xfrm>
              <a:off x="3744" y="3965"/>
              <a:ext cx="1739" cy="382"/>
            </a:xfrm>
            <a:custGeom>
              <a:avLst/>
              <a:gdLst>
                <a:gd name="T0" fmla="*/ 494 w 1739"/>
                <a:gd name="T1" fmla="*/ 0 h 4420"/>
                <a:gd name="T2" fmla="*/ 1739 w 1739"/>
                <a:gd name="T3" fmla="*/ 0 h 4420"/>
                <a:gd name="T4" fmla="*/ 524 w 1739"/>
                <a:gd name="T5" fmla="*/ 0 h 4420"/>
                <a:gd name="T6" fmla="*/ 0 w 1739"/>
                <a:gd name="T7" fmla="*/ 0 h 4420"/>
                <a:gd name="T8" fmla="*/ 494 w 1739"/>
                <a:gd name="T9" fmla="*/ 0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9"/>
                <a:gd name="T16" fmla="*/ 0 h 4420"/>
                <a:gd name="T17" fmla="*/ 1739 w 1739"/>
                <a:gd name="T18" fmla="*/ 4420 h 4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309" name="Freeform 18"/>
            <p:cNvSpPr>
              <a:spLocks noChangeArrowheads="1"/>
            </p:cNvSpPr>
            <p:nvPr/>
          </p:nvSpPr>
          <p:spPr bwMode="auto">
            <a:xfrm>
              <a:off x="1920" y="3965"/>
              <a:ext cx="2080" cy="381"/>
            </a:xfrm>
            <a:custGeom>
              <a:avLst/>
              <a:gdLst>
                <a:gd name="T0" fmla="*/ 0 w 2080"/>
                <a:gd name="T1" fmla="*/ 0 h 4338"/>
                <a:gd name="T2" fmla="*/ 1870 w 2080"/>
                <a:gd name="T3" fmla="*/ 0 h 4338"/>
                <a:gd name="T4" fmla="*/ 2080 w 2080"/>
                <a:gd name="T5" fmla="*/ 0 h 4338"/>
                <a:gd name="T6" fmla="*/ 1033 w 2080"/>
                <a:gd name="T7" fmla="*/ 0 h 4338"/>
                <a:gd name="T8" fmla="*/ 0 w 2080"/>
                <a:gd name="T9" fmla="*/ 0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0"/>
                <a:gd name="T16" fmla="*/ 0 h 4338"/>
                <a:gd name="T17" fmla="*/ 2080 w 2080"/>
                <a:gd name="T18" fmla="*/ 4338 h 43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310" name="Rectangle 19"/>
            <p:cNvSpPr>
              <a:spLocks noChangeArrowheads="1"/>
            </p:cNvSpPr>
            <p:nvPr/>
          </p:nvSpPr>
          <p:spPr bwMode="auto">
            <a:xfrm>
              <a:off x="0" y="3914"/>
              <a:ext cx="5760" cy="432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Freeform 20"/>
            <p:cNvSpPr>
              <a:spLocks noChangeArrowheads="1"/>
            </p:cNvSpPr>
            <p:nvPr/>
          </p:nvSpPr>
          <p:spPr bwMode="auto">
            <a:xfrm>
              <a:off x="2583" y="3927"/>
              <a:ext cx="1036" cy="420"/>
            </a:xfrm>
            <a:custGeom>
              <a:avLst/>
              <a:gdLst>
                <a:gd name="T0" fmla="*/ 1027 w 1036"/>
                <a:gd name="T1" fmla="*/ 0 h 420"/>
                <a:gd name="T2" fmla="*/ 0 w 1036"/>
                <a:gd name="T3" fmla="*/ 417 h 420"/>
                <a:gd name="T4" fmla="*/ 24 w 1036"/>
                <a:gd name="T5" fmla="*/ 420 h 420"/>
                <a:gd name="T6" fmla="*/ 1036 w 1036"/>
                <a:gd name="T7" fmla="*/ 16 h 420"/>
                <a:gd name="T8" fmla="*/ 1027 w 1036"/>
                <a:gd name="T9" fmla="*/ 0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420"/>
                <a:gd name="T17" fmla="*/ 1036 w 1036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Freeform 21"/>
            <p:cNvSpPr>
              <a:spLocks noChangeArrowheads="1"/>
            </p:cNvSpPr>
            <p:nvPr/>
          </p:nvSpPr>
          <p:spPr bwMode="auto">
            <a:xfrm rot="18897039" flipH="1">
              <a:off x="1692" y="3911"/>
              <a:ext cx="902" cy="370"/>
            </a:xfrm>
            <a:custGeom>
              <a:avLst/>
              <a:gdLst>
                <a:gd name="T0" fmla="*/ 0 w 4763"/>
                <a:gd name="T1" fmla="*/ 72 h 1845"/>
                <a:gd name="T2" fmla="*/ 170 w 4763"/>
                <a:gd name="T3" fmla="*/ 0 h 1845"/>
                <a:gd name="T4" fmla="*/ 171 w 4763"/>
                <a:gd name="T5" fmla="*/ 2 h 1845"/>
                <a:gd name="T6" fmla="*/ 1 w 4763"/>
                <a:gd name="T7" fmla="*/ 75 h 1845"/>
                <a:gd name="T8" fmla="*/ 0 w 4763"/>
                <a:gd name="T9" fmla="*/ 72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Freeform 22"/>
            <p:cNvSpPr>
              <a:spLocks noChangeArrowheads="1"/>
            </p:cNvSpPr>
            <p:nvPr/>
          </p:nvSpPr>
          <p:spPr bwMode="auto">
            <a:xfrm rot="18897039" flipH="1">
              <a:off x="1001" y="3897"/>
              <a:ext cx="879" cy="370"/>
            </a:xfrm>
            <a:custGeom>
              <a:avLst/>
              <a:gdLst>
                <a:gd name="T0" fmla="*/ 0 w 4763"/>
                <a:gd name="T1" fmla="*/ 73 h 1845"/>
                <a:gd name="T2" fmla="*/ 161 w 4763"/>
                <a:gd name="T3" fmla="*/ 0 h 1845"/>
                <a:gd name="T4" fmla="*/ 162 w 4763"/>
                <a:gd name="T5" fmla="*/ 2 h 1845"/>
                <a:gd name="T6" fmla="*/ 1 w 4763"/>
                <a:gd name="T7" fmla="*/ 76 h 1845"/>
                <a:gd name="T8" fmla="*/ 0 w 4763"/>
                <a:gd name="T9" fmla="*/ 73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311" name="Freeform 23"/>
            <p:cNvSpPr>
              <a:spLocks noChangeArrowheads="1"/>
            </p:cNvSpPr>
            <p:nvPr/>
          </p:nvSpPr>
          <p:spPr bwMode="auto">
            <a:xfrm rot="18897039" flipH="1">
              <a:off x="235" y="3890"/>
              <a:ext cx="885" cy="365"/>
            </a:xfrm>
            <a:custGeom>
              <a:avLst/>
              <a:gdLst>
                <a:gd name="T0" fmla="*/ 0 w 4763"/>
                <a:gd name="T1" fmla="*/ 70 h 1845"/>
                <a:gd name="T2" fmla="*/ 164 w 4763"/>
                <a:gd name="T3" fmla="*/ 0 h 1845"/>
                <a:gd name="T4" fmla="*/ 164 w 4763"/>
                <a:gd name="T5" fmla="*/ 2 h 1845"/>
                <a:gd name="T6" fmla="*/ 1 w 4763"/>
                <a:gd name="T7" fmla="*/ 72 h 1845"/>
                <a:gd name="T8" fmla="*/ 0 w 4763"/>
                <a:gd name="T9" fmla="*/ 70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312" name="Freeform 24"/>
            <p:cNvSpPr>
              <a:spLocks noChangeArrowheads="1"/>
            </p:cNvSpPr>
            <p:nvPr/>
          </p:nvSpPr>
          <p:spPr bwMode="auto">
            <a:xfrm flipH="1" flipV="1">
              <a:off x="576" y="3919"/>
              <a:ext cx="3550" cy="432"/>
            </a:xfrm>
            <a:custGeom>
              <a:avLst/>
              <a:gdLst>
                <a:gd name="T0" fmla="*/ 0 w 4763"/>
                <a:gd name="T1" fmla="*/ 97 h 1845"/>
                <a:gd name="T2" fmla="*/ 2634 w 4763"/>
                <a:gd name="T3" fmla="*/ 0 h 1845"/>
                <a:gd name="T4" fmla="*/ 2646 w 4763"/>
                <a:gd name="T5" fmla="*/ 2 h 1845"/>
                <a:gd name="T6" fmla="*/ 11 w 4763"/>
                <a:gd name="T7" fmla="*/ 101 h 1845"/>
                <a:gd name="T8" fmla="*/ 0 w 4763"/>
                <a:gd name="T9" fmla="*/ 97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313" name="Freeform 25"/>
            <p:cNvSpPr>
              <a:spLocks noChangeArrowheads="1"/>
            </p:cNvSpPr>
            <p:nvPr/>
          </p:nvSpPr>
          <p:spPr bwMode="auto">
            <a:xfrm flipH="1" flipV="1">
              <a:off x="240" y="3919"/>
              <a:ext cx="1536" cy="432"/>
            </a:xfrm>
            <a:custGeom>
              <a:avLst/>
              <a:gdLst>
                <a:gd name="T0" fmla="*/ 0 w 4763"/>
                <a:gd name="T1" fmla="*/ 97 h 1845"/>
                <a:gd name="T2" fmla="*/ 493 w 4763"/>
                <a:gd name="T3" fmla="*/ 0 h 1845"/>
                <a:gd name="T4" fmla="*/ 495 w 4763"/>
                <a:gd name="T5" fmla="*/ 2 h 1845"/>
                <a:gd name="T6" fmla="*/ 2 w 4763"/>
                <a:gd name="T7" fmla="*/ 101 h 1845"/>
                <a:gd name="T8" fmla="*/ 0 w 4763"/>
                <a:gd name="T9" fmla="*/ 97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314" name="Freeform 26"/>
            <p:cNvSpPr>
              <a:spLocks noChangeArrowheads="1"/>
            </p:cNvSpPr>
            <p:nvPr/>
          </p:nvSpPr>
          <p:spPr bwMode="auto">
            <a:xfrm flipH="1" flipV="1">
              <a:off x="3036" y="3967"/>
              <a:ext cx="1330" cy="383"/>
            </a:xfrm>
            <a:custGeom>
              <a:avLst/>
              <a:gdLst>
                <a:gd name="T0" fmla="*/ 0 w 4763"/>
                <a:gd name="T1" fmla="*/ 77 h 1845"/>
                <a:gd name="T2" fmla="*/ 370 w 4763"/>
                <a:gd name="T3" fmla="*/ 0 h 1845"/>
                <a:gd name="T4" fmla="*/ 371 w 4763"/>
                <a:gd name="T5" fmla="*/ 2 h 1845"/>
                <a:gd name="T6" fmla="*/ 2 w 4763"/>
                <a:gd name="T7" fmla="*/ 80 h 1845"/>
                <a:gd name="T8" fmla="*/ 0 w 4763"/>
                <a:gd name="T9" fmla="*/ 77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315" name="Freeform 27"/>
            <p:cNvSpPr>
              <a:spLocks noChangeArrowheads="1"/>
            </p:cNvSpPr>
            <p:nvPr/>
          </p:nvSpPr>
          <p:spPr bwMode="auto">
            <a:xfrm flipH="1" flipV="1">
              <a:off x="3984" y="3919"/>
              <a:ext cx="1536" cy="432"/>
            </a:xfrm>
            <a:custGeom>
              <a:avLst/>
              <a:gdLst>
                <a:gd name="T0" fmla="*/ 0 w 4763"/>
                <a:gd name="T1" fmla="*/ 97 h 1845"/>
                <a:gd name="T2" fmla="*/ 493 w 4763"/>
                <a:gd name="T3" fmla="*/ 0 h 1845"/>
                <a:gd name="T4" fmla="*/ 495 w 4763"/>
                <a:gd name="T5" fmla="*/ 2 h 1845"/>
                <a:gd name="T6" fmla="*/ 2 w 4763"/>
                <a:gd name="T7" fmla="*/ 101 h 1845"/>
                <a:gd name="T8" fmla="*/ 0 w 4763"/>
                <a:gd name="T9" fmla="*/ 97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316" name="Freeform 28"/>
            <p:cNvSpPr>
              <a:spLocks noChangeArrowheads="1"/>
            </p:cNvSpPr>
            <p:nvPr/>
          </p:nvSpPr>
          <p:spPr bwMode="auto">
            <a:xfrm flipH="1" flipV="1">
              <a:off x="3456" y="3919"/>
              <a:ext cx="2304" cy="432"/>
            </a:xfrm>
            <a:custGeom>
              <a:avLst/>
              <a:gdLst>
                <a:gd name="T0" fmla="*/ 0 w 4763"/>
                <a:gd name="T1" fmla="*/ 97 h 1845"/>
                <a:gd name="T2" fmla="*/ 1110 w 4763"/>
                <a:gd name="T3" fmla="*/ 0 h 1845"/>
                <a:gd name="T4" fmla="*/ 1115 w 4763"/>
                <a:gd name="T5" fmla="*/ 2 h 1845"/>
                <a:gd name="T6" fmla="*/ 5 w 4763"/>
                <a:gd name="T7" fmla="*/ 101 h 1845"/>
                <a:gd name="T8" fmla="*/ 0 w 4763"/>
                <a:gd name="T9" fmla="*/ 97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1845"/>
                <a:gd name="T17" fmla="*/ 4763 w 4763"/>
                <a:gd name="T18" fmla="*/ 1845 h 1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317" name="Rectangle 29"/>
            <p:cNvSpPr>
              <a:spLocks noChangeArrowheads="1"/>
            </p:cNvSpPr>
            <p:nvPr/>
          </p:nvSpPr>
          <p:spPr bwMode="auto">
            <a:xfrm>
              <a:off x="0" y="3940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151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2318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8593" y="11931755"/>
            <a:ext cx="2025055" cy="8646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 defTabSz="925805">
              <a:defRPr/>
            </a:pPr>
            <a:endParaRPr lang="en-US"/>
          </a:p>
        </p:txBody>
      </p:sp>
      <p:sp>
        <p:nvSpPr>
          <p:cNvPr id="12319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0986" y="11931755"/>
            <a:ext cx="3077762" cy="8646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 defTabSz="925805">
              <a:defRPr/>
            </a:pPr>
            <a:endParaRPr lang="en-US"/>
          </a:p>
        </p:txBody>
      </p:sp>
      <p:sp>
        <p:nvSpPr>
          <p:cNvPr id="12320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96084" y="11931755"/>
            <a:ext cx="2025055" cy="8646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822"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69">
          <a:solidFill>
            <a:schemeClr val="tx2"/>
          </a:solidFill>
          <a:latin typeface="+mj-lt"/>
          <a:ea typeface="宋体" panose="02010600030101010101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69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69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69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69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5pPr>
      <a:lvl6pPr marL="462903" algn="ctr" rtl="0" eaLnBrk="0" fontAlgn="base" hangingPunct="0">
        <a:spcBef>
          <a:spcPct val="0"/>
        </a:spcBef>
        <a:spcAft>
          <a:spcPct val="0"/>
        </a:spcAft>
        <a:defRPr sz="5669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6pPr>
      <a:lvl7pPr marL="925805" algn="ctr" rtl="0" eaLnBrk="0" fontAlgn="base" hangingPunct="0">
        <a:spcBef>
          <a:spcPct val="0"/>
        </a:spcBef>
        <a:spcAft>
          <a:spcPct val="0"/>
        </a:spcAft>
        <a:defRPr sz="5669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7pPr>
      <a:lvl8pPr marL="1388708" algn="ctr" rtl="0" eaLnBrk="0" fontAlgn="base" hangingPunct="0">
        <a:spcBef>
          <a:spcPct val="0"/>
        </a:spcBef>
        <a:spcAft>
          <a:spcPct val="0"/>
        </a:spcAft>
        <a:defRPr sz="5669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8pPr>
      <a:lvl9pPr marL="1851610" algn="ctr" rtl="0" eaLnBrk="0" fontAlgn="base" hangingPunct="0">
        <a:spcBef>
          <a:spcPct val="0"/>
        </a:spcBef>
        <a:spcAft>
          <a:spcPct val="0"/>
        </a:spcAft>
        <a:defRPr sz="5669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9pPr>
    </p:titleStyle>
    <p:bodyStyle>
      <a:lvl1pPr marL="448758" indent="-448758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3"/>
        </a:buBlip>
        <a:defRPr sz="4151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1pPr>
      <a:lvl2pPr marL="970810" indent="-37289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645">
          <a:solidFill>
            <a:schemeClr val="tx1"/>
          </a:solidFill>
          <a:latin typeface="+mn-lt"/>
          <a:ea typeface="宋体" panose="02010600030101010101" pitchFamily="2" charset="-122"/>
        </a:defRPr>
      </a:lvl2pPr>
      <a:lvl3pPr marL="1494789" indent="-29895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l"/>
        <a:defRPr sz="3138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2092705" indent="-29895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531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690621" indent="-29895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l"/>
        <a:defRPr sz="2531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3153524" indent="-29895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l"/>
        <a:defRPr sz="2531">
          <a:solidFill>
            <a:schemeClr val="tx1"/>
          </a:solidFill>
          <a:latin typeface="+mn-lt"/>
          <a:ea typeface="+mn-ea"/>
        </a:defRPr>
      </a:lvl6pPr>
      <a:lvl7pPr marL="3616426" indent="-29895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l"/>
        <a:defRPr sz="2531">
          <a:solidFill>
            <a:schemeClr val="tx1"/>
          </a:solidFill>
          <a:latin typeface="+mn-lt"/>
          <a:ea typeface="+mn-ea"/>
        </a:defRPr>
      </a:lvl7pPr>
      <a:lvl8pPr marL="4079328" indent="-29895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l"/>
        <a:defRPr sz="2531">
          <a:solidFill>
            <a:schemeClr val="tx1"/>
          </a:solidFill>
          <a:latin typeface="+mn-lt"/>
          <a:ea typeface="+mn-ea"/>
        </a:defRPr>
      </a:lvl8pPr>
      <a:lvl9pPr marL="4542231" indent="-29895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l"/>
        <a:defRPr sz="253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25805" rtl="0" eaLnBrk="1" latinLnBrk="0" hangingPunct="1">
        <a:defRPr sz="1822" kern="1200">
          <a:solidFill>
            <a:schemeClr val="tx1"/>
          </a:solidFill>
          <a:latin typeface="+mn-lt"/>
          <a:ea typeface="+mn-ea"/>
          <a:cs typeface="+mn-cs"/>
        </a:defRPr>
      </a:lvl1pPr>
      <a:lvl2pPr marL="462903" algn="l" defTabSz="925805" rtl="0" eaLnBrk="1" latinLnBrk="0" hangingPunct="1">
        <a:defRPr sz="1822" kern="1200">
          <a:solidFill>
            <a:schemeClr val="tx1"/>
          </a:solidFill>
          <a:latin typeface="+mn-lt"/>
          <a:ea typeface="+mn-ea"/>
          <a:cs typeface="+mn-cs"/>
        </a:defRPr>
      </a:lvl2pPr>
      <a:lvl3pPr marL="925805" algn="l" defTabSz="925805" rtl="0" eaLnBrk="1" latinLnBrk="0" hangingPunct="1">
        <a:defRPr sz="1822" kern="1200">
          <a:solidFill>
            <a:schemeClr val="tx1"/>
          </a:solidFill>
          <a:latin typeface="+mn-lt"/>
          <a:ea typeface="+mn-ea"/>
          <a:cs typeface="+mn-cs"/>
        </a:defRPr>
      </a:lvl3pPr>
      <a:lvl4pPr marL="1388708" algn="l" defTabSz="925805" rtl="0" eaLnBrk="1" latinLnBrk="0" hangingPunct="1">
        <a:defRPr sz="1822" kern="1200">
          <a:solidFill>
            <a:schemeClr val="tx1"/>
          </a:solidFill>
          <a:latin typeface="+mn-lt"/>
          <a:ea typeface="+mn-ea"/>
          <a:cs typeface="+mn-cs"/>
        </a:defRPr>
      </a:lvl4pPr>
      <a:lvl5pPr marL="1851610" algn="l" defTabSz="925805" rtl="0" eaLnBrk="1" latinLnBrk="0" hangingPunct="1">
        <a:defRPr sz="1822" kern="1200">
          <a:solidFill>
            <a:schemeClr val="tx1"/>
          </a:solidFill>
          <a:latin typeface="+mn-lt"/>
          <a:ea typeface="+mn-ea"/>
          <a:cs typeface="+mn-cs"/>
        </a:defRPr>
      </a:lvl5pPr>
      <a:lvl6pPr marL="2314512" algn="l" defTabSz="925805" rtl="0" eaLnBrk="1" latinLnBrk="0" hangingPunct="1">
        <a:defRPr sz="1822" kern="1200">
          <a:solidFill>
            <a:schemeClr val="tx1"/>
          </a:solidFill>
          <a:latin typeface="+mn-lt"/>
          <a:ea typeface="+mn-ea"/>
          <a:cs typeface="+mn-cs"/>
        </a:defRPr>
      </a:lvl6pPr>
      <a:lvl7pPr marL="2777415" algn="l" defTabSz="925805" rtl="0" eaLnBrk="1" latinLnBrk="0" hangingPunct="1">
        <a:defRPr sz="1822" kern="1200">
          <a:solidFill>
            <a:schemeClr val="tx1"/>
          </a:solidFill>
          <a:latin typeface="+mn-lt"/>
          <a:ea typeface="+mn-ea"/>
          <a:cs typeface="+mn-cs"/>
        </a:defRPr>
      </a:lvl7pPr>
      <a:lvl8pPr marL="3240318" algn="l" defTabSz="925805" rtl="0" eaLnBrk="1" latinLnBrk="0" hangingPunct="1">
        <a:defRPr sz="1822" kern="1200">
          <a:solidFill>
            <a:schemeClr val="tx1"/>
          </a:solidFill>
          <a:latin typeface="+mn-lt"/>
          <a:ea typeface="+mn-ea"/>
          <a:cs typeface="+mn-cs"/>
        </a:defRPr>
      </a:lvl8pPr>
      <a:lvl9pPr marL="3703219" algn="l" defTabSz="925805" rtl="0" eaLnBrk="1" latinLnBrk="0" hangingPunct="1">
        <a:defRPr sz="18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0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2233837" y="2365986"/>
            <a:ext cx="7478920" cy="25237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925805">
              <a:spcBef>
                <a:spcPts val="1215"/>
              </a:spcBef>
              <a:defRPr/>
            </a:pPr>
            <a:r>
              <a:rPr lang="en-US" altLang="zh-CN" sz="2800" b="1" dirty="0">
                <a:solidFill>
                  <a:srgbClr val="FFFF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Title</a:t>
            </a:r>
            <a:r>
              <a:rPr lang="zh-CN" altLang="en-US" sz="2800" b="1" dirty="0">
                <a:solidFill>
                  <a:srgbClr val="FFFF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800" b="1" dirty="0">
                <a:solidFill>
                  <a:srgbClr val="FFFF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Characteristic momentum of Hydro+ and its application to the QCD critical point</a:t>
            </a:r>
            <a:endParaRPr lang="zh-CN" altLang="en-US" sz="2800" b="1" dirty="0">
              <a:solidFill>
                <a:srgbClr val="FFFF00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defTabSz="925805">
              <a:spcBef>
                <a:spcPts val="1215"/>
              </a:spcBef>
              <a:defRPr/>
            </a:pPr>
            <a:r>
              <a:rPr lang="en-US" altLang="zh-CN" sz="2400" b="1" dirty="0">
                <a:solidFill>
                  <a:srgbClr val="FFFF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Speaker</a:t>
            </a:r>
            <a:r>
              <a:rPr lang="zh-CN" altLang="en-US" sz="2400" b="1" dirty="0">
                <a:solidFill>
                  <a:srgbClr val="FFFF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400" b="1" dirty="0">
                <a:solidFill>
                  <a:srgbClr val="FFFF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Dr. NAVID ABBASI(Lanzhou Uni.)</a:t>
            </a:r>
            <a:endParaRPr lang="zh-CN" altLang="en-US" sz="2400" b="1" dirty="0">
              <a:solidFill>
                <a:srgbClr val="FFFF00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defTabSz="925805">
              <a:spcBef>
                <a:spcPts val="1215"/>
              </a:spcBef>
              <a:defRPr/>
            </a:pPr>
            <a:r>
              <a:rPr lang="en-US" altLang="zh-CN" sz="2400" b="1" dirty="0">
                <a:solidFill>
                  <a:srgbClr val="FFFF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Time</a:t>
            </a:r>
            <a:r>
              <a:rPr lang="zh-CN" altLang="en-US" sz="2400" b="1" dirty="0">
                <a:solidFill>
                  <a:srgbClr val="FFFF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400" b="1" dirty="0">
                <a:solidFill>
                  <a:srgbClr val="FFFF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9:00am</a:t>
            </a:r>
            <a:r>
              <a:rPr lang="zh-CN" altLang="en-US" sz="2400" b="1" dirty="0">
                <a:solidFill>
                  <a:srgbClr val="FFFF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rgbClr val="FFFF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Beijing time</a:t>
            </a:r>
            <a:r>
              <a:rPr lang="zh-CN" altLang="en-US" sz="2400" b="1" dirty="0">
                <a:solidFill>
                  <a:srgbClr val="FFFF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2400" b="1" dirty="0">
                <a:solidFill>
                  <a:srgbClr val="FFFF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, Nov.19th , 2022</a:t>
            </a:r>
            <a:endParaRPr lang="zh-CN" altLang="en-US" sz="2400" b="1" dirty="0">
              <a:solidFill>
                <a:srgbClr val="FFFF00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defTabSz="925805">
              <a:spcBef>
                <a:spcPts val="1215"/>
              </a:spcBef>
              <a:defRPr/>
            </a:pPr>
            <a:r>
              <a:rPr lang="en-US" altLang="zh-CN" sz="2400" b="1" dirty="0">
                <a:solidFill>
                  <a:srgbClr val="FFFF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Join the seminar: https://join.skype.com/wSQc12azuipp</a:t>
            </a:r>
            <a:endParaRPr lang="zh-CN" altLang="en-US" sz="2400" b="1" dirty="0">
              <a:solidFill>
                <a:srgbClr val="FFFF00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30" name="Rectangle 4"/>
          <p:cNvSpPr/>
          <p:nvPr/>
        </p:nvSpPr>
        <p:spPr>
          <a:xfrm>
            <a:off x="585242" y="751913"/>
            <a:ext cx="5838228" cy="6532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1215"/>
              </a:spcBef>
            </a:pPr>
            <a:r>
              <a:rPr lang="zh-CN" altLang="en-US" sz="3645" b="1" dirty="0">
                <a:latin typeface="Amasis MT Pro" panose="020B06040202020202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3645" b="1" dirty="0">
                <a:solidFill>
                  <a:schemeClr val="bg1"/>
                </a:solidFill>
                <a:latin typeface="Amasis MT Pro" panose="020B0604020202020204" pitchFamily="18" charset="0"/>
                <a:ea typeface="黑体" panose="02010609060101010101" pitchFamily="49" charset="-122"/>
              </a:rPr>
              <a:t>Holographic</a:t>
            </a:r>
            <a:r>
              <a:rPr lang="zh-CN" altLang="en-US" sz="3645" b="1" dirty="0">
                <a:solidFill>
                  <a:schemeClr val="bg1"/>
                </a:solidFill>
                <a:latin typeface="Amasis MT Pro" panose="020B06040202020202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3645" b="1" dirty="0">
                <a:solidFill>
                  <a:schemeClr val="bg1"/>
                </a:solidFill>
                <a:latin typeface="Amasis MT Pro" panose="020B0604020202020204" pitchFamily="18" charset="0"/>
                <a:ea typeface="黑体" panose="02010609060101010101" pitchFamily="49" charset="-122"/>
              </a:rPr>
              <a:t>QCD</a:t>
            </a:r>
            <a:r>
              <a:rPr lang="zh-CN" altLang="en-US" sz="3645" b="1" dirty="0">
                <a:solidFill>
                  <a:schemeClr val="bg1"/>
                </a:solidFill>
                <a:latin typeface="Amasis MT Pro" panose="020B06040202020202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3645" b="1" dirty="0">
                <a:solidFill>
                  <a:schemeClr val="bg1"/>
                </a:solidFill>
                <a:latin typeface="Amasis MT Pro" panose="020B0604020202020204" pitchFamily="18" charset="0"/>
                <a:ea typeface="黑体" panose="02010609060101010101" pitchFamily="49" charset="-122"/>
              </a:rPr>
              <a:t>online </a:t>
            </a:r>
          </a:p>
        </p:txBody>
      </p:sp>
      <p:graphicFrame>
        <p:nvGraphicFramePr>
          <p:cNvPr id="1026" name="Objec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5122234"/>
              </p:ext>
            </p:extLst>
          </p:nvPr>
        </p:nvGraphicFramePr>
        <p:xfrm>
          <a:off x="203896" y="11715035"/>
          <a:ext cx="1261319" cy="1209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607619" imgH="1630821" progId="">
                  <p:embed/>
                </p:oleObj>
              </mc:Choice>
              <mc:Fallback>
                <p:oleObj r:id="rId2" imgW="1607619" imgH="1630821" progId="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96" y="11715035"/>
                        <a:ext cx="1261319" cy="12096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图片 2">
            <a:extLst>
              <a:ext uri="{FF2B5EF4-FFF2-40B4-BE49-F238E27FC236}">
                <a16:creationId xmlns:a16="http://schemas.microsoft.com/office/drawing/2014/main" id="{9ED47C95-3BE3-87BF-8DA4-371F174CD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0189" y="11714640"/>
            <a:ext cx="1314351" cy="120966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9A4148B-0012-208F-58AA-07886D398A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012" y="11700191"/>
            <a:ext cx="1183858" cy="119370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8F836C4-54C3-178B-9B0B-3E7EEE5C0B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2705" y="11690159"/>
            <a:ext cx="1222941" cy="119370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B3894B5-6F9B-1772-50D6-DABC11844C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76595" y="11714638"/>
            <a:ext cx="1328512" cy="11937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C9FB731-1804-FF6C-1702-73EDB2D480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55646" y="11754808"/>
            <a:ext cx="1210286" cy="119370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D6BEAA7A-9DD7-940C-81A5-2A51370E5C96}"/>
              </a:ext>
            </a:extLst>
          </p:cNvPr>
          <p:cNvSpPr txBox="1"/>
          <p:nvPr/>
        </p:nvSpPr>
        <p:spPr>
          <a:xfrm>
            <a:off x="186965" y="10460923"/>
            <a:ext cx="9525792" cy="122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30" dirty="0">
                <a:solidFill>
                  <a:schemeClr val="bg1">
                    <a:lumMod val="95000"/>
                  </a:schemeClr>
                </a:solidFill>
              </a:rPr>
              <a:t>Organization Committee: Matteo </a:t>
            </a:r>
            <a:r>
              <a:rPr lang="en-US" altLang="zh-CN" sz="2430" dirty="0" err="1">
                <a:solidFill>
                  <a:schemeClr val="bg1">
                    <a:lumMod val="95000"/>
                  </a:schemeClr>
                </a:solidFill>
              </a:rPr>
              <a:t>Baggioli</a:t>
            </a:r>
            <a:r>
              <a:rPr lang="en-US" altLang="zh-CN" sz="2430" dirty="0">
                <a:solidFill>
                  <a:schemeClr val="bg1">
                    <a:lumMod val="95000"/>
                  </a:schemeClr>
                </a:solidFill>
              </a:rPr>
              <a:t>(SJTU), Mei Huang(UCAS), </a:t>
            </a:r>
            <a:r>
              <a:rPr lang="en-US" altLang="zh-CN" sz="2430" dirty="0" err="1">
                <a:solidFill>
                  <a:schemeClr val="bg1">
                    <a:lumMod val="95000"/>
                  </a:schemeClr>
                </a:solidFill>
              </a:rPr>
              <a:t>Defu</a:t>
            </a:r>
            <a:r>
              <a:rPr lang="en-US" altLang="zh-CN" sz="2430" dirty="0">
                <a:solidFill>
                  <a:schemeClr val="bg1">
                    <a:lumMod val="95000"/>
                  </a:schemeClr>
                </a:solidFill>
              </a:rPr>
              <a:t> Hou(CCNU</a:t>
            </a:r>
            <a:r>
              <a:rPr lang="en-US" altLang="zh-CN" sz="2430">
                <a:solidFill>
                  <a:schemeClr val="bg1">
                    <a:lumMod val="95000"/>
                  </a:schemeClr>
                </a:solidFill>
              </a:rPr>
              <a:t>), Danning Li(JNU), Li </a:t>
            </a:r>
            <a:r>
              <a:rPr lang="en-US" altLang="zh-CN" sz="2430" dirty="0">
                <a:solidFill>
                  <a:schemeClr val="bg1">
                    <a:lumMod val="95000"/>
                  </a:schemeClr>
                </a:solidFill>
              </a:rPr>
              <a:t>Li(ITP,CAS), Yang Li(USTC</a:t>
            </a:r>
            <a:r>
              <a:rPr lang="en-US" altLang="zh-CN" sz="2430">
                <a:solidFill>
                  <a:schemeClr val="bg1">
                    <a:lumMod val="95000"/>
                  </a:schemeClr>
                </a:solidFill>
              </a:rPr>
              <a:t>), Shu </a:t>
            </a:r>
            <a:r>
              <a:rPr lang="en-US" altLang="zh-CN" sz="2430" dirty="0">
                <a:solidFill>
                  <a:schemeClr val="bg1">
                    <a:lumMod val="95000"/>
                  </a:schemeClr>
                </a:solidFill>
              </a:rPr>
              <a:t>Lin(SYSU), </a:t>
            </a:r>
            <a:r>
              <a:rPr lang="en-US" altLang="zh-CN" sz="2430" dirty="0" err="1">
                <a:solidFill>
                  <a:schemeClr val="bg1">
                    <a:lumMod val="95000"/>
                  </a:schemeClr>
                </a:solidFill>
              </a:rPr>
              <a:t>Yawen</a:t>
            </a:r>
            <a:r>
              <a:rPr lang="en-US" altLang="zh-CN" sz="2430" dirty="0">
                <a:solidFill>
                  <a:schemeClr val="bg1">
                    <a:lumMod val="95000"/>
                  </a:schemeClr>
                </a:solidFill>
              </a:rPr>
              <a:t> Sun(UCAS)</a:t>
            </a:r>
            <a:endParaRPr lang="zh-CN" altLang="en-US" sz="243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EDD5393-228A-6421-49A6-09B382EBFE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10044" y="0"/>
            <a:ext cx="3002713" cy="19682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5929CDF-5749-4004-57DA-17CE64C604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47481" y="11714355"/>
            <a:ext cx="1261319" cy="1209953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2ACF3EBD-42AB-DD7F-141B-67C9E28ADAB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965" y="2231764"/>
            <a:ext cx="2094159" cy="2792212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0B9FD4F9-F772-6345-CBF3-BF704A72DCF9}"/>
              </a:ext>
            </a:extLst>
          </p:cNvPr>
          <p:cNvSpPr txBox="1"/>
          <p:nvPr/>
        </p:nvSpPr>
        <p:spPr>
          <a:xfrm>
            <a:off x="124589" y="5231969"/>
            <a:ext cx="9576570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2400" b="0" i="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Abstract:</a:t>
            </a:r>
          </a:p>
          <a:p>
            <a:pPr algn="just"/>
            <a:r>
              <a:rPr lang="en-US" altLang="zh-CN" sz="2000" b="0" i="0">
                <a:solidFill>
                  <a:schemeClr val="bg1"/>
                </a:solidFill>
                <a:effectLst/>
                <a:latin typeface="Helvetica Neue"/>
              </a:rPr>
              <a:t>   Near </a:t>
            </a:r>
            <a:r>
              <a:rPr lang="en-US" altLang="zh-CN" sz="2000" b="0" i="0" dirty="0">
                <a:solidFill>
                  <a:schemeClr val="bg1"/>
                </a:solidFill>
                <a:effectLst/>
                <a:latin typeface="Helvetica Neue"/>
              </a:rPr>
              <a:t>the critical point in the QCD phase diagram, hydrodynamics breaks down  at a momentum where the frequency of the fastest hydrodynamic mode becomes comparable with the decay rate of the slowest non-hydrodynamic mode. Hydro+ was developed as a framework which extends the range of validity of  hydrodynamics beyond that momentum.</a:t>
            </a:r>
            <a:r>
              <a:rPr lang="en-US" altLang="zh-CN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altLang="zh-CN" sz="2000" b="0" i="0" dirty="0">
                <a:solidFill>
                  <a:schemeClr val="bg1"/>
                </a:solidFill>
                <a:effectLst/>
                <a:latin typeface="Helvetica Neue"/>
              </a:rPr>
              <a:t>In this talk, we first analyze the analytic structure of the spectrum of linear perturbations in single-mode Hydro+, which contains a single slow mode in addition to the hydro modes. </a:t>
            </a:r>
            <a:r>
              <a:rPr lang="en-US" altLang="zh-CN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altLang="zh-CN" sz="2000" b="0" i="0" dirty="0">
                <a:solidFill>
                  <a:schemeClr val="bg1"/>
                </a:solidFill>
                <a:effectLst/>
                <a:latin typeface="Helvetica Neue"/>
              </a:rPr>
              <a:t>We show that the slow mode falls out of equilibrium if the momentum of flow is greater than a characteristic momentum value. That characteristic momentum turns out to be set by the branch points of the dispersion relations.  Applying these results to the hydro+ near the critical point, we discuss how the existence of such a characteristic momentum scale leads a particular class of slow modes to have no remarkable effect on the flow of the plasma. Based on these results, we find a temperature-dependent upper bound for the speed of sound near the critical point in the QCD phase diagram.</a:t>
            </a:r>
            <a:endParaRPr lang="zh-CN" altLang="en-US" sz="20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CB7F67B-0C46-1F4A-8DED-14CBE82737B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17204" y="11708092"/>
            <a:ext cx="1245645" cy="1177906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724ae427-f1ff-4362-8787-b57e77138ea0"/>
  <p:tag name="COMMONDATA" val="eyJoZGlkIjoiYWI1ZWRkMWI4NjI1YmI4MzQwOWIwYTBlN2VjYTQzMjkifQ=="/>
</p:tagLst>
</file>

<file path=ppt/theme/theme1.xml><?xml version="1.0" encoding="utf-8"?>
<a:theme xmlns:a="http://schemas.openxmlformats.org/drawingml/2006/main" name="2_Network Blitz">
  <a:themeElements>
    <a:clrScheme name="2_Network Blitz 1">
      <a:dk1>
        <a:srgbClr val="000044"/>
      </a:dk1>
      <a:lt1>
        <a:srgbClr val="FFFFFF"/>
      </a:lt1>
      <a:dk2>
        <a:srgbClr val="000066"/>
      </a:dk2>
      <a:lt2>
        <a:srgbClr val="FFCC00"/>
      </a:lt2>
      <a:accent1>
        <a:srgbClr val="9CE157"/>
      </a:accent1>
      <a:accent2>
        <a:srgbClr val="2663A0"/>
      </a:accent2>
      <a:accent3>
        <a:srgbClr val="AAAAB8"/>
      </a:accent3>
      <a:accent4>
        <a:srgbClr val="DADADA"/>
      </a:accent4>
      <a:accent5>
        <a:srgbClr val="CBEEB4"/>
      </a:accent5>
      <a:accent6>
        <a:srgbClr val="215991"/>
      </a:accent6>
      <a:hlink>
        <a:srgbClr val="F98D43"/>
      </a:hlink>
      <a:folHlink>
        <a:srgbClr val="CC3300"/>
      </a:folHlink>
    </a:clrScheme>
    <a:fontScheme name="2_Network Blitz">
      <a:majorFont>
        <a:latin typeface="Arial Black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_Network Blitz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Blitz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twork Blitz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twork Blitz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Blitz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Blitz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_Network Blitz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Network Blitz">
  <a:themeElements>
    <a:clrScheme name="3_Network Blitz 1">
      <a:dk1>
        <a:srgbClr val="000044"/>
      </a:dk1>
      <a:lt1>
        <a:srgbClr val="FFFFFF"/>
      </a:lt1>
      <a:dk2>
        <a:srgbClr val="000066"/>
      </a:dk2>
      <a:lt2>
        <a:srgbClr val="FFCC00"/>
      </a:lt2>
      <a:accent1>
        <a:srgbClr val="9CE157"/>
      </a:accent1>
      <a:accent2>
        <a:srgbClr val="2663A0"/>
      </a:accent2>
      <a:accent3>
        <a:srgbClr val="AAAAB8"/>
      </a:accent3>
      <a:accent4>
        <a:srgbClr val="DADADA"/>
      </a:accent4>
      <a:accent5>
        <a:srgbClr val="CBEEB4"/>
      </a:accent5>
      <a:accent6>
        <a:srgbClr val="215991"/>
      </a:accent6>
      <a:hlink>
        <a:srgbClr val="F98D43"/>
      </a:hlink>
      <a:folHlink>
        <a:srgbClr val="CC3300"/>
      </a:folHlink>
    </a:clrScheme>
    <a:fontScheme name="3_Network Blitz">
      <a:majorFont>
        <a:latin typeface="Arial Black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_Network Blitz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Network Blitz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Network Blitz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Network Blitz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Network Blitz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Network Blitz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Network Blitz">
  <a:themeElements>
    <a:clrScheme name="4_Network Blitz 1">
      <a:dk1>
        <a:srgbClr val="000044"/>
      </a:dk1>
      <a:lt1>
        <a:srgbClr val="FFFFFF"/>
      </a:lt1>
      <a:dk2>
        <a:srgbClr val="000066"/>
      </a:dk2>
      <a:lt2>
        <a:srgbClr val="FFCC00"/>
      </a:lt2>
      <a:accent1>
        <a:srgbClr val="9CE157"/>
      </a:accent1>
      <a:accent2>
        <a:srgbClr val="2663A0"/>
      </a:accent2>
      <a:accent3>
        <a:srgbClr val="AAAAB8"/>
      </a:accent3>
      <a:accent4>
        <a:srgbClr val="DADADA"/>
      </a:accent4>
      <a:accent5>
        <a:srgbClr val="CBEEB4"/>
      </a:accent5>
      <a:accent6>
        <a:srgbClr val="215991"/>
      </a:accent6>
      <a:hlink>
        <a:srgbClr val="F98D43"/>
      </a:hlink>
      <a:folHlink>
        <a:srgbClr val="CC3300"/>
      </a:folHlink>
    </a:clrScheme>
    <a:fontScheme name="4_Network Blitz">
      <a:majorFont>
        <a:latin typeface="Arial Black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_Network Blitz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Network Blitz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etwork Blitz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etwork Blitz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Network Blitz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Network Blitz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Network Blitz">
  <a:themeElements>
    <a:clrScheme name="5_Network Blitz 1">
      <a:dk1>
        <a:srgbClr val="000044"/>
      </a:dk1>
      <a:lt1>
        <a:srgbClr val="FFFFFF"/>
      </a:lt1>
      <a:dk2>
        <a:srgbClr val="000066"/>
      </a:dk2>
      <a:lt2>
        <a:srgbClr val="FFCC00"/>
      </a:lt2>
      <a:accent1>
        <a:srgbClr val="9CE157"/>
      </a:accent1>
      <a:accent2>
        <a:srgbClr val="2663A0"/>
      </a:accent2>
      <a:accent3>
        <a:srgbClr val="AAAAB8"/>
      </a:accent3>
      <a:accent4>
        <a:srgbClr val="DADADA"/>
      </a:accent4>
      <a:accent5>
        <a:srgbClr val="CBEEB4"/>
      </a:accent5>
      <a:accent6>
        <a:srgbClr val="215991"/>
      </a:accent6>
      <a:hlink>
        <a:srgbClr val="F98D43"/>
      </a:hlink>
      <a:folHlink>
        <a:srgbClr val="CC3300"/>
      </a:folHlink>
    </a:clrScheme>
    <a:fontScheme name="5_Network Blitz">
      <a:majorFont>
        <a:latin typeface="Arial Black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5_Network Blitz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Network Blitz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Network Blitz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Network Blitz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Network Blitz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Network Blitz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Network Blitz">
  <a:themeElements>
    <a:clrScheme name="7_Network Blitz 1">
      <a:dk1>
        <a:srgbClr val="000044"/>
      </a:dk1>
      <a:lt1>
        <a:srgbClr val="FFFFFF"/>
      </a:lt1>
      <a:dk2>
        <a:srgbClr val="000066"/>
      </a:dk2>
      <a:lt2>
        <a:srgbClr val="FFCC00"/>
      </a:lt2>
      <a:accent1>
        <a:srgbClr val="9CE157"/>
      </a:accent1>
      <a:accent2>
        <a:srgbClr val="2663A0"/>
      </a:accent2>
      <a:accent3>
        <a:srgbClr val="AAAAB8"/>
      </a:accent3>
      <a:accent4>
        <a:srgbClr val="DADADA"/>
      </a:accent4>
      <a:accent5>
        <a:srgbClr val="CBEEB4"/>
      </a:accent5>
      <a:accent6>
        <a:srgbClr val="215991"/>
      </a:accent6>
      <a:hlink>
        <a:srgbClr val="F98D43"/>
      </a:hlink>
      <a:folHlink>
        <a:srgbClr val="CC3300"/>
      </a:folHlink>
    </a:clrScheme>
    <a:fontScheme name="7_Network Blitz">
      <a:majorFont>
        <a:latin typeface="Arial Black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7_Network Blitz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Network Blitz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Network Blitz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Network Blitz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Network Blitz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Network Blitz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Network Blitz">
  <a:themeElements>
    <a:clrScheme name="8_Network Blitz 1">
      <a:dk1>
        <a:srgbClr val="000044"/>
      </a:dk1>
      <a:lt1>
        <a:srgbClr val="FFFFFF"/>
      </a:lt1>
      <a:dk2>
        <a:srgbClr val="000066"/>
      </a:dk2>
      <a:lt2>
        <a:srgbClr val="FFCC00"/>
      </a:lt2>
      <a:accent1>
        <a:srgbClr val="9CE157"/>
      </a:accent1>
      <a:accent2>
        <a:srgbClr val="2663A0"/>
      </a:accent2>
      <a:accent3>
        <a:srgbClr val="AAAAB8"/>
      </a:accent3>
      <a:accent4>
        <a:srgbClr val="DADADA"/>
      </a:accent4>
      <a:accent5>
        <a:srgbClr val="CBEEB4"/>
      </a:accent5>
      <a:accent6>
        <a:srgbClr val="215991"/>
      </a:accent6>
      <a:hlink>
        <a:srgbClr val="F98D43"/>
      </a:hlink>
      <a:folHlink>
        <a:srgbClr val="CC3300"/>
      </a:folHlink>
    </a:clrScheme>
    <a:fontScheme name="8_Network Blitz">
      <a:majorFont>
        <a:latin typeface="Arial Black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Network Blitz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Network Blitz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Network Blitz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Network Blitz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Network Blitz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Network Blitz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9_Network Blitz">
  <a:themeElements>
    <a:clrScheme name="9_Network Blitz 1">
      <a:dk1>
        <a:srgbClr val="000044"/>
      </a:dk1>
      <a:lt1>
        <a:srgbClr val="FFFFFF"/>
      </a:lt1>
      <a:dk2>
        <a:srgbClr val="000066"/>
      </a:dk2>
      <a:lt2>
        <a:srgbClr val="FFCC00"/>
      </a:lt2>
      <a:accent1>
        <a:srgbClr val="9CE157"/>
      </a:accent1>
      <a:accent2>
        <a:srgbClr val="2663A0"/>
      </a:accent2>
      <a:accent3>
        <a:srgbClr val="AAAAB8"/>
      </a:accent3>
      <a:accent4>
        <a:srgbClr val="DADADA"/>
      </a:accent4>
      <a:accent5>
        <a:srgbClr val="CBEEB4"/>
      </a:accent5>
      <a:accent6>
        <a:srgbClr val="215991"/>
      </a:accent6>
      <a:hlink>
        <a:srgbClr val="F98D43"/>
      </a:hlink>
      <a:folHlink>
        <a:srgbClr val="CC3300"/>
      </a:folHlink>
    </a:clrScheme>
    <a:fontScheme name="9_Network Blitz">
      <a:majorFont>
        <a:latin typeface="Arial Black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9_Network Blitz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Network Blitz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Network Blitz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Network Blitz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Network Blitz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Network Blitz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0_Network Blitz">
  <a:themeElements>
    <a:clrScheme name="10_Network Blitz 1">
      <a:dk1>
        <a:srgbClr val="000044"/>
      </a:dk1>
      <a:lt1>
        <a:srgbClr val="FFFFFF"/>
      </a:lt1>
      <a:dk2>
        <a:srgbClr val="000066"/>
      </a:dk2>
      <a:lt2>
        <a:srgbClr val="FFCC00"/>
      </a:lt2>
      <a:accent1>
        <a:srgbClr val="9CE157"/>
      </a:accent1>
      <a:accent2>
        <a:srgbClr val="2663A0"/>
      </a:accent2>
      <a:accent3>
        <a:srgbClr val="AAAAB8"/>
      </a:accent3>
      <a:accent4>
        <a:srgbClr val="DADADA"/>
      </a:accent4>
      <a:accent5>
        <a:srgbClr val="CBEEB4"/>
      </a:accent5>
      <a:accent6>
        <a:srgbClr val="215991"/>
      </a:accent6>
      <a:hlink>
        <a:srgbClr val="F98D43"/>
      </a:hlink>
      <a:folHlink>
        <a:srgbClr val="CC3300"/>
      </a:folHlink>
    </a:clrScheme>
    <a:fontScheme name="10_Network Blitz">
      <a:majorFont>
        <a:latin typeface="Arial Black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Network Blitz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Network Blitz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Network Blitz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Network Blitz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Network Blitz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Network Blitz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1_Network Blitz">
  <a:themeElements>
    <a:clrScheme name="11_Network Blitz 1">
      <a:dk1>
        <a:srgbClr val="000044"/>
      </a:dk1>
      <a:lt1>
        <a:srgbClr val="FFFFFF"/>
      </a:lt1>
      <a:dk2>
        <a:srgbClr val="000066"/>
      </a:dk2>
      <a:lt2>
        <a:srgbClr val="FFCC00"/>
      </a:lt2>
      <a:accent1>
        <a:srgbClr val="9CE157"/>
      </a:accent1>
      <a:accent2>
        <a:srgbClr val="2663A0"/>
      </a:accent2>
      <a:accent3>
        <a:srgbClr val="AAAAB8"/>
      </a:accent3>
      <a:accent4>
        <a:srgbClr val="DADADA"/>
      </a:accent4>
      <a:accent5>
        <a:srgbClr val="CBEEB4"/>
      </a:accent5>
      <a:accent6>
        <a:srgbClr val="215991"/>
      </a:accent6>
      <a:hlink>
        <a:srgbClr val="F98D43"/>
      </a:hlink>
      <a:folHlink>
        <a:srgbClr val="CC3300"/>
      </a:folHlink>
    </a:clrScheme>
    <a:fontScheme name="11_Network Blitz">
      <a:majorFont>
        <a:latin typeface="Arial Black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1_Network Blitz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Network Blitz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Network Blitz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Network Blitz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Network Blitz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Network Blitz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299</Words>
  <Application>Microsoft Office PowerPoint</Application>
  <PresentationFormat>自定义</PresentationFormat>
  <Paragraphs>8</Paragraphs>
  <Slides>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10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1</vt:i4>
      </vt:variant>
    </vt:vector>
  </HeadingPairs>
  <TitlesOfParts>
    <vt:vector size="20" baseType="lpstr">
      <vt:lpstr>Helvetica Neue</vt:lpstr>
      <vt:lpstr>宋体</vt:lpstr>
      <vt:lpstr>Amasis MT Pro</vt:lpstr>
      <vt:lpstr>Arial</vt:lpstr>
      <vt:lpstr>Arial Black</vt:lpstr>
      <vt:lpstr>Calibri</vt:lpstr>
      <vt:lpstr>Calibri Light</vt:lpstr>
      <vt:lpstr>Times New Roman</vt:lpstr>
      <vt:lpstr>Wingdings</vt:lpstr>
      <vt:lpstr>2_Network Blitz</vt:lpstr>
      <vt:lpstr>3_Network Blitz</vt:lpstr>
      <vt:lpstr>4_Network Blitz</vt:lpstr>
      <vt:lpstr>5_Network Blitz</vt:lpstr>
      <vt:lpstr>7_Network Blitz</vt:lpstr>
      <vt:lpstr>8_Network Blitz</vt:lpstr>
      <vt:lpstr>9_Network Blitz</vt:lpstr>
      <vt:lpstr>10_Network Blitz</vt:lpstr>
      <vt:lpstr>11_Network Blitz</vt:lpstr>
      <vt:lpstr>1_Network Blitz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conan30112</dc:creator>
  <cp:lastModifiedBy>黄 梅</cp:lastModifiedBy>
  <cp:revision>66</cp:revision>
  <dcterms:created xsi:type="dcterms:W3CDTF">2015-09-28T07:39:56Z</dcterms:created>
  <dcterms:modified xsi:type="dcterms:W3CDTF">2022-11-25T06:35:50Z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2052-11.1.0.12598</vt:lpwstr>
  </property>
  <property fmtid="{D5CDD505-2E9C-101B-9397-08002B2CF9AE}" pid="3" name="ICV">
    <vt:lpwstr>CBB8FA7817D34BD8B243C8C664930F6E</vt:lpwstr>
  </property>
</Properties>
</file>