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69" r:id="rId3"/>
    <p:sldId id="270" r:id="rId4"/>
    <p:sldId id="279" r:id="rId5"/>
    <p:sldId id="284" r:id="rId6"/>
    <p:sldId id="280" r:id="rId7"/>
    <p:sldId id="281" r:id="rId8"/>
    <p:sldId id="304" r:id="rId9"/>
    <p:sldId id="318" r:id="rId10"/>
    <p:sldId id="291" r:id="rId11"/>
    <p:sldId id="261" r:id="rId12"/>
    <p:sldId id="292" r:id="rId13"/>
    <p:sldId id="265" r:id="rId14"/>
    <p:sldId id="266" r:id="rId15"/>
    <p:sldId id="301" r:id="rId16"/>
    <p:sldId id="295" r:id="rId17"/>
    <p:sldId id="296" r:id="rId18"/>
    <p:sldId id="300" r:id="rId19"/>
    <p:sldId id="31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5" r:id="rId30"/>
    <p:sldId id="316" r:id="rId31"/>
    <p:sldId id="317" r:id="rId32"/>
    <p:sldId id="31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5" autoAdjust="0"/>
    <p:restoredTop sz="91240" autoAdjust="0"/>
  </p:normalViewPr>
  <p:slideViewPr>
    <p:cSldViewPr snapToGrid="0">
      <p:cViewPr varScale="1">
        <p:scale>
          <a:sx n="79" d="100"/>
          <a:sy n="79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iwei\Desktop\solenoid_coupling\CEPC%20TDR%20&#34746;&#32447;&#31649;&#30913;&#22330;&#25968;&#254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75161987041037"/>
          <c:y val="2.4263431542461005E-2"/>
          <c:w val="0.69438444924406051"/>
          <c:h val="0.913344887348353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螺线管磁场!$I$3</c:f>
              <c:strCache>
                <c:ptCount val="1"/>
                <c:pt idx="0">
                  <c:v>合成磁场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螺线管磁场!$E$4:$E$1004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</c:numCache>
            </c:numRef>
          </c:xVal>
          <c:yVal>
            <c:numRef>
              <c:f>螺线管磁场!$I$4:$I$1004</c:f>
              <c:numCache>
                <c:formatCode>0.00E+00</c:formatCode>
                <c:ptCount val="1001"/>
                <c:pt idx="0">
                  <c:v>2.9816056517707987</c:v>
                </c:pt>
                <c:pt idx="1">
                  <c:v>2.9814998420157699</c:v>
                </c:pt>
                <c:pt idx="2">
                  <c:v>2.9813843647031986</c:v>
                </c:pt>
                <c:pt idx="3">
                  <c:v>2.9812591582404999</c:v>
                </c:pt>
                <c:pt idx="4">
                  <c:v>2.9811241487947044</c:v>
                </c:pt>
                <c:pt idx="5">
                  <c:v>2.9809792018139278</c:v>
                </c:pt>
                <c:pt idx="6">
                  <c:v>2.9809243037334543</c:v>
                </c:pt>
                <c:pt idx="7">
                  <c:v>2.9807597965044348</c:v>
                </c:pt>
                <c:pt idx="8">
                  <c:v>2.9805835548729966</c:v>
                </c:pt>
                <c:pt idx="9">
                  <c:v>2.9803965775616246</c:v>
                </c:pt>
                <c:pt idx="10">
                  <c:v>2.9800990432198815</c:v>
                </c:pt>
                <c:pt idx="11">
                  <c:v>2.9796912380367866</c:v>
                </c:pt>
                <c:pt idx="12">
                  <c:v>2.9792725291197519</c:v>
                </c:pt>
                <c:pt idx="13">
                  <c:v>2.9788428058211025</c:v>
                </c:pt>
                <c:pt idx="14">
                  <c:v>2.9784035773576676</c:v>
                </c:pt>
                <c:pt idx="15">
                  <c:v>2.9779495786934516</c:v>
                </c:pt>
                <c:pt idx="16">
                  <c:v>2.9774851087010865</c:v>
                </c:pt>
                <c:pt idx="17">
                  <c:v>2.977008765710266</c:v>
                </c:pt>
                <c:pt idx="18">
                  <c:v>2.9765195857874436</c:v>
                </c:pt>
                <c:pt idx="19">
                  <c:v>2.9760180339853535</c:v>
                </c:pt>
                <c:pt idx="20">
                  <c:v>2.9755039162901946</c:v>
                </c:pt>
                <c:pt idx="21">
                  <c:v>2.9747759189286591</c:v>
                </c:pt>
                <c:pt idx="22">
                  <c:v>2.9740361707855016</c:v>
                </c:pt>
                <c:pt idx="23">
                  <c:v>2.9732799626036535</c:v>
                </c:pt>
                <c:pt idx="24">
                  <c:v>2.9725086748990011</c:v>
                </c:pt>
                <c:pt idx="25">
                  <c:v>2.9717230804916799</c:v>
                </c:pt>
                <c:pt idx="26">
                  <c:v>2.9709216293473979</c:v>
                </c:pt>
                <c:pt idx="27">
                  <c:v>2.9701045898223599</c:v>
                </c:pt>
                <c:pt idx="28">
                  <c:v>2.9692734449851881</c:v>
                </c:pt>
                <c:pt idx="29">
                  <c:v>2.9684233101316435</c:v>
                </c:pt>
                <c:pt idx="30">
                  <c:v>2.967453037993725</c:v>
                </c:pt>
                <c:pt idx="31">
                  <c:v>2.9663649188623737</c:v>
                </c:pt>
                <c:pt idx="32">
                  <c:v>2.9652562055374507</c:v>
                </c:pt>
                <c:pt idx="33">
                  <c:v>2.964129512778312</c:v>
                </c:pt>
                <c:pt idx="34">
                  <c:v>2.962982382919447</c:v>
                </c:pt>
                <c:pt idx="35">
                  <c:v>2.9618112469746705</c:v>
                </c:pt>
                <c:pt idx="36">
                  <c:v>2.9606232089703908</c:v>
                </c:pt>
                <c:pt idx="37">
                  <c:v>2.9594038796708029</c:v>
                </c:pt>
                <c:pt idx="38">
                  <c:v>2.9581610831002547</c:v>
                </c:pt>
                <c:pt idx="39">
                  <c:v>2.9568899785334359</c:v>
                </c:pt>
                <c:pt idx="40">
                  <c:v>2.9554942052577382</c:v>
                </c:pt>
                <c:pt idx="41">
                  <c:v>2.9539705925731923</c:v>
                </c:pt>
                <c:pt idx="42">
                  <c:v>2.9524154822370128</c:v>
                </c:pt>
                <c:pt idx="43">
                  <c:v>2.9508336520332903</c:v>
                </c:pt>
                <c:pt idx="44">
                  <c:v>2.9492105518067437</c:v>
                </c:pt>
                <c:pt idx="45">
                  <c:v>2.9475564297115238</c:v>
                </c:pt>
                <c:pt idx="46">
                  <c:v>2.9458600685968817</c:v>
                </c:pt>
                <c:pt idx="47">
                  <c:v>2.9441288685499698</c:v>
                </c:pt>
                <c:pt idx="48">
                  <c:v>2.9423568661959445</c:v>
                </c:pt>
                <c:pt idx="49">
                  <c:v>2.9405397345561841</c:v>
                </c:pt>
                <c:pt idx="50">
                  <c:v>2.9384834359931529</c:v>
                </c:pt>
                <c:pt idx="51">
                  <c:v>2.9362693018019645</c:v>
                </c:pt>
                <c:pt idx="52">
                  <c:v>2.9341084778961664</c:v>
                </c:pt>
                <c:pt idx="53">
                  <c:v>2.9318873940745145</c:v>
                </c:pt>
                <c:pt idx="54">
                  <c:v>2.9296080459096299</c:v>
                </c:pt>
                <c:pt idx="55">
                  <c:v>2.9272687493943059</c:v>
                </c:pt>
                <c:pt idx="56">
                  <c:v>2.9248673400543539</c:v>
                </c:pt>
                <c:pt idx="57">
                  <c:v>2.9224004084984534</c:v>
                </c:pt>
                <c:pt idx="58">
                  <c:v>2.9198548898319943</c:v>
                </c:pt>
                <c:pt idx="59">
                  <c:v>2.9171108293426871</c:v>
                </c:pt>
                <c:pt idx="60">
                  <c:v>2.9141972064123483</c:v>
                </c:pt>
                <c:pt idx="61">
                  <c:v>2.9111896478727779</c:v>
                </c:pt>
                <c:pt idx="62">
                  <c:v>2.9080837211143717</c:v>
                </c:pt>
                <c:pt idx="63">
                  <c:v>2.9048781238751147</c:v>
                </c:pt>
                <c:pt idx="64">
                  <c:v>2.9015620460382543</c:v>
                </c:pt>
                <c:pt idx="65">
                  <c:v>2.8980115371884372</c:v>
                </c:pt>
                <c:pt idx="66">
                  <c:v>2.8944454818117586</c:v>
                </c:pt>
                <c:pt idx="67">
                  <c:v>2.8907267046744551</c:v>
                </c:pt>
                <c:pt idx="68">
                  <c:v>2.8868377697268044</c:v>
                </c:pt>
                <c:pt idx="69">
                  <c:v>2.8826997876091274</c:v>
                </c:pt>
                <c:pt idx="70">
                  <c:v>2.8781983332714289</c:v>
                </c:pt>
                <c:pt idx="71">
                  <c:v>2.8736028401392426</c:v>
                </c:pt>
                <c:pt idx="72">
                  <c:v>2.8688059021164984</c:v>
                </c:pt>
                <c:pt idx="73">
                  <c:v>2.8636334770440941</c:v>
                </c:pt>
                <c:pt idx="74">
                  <c:v>2.8583332739805001</c:v>
                </c:pt>
                <c:pt idx="75">
                  <c:v>2.8527629189164454</c:v>
                </c:pt>
                <c:pt idx="76">
                  <c:v>2.846786463724519</c:v>
                </c:pt>
                <c:pt idx="77">
                  <c:v>2.8405909565824512</c:v>
                </c:pt>
                <c:pt idx="78">
                  <c:v>2.8340397988856831</c:v>
                </c:pt>
                <c:pt idx="79">
                  <c:v>2.826873783596882</c:v>
                </c:pt>
                <c:pt idx="80">
                  <c:v>2.8192474857023528</c:v>
                </c:pt>
                <c:pt idx="81">
                  <c:v>2.811077378922151</c:v>
                </c:pt>
                <c:pt idx="82">
                  <c:v>2.8023330841944389</c:v>
                </c:pt>
                <c:pt idx="83">
                  <c:v>2.7931265245847072</c:v>
                </c:pt>
                <c:pt idx="84">
                  <c:v>2.7831352098637581</c:v>
                </c:pt>
                <c:pt idx="85">
                  <c:v>2.772479140396384</c:v>
                </c:pt>
                <c:pt idx="86">
                  <c:v>2.760909278330733</c:v>
                </c:pt>
                <c:pt idx="87">
                  <c:v>2.748485029828728</c:v>
                </c:pt>
                <c:pt idx="88">
                  <c:v>2.7349507903357311</c:v>
                </c:pt>
                <c:pt idx="89">
                  <c:v>2.7197053696831857</c:v>
                </c:pt>
                <c:pt idx="90">
                  <c:v>2.7033760941755967</c:v>
                </c:pt>
                <c:pt idx="91">
                  <c:v>2.6854313334466671</c:v>
                </c:pt>
                <c:pt idx="92">
                  <c:v>2.6656280094163187</c:v>
                </c:pt>
                <c:pt idx="93">
                  <c:v>2.6437801284366191</c:v>
                </c:pt>
                <c:pt idx="94">
                  <c:v>2.6196629364484569</c:v>
                </c:pt>
                <c:pt idx="95">
                  <c:v>2.5925857227544258</c:v>
                </c:pt>
                <c:pt idx="96">
                  <c:v>2.5619416248439348</c:v>
                </c:pt>
                <c:pt idx="97">
                  <c:v>2.5274912130094069</c:v>
                </c:pt>
                <c:pt idx="98">
                  <c:v>2.4885448610347209</c:v>
                </c:pt>
                <c:pt idx="99">
                  <c:v>2.443835950773658</c:v>
                </c:pt>
                <c:pt idx="100">
                  <c:v>2.3928804102453851</c:v>
                </c:pt>
                <c:pt idx="101">
                  <c:v>2.3356954595519999</c:v>
                </c:pt>
                <c:pt idx="102">
                  <c:v>2.2677228358749399</c:v>
                </c:pt>
                <c:pt idx="103">
                  <c:v>2.1876020967090812</c:v>
                </c:pt>
                <c:pt idx="104">
                  <c:v>2.092646765436875</c:v>
                </c:pt>
                <c:pt idx="105">
                  <c:v>1.9824902656339671</c:v>
                </c:pt>
                <c:pt idx="106">
                  <c:v>1.85265962397497</c:v>
                </c:pt>
                <c:pt idx="107">
                  <c:v>1.6978885757481299</c:v>
                </c:pt>
                <c:pt idx="108">
                  <c:v>1.5143583036137698</c:v>
                </c:pt>
                <c:pt idx="109">
                  <c:v>1.2922320855157599</c:v>
                </c:pt>
                <c:pt idx="110">
                  <c:v>1.0209519395692901</c:v>
                </c:pt>
                <c:pt idx="111">
                  <c:v>0.69869024818126002</c:v>
                </c:pt>
                <c:pt idx="112">
                  <c:v>0.32111158344872992</c:v>
                </c:pt>
                <c:pt idx="113">
                  <c:v>-0.11407877875272998</c:v>
                </c:pt>
                <c:pt idx="114">
                  <c:v>-0.60365138181761013</c:v>
                </c:pt>
                <c:pt idx="115">
                  <c:v>-1.1381119791710002</c:v>
                </c:pt>
                <c:pt idx="116">
                  <c:v>-1.7011209514220296</c:v>
                </c:pt>
                <c:pt idx="117">
                  <c:v>-2.2626506626607403</c:v>
                </c:pt>
                <c:pt idx="118">
                  <c:v>-2.8035307223054997</c:v>
                </c:pt>
                <c:pt idx="119">
                  <c:v>-3.2946275043373796</c:v>
                </c:pt>
                <c:pt idx="120">
                  <c:v>-3.7364747098338604</c:v>
                </c:pt>
                <c:pt idx="121">
                  <c:v>-4.1141332921929905</c:v>
                </c:pt>
                <c:pt idx="122">
                  <c:v>-4.4391254152758703</c:v>
                </c:pt>
                <c:pt idx="123">
                  <c:v>-4.7103844835129101</c:v>
                </c:pt>
                <c:pt idx="124">
                  <c:v>-4.9422393053782399</c:v>
                </c:pt>
                <c:pt idx="125">
                  <c:v>-5.1316126581695203</c:v>
                </c:pt>
                <c:pt idx="126">
                  <c:v>-5.2936003777541494</c:v>
                </c:pt>
                <c:pt idx="127">
                  <c:v>-5.4258262437259495</c:v>
                </c:pt>
                <c:pt idx="128">
                  <c:v>-5.53817988816715</c:v>
                </c:pt>
                <c:pt idx="129">
                  <c:v>-5.6265852960640199</c:v>
                </c:pt>
                <c:pt idx="130">
                  <c:v>-5.6981318815423201</c:v>
                </c:pt>
                <c:pt idx="131">
                  <c:v>-5.7484096177813004</c:v>
                </c:pt>
                <c:pt idx="132">
                  <c:v>-5.7817343384147097</c:v>
                </c:pt>
                <c:pt idx="133">
                  <c:v>-5.7947497265875807</c:v>
                </c:pt>
                <c:pt idx="134">
                  <c:v>-5.7939104826215795</c:v>
                </c:pt>
                <c:pt idx="135">
                  <c:v>-5.7813790770629199</c:v>
                </c:pt>
                <c:pt idx="136">
                  <c:v>-5.7659811978096087</c:v>
                </c:pt>
                <c:pt idx="137">
                  <c:v>-5.757554510196659</c:v>
                </c:pt>
                <c:pt idx="138">
                  <c:v>-5.7599988630226502</c:v>
                </c:pt>
                <c:pt idx="139">
                  <c:v>-5.7624432158486405</c:v>
                </c:pt>
                <c:pt idx="140">
                  <c:v>-5.7791625519453902</c:v>
                </c:pt>
                <c:pt idx="141">
                  <c:v>-5.7991007568188895</c:v>
                </c:pt>
                <c:pt idx="142">
                  <c:v>-5.814014742257049</c:v>
                </c:pt>
                <c:pt idx="143">
                  <c:v>-5.8122968288747803</c:v>
                </c:pt>
                <c:pt idx="144">
                  <c:v>-5.8105789154925107</c:v>
                </c:pt>
                <c:pt idx="145">
                  <c:v>-5.7922554065365706</c:v>
                </c:pt>
                <c:pt idx="146">
                  <c:v>-5.7650115740591303</c:v>
                </c:pt>
                <c:pt idx="147">
                  <c:v>-5.7380935449396695</c:v>
                </c:pt>
                <c:pt idx="148">
                  <c:v>-5.7177028899307007</c:v>
                </c:pt>
                <c:pt idx="149">
                  <c:v>-5.6972122349217198</c:v>
                </c:pt>
                <c:pt idx="150">
                  <c:v>-5.6863482445900697</c:v>
                </c:pt>
                <c:pt idx="151">
                  <c:v>-5.6857048076588796</c:v>
                </c:pt>
                <c:pt idx="152">
                  <c:v>-5.6851613707276893</c:v>
                </c:pt>
                <c:pt idx="153">
                  <c:v>-5.6845930827732003</c:v>
                </c:pt>
                <c:pt idx="154">
                  <c:v>-5.6839219103249299</c:v>
                </c:pt>
                <c:pt idx="155">
                  <c:v>-5.6774734730500596</c:v>
                </c:pt>
                <c:pt idx="156">
                  <c:v>-5.6580649133370304</c:v>
                </c:pt>
                <c:pt idx="157">
                  <c:v>-5.6386563536239898</c:v>
                </c:pt>
                <c:pt idx="158">
                  <c:v>-5.599735501564501</c:v>
                </c:pt>
                <c:pt idx="159">
                  <c:v>-5.5535496171997396</c:v>
                </c:pt>
                <c:pt idx="160">
                  <c:v>-5.5025855928040199</c:v>
                </c:pt>
                <c:pt idx="161">
                  <c:v>-5.4238126248909087</c:v>
                </c:pt>
                <c:pt idx="162">
                  <c:v>-5.3450396569777894</c:v>
                </c:pt>
                <c:pt idx="163">
                  <c:v>-5.2423678393320206</c:v>
                </c:pt>
                <c:pt idx="164">
                  <c:v>-5.12073978261059</c:v>
                </c:pt>
                <c:pt idx="165">
                  <c:v>-4.9991117258891506</c:v>
                </c:pt>
                <c:pt idx="166">
                  <c:v>-4.8199149726551607</c:v>
                </c:pt>
                <c:pt idx="167">
                  <c:v>-4.6395025957364293</c:v>
                </c:pt>
                <c:pt idx="168">
                  <c:v>-4.4298937505923597</c:v>
                </c:pt>
                <c:pt idx="169">
                  <c:v>-4.1748454853436705</c:v>
                </c:pt>
                <c:pt idx="170">
                  <c:v>-3.9197972200949902</c:v>
                </c:pt>
                <c:pt idx="171">
                  <c:v>-3.6037264215278895</c:v>
                </c:pt>
                <c:pt idx="172">
                  <c:v>-3.2731552190039395</c:v>
                </c:pt>
                <c:pt idx="173">
                  <c:v>-2.9341580413837298</c:v>
                </c:pt>
                <c:pt idx="174">
                  <c:v>-2.5664173071800498</c:v>
                </c:pt>
                <c:pt idx="175">
                  <c:v>-2.1986765729763698</c:v>
                </c:pt>
                <c:pt idx="176">
                  <c:v>-1.8564912045459403</c:v>
                </c:pt>
                <c:pt idx="177">
                  <c:v>-1.5288807293629505</c:v>
                </c:pt>
                <c:pt idx="178">
                  <c:v>-1.2066699660083402</c:v>
                </c:pt>
                <c:pt idx="179">
                  <c:v>-0.97558291633215966</c:v>
                </c:pt>
                <c:pt idx="180">
                  <c:v>-0.74449586665598</c:v>
                </c:pt>
                <c:pt idx="181">
                  <c:v>-0.55760764739431012</c:v>
                </c:pt>
                <c:pt idx="182">
                  <c:v>-0.42037405198617028</c:v>
                </c:pt>
                <c:pt idx="183">
                  <c:v>-0.28304045657804</c:v>
                </c:pt>
                <c:pt idx="184">
                  <c:v>-0.20539240794601987</c:v>
                </c:pt>
                <c:pt idx="185">
                  <c:v>-0.13515965350198966</c:v>
                </c:pt>
                <c:pt idx="186">
                  <c:v>-7.8104546658700258E-2</c:v>
                </c:pt>
                <c:pt idx="187">
                  <c:v>-5.1190369848709949E-2</c:v>
                </c:pt>
                <c:pt idx="188">
                  <c:v>-2.4276193038720084E-2</c:v>
                </c:pt>
                <c:pt idx="189">
                  <c:v>-1.4363938859740077E-2</c:v>
                </c:pt>
                <c:pt idx="190">
                  <c:v>-1.1063543481719673E-2</c:v>
                </c:pt>
                <c:pt idx="191">
                  <c:v>-8.7394381284302547E-3</c:v>
                </c:pt>
                <c:pt idx="192">
                  <c:v>-1.2617645873490346E-2</c:v>
                </c:pt>
                <c:pt idx="193">
                  <c:v>-1.649585361853978E-2</c:v>
                </c:pt>
                <c:pt idx="194">
                  <c:v>-1.9616736348349928E-2</c:v>
                </c:pt>
                <c:pt idx="195">
                  <c:v>-2.1941819065800061E-2</c:v>
                </c:pt>
                <c:pt idx="196">
                  <c:v>-2.4266901783250194E-2</c:v>
                </c:pt>
                <c:pt idx="197">
                  <c:v>-2.3475692449390184E-2</c:v>
                </c:pt>
                <c:pt idx="198">
                  <c:v>-2.2471547841109718E-2</c:v>
                </c:pt>
                <c:pt idx="199">
                  <c:v>-1.9935405981270193E-2</c:v>
                </c:pt>
                <c:pt idx="200">
                  <c:v>-1.4781268530370095E-2</c:v>
                </c:pt>
                <c:pt idx="201">
                  <c:v>-9.5271310794697861E-3</c:v>
                </c:pt>
                <c:pt idx="202">
                  <c:v>-2.1252370563002998E-3</c:v>
                </c:pt>
                <c:pt idx="203">
                  <c:v>5.8385961099300943E-3</c:v>
                </c:pt>
                <c:pt idx="204">
                  <c:v>1.3261001792500338E-2</c:v>
                </c:pt>
                <c:pt idx="205">
                  <c:v>1.8255263275059885E-2</c:v>
                </c:pt>
                <c:pt idx="206">
                  <c:v>2.3249524757610107E-2</c:v>
                </c:pt>
                <c:pt idx="207">
                  <c:v>2.4099392945589937E-2</c:v>
                </c:pt>
                <c:pt idx="208">
                  <c:v>2.2652525797470346E-2</c:v>
                </c:pt>
                <c:pt idx="209">
                  <c:v>2.1051566551429701E-2</c:v>
                </c:pt>
                <c:pt idx="210">
                  <c:v>1.6394447363130116E-2</c:v>
                </c:pt>
                <c:pt idx="211">
                  <c:v>1.1737328174830086E-2</c:v>
                </c:pt>
                <c:pt idx="212">
                  <c:v>7.5664316428603051E-3</c:v>
                </c:pt>
                <c:pt idx="213">
                  <c:v>3.9572061104196088E-3</c:v>
                </c:pt>
                <c:pt idx="214">
                  <c:v>3.4798057797980064E-4</c:v>
                </c:pt>
                <c:pt idx="215">
                  <c:v>-6.9016186133996626E-4</c:v>
                </c:pt>
                <c:pt idx="216">
                  <c:v>-1.4777020606899782E-3</c:v>
                </c:pt>
                <c:pt idx="217">
                  <c:v>-1.6004706302599203E-3</c:v>
                </c:pt>
                <c:pt idx="218">
                  <c:v>9.5677108860048321E-5</c:v>
                </c:pt>
                <c:pt idx="219">
                  <c:v>1.791824847980017E-3</c:v>
                </c:pt>
                <c:pt idx="220">
                  <c:v>4.3660777441099086E-3</c:v>
                </c:pt>
                <c:pt idx="221">
                  <c:v>7.2955192430699256E-3</c:v>
                </c:pt>
                <c:pt idx="222">
                  <c:v>1.0193472261179615E-2</c:v>
                </c:pt>
                <c:pt idx="223">
                  <c:v>1.2876910003440045E-2</c:v>
                </c:pt>
                <c:pt idx="224">
                  <c:v>1.5560347745700032E-2</c:v>
                </c:pt>
                <c:pt idx="225">
                  <c:v>1.7566110538090207E-2</c:v>
                </c:pt>
                <c:pt idx="226">
                  <c:v>1.8803822269579662E-2</c:v>
                </c:pt>
                <c:pt idx="227">
                  <c:v>1.9941534001060024E-2</c:v>
                </c:pt>
                <c:pt idx="228">
                  <c:v>1.9668308683800095E-2</c:v>
                </c:pt>
                <c:pt idx="229">
                  <c:v>1.9436294322849879E-2</c:v>
                </c:pt>
                <c:pt idx="230">
                  <c:v>1.8654835274819703E-2</c:v>
                </c:pt>
                <c:pt idx="231">
                  <c:v>1.7127489299329834E-2</c:v>
                </c:pt>
                <c:pt idx="232">
                  <c:v>1.5700143323849947E-2</c:v>
                </c:pt>
                <c:pt idx="233">
                  <c:v>1.3624340108379762E-2</c:v>
                </c:pt>
                <c:pt idx="234">
                  <c:v>1.1404497617779619E-2</c:v>
                </c:pt>
                <c:pt idx="235">
                  <c:v>9.2686580582599376E-3</c:v>
                </c:pt>
                <c:pt idx="236">
                  <c:v>5.5719065825301506E-3</c:v>
                </c:pt>
                <c:pt idx="237">
                  <c:v>1.8751551068003636E-3</c:v>
                </c:pt>
                <c:pt idx="238">
                  <c:v>-1.3103752366299126E-3</c:v>
                </c:pt>
                <c:pt idx="239">
                  <c:v>-4.3481184875000523E-3</c:v>
                </c:pt>
                <c:pt idx="240">
                  <c:v>-7.3247322423397598E-3</c:v>
                </c:pt>
                <c:pt idx="241">
                  <c:v>-8.8342380923100983E-3</c:v>
                </c:pt>
                <c:pt idx="242">
                  <c:v>-1.0243743942289996E-2</c:v>
                </c:pt>
                <c:pt idx="243">
                  <c:v>-1.0744692302050218E-2</c:v>
                </c:pt>
                <c:pt idx="244">
                  <c:v>-1.0042449269989984E-2</c:v>
                </c:pt>
                <c:pt idx="245">
                  <c:v>-9.1402062379200011E-3</c:v>
                </c:pt>
                <c:pt idx="246">
                  <c:v>-4.4238084091898777E-3</c:v>
                </c:pt>
                <c:pt idx="247">
                  <c:v>5.1485067411016772E-4</c:v>
                </c:pt>
                <c:pt idx="248">
                  <c:v>5.351594773239654E-3</c:v>
                </c:pt>
                <c:pt idx="249">
                  <c:v>9.5891601615401001E-3</c:v>
                </c:pt>
                <c:pt idx="250">
                  <c:v>1.3826725549840102E-2</c:v>
                </c:pt>
                <c:pt idx="251">
                  <c:v>1.5793150016190083E-2</c:v>
                </c:pt>
                <c:pt idx="252">
                  <c:v>1.6662617503989896E-2</c:v>
                </c:pt>
                <c:pt idx="253">
                  <c:v>1.7133600743129751E-2</c:v>
                </c:pt>
                <c:pt idx="254">
                  <c:v>1.4682366158770055E-2</c:v>
                </c:pt>
                <c:pt idx="255">
                  <c:v>1.2231131574399701E-2</c:v>
                </c:pt>
                <c:pt idx="256">
                  <c:v>8.7344791617498529E-3</c:v>
                </c:pt>
                <c:pt idx="257">
                  <c:v>4.865674002219933E-3</c:v>
                </c:pt>
                <c:pt idx="258">
                  <c:v>8.9686884269024603E-4</c:v>
                </c:pt>
                <c:pt idx="259">
                  <c:v>-1.8685625528100935E-3</c:v>
                </c:pt>
                <c:pt idx="260">
                  <c:v>-4.4733196408697218E-3</c:v>
                </c:pt>
                <c:pt idx="261">
                  <c:v>-6.2407162895401491E-3</c:v>
                </c:pt>
                <c:pt idx="262">
                  <c:v>-6.3982982705801383E-3</c:v>
                </c:pt>
                <c:pt idx="263">
                  <c:v>-6.4558802516199165E-3</c:v>
                </c:pt>
                <c:pt idx="264">
                  <c:v>-4.4942147624102979E-3</c:v>
                </c:pt>
                <c:pt idx="265">
                  <c:v>-2.3486749701597809E-3</c:v>
                </c:pt>
                <c:pt idx="266">
                  <c:v>-1.9815854684197554E-3</c:v>
                </c:pt>
                <c:pt idx="267">
                  <c:v>-3.2829712869997252E-4</c:v>
                </c:pt>
                <c:pt idx="268">
                  <c:v>1.3249912110300244E-3</c:v>
                </c:pt>
                <c:pt idx="269">
                  <c:v>2.7833968353099259E-3</c:v>
                </c:pt>
                <c:pt idx="270">
                  <c:v>4.1203171304897701E-3</c:v>
                </c:pt>
                <c:pt idx="271">
                  <c:v>5.4050885862904074E-3</c:v>
                </c:pt>
                <c:pt idx="272">
                  <c:v>5.1123576509102264E-3</c:v>
                </c:pt>
                <c:pt idx="273">
                  <c:v>4.8196267155300454E-3</c:v>
                </c:pt>
                <c:pt idx="274">
                  <c:v>3.8685725904401558E-3</c:v>
                </c:pt>
                <c:pt idx="275">
                  <c:v>2.1063702494497072E-3</c:v>
                </c:pt>
                <c:pt idx="276">
                  <c:v>1.4416790846993877E-4</c:v>
                </c:pt>
                <c:pt idx="277">
                  <c:v>-2.2878006017998942E-3</c:v>
                </c:pt>
                <c:pt idx="278">
                  <c:v>-4.6779730461201652E-3</c:v>
                </c:pt>
                <c:pt idx="279">
                  <c:v>-6.9593521497597344E-3</c:v>
                </c:pt>
                <c:pt idx="280">
                  <c:v>-8.6038340916698708E-3</c:v>
                </c:pt>
                <c:pt idx="281">
                  <c:v>-1.0248316033569793E-2</c:v>
                </c:pt>
                <c:pt idx="282">
                  <c:v>-1.0815736088810368E-2</c:v>
                </c:pt>
                <c:pt idx="283">
                  <c:v>-1.076903715906985E-2</c:v>
                </c:pt>
                <c:pt idx="284">
                  <c:v>-1.0509208322959651E-2</c:v>
                </c:pt>
                <c:pt idx="285">
                  <c:v>-8.4595638006601526E-3</c:v>
                </c:pt>
                <c:pt idx="286">
                  <c:v>-5.8099192783598319E-3</c:v>
                </c:pt>
                <c:pt idx="287">
                  <c:v>-2.8766062372200807E-3</c:v>
                </c:pt>
                <c:pt idx="288">
                  <c:v>3.1028926773002397E-4</c:v>
                </c:pt>
                <c:pt idx="289">
                  <c:v>3.4971847726796845E-3</c:v>
                </c:pt>
                <c:pt idx="290">
                  <c:v>5.2220203066801751E-3</c:v>
                </c:pt>
                <c:pt idx="291">
                  <c:v>6.9660556728998735E-3</c:v>
                </c:pt>
                <c:pt idx="292">
                  <c:v>7.5433126892598956E-3</c:v>
                </c:pt>
                <c:pt idx="293">
                  <c:v>6.0462970836399066E-3</c:v>
                </c:pt>
                <c:pt idx="294">
                  <c:v>4.5492814780201396E-3</c:v>
                </c:pt>
                <c:pt idx="295">
                  <c:v>2.2120703205501524E-3</c:v>
                </c:pt>
                <c:pt idx="296">
                  <c:v>1.0725346738900132E-3</c:v>
                </c:pt>
                <c:pt idx="297">
                  <c:v>-1.6947125338018232E-4</c:v>
                </c:pt>
                <c:pt idx="298">
                  <c:v>-1.8427062781800618E-3</c:v>
                </c:pt>
                <c:pt idx="299">
                  <c:v>-3.4159413029899444E-3</c:v>
                </c:pt>
                <c:pt idx="300">
                  <c:v>-4.5445960535499541E-3</c:v>
                </c:pt>
                <c:pt idx="301">
                  <c:v>-5.3221398378300311E-3</c:v>
                </c:pt>
                <c:pt idx="302">
                  <c:v>-5.9632302034899887E-3</c:v>
                </c:pt>
                <c:pt idx="303">
                  <c:v>-5.2218815453299872E-3</c:v>
                </c:pt>
                <c:pt idx="304">
                  <c:v>-4.4805328871799777E-3</c:v>
                </c:pt>
                <c:pt idx="305">
                  <c:v>-3.2913992419301152E-3</c:v>
                </c:pt>
                <c:pt idx="306">
                  <c:v>-1.5050847040101178E-3</c:v>
                </c:pt>
                <c:pt idx="307">
                  <c:v>2.8122983390010958E-4</c:v>
                </c:pt>
                <c:pt idx="308">
                  <c:v>2.1617853948001642E-3</c:v>
                </c:pt>
                <c:pt idx="309">
                  <c:v>4.1750170156398259E-3</c:v>
                </c:pt>
                <c:pt idx="310">
                  <c:v>5.9516965935999533E-3</c:v>
                </c:pt>
                <c:pt idx="311">
                  <c:v>6.9952515861999576E-3</c:v>
                </c:pt>
                <c:pt idx="312">
                  <c:v>8.1388065787999508E-3</c:v>
                </c:pt>
                <c:pt idx="313">
                  <c:v>8.4605289799799532E-3</c:v>
                </c:pt>
                <c:pt idx="314">
                  <c:v>8.5549086943399466E-3</c:v>
                </c:pt>
                <c:pt idx="315">
                  <c:v>7.1052212155000571E-3</c:v>
                </c:pt>
                <c:pt idx="316">
                  <c:v>3.4758779182799682E-3</c:v>
                </c:pt>
                <c:pt idx="317">
                  <c:v>-1.5346537893012879E-4</c:v>
                </c:pt>
                <c:pt idx="318">
                  <c:v>-3.5304747029099026E-3</c:v>
                </c:pt>
                <c:pt idx="319">
                  <c:v>-6.5745603592899382E-3</c:v>
                </c:pt>
                <c:pt idx="320">
                  <c:v>-9.7186460156699628E-3</c:v>
                </c:pt>
                <c:pt idx="321">
                  <c:v>-1.1648440799280069E-2</c:v>
                </c:pt>
                <c:pt idx="322">
                  <c:v>-1.3495207147150134E-2</c:v>
                </c:pt>
                <c:pt idx="323">
                  <c:v>-1.4741165625150154E-2</c:v>
                </c:pt>
                <c:pt idx="324">
                  <c:v>-1.478109143360995E-2</c:v>
                </c:pt>
                <c:pt idx="325">
                  <c:v>-1.4021017242080047E-2</c:v>
                </c:pt>
                <c:pt idx="326">
                  <c:v>-1.1496795460050002E-2</c:v>
                </c:pt>
                <c:pt idx="327">
                  <c:v>-8.6813207600699993E-3</c:v>
                </c:pt>
                <c:pt idx="328">
                  <c:v>-5.9429251657099336E-3</c:v>
                </c:pt>
                <c:pt idx="329">
                  <c:v>-3.5463586484401066E-3</c:v>
                </c:pt>
                <c:pt idx="330">
                  <c:v>-1.1497921311700576E-3</c:v>
                </c:pt>
                <c:pt idx="331">
                  <c:v>3.115927034000876E-4</c:v>
                </c:pt>
                <c:pt idx="332">
                  <c:v>1.1495230828499903E-3</c:v>
                </c:pt>
                <c:pt idx="333">
                  <c:v>2.0515757399199863E-3</c:v>
                </c:pt>
                <c:pt idx="334">
                  <c:v>6.4714847093005901E-4</c:v>
                </c:pt>
                <c:pt idx="335">
                  <c:v>-2.5727879805992337E-4</c:v>
                </c:pt>
                <c:pt idx="336">
                  <c:v>-1.0865862040398966E-3</c:v>
                </c:pt>
                <c:pt idx="337">
                  <c:v>-2.5745323086701077E-3</c:v>
                </c:pt>
                <c:pt idx="338">
                  <c:v>-3.9624784133100999E-3</c:v>
                </c:pt>
                <c:pt idx="339">
                  <c:v>-5.2094431137998942E-3</c:v>
                </c:pt>
                <c:pt idx="340">
                  <c:v>-6.3132130343099835E-3</c:v>
                </c:pt>
                <c:pt idx="341">
                  <c:v>-7.2113030019500535E-3</c:v>
                </c:pt>
                <c:pt idx="342">
                  <c:v>-7.1571943131201188E-3</c:v>
                </c:pt>
                <c:pt idx="343">
                  <c:v>-7.203085624289951E-3</c:v>
                </c:pt>
                <c:pt idx="344">
                  <c:v>-6.2329156112699291E-3</c:v>
                </c:pt>
                <c:pt idx="345">
                  <c:v>-5.8316579162800419E-3</c:v>
                </c:pt>
                <c:pt idx="346">
                  <c:v>-5.9510006267700089E-3</c:v>
                </c:pt>
                <c:pt idx="347">
                  <c:v>-5.3226638221701705E-3</c:v>
                </c:pt>
                <c:pt idx="348">
                  <c:v>-4.6943270175701102E-3</c:v>
                </c:pt>
                <c:pt idx="349">
                  <c:v>-4.1057353625999493E-3</c:v>
                </c:pt>
                <c:pt idx="350">
                  <c:v>-3.5550258033798521E-3</c:v>
                </c:pt>
                <c:pt idx="351">
                  <c:v>-2.9043162441599879E-3</c:v>
                </c:pt>
                <c:pt idx="352">
                  <c:v>-3.0062140763500445E-3</c:v>
                </c:pt>
                <c:pt idx="353">
                  <c:v>-3.1587452406298677E-3</c:v>
                </c:pt>
                <c:pt idx="354">
                  <c:v>-3.5174903503401023E-3</c:v>
                </c:pt>
                <c:pt idx="355">
                  <c:v>-4.5694806583198577E-3</c:v>
                </c:pt>
                <c:pt idx="356">
                  <c:v>-5.6214709662900653E-3</c:v>
                </c:pt>
                <c:pt idx="357">
                  <c:v>-6.7723540645099334E-3</c:v>
                </c:pt>
                <c:pt idx="358">
                  <c:v>-7.9228875175401114E-3</c:v>
                </c:pt>
                <c:pt idx="359">
                  <c:v>-8.9523485830298455E-3</c:v>
                </c:pt>
                <c:pt idx="360">
                  <c:v>-9.3149707432200746E-3</c:v>
                </c:pt>
                <c:pt idx="361">
                  <c:v>-9.7775929034200626E-3</c:v>
                </c:pt>
                <c:pt idx="362">
                  <c:v>-9.5567492090000705E-3</c:v>
                </c:pt>
                <c:pt idx="363">
                  <c:v>-8.7648682364198649E-3</c:v>
                </c:pt>
                <c:pt idx="364">
                  <c:v>-8.0645291118801588E-3</c:v>
                </c:pt>
                <c:pt idx="365">
                  <c:v>-5.6153791444999435E-3</c:v>
                </c:pt>
                <c:pt idx="366">
                  <c:v>-2.9662291771199722E-3</c:v>
                </c:pt>
                <c:pt idx="367">
                  <c:v>-2.5471995835002481E-4</c:v>
                </c:pt>
                <c:pt idx="368">
                  <c:v>2.5415037151399478E-3</c:v>
                </c:pt>
                <c:pt idx="369">
                  <c:v>5.3377273886201504E-3</c:v>
                </c:pt>
                <c:pt idx="370">
                  <c:v>7.2455357403999887E-3</c:v>
                </c:pt>
                <c:pt idx="371">
                  <c:v>8.865074507090176E-3</c:v>
                </c:pt>
                <c:pt idx="372">
                  <c:v>9.8996378284601505E-3</c:v>
                </c:pt>
                <c:pt idx="373">
                  <c:v>9.2341162618601036E-3</c:v>
                </c:pt>
                <c:pt idx="374">
                  <c:v>8.5685946952598346E-3</c:v>
                </c:pt>
                <c:pt idx="375">
                  <c:v>8.136871962389991E-3</c:v>
                </c:pt>
                <c:pt idx="376">
                  <c:v>7.4359319935899393E-3</c:v>
                </c:pt>
                <c:pt idx="377">
                  <c:v>6.6953231343400699E-3</c:v>
                </c:pt>
                <c:pt idx="378">
                  <c:v>4.4072366831198195E-3</c:v>
                </c:pt>
                <c:pt idx="379">
                  <c:v>2.1191502319000133E-3</c:v>
                </c:pt>
                <c:pt idx="380">
                  <c:v>-5.4582185589002741E-4</c:v>
                </c:pt>
                <c:pt idx="381">
                  <c:v>-3.5816972685498438E-3</c:v>
                </c:pt>
                <c:pt idx="382">
                  <c:v>-6.5175726812098933E-3</c:v>
                </c:pt>
                <c:pt idx="383">
                  <c:v>-9.6956672631800522E-3</c:v>
                </c:pt>
                <c:pt idx="384">
                  <c:v>-1.2886128729429958E-2</c:v>
                </c:pt>
                <c:pt idx="385">
                  <c:v>-1.6119710698169865E-2</c:v>
                </c:pt>
                <c:pt idx="386">
                  <c:v>-1.8945649850420132E-2</c:v>
                </c:pt>
                <c:pt idx="387">
                  <c:v>-2.1671589002659974E-2</c:v>
                </c:pt>
                <c:pt idx="388">
                  <c:v>-2.2983150128470076E-2</c:v>
                </c:pt>
                <c:pt idx="389">
                  <c:v>-2.3795288713660101E-2</c:v>
                </c:pt>
                <c:pt idx="390">
                  <c:v>-2.402910455332985E-2</c:v>
                </c:pt>
                <c:pt idx="391">
                  <c:v>-2.1994083939050002E-2</c:v>
                </c:pt>
                <c:pt idx="392">
                  <c:v>-1.9959063324779924E-2</c:v>
                </c:pt>
                <c:pt idx="393">
                  <c:v>-1.6071081874600157E-2</c:v>
                </c:pt>
                <c:pt idx="394">
                  <c:v>-1.1034415993379953E-2</c:v>
                </c:pt>
                <c:pt idx="395">
                  <c:v>-9.7977501121500055E-3</c:v>
                </c:pt>
                <c:pt idx="396">
                  <c:v>-7.5123273296300308E-3</c:v>
                </c:pt>
                <c:pt idx="397">
                  <c:v>-5.2269045470998421E-3</c:v>
                </c:pt>
                <c:pt idx="398">
                  <c:v>-3.0414817645700865E-3</c:v>
                </c:pt>
                <c:pt idx="399">
                  <c:v>-7.5605898204988975E-4</c:v>
                </c:pt>
                <c:pt idx="400">
                  <c:v>1.5293638004798549E-3</c:v>
                </c:pt>
                <c:pt idx="401">
                  <c:v>3.7147865830000626E-3</c:v>
                </c:pt>
                <c:pt idx="402">
                  <c:v>6.0002093655300293E-3</c:v>
                </c:pt>
                <c:pt idx="403">
                  <c:v>8.2856321480500039E-3</c:v>
                </c:pt>
                <c:pt idx="404">
                  <c:v>6.8801623343999196E-3</c:v>
                </c:pt>
                <c:pt idx="405">
                  <c:v>6.7856981735801014E-3</c:v>
                </c:pt>
                <c:pt idx="406">
                  <c:v>6.5912340127600721E-3</c:v>
                </c:pt>
                <c:pt idx="407">
                  <c:v>6.4967698519500239E-3</c:v>
                </c:pt>
                <c:pt idx="408">
                  <c:v>6.4023056911299836E-3</c:v>
                </c:pt>
                <c:pt idx="409">
                  <c:v>6.2078415303099543E-3</c:v>
                </c:pt>
                <c:pt idx="410">
                  <c:v>6.1133773694901361E-3</c:v>
                </c:pt>
                <c:pt idx="411">
                  <c:v>6.0189132086700958E-3</c:v>
                </c:pt>
                <c:pt idx="412">
                  <c:v>5.0069133080499206E-3</c:v>
                </c:pt>
                <c:pt idx="413">
                  <c:v>4.0040761030100125E-3</c:v>
                </c:pt>
                <c:pt idx="414">
                  <c:v>2.9012388979698933E-3</c:v>
                </c:pt>
                <c:pt idx="415">
                  <c:v>8.9840169292987326E-4</c:v>
                </c:pt>
                <c:pt idx="416">
                  <c:v>-1.1044355121099247E-3</c:v>
                </c:pt>
                <c:pt idx="417">
                  <c:v>-3.1072727171499448E-3</c:v>
                </c:pt>
                <c:pt idx="418">
                  <c:v>-5.1101099221901869E-3</c:v>
                </c:pt>
                <c:pt idx="419">
                  <c:v>-7.1129471272399769E-3</c:v>
                </c:pt>
                <c:pt idx="420">
                  <c:v>-7.4926156147399059E-3</c:v>
                </c:pt>
                <c:pt idx="421">
                  <c:v>-7.4681955050299731E-3</c:v>
                </c:pt>
                <c:pt idx="422">
                  <c:v>-7.4437753953200403E-3</c:v>
                </c:pt>
                <c:pt idx="423">
                  <c:v>-7.4193552856200995E-3</c:v>
                </c:pt>
                <c:pt idx="424">
                  <c:v>-7.2949351759099557E-3</c:v>
                </c:pt>
                <c:pt idx="425">
                  <c:v>-6.6705150661998669E-3</c:v>
                </c:pt>
                <c:pt idx="426">
                  <c:v>-6.0460949564900002E-3</c:v>
                </c:pt>
                <c:pt idx="427">
                  <c:v>-5.3216748467899144E-3</c:v>
                </c:pt>
                <c:pt idx="428">
                  <c:v>-4.580742022030071E-3</c:v>
                </c:pt>
                <c:pt idx="429">
                  <c:v>-3.8106810185201123E-3</c:v>
                </c:pt>
                <c:pt idx="430">
                  <c:v>-2.9406200150099426E-3</c:v>
                </c:pt>
                <c:pt idx="431">
                  <c:v>-2.170559011499984E-3</c:v>
                </c:pt>
                <c:pt idx="432">
                  <c:v>-1.4004980079800333E-3</c:v>
                </c:pt>
                <c:pt idx="433">
                  <c:v>-5.3043700447008568E-4</c:v>
                </c:pt>
                <c:pt idx="434">
                  <c:v>1.3962399903988398E-4</c:v>
                </c:pt>
                <c:pt idx="435">
                  <c:v>9.6850025599337641E-6</c:v>
                </c:pt>
                <c:pt idx="436">
                  <c:v>-1.2433056360006134E-4</c:v>
                </c:pt>
                <c:pt idx="437">
                  <c:v>-3.9303831963999336E-4</c:v>
                </c:pt>
                <c:pt idx="438">
                  <c:v>-6.6174607567992538E-4</c:v>
                </c:pt>
                <c:pt idx="439">
                  <c:v>-8.3045383172009046E-4</c:v>
                </c:pt>
                <c:pt idx="440">
                  <c:v>-1.0991615877600225E-3</c:v>
                </c:pt>
                <c:pt idx="441">
                  <c:v>-1.3678693438001766E-3</c:v>
                </c:pt>
                <c:pt idx="442">
                  <c:v>-1.5365770998401196E-3</c:v>
                </c:pt>
                <c:pt idx="443">
                  <c:v>-1.8052848558798296E-3</c:v>
                </c:pt>
                <c:pt idx="444">
                  <c:v>-7.5418172794994298E-4</c:v>
                </c:pt>
                <c:pt idx="445">
                  <c:v>-9.7315964974098446E-4</c:v>
                </c:pt>
                <c:pt idx="446">
                  <c:v>-1.1921375715360227E-3</c:v>
                </c:pt>
                <c:pt idx="447">
                  <c:v>-1.4211154933300163E-3</c:v>
                </c:pt>
                <c:pt idx="448">
                  <c:v>-1.6400934151250546E-3</c:v>
                </c:pt>
                <c:pt idx="449">
                  <c:v>-1.8590713369189826E-3</c:v>
                </c:pt>
                <c:pt idx="450">
                  <c:v>-2.0780492587130217E-3</c:v>
                </c:pt>
                <c:pt idx="451">
                  <c:v>-2.297027180507949E-3</c:v>
                </c:pt>
                <c:pt idx="452">
                  <c:v>-6.7698397659965437E-5</c:v>
                </c:pt>
                <c:pt idx="453">
                  <c:v>3.4799493799949621E-3</c:v>
                </c:pt>
                <c:pt idx="454">
                  <c:v>6.8675971576489525E-3</c:v>
                </c:pt>
                <c:pt idx="455">
                  <c:v>9.7852449353039717E-3</c:v>
                </c:pt>
                <c:pt idx="456">
                  <c:v>1.2712892712957946E-2</c:v>
                </c:pt>
                <c:pt idx="457">
                  <c:v>1.5630540490612965E-2</c:v>
                </c:pt>
                <c:pt idx="458">
                  <c:v>1.8558188268267939E-2</c:v>
                </c:pt>
                <c:pt idx="459">
                  <c:v>2.1475836045921959E-2</c:v>
                </c:pt>
                <c:pt idx="460">
                  <c:v>2.3595176732191026E-2</c:v>
                </c:pt>
                <c:pt idx="461">
                  <c:v>2.5165646024202015E-2</c:v>
                </c:pt>
                <c:pt idx="462">
                  <c:v>2.674611531621407E-2</c:v>
                </c:pt>
                <c:pt idx="463">
                  <c:v>2.8316584608224948E-2</c:v>
                </c:pt>
                <c:pt idx="464">
                  <c:v>2.7627053900237009E-2</c:v>
                </c:pt>
                <c:pt idx="465">
                  <c:v>2.2177523192248083E-2</c:v>
                </c:pt>
                <c:pt idx="466">
                  <c:v>1.671799248425998E-2</c:v>
                </c:pt>
                <c:pt idx="467">
                  <c:v>1.1258461776270989E-2</c:v>
                </c:pt>
                <c:pt idx="468">
                  <c:v>5.3602933334629954E-3</c:v>
                </c:pt>
                <c:pt idx="469">
                  <c:v>-8.9676052874199108E-4</c:v>
                </c:pt>
                <c:pt idx="470">
                  <c:v>-7.1538143909469776E-3</c:v>
                </c:pt>
                <c:pt idx="471">
                  <c:v>-1.3410868253152075E-2</c:v>
                </c:pt>
                <c:pt idx="472">
                  <c:v>-1.9667922115358061E-2</c:v>
                </c:pt>
                <c:pt idx="473">
                  <c:v>-2.5924975977562936E-2</c:v>
                </c:pt>
                <c:pt idx="474">
                  <c:v>-2.7812029839767938E-2</c:v>
                </c:pt>
                <c:pt idx="475">
                  <c:v>-2.254908370197406E-2</c:v>
                </c:pt>
                <c:pt idx="476">
                  <c:v>-1.8264159953802039E-2</c:v>
                </c:pt>
                <c:pt idx="477">
                  <c:v>-1.4947258595252921E-2</c:v>
                </c:pt>
                <c:pt idx="478">
                  <c:v>-1.1640357236703092E-2</c:v>
                </c:pt>
                <c:pt idx="479">
                  <c:v>-8.3334558781540391E-3</c:v>
                </c:pt>
                <c:pt idx="480">
                  <c:v>-5.0265545196049866E-3</c:v>
                </c:pt>
                <c:pt idx="481">
                  <c:v>-1.719653161056045E-3</c:v>
                </c:pt>
                <c:pt idx="482">
                  <c:v>1.5872481974930075E-3</c:v>
                </c:pt>
                <c:pt idx="483">
                  <c:v>4.89414955604206E-3</c:v>
                </c:pt>
                <c:pt idx="484">
                  <c:v>7.3203403725540239E-3</c:v>
                </c:pt>
                <c:pt idx="485">
                  <c:v>8.7278849710190065E-3</c:v>
                </c:pt>
                <c:pt idx="486">
                  <c:v>1.0125429569485034E-2</c:v>
                </c:pt>
                <c:pt idx="487">
                  <c:v>1.1532974167949961E-2</c:v>
                </c:pt>
                <c:pt idx="488">
                  <c:v>1.2940518766415998E-2</c:v>
                </c:pt>
                <c:pt idx="489">
                  <c:v>1.4348063364881036E-2</c:v>
                </c:pt>
                <c:pt idx="490">
                  <c:v>1.5745607963347008E-2</c:v>
                </c:pt>
                <c:pt idx="491">
                  <c:v>1.7153152561811991E-2</c:v>
                </c:pt>
                <c:pt idx="492">
                  <c:v>1.7776535427367013E-2</c:v>
                </c:pt>
                <c:pt idx="493">
                  <c:v>1.7223675693555041E-2</c:v>
                </c:pt>
                <c:pt idx="494">
                  <c:v>1.5080815959742977E-2</c:v>
                </c:pt>
                <c:pt idx="495">
                  <c:v>1.1317956225930959E-2</c:v>
                </c:pt>
                <c:pt idx="496">
                  <c:v>7.5550964921199948E-3</c:v>
                </c:pt>
                <c:pt idx="497">
                  <c:v>3.7922367583079764E-3</c:v>
                </c:pt>
                <c:pt idx="498">
                  <c:v>2.9377024496013426E-5</c:v>
                </c:pt>
                <c:pt idx="499">
                  <c:v>-3.733482709316005E-3</c:v>
                </c:pt>
                <c:pt idx="500">
                  <c:v>-7.2755061583539837E-3</c:v>
                </c:pt>
                <c:pt idx="501">
                  <c:v>-1.0397405078527988E-2</c:v>
                </c:pt>
                <c:pt idx="502">
                  <c:v>-1.3529303998702003E-2</c:v>
                </c:pt>
                <c:pt idx="503">
                  <c:v>-1.6661202918876017E-2</c:v>
                </c:pt>
                <c:pt idx="504">
                  <c:v>-1.9063101839049967E-2</c:v>
                </c:pt>
                <c:pt idx="505">
                  <c:v>-2.0875000759222995E-2</c:v>
                </c:pt>
                <c:pt idx="506">
                  <c:v>-2.2686899679397021E-2</c:v>
                </c:pt>
                <c:pt idx="507">
                  <c:v>-2.4498798599570992E-2</c:v>
                </c:pt>
                <c:pt idx="508">
                  <c:v>-2.5625535190381021E-2</c:v>
                </c:pt>
                <c:pt idx="509">
                  <c:v>-2.5153559679340021E-2</c:v>
                </c:pt>
                <c:pt idx="510">
                  <c:v>-2.4681584168300019E-2</c:v>
                </c:pt>
                <c:pt idx="511">
                  <c:v>-2.4199608657260008E-2</c:v>
                </c:pt>
                <c:pt idx="512">
                  <c:v>-2.3727633146220006E-2</c:v>
                </c:pt>
                <c:pt idx="513">
                  <c:v>-2.3255657635179006E-2</c:v>
                </c:pt>
                <c:pt idx="514">
                  <c:v>-2.1993682124138991E-2</c:v>
                </c:pt>
                <c:pt idx="515">
                  <c:v>-2.0231706613098976E-2</c:v>
                </c:pt>
                <c:pt idx="516">
                  <c:v>-1.8504607868591039E-2</c:v>
                </c:pt>
                <c:pt idx="517">
                  <c:v>-1.6872139423680987E-2</c:v>
                </c:pt>
                <c:pt idx="518">
                  <c:v>-1.5249670978771002E-2</c:v>
                </c:pt>
                <c:pt idx="519">
                  <c:v>-1.3617202533861006E-2</c:v>
                </c:pt>
                <c:pt idx="520">
                  <c:v>-1.1994734088951964E-2</c:v>
                </c:pt>
                <c:pt idx="521">
                  <c:v>-1.0362265644042024E-2</c:v>
                </c:pt>
                <c:pt idx="522">
                  <c:v>-8.73979719913201E-3</c:v>
                </c:pt>
                <c:pt idx="523">
                  <c:v>-7.1173287542219965E-3</c:v>
                </c:pt>
                <c:pt idx="524">
                  <c:v>-5.2153387783499816E-3</c:v>
                </c:pt>
                <c:pt idx="525">
                  <c:v>-5.1352626786330124E-3</c:v>
                </c:pt>
                <c:pt idx="526">
                  <c:v>-5.0651865789159978E-3</c:v>
                </c:pt>
                <c:pt idx="527">
                  <c:v>-4.9851104791990009E-3</c:v>
                </c:pt>
                <c:pt idx="528">
                  <c:v>-4.9150343794819862E-3</c:v>
                </c:pt>
                <c:pt idx="529">
                  <c:v>-4.8349582797640178E-3</c:v>
                </c:pt>
                <c:pt idx="530">
                  <c:v>-4.7648821800470031E-3</c:v>
                </c:pt>
                <c:pt idx="531">
                  <c:v>-4.6848060803299785E-3</c:v>
                </c:pt>
                <c:pt idx="532">
                  <c:v>-4.904451611196986E-3</c:v>
                </c:pt>
                <c:pt idx="533">
                  <c:v>-6.7558530487110136E-3</c:v>
                </c:pt>
                <c:pt idx="534">
                  <c:v>-7.8972544862249971E-3</c:v>
                </c:pt>
                <c:pt idx="535">
                  <c:v>-8.748655923738996E-3</c:v>
                </c:pt>
                <c:pt idx="536">
                  <c:v>-9.6100573612539764E-3</c:v>
                </c:pt>
                <c:pt idx="537">
                  <c:v>-1.0471458798768013E-2</c:v>
                </c:pt>
                <c:pt idx="538">
                  <c:v>-1.1322860236281984E-2</c:v>
                </c:pt>
                <c:pt idx="539">
                  <c:v>-1.2184261673795993E-2</c:v>
                </c:pt>
                <c:pt idx="540">
                  <c:v>-1.3103758415181993E-2</c:v>
                </c:pt>
                <c:pt idx="541">
                  <c:v>-1.4536112891420011E-2</c:v>
                </c:pt>
                <c:pt idx="542">
                  <c:v>-1.5978467367657012E-2</c:v>
                </c:pt>
                <c:pt idx="543">
                  <c:v>-1.7420821843894985E-2</c:v>
                </c:pt>
                <c:pt idx="544">
                  <c:v>-1.7953176320131992E-2</c:v>
                </c:pt>
                <c:pt idx="545">
                  <c:v>-1.8245530796369008E-2</c:v>
                </c:pt>
                <c:pt idx="546">
                  <c:v>-1.8537885272606996E-2</c:v>
                </c:pt>
                <c:pt idx="547">
                  <c:v>-1.8820239748844003E-2</c:v>
                </c:pt>
                <c:pt idx="548">
                  <c:v>-1.9108345123427017E-2</c:v>
                </c:pt>
                <c:pt idx="549">
                  <c:v>-1.931571756657699E-2</c:v>
                </c:pt>
                <c:pt idx="550">
                  <c:v>-1.9523090009728017E-2</c:v>
                </c:pt>
                <c:pt idx="551">
                  <c:v>-1.9720462452878007E-2</c:v>
                </c:pt>
                <c:pt idx="552">
                  <c:v>-1.9927834896028007E-2</c:v>
                </c:pt>
                <c:pt idx="553">
                  <c:v>-2.0135207339178007E-2</c:v>
                </c:pt>
                <c:pt idx="554">
                  <c:v>-2.0012579782327983E-2</c:v>
                </c:pt>
                <c:pt idx="555">
                  <c:v>-1.9839952225477991E-2</c:v>
                </c:pt>
                <c:pt idx="556">
                  <c:v>-1.9667324668628E-2</c:v>
                </c:pt>
                <c:pt idx="557">
                  <c:v>-1.9839184531436987E-2</c:v>
                </c:pt>
                <c:pt idx="558">
                  <c:v>-2.0021044394245999E-2</c:v>
                </c:pt>
                <c:pt idx="559">
                  <c:v>-2.020290425705501E-2</c:v>
                </c:pt>
                <c:pt idx="560">
                  <c:v>-2.0374764119864011E-2</c:v>
                </c:pt>
                <c:pt idx="561">
                  <c:v>-2.0556623982673008E-2</c:v>
                </c:pt>
                <c:pt idx="562">
                  <c:v>-2.0738483845481992E-2</c:v>
                </c:pt>
                <c:pt idx="563">
                  <c:v>-2.0910343708290993E-2</c:v>
                </c:pt>
                <c:pt idx="564">
                  <c:v>-2.0292203571098996E-2</c:v>
                </c:pt>
                <c:pt idx="565">
                  <c:v>-2.0141135813255009E-2</c:v>
                </c:pt>
                <c:pt idx="566">
                  <c:v>-2.0029913970111987E-2</c:v>
                </c:pt>
                <c:pt idx="567">
                  <c:v>-1.990869212696901E-2</c:v>
                </c:pt>
                <c:pt idx="568">
                  <c:v>-1.9797470283826987E-2</c:v>
                </c:pt>
                <c:pt idx="569">
                  <c:v>-1.967624844068401E-2</c:v>
                </c:pt>
                <c:pt idx="570">
                  <c:v>-1.9555026597542005E-2</c:v>
                </c:pt>
                <c:pt idx="571">
                  <c:v>-1.9443804754399011E-2</c:v>
                </c:pt>
                <c:pt idx="572">
                  <c:v>-1.9322582911257005E-2</c:v>
                </c:pt>
                <c:pt idx="573">
                  <c:v>-1.9324036777597003E-2</c:v>
                </c:pt>
                <c:pt idx="574">
                  <c:v>-1.8856010167213E-2</c:v>
                </c:pt>
                <c:pt idx="575">
                  <c:v>-1.8368983556829005E-2</c:v>
                </c:pt>
                <c:pt idx="576">
                  <c:v>-1.7882956946445996E-2</c:v>
                </c:pt>
                <c:pt idx="577">
                  <c:v>-1.7395930336062002E-2</c:v>
                </c:pt>
                <c:pt idx="578">
                  <c:v>-1.6909903725678008E-2</c:v>
                </c:pt>
                <c:pt idx="579">
                  <c:v>-1.6422877115294013E-2</c:v>
                </c:pt>
                <c:pt idx="580">
                  <c:v>-1.593585050490999E-2</c:v>
                </c:pt>
                <c:pt idx="581">
                  <c:v>-1.5285794645844994E-2</c:v>
                </c:pt>
                <c:pt idx="582">
                  <c:v>-1.4605792448776009E-2</c:v>
                </c:pt>
                <c:pt idx="583">
                  <c:v>-1.3925790251707995E-2</c:v>
                </c:pt>
                <c:pt idx="584">
                  <c:v>-1.3209788054640001E-2</c:v>
                </c:pt>
                <c:pt idx="585">
                  <c:v>-1.2493785857571993E-2</c:v>
                </c:pt>
                <c:pt idx="586">
                  <c:v>-1.1777783660503E-2</c:v>
                </c:pt>
                <c:pt idx="587">
                  <c:v>-1.1061781463435005E-2</c:v>
                </c:pt>
                <c:pt idx="588">
                  <c:v>-1.0345779266367094E-2</c:v>
                </c:pt>
                <c:pt idx="589">
                  <c:v>-9.7987735320377994E-3</c:v>
                </c:pt>
                <c:pt idx="590">
                  <c:v>-9.2927669133932994E-3</c:v>
                </c:pt>
                <c:pt idx="591">
                  <c:v>-8.7867602947487994E-3</c:v>
                </c:pt>
                <c:pt idx="592">
                  <c:v>-8.2807536761043965E-3</c:v>
                </c:pt>
                <c:pt idx="593">
                  <c:v>-7.7527470574598883E-3</c:v>
                </c:pt>
                <c:pt idx="594">
                  <c:v>-6.9247404388153994E-3</c:v>
                </c:pt>
                <c:pt idx="595">
                  <c:v>-6.0977338201708975E-3</c:v>
                </c:pt>
                <c:pt idx="596">
                  <c:v>-5.2707272015263956E-3</c:v>
                </c:pt>
                <c:pt idx="597">
                  <c:v>-4.8806604004456994E-3</c:v>
                </c:pt>
                <c:pt idx="598">
                  <c:v>-4.636240205219605E-3</c:v>
                </c:pt>
                <c:pt idx="599">
                  <c:v>-4.3918200099933996E-3</c:v>
                </c:pt>
                <c:pt idx="600">
                  <c:v>-4.1463998147673042E-3</c:v>
                </c:pt>
                <c:pt idx="601">
                  <c:v>-3.9019796195410988E-3</c:v>
                </c:pt>
                <c:pt idx="602">
                  <c:v>-3.6575594243150045E-3</c:v>
                </c:pt>
                <c:pt idx="603">
                  <c:v>-3.3941392290888078E-3</c:v>
                </c:pt>
                <c:pt idx="604">
                  <c:v>-3.0007190338627032E-3</c:v>
                </c:pt>
                <c:pt idx="605">
                  <c:v>-2.8089895704657974E-3</c:v>
                </c:pt>
                <c:pt idx="606">
                  <c:v>-2.7022704207099041E-3</c:v>
                </c:pt>
                <c:pt idx="607">
                  <c:v>-2.596551270954095E-3</c:v>
                </c:pt>
                <c:pt idx="608">
                  <c:v>-2.4898321211981878E-3</c:v>
                </c:pt>
                <c:pt idx="609">
                  <c:v>-2.3831129714423083E-3</c:v>
                </c:pt>
                <c:pt idx="610">
                  <c:v>-2.2773938216864992E-3</c:v>
                </c:pt>
                <c:pt idx="611">
                  <c:v>-2.1706746719306058E-3</c:v>
                </c:pt>
                <c:pt idx="612">
                  <c:v>-2.0649555221747967E-3</c:v>
                </c:pt>
                <c:pt idx="613">
                  <c:v>-1.985027130668407E-3</c:v>
                </c:pt>
                <c:pt idx="614">
                  <c:v>-1.8447553012963941E-3</c:v>
                </c:pt>
                <c:pt idx="615">
                  <c:v>-1.7034834719243941E-3</c:v>
                </c:pt>
                <c:pt idx="616">
                  <c:v>-1.5632116425523951E-3</c:v>
                </c:pt>
                <c:pt idx="617">
                  <c:v>-1.42293981318041E-3</c:v>
                </c:pt>
                <c:pt idx="618">
                  <c:v>-1.2826679838083971E-3</c:v>
                </c:pt>
                <c:pt idx="619">
                  <c:v>-1.1413961544363971E-3</c:v>
                </c:pt>
                <c:pt idx="620">
                  <c:v>-1.0011243250643981E-3</c:v>
                </c:pt>
                <c:pt idx="621">
                  <c:v>-8.5332450874450738E-4</c:v>
                </c:pt>
                <c:pt idx="622">
                  <c:v>-7.0050603445949433E-4</c:v>
                </c:pt>
                <c:pt idx="623">
                  <c:v>-5.4068756017448816E-4</c:v>
                </c:pt>
                <c:pt idx="624">
                  <c:v>-3.6286908588939459E-4</c:v>
                </c:pt>
                <c:pt idx="625">
                  <c:v>-1.8405061160441105E-4</c:v>
                </c:pt>
                <c:pt idx="626">
                  <c:v>-6.23213731930361E-6</c:v>
                </c:pt>
                <c:pt idx="627">
                  <c:v>1.7258633696569381E-4</c:v>
                </c:pt>
                <c:pt idx="628">
                  <c:v>3.5040481125080125E-4</c:v>
                </c:pt>
                <c:pt idx="629">
                  <c:v>5.8029320961129616E-4</c:v>
                </c:pt>
                <c:pt idx="630">
                  <c:v>8.5196609130640255E-4</c:v>
                </c:pt>
                <c:pt idx="631">
                  <c:v>1.1226389730013969E-3</c:v>
                </c:pt>
                <c:pt idx="632">
                  <c:v>1.3943118546965033E-3</c:v>
                </c:pt>
                <c:pt idx="633">
                  <c:v>1.6369847363915946E-3</c:v>
                </c:pt>
                <c:pt idx="634">
                  <c:v>1.8126576180867021E-3</c:v>
                </c:pt>
                <c:pt idx="635">
                  <c:v>1.9883304997816986E-3</c:v>
                </c:pt>
                <c:pt idx="636">
                  <c:v>2.1640033814767923E-3</c:v>
                </c:pt>
                <c:pt idx="637">
                  <c:v>2.3997438096346052E-3</c:v>
                </c:pt>
                <c:pt idx="638">
                  <c:v>2.6975517842551949E-3</c:v>
                </c:pt>
                <c:pt idx="639">
                  <c:v>2.9953597588757014E-3</c:v>
                </c:pt>
                <c:pt idx="640">
                  <c:v>3.2931677334962078E-3</c:v>
                </c:pt>
                <c:pt idx="641">
                  <c:v>3.5909757081167976E-3</c:v>
                </c:pt>
                <c:pt idx="642">
                  <c:v>3.8887836827372901E-3</c:v>
                </c:pt>
                <c:pt idx="643">
                  <c:v>4.1895916573578967E-3</c:v>
                </c:pt>
                <c:pt idx="644">
                  <c:v>4.4963996319784955E-3</c:v>
                </c:pt>
                <c:pt idx="645">
                  <c:v>4.7700387302568037E-3</c:v>
                </c:pt>
                <c:pt idx="646">
                  <c:v>5.000915868561398E-3</c:v>
                </c:pt>
                <c:pt idx="647">
                  <c:v>5.2317930068658952E-3</c:v>
                </c:pt>
                <c:pt idx="648">
                  <c:v>5.4626701451705034E-3</c:v>
                </c:pt>
                <c:pt idx="649">
                  <c:v>5.6935472834750006E-3</c:v>
                </c:pt>
                <c:pt idx="650">
                  <c:v>5.9244244217795949E-3</c:v>
                </c:pt>
                <c:pt idx="651">
                  <c:v>6.155301560084106E-3</c:v>
                </c:pt>
                <c:pt idx="652">
                  <c:v>6.3861786983887003E-3</c:v>
                </c:pt>
                <c:pt idx="653">
                  <c:v>6.5519250856216071E-3</c:v>
                </c:pt>
                <c:pt idx="654">
                  <c:v>6.6189753462471967E-3</c:v>
                </c:pt>
                <c:pt idx="655">
                  <c:v>6.6850256068727992E-3</c:v>
                </c:pt>
                <c:pt idx="656">
                  <c:v>6.7520758674984027E-3</c:v>
                </c:pt>
                <c:pt idx="657">
                  <c:v>6.8181261281239913E-3</c:v>
                </c:pt>
                <c:pt idx="658">
                  <c:v>6.8851763887495948E-3</c:v>
                </c:pt>
                <c:pt idx="659">
                  <c:v>6.9512266493751973E-3</c:v>
                </c:pt>
                <c:pt idx="660">
                  <c:v>7.0182769100008008E-3</c:v>
                </c:pt>
                <c:pt idx="661">
                  <c:v>7.048250358284408E-3</c:v>
                </c:pt>
                <c:pt idx="662">
                  <c:v>7.0122240122188068E-3</c:v>
                </c:pt>
                <c:pt idx="663">
                  <c:v>7.0001976661531878E-3</c:v>
                </c:pt>
                <c:pt idx="664">
                  <c:v>7.0161713200875969E-3</c:v>
                </c:pt>
                <c:pt idx="665">
                  <c:v>7.032144974022006E-3</c:v>
                </c:pt>
                <c:pt idx="666">
                  <c:v>7.0481186279564012E-3</c:v>
                </c:pt>
                <c:pt idx="667">
                  <c:v>7.0650922818907974E-3</c:v>
                </c:pt>
                <c:pt idx="668">
                  <c:v>7.0810659358251926E-3</c:v>
                </c:pt>
                <c:pt idx="669">
                  <c:v>7.0834827228932057E-3</c:v>
                </c:pt>
                <c:pt idx="670">
                  <c:v>7.054266820606489E-3</c:v>
                </c:pt>
                <c:pt idx="671">
                  <c:v>7.0250509183198001E-3</c:v>
                </c:pt>
                <c:pt idx="672">
                  <c:v>6.9958350160331112E-3</c:v>
                </c:pt>
                <c:pt idx="673">
                  <c:v>6.9796191137463937E-3</c:v>
                </c:pt>
                <c:pt idx="674">
                  <c:v>6.9734032114596028E-3</c:v>
                </c:pt>
                <c:pt idx="675">
                  <c:v>6.9671873091728953E-3</c:v>
                </c:pt>
                <c:pt idx="676">
                  <c:v>6.9609714068862016E-3</c:v>
                </c:pt>
                <c:pt idx="677">
                  <c:v>6.9514202141944953E-3</c:v>
                </c:pt>
                <c:pt idx="678">
                  <c:v>6.9318631502880979E-3</c:v>
                </c:pt>
                <c:pt idx="679">
                  <c:v>6.9133060863815071E-3</c:v>
                </c:pt>
                <c:pt idx="680">
                  <c:v>6.8937490224751097E-3</c:v>
                </c:pt>
                <c:pt idx="681">
                  <c:v>6.8741919585686012E-3</c:v>
                </c:pt>
                <c:pt idx="682">
                  <c:v>6.8546348946620927E-3</c:v>
                </c:pt>
                <c:pt idx="683">
                  <c:v>6.8230778307555029E-3</c:v>
                </c:pt>
                <c:pt idx="684">
                  <c:v>6.7835207668490993E-3</c:v>
                </c:pt>
                <c:pt idx="685">
                  <c:v>6.7398309471170953E-3</c:v>
                </c:pt>
                <c:pt idx="686">
                  <c:v>6.678610104083299E-3</c:v>
                </c:pt>
                <c:pt idx="687">
                  <c:v>6.6183892610494066E-3</c:v>
                </c:pt>
                <c:pt idx="688">
                  <c:v>6.5581684180155975E-3</c:v>
                </c:pt>
                <c:pt idx="689">
                  <c:v>6.4979475749817953E-3</c:v>
                </c:pt>
                <c:pt idx="690">
                  <c:v>6.436726731947999E-3</c:v>
                </c:pt>
                <c:pt idx="691">
                  <c:v>6.3765058889141968E-3</c:v>
                </c:pt>
                <c:pt idx="692">
                  <c:v>6.3162850458803044E-3</c:v>
                </c:pt>
                <c:pt idx="693">
                  <c:v>6.2126901589979952E-3</c:v>
                </c:pt>
                <c:pt idx="694">
                  <c:v>5.9449756903071985E-3</c:v>
                </c:pt>
                <c:pt idx="695">
                  <c:v>5.6782612216164929E-3</c:v>
                </c:pt>
                <c:pt idx="696">
                  <c:v>5.4105467529257101E-3</c:v>
                </c:pt>
                <c:pt idx="697">
                  <c:v>5.1438322842349005E-3</c:v>
                </c:pt>
                <c:pt idx="698">
                  <c:v>4.8761178155442009E-3</c:v>
                </c:pt>
                <c:pt idx="699">
                  <c:v>4.6094033468534051E-3</c:v>
                </c:pt>
                <c:pt idx="700">
                  <c:v>4.3416888781627055E-3</c:v>
                </c:pt>
                <c:pt idx="701">
                  <c:v>4.0404920178003928E-3</c:v>
                </c:pt>
                <c:pt idx="702">
                  <c:v>3.4279536323943011E-3</c:v>
                </c:pt>
                <c:pt idx="703">
                  <c:v>2.8324152469882957E-3</c:v>
                </c:pt>
                <c:pt idx="704">
                  <c:v>2.2428768615821992E-3</c:v>
                </c:pt>
                <c:pt idx="705">
                  <c:v>1.6533384761761027E-3</c:v>
                </c:pt>
                <c:pt idx="706">
                  <c:v>1.0638000907701034E-3</c:v>
                </c:pt>
                <c:pt idx="707">
                  <c:v>4.7526170536409118E-4</c:v>
                </c:pt>
                <c:pt idx="708">
                  <c:v>-1.1427668004199143E-4</c:v>
                </c:pt>
                <c:pt idx="709">
                  <c:v>-7.0109615025820693E-4</c:v>
                </c:pt>
                <c:pt idx="710">
                  <c:v>-1.2362562318671E-3</c:v>
                </c:pt>
                <c:pt idx="711">
                  <c:v>-1.7714163134758959E-3</c:v>
                </c:pt>
                <c:pt idx="712">
                  <c:v>-2.305576395084788E-3</c:v>
                </c:pt>
                <c:pt idx="713">
                  <c:v>-2.8307364766936988E-3</c:v>
                </c:pt>
                <c:pt idx="714">
                  <c:v>-3.3518965583025917E-3</c:v>
                </c:pt>
                <c:pt idx="715">
                  <c:v>-3.8720566399114975E-3</c:v>
                </c:pt>
                <c:pt idx="716">
                  <c:v>-4.3932167215202933E-3</c:v>
                </c:pt>
                <c:pt idx="717">
                  <c:v>-4.9143768031292001E-3</c:v>
                </c:pt>
                <c:pt idx="718">
                  <c:v>-5.1903787123101924E-3</c:v>
                </c:pt>
                <c:pt idx="719">
                  <c:v>-5.4663806214911015E-3</c:v>
                </c:pt>
                <c:pt idx="720">
                  <c:v>-5.7423825306720938E-3</c:v>
                </c:pt>
                <c:pt idx="721">
                  <c:v>-6.0183844398531E-3</c:v>
                </c:pt>
                <c:pt idx="722">
                  <c:v>-6.2933863490339942E-3</c:v>
                </c:pt>
                <c:pt idx="723">
                  <c:v>-6.5743882582149915E-3</c:v>
                </c:pt>
                <c:pt idx="724">
                  <c:v>-6.8553901673960027E-3</c:v>
                </c:pt>
                <c:pt idx="725">
                  <c:v>-7.1373920765769039E-3</c:v>
                </c:pt>
                <c:pt idx="726">
                  <c:v>-7.2201367158308966E-3</c:v>
                </c:pt>
                <c:pt idx="727">
                  <c:v>-7.2934467619309024E-3</c:v>
                </c:pt>
                <c:pt idx="728">
                  <c:v>-7.3657568080308933E-3</c:v>
                </c:pt>
                <c:pt idx="729">
                  <c:v>-7.4390668541308019E-3</c:v>
                </c:pt>
                <c:pt idx="730">
                  <c:v>-7.5113769002307929E-3</c:v>
                </c:pt>
                <c:pt idx="731">
                  <c:v>-7.5846869463307987E-3</c:v>
                </c:pt>
                <c:pt idx="732">
                  <c:v>-7.6569969924306924E-3</c:v>
                </c:pt>
                <c:pt idx="733">
                  <c:v>-7.7343070385307022E-3</c:v>
                </c:pt>
                <c:pt idx="734">
                  <c:v>-7.6090342740033068E-3</c:v>
                </c:pt>
                <c:pt idx="735">
                  <c:v>-7.4601411971838977E-3</c:v>
                </c:pt>
                <c:pt idx="736">
                  <c:v>-7.3122481203644896E-3</c:v>
                </c:pt>
                <c:pt idx="737">
                  <c:v>-7.1633550435450943E-3</c:v>
                </c:pt>
                <c:pt idx="738">
                  <c:v>-7.0154619667257001E-3</c:v>
                </c:pt>
                <c:pt idx="739">
                  <c:v>-6.8665688899062077E-3</c:v>
                </c:pt>
                <c:pt idx="740">
                  <c:v>-6.7186758130868968E-3</c:v>
                </c:pt>
                <c:pt idx="741">
                  <c:v>-6.5697827362673905E-3</c:v>
                </c:pt>
                <c:pt idx="742">
                  <c:v>-6.2417521119945002E-3</c:v>
                </c:pt>
                <c:pt idx="743">
                  <c:v>-5.8899325087592019E-3</c:v>
                </c:pt>
                <c:pt idx="744">
                  <c:v>-5.5391129055239047E-3</c:v>
                </c:pt>
                <c:pt idx="745">
                  <c:v>-5.1882933022885935E-3</c:v>
                </c:pt>
                <c:pt idx="746">
                  <c:v>-4.8374736990533032E-3</c:v>
                </c:pt>
                <c:pt idx="747">
                  <c:v>-4.4866540958180059E-3</c:v>
                </c:pt>
                <c:pt idx="748">
                  <c:v>-4.1358344925826948E-3</c:v>
                </c:pt>
                <c:pt idx="749">
                  <c:v>-3.7850148893473975E-3</c:v>
                </c:pt>
                <c:pt idx="750">
                  <c:v>-3.5562207201563986E-3</c:v>
                </c:pt>
                <c:pt idx="751">
                  <c:v>-3.3579329094764951E-3</c:v>
                </c:pt>
                <c:pt idx="752">
                  <c:v>-3.1596450987965916E-3</c:v>
                </c:pt>
                <c:pt idx="753">
                  <c:v>-2.9643572881167049E-3</c:v>
                </c:pt>
                <c:pt idx="754">
                  <c:v>-2.7690694774369015E-3</c:v>
                </c:pt>
                <c:pt idx="755">
                  <c:v>-2.574781666756995E-3</c:v>
                </c:pt>
                <c:pt idx="756">
                  <c:v>-2.3794938560770945E-3</c:v>
                </c:pt>
                <c:pt idx="757">
                  <c:v>-2.1842060453972079E-3</c:v>
                </c:pt>
                <c:pt idx="758">
                  <c:v>-2.3004991297110935E-3</c:v>
                </c:pt>
                <c:pt idx="759">
                  <c:v>-2.5206525123562043E-3</c:v>
                </c:pt>
                <c:pt idx="760">
                  <c:v>-2.7418058950013993E-3</c:v>
                </c:pt>
                <c:pt idx="761">
                  <c:v>-2.9619592776465031E-3</c:v>
                </c:pt>
                <c:pt idx="762">
                  <c:v>-3.181112660291599E-3</c:v>
                </c:pt>
                <c:pt idx="763">
                  <c:v>-3.3852660429368048E-3</c:v>
                </c:pt>
                <c:pt idx="764">
                  <c:v>-3.5894194255818995E-3</c:v>
                </c:pt>
                <c:pt idx="765">
                  <c:v>-3.7935728082271053E-3</c:v>
                </c:pt>
                <c:pt idx="766">
                  <c:v>-3.9997196603169943E-3</c:v>
                </c:pt>
                <c:pt idx="767">
                  <c:v>-4.206720856454696E-3</c:v>
                </c:pt>
                <c:pt idx="768">
                  <c:v>-4.4137220525923976E-3</c:v>
                </c:pt>
                <c:pt idx="769">
                  <c:v>-4.6207232487300992E-3</c:v>
                </c:pt>
                <c:pt idx="770">
                  <c:v>-4.8277244448678008E-3</c:v>
                </c:pt>
                <c:pt idx="771">
                  <c:v>-5.0347256410055025E-3</c:v>
                </c:pt>
                <c:pt idx="772">
                  <c:v>-5.2427268371432051E-3</c:v>
                </c:pt>
                <c:pt idx="773">
                  <c:v>-5.461728033280891E-3</c:v>
                </c:pt>
                <c:pt idx="774">
                  <c:v>-5.5656572418998976E-3</c:v>
                </c:pt>
                <c:pt idx="775">
                  <c:v>-5.6076246110856945E-3</c:v>
                </c:pt>
                <c:pt idx="776">
                  <c:v>-5.6495919802715053E-3</c:v>
                </c:pt>
                <c:pt idx="777">
                  <c:v>-5.6915593494573993E-3</c:v>
                </c:pt>
                <c:pt idx="778">
                  <c:v>-5.7335267186432032E-3</c:v>
                </c:pt>
                <c:pt idx="779">
                  <c:v>-5.7754940878290001E-3</c:v>
                </c:pt>
                <c:pt idx="780">
                  <c:v>-5.8184614570148951E-3</c:v>
                </c:pt>
                <c:pt idx="781">
                  <c:v>-5.8604288262006921E-3</c:v>
                </c:pt>
                <c:pt idx="782">
                  <c:v>-5.7587054866464968E-3</c:v>
                </c:pt>
                <c:pt idx="783">
                  <c:v>-5.555855007932306E-3</c:v>
                </c:pt>
                <c:pt idx="784">
                  <c:v>-5.3540045292180052E-3</c:v>
                </c:pt>
                <c:pt idx="785">
                  <c:v>-5.1521540505038016E-3</c:v>
                </c:pt>
                <c:pt idx="786">
                  <c:v>-4.950303571789598E-3</c:v>
                </c:pt>
                <c:pt idx="787">
                  <c:v>-4.7474530930754003E-3</c:v>
                </c:pt>
                <c:pt idx="788">
                  <c:v>-4.5456026143612036E-3</c:v>
                </c:pt>
                <c:pt idx="789">
                  <c:v>-4.3437521356469999E-3</c:v>
                </c:pt>
                <c:pt idx="790">
                  <c:v>-4.0277229970080014E-3</c:v>
                </c:pt>
                <c:pt idx="791">
                  <c:v>-3.6172749547939975E-3</c:v>
                </c:pt>
                <c:pt idx="792">
                  <c:v>-3.2088269125800997E-3</c:v>
                </c:pt>
                <c:pt idx="793">
                  <c:v>-2.802378870366197E-3</c:v>
                </c:pt>
                <c:pt idx="794">
                  <c:v>-2.3969308281523022E-3</c:v>
                </c:pt>
                <c:pt idx="795">
                  <c:v>-1.9904827859382954E-3</c:v>
                </c:pt>
                <c:pt idx="796">
                  <c:v>-1.5840347437243996E-3</c:v>
                </c:pt>
                <c:pt idx="797">
                  <c:v>-1.1775867015105038E-3</c:v>
                </c:pt>
                <c:pt idx="798">
                  <c:v>-8.982613211449969E-4</c:v>
                </c:pt>
                <c:pt idx="799">
                  <c:v>-7.4405860262780066E-4</c:v>
                </c:pt>
                <c:pt idx="800">
                  <c:v>-5.8985588411070156E-4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87-4367-95A6-8A7A877D4AE4}"/>
            </c:ext>
          </c:extLst>
        </c:ser>
        <c:ser>
          <c:idx val="1"/>
          <c:order val="1"/>
          <c:tx>
            <c:strRef>
              <c:f>螺线管磁场!$C$2</c:f>
              <c:strCache>
                <c:ptCount val="1"/>
                <c:pt idx="0">
                  <c:v>谱仪磁场</c:v>
                </c:pt>
              </c:strCache>
            </c:strRef>
          </c:tx>
          <c:xVal>
            <c:numRef>
              <c:f>螺线管磁场!$B$4:$B$1004</c:f>
              <c:numCache>
                <c:formatCode>0.00E+00</c:formatCode>
                <c:ptCount val="1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 formatCode="General">
                  <c:v>2.0099999999999998</c:v>
                </c:pt>
                <c:pt idx="202" formatCode="General">
                  <c:v>2.02</c:v>
                </c:pt>
                <c:pt idx="203" formatCode="General">
                  <c:v>2.0299999999999998</c:v>
                </c:pt>
                <c:pt idx="204" formatCode="General">
                  <c:v>2.04</c:v>
                </c:pt>
                <c:pt idx="205" formatCode="General">
                  <c:v>2.0499999999999998</c:v>
                </c:pt>
                <c:pt idx="206" formatCode="General">
                  <c:v>2.06</c:v>
                </c:pt>
                <c:pt idx="207" formatCode="General">
                  <c:v>2.0699999999999998</c:v>
                </c:pt>
                <c:pt idx="208" formatCode="General">
                  <c:v>2.08</c:v>
                </c:pt>
                <c:pt idx="209" formatCode="General">
                  <c:v>2.09</c:v>
                </c:pt>
                <c:pt idx="210" formatCode="General">
                  <c:v>2.1</c:v>
                </c:pt>
                <c:pt idx="211" formatCode="General">
                  <c:v>2.11</c:v>
                </c:pt>
                <c:pt idx="212" formatCode="General">
                  <c:v>2.12</c:v>
                </c:pt>
                <c:pt idx="213" formatCode="General">
                  <c:v>2.13</c:v>
                </c:pt>
                <c:pt idx="214" formatCode="General">
                  <c:v>2.14</c:v>
                </c:pt>
                <c:pt idx="215" formatCode="General">
                  <c:v>2.15</c:v>
                </c:pt>
                <c:pt idx="216" formatCode="General">
                  <c:v>2.16</c:v>
                </c:pt>
                <c:pt idx="217" formatCode="General">
                  <c:v>2.17</c:v>
                </c:pt>
                <c:pt idx="218" formatCode="General">
                  <c:v>2.1800000000000002</c:v>
                </c:pt>
                <c:pt idx="219" formatCode="General">
                  <c:v>2.19</c:v>
                </c:pt>
                <c:pt idx="220" formatCode="General">
                  <c:v>2.2000000000000002</c:v>
                </c:pt>
                <c:pt idx="221" formatCode="General">
                  <c:v>2.21</c:v>
                </c:pt>
                <c:pt idx="222" formatCode="General">
                  <c:v>2.2200000000000002</c:v>
                </c:pt>
                <c:pt idx="223" formatCode="General">
                  <c:v>2.23</c:v>
                </c:pt>
                <c:pt idx="224" formatCode="General">
                  <c:v>2.2400000000000002</c:v>
                </c:pt>
                <c:pt idx="225" formatCode="General">
                  <c:v>2.25</c:v>
                </c:pt>
                <c:pt idx="226" formatCode="General">
                  <c:v>2.2599999999999998</c:v>
                </c:pt>
                <c:pt idx="227" formatCode="General">
                  <c:v>2.27</c:v>
                </c:pt>
                <c:pt idx="228" formatCode="General">
                  <c:v>2.2799999999999998</c:v>
                </c:pt>
                <c:pt idx="229" formatCode="General">
                  <c:v>2.29</c:v>
                </c:pt>
                <c:pt idx="230" formatCode="General">
                  <c:v>2.2999999999999998</c:v>
                </c:pt>
                <c:pt idx="231" formatCode="General">
                  <c:v>2.31</c:v>
                </c:pt>
                <c:pt idx="232" formatCode="General">
                  <c:v>2.3199999999999998</c:v>
                </c:pt>
                <c:pt idx="233" formatCode="General">
                  <c:v>2.33</c:v>
                </c:pt>
                <c:pt idx="234" formatCode="General">
                  <c:v>2.34</c:v>
                </c:pt>
                <c:pt idx="235" formatCode="General">
                  <c:v>2.35</c:v>
                </c:pt>
                <c:pt idx="236" formatCode="General">
                  <c:v>2.36</c:v>
                </c:pt>
                <c:pt idx="237" formatCode="General">
                  <c:v>2.37</c:v>
                </c:pt>
                <c:pt idx="238" formatCode="General">
                  <c:v>2.38</c:v>
                </c:pt>
                <c:pt idx="239" formatCode="General">
                  <c:v>2.39</c:v>
                </c:pt>
                <c:pt idx="240" formatCode="General">
                  <c:v>2.4</c:v>
                </c:pt>
                <c:pt idx="241" formatCode="General">
                  <c:v>2.41</c:v>
                </c:pt>
                <c:pt idx="242" formatCode="General">
                  <c:v>2.42</c:v>
                </c:pt>
                <c:pt idx="243" formatCode="General">
                  <c:v>2.4300000000000002</c:v>
                </c:pt>
                <c:pt idx="244" formatCode="General">
                  <c:v>2.44</c:v>
                </c:pt>
                <c:pt idx="245" formatCode="General">
                  <c:v>2.4500000000000002</c:v>
                </c:pt>
                <c:pt idx="246" formatCode="General">
                  <c:v>2.46</c:v>
                </c:pt>
                <c:pt idx="247" formatCode="General">
                  <c:v>2.4700000000000002</c:v>
                </c:pt>
                <c:pt idx="248" formatCode="General">
                  <c:v>2.48</c:v>
                </c:pt>
                <c:pt idx="249" formatCode="General">
                  <c:v>2.4900000000000002</c:v>
                </c:pt>
                <c:pt idx="250" formatCode="General">
                  <c:v>2.5</c:v>
                </c:pt>
                <c:pt idx="251" formatCode="General">
                  <c:v>2.5099999999999998</c:v>
                </c:pt>
                <c:pt idx="252" formatCode="General">
                  <c:v>2.52</c:v>
                </c:pt>
                <c:pt idx="253" formatCode="General">
                  <c:v>2.5299999999999998</c:v>
                </c:pt>
                <c:pt idx="254" formatCode="General">
                  <c:v>2.54</c:v>
                </c:pt>
                <c:pt idx="255" formatCode="General">
                  <c:v>2.5499999999999998</c:v>
                </c:pt>
                <c:pt idx="256" formatCode="General">
                  <c:v>2.56</c:v>
                </c:pt>
                <c:pt idx="257" formatCode="General">
                  <c:v>2.57</c:v>
                </c:pt>
                <c:pt idx="258" formatCode="General">
                  <c:v>2.58</c:v>
                </c:pt>
                <c:pt idx="259" formatCode="General">
                  <c:v>2.59</c:v>
                </c:pt>
                <c:pt idx="260" formatCode="General">
                  <c:v>2.6</c:v>
                </c:pt>
                <c:pt idx="261" formatCode="General">
                  <c:v>2.61</c:v>
                </c:pt>
                <c:pt idx="262" formatCode="General">
                  <c:v>2.62</c:v>
                </c:pt>
                <c:pt idx="263" formatCode="General">
                  <c:v>2.63</c:v>
                </c:pt>
                <c:pt idx="264" formatCode="General">
                  <c:v>2.64</c:v>
                </c:pt>
                <c:pt idx="265" formatCode="General">
                  <c:v>2.65</c:v>
                </c:pt>
                <c:pt idx="266" formatCode="General">
                  <c:v>2.66</c:v>
                </c:pt>
                <c:pt idx="267" formatCode="General">
                  <c:v>2.67</c:v>
                </c:pt>
                <c:pt idx="268" formatCode="General">
                  <c:v>2.68</c:v>
                </c:pt>
                <c:pt idx="269" formatCode="General">
                  <c:v>2.69</c:v>
                </c:pt>
                <c:pt idx="270" formatCode="General">
                  <c:v>2.7</c:v>
                </c:pt>
                <c:pt idx="271" formatCode="General">
                  <c:v>2.71</c:v>
                </c:pt>
                <c:pt idx="272" formatCode="General">
                  <c:v>2.72</c:v>
                </c:pt>
                <c:pt idx="273" formatCode="General">
                  <c:v>2.73</c:v>
                </c:pt>
                <c:pt idx="274" formatCode="General">
                  <c:v>2.74</c:v>
                </c:pt>
                <c:pt idx="275" formatCode="General">
                  <c:v>2.75</c:v>
                </c:pt>
                <c:pt idx="276" formatCode="General">
                  <c:v>2.76</c:v>
                </c:pt>
                <c:pt idx="277" formatCode="General">
                  <c:v>2.77</c:v>
                </c:pt>
                <c:pt idx="278" formatCode="General">
                  <c:v>2.78</c:v>
                </c:pt>
                <c:pt idx="279" formatCode="General">
                  <c:v>2.79</c:v>
                </c:pt>
                <c:pt idx="280" formatCode="General">
                  <c:v>2.8</c:v>
                </c:pt>
                <c:pt idx="281" formatCode="General">
                  <c:v>2.81</c:v>
                </c:pt>
                <c:pt idx="282" formatCode="General">
                  <c:v>2.82</c:v>
                </c:pt>
                <c:pt idx="283" formatCode="General">
                  <c:v>2.83</c:v>
                </c:pt>
                <c:pt idx="284" formatCode="General">
                  <c:v>2.84</c:v>
                </c:pt>
                <c:pt idx="285" formatCode="General">
                  <c:v>2.85</c:v>
                </c:pt>
                <c:pt idx="286" formatCode="General">
                  <c:v>2.86</c:v>
                </c:pt>
                <c:pt idx="287" formatCode="General">
                  <c:v>2.87</c:v>
                </c:pt>
                <c:pt idx="288" formatCode="General">
                  <c:v>2.88</c:v>
                </c:pt>
                <c:pt idx="289" formatCode="General">
                  <c:v>2.89</c:v>
                </c:pt>
                <c:pt idx="290" formatCode="General">
                  <c:v>2.9</c:v>
                </c:pt>
                <c:pt idx="291" formatCode="General">
                  <c:v>2.91</c:v>
                </c:pt>
                <c:pt idx="292" formatCode="General">
                  <c:v>2.92</c:v>
                </c:pt>
                <c:pt idx="293" formatCode="General">
                  <c:v>2.93</c:v>
                </c:pt>
                <c:pt idx="294" formatCode="General">
                  <c:v>2.94</c:v>
                </c:pt>
                <c:pt idx="295" formatCode="General">
                  <c:v>2.95</c:v>
                </c:pt>
                <c:pt idx="296" formatCode="General">
                  <c:v>2.96</c:v>
                </c:pt>
                <c:pt idx="297" formatCode="General">
                  <c:v>2.97</c:v>
                </c:pt>
                <c:pt idx="298" formatCode="General">
                  <c:v>2.98</c:v>
                </c:pt>
                <c:pt idx="299" formatCode="General">
                  <c:v>2.99</c:v>
                </c:pt>
                <c:pt idx="300" formatCode="General">
                  <c:v>3</c:v>
                </c:pt>
                <c:pt idx="301" formatCode="General">
                  <c:v>3.01</c:v>
                </c:pt>
                <c:pt idx="302" formatCode="General">
                  <c:v>3.02</c:v>
                </c:pt>
                <c:pt idx="303" formatCode="General">
                  <c:v>3.03</c:v>
                </c:pt>
                <c:pt idx="304" formatCode="General">
                  <c:v>3.04</c:v>
                </c:pt>
                <c:pt idx="305" formatCode="General">
                  <c:v>3.05</c:v>
                </c:pt>
                <c:pt idx="306" formatCode="General">
                  <c:v>3.06</c:v>
                </c:pt>
                <c:pt idx="307" formatCode="General">
                  <c:v>3.07</c:v>
                </c:pt>
                <c:pt idx="308" formatCode="General">
                  <c:v>3.08</c:v>
                </c:pt>
                <c:pt idx="309" formatCode="General">
                  <c:v>3.09</c:v>
                </c:pt>
                <c:pt idx="310" formatCode="General">
                  <c:v>3.1</c:v>
                </c:pt>
                <c:pt idx="311" formatCode="General">
                  <c:v>3.11</c:v>
                </c:pt>
                <c:pt idx="312" formatCode="General">
                  <c:v>3.12</c:v>
                </c:pt>
                <c:pt idx="313" formatCode="General">
                  <c:v>3.13</c:v>
                </c:pt>
                <c:pt idx="314" formatCode="General">
                  <c:v>3.14</c:v>
                </c:pt>
                <c:pt idx="315" formatCode="General">
                  <c:v>3.15</c:v>
                </c:pt>
                <c:pt idx="316" formatCode="General">
                  <c:v>3.16</c:v>
                </c:pt>
                <c:pt idx="317" formatCode="General">
                  <c:v>3.17</c:v>
                </c:pt>
                <c:pt idx="318" formatCode="General">
                  <c:v>3.18</c:v>
                </c:pt>
                <c:pt idx="319" formatCode="General">
                  <c:v>3.19</c:v>
                </c:pt>
                <c:pt idx="320" formatCode="General">
                  <c:v>3.2</c:v>
                </c:pt>
                <c:pt idx="321" formatCode="General">
                  <c:v>3.21</c:v>
                </c:pt>
                <c:pt idx="322" formatCode="General">
                  <c:v>3.22</c:v>
                </c:pt>
                <c:pt idx="323" formatCode="General">
                  <c:v>3.23</c:v>
                </c:pt>
                <c:pt idx="324" formatCode="General">
                  <c:v>3.24</c:v>
                </c:pt>
                <c:pt idx="325" formatCode="General">
                  <c:v>3.25</c:v>
                </c:pt>
                <c:pt idx="326" formatCode="General">
                  <c:v>3.26</c:v>
                </c:pt>
                <c:pt idx="327" formatCode="General">
                  <c:v>3.27</c:v>
                </c:pt>
                <c:pt idx="328" formatCode="General">
                  <c:v>3.28</c:v>
                </c:pt>
                <c:pt idx="329" formatCode="General">
                  <c:v>3.29</c:v>
                </c:pt>
                <c:pt idx="330" formatCode="General">
                  <c:v>3.3</c:v>
                </c:pt>
                <c:pt idx="331" formatCode="General">
                  <c:v>3.31</c:v>
                </c:pt>
                <c:pt idx="332" formatCode="General">
                  <c:v>3.32</c:v>
                </c:pt>
                <c:pt idx="333" formatCode="General">
                  <c:v>3.33</c:v>
                </c:pt>
                <c:pt idx="334" formatCode="General">
                  <c:v>3.34</c:v>
                </c:pt>
                <c:pt idx="335" formatCode="General">
                  <c:v>3.35</c:v>
                </c:pt>
                <c:pt idx="336" formatCode="General">
                  <c:v>3.36</c:v>
                </c:pt>
                <c:pt idx="337" formatCode="General">
                  <c:v>3.37</c:v>
                </c:pt>
                <c:pt idx="338" formatCode="General">
                  <c:v>3.38</c:v>
                </c:pt>
                <c:pt idx="339" formatCode="General">
                  <c:v>3.39</c:v>
                </c:pt>
                <c:pt idx="340" formatCode="General">
                  <c:v>3.4</c:v>
                </c:pt>
                <c:pt idx="341" formatCode="General">
                  <c:v>3.41</c:v>
                </c:pt>
                <c:pt idx="342" formatCode="General">
                  <c:v>3.42</c:v>
                </c:pt>
                <c:pt idx="343" formatCode="General">
                  <c:v>3.43</c:v>
                </c:pt>
                <c:pt idx="344" formatCode="General">
                  <c:v>3.44</c:v>
                </c:pt>
                <c:pt idx="345" formatCode="General">
                  <c:v>3.45</c:v>
                </c:pt>
                <c:pt idx="346" formatCode="General">
                  <c:v>3.46</c:v>
                </c:pt>
                <c:pt idx="347" formatCode="General">
                  <c:v>3.47</c:v>
                </c:pt>
                <c:pt idx="348" formatCode="General">
                  <c:v>3.48</c:v>
                </c:pt>
                <c:pt idx="349" formatCode="General">
                  <c:v>3.49</c:v>
                </c:pt>
                <c:pt idx="350" formatCode="General">
                  <c:v>3.5</c:v>
                </c:pt>
                <c:pt idx="351" formatCode="General">
                  <c:v>3.51</c:v>
                </c:pt>
                <c:pt idx="352" formatCode="General">
                  <c:v>3.52</c:v>
                </c:pt>
                <c:pt idx="353" formatCode="General">
                  <c:v>3.53</c:v>
                </c:pt>
                <c:pt idx="354" formatCode="General">
                  <c:v>3.54</c:v>
                </c:pt>
                <c:pt idx="355" formatCode="General">
                  <c:v>3.55</c:v>
                </c:pt>
                <c:pt idx="356" formatCode="General">
                  <c:v>3.56</c:v>
                </c:pt>
                <c:pt idx="357" formatCode="General">
                  <c:v>3.57</c:v>
                </c:pt>
                <c:pt idx="358" formatCode="General">
                  <c:v>3.58</c:v>
                </c:pt>
                <c:pt idx="359" formatCode="General">
                  <c:v>3.59</c:v>
                </c:pt>
                <c:pt idx="360" formatCode="General">
                  <c:v>3.6</c:v>
                </c:pt>
                <c:pt idx="361" formatCode="General">
                  <c:v>3.61</c:v>
                </c:pt>
                <c:pt idx="362" formatCode="General">
                  <c:v>3.62</c:v>
                </c:pt>
                <c:pt idx="363" formatCode="General">
                  <c:v>3.63</c:v>
                </c:pt>
                <c:pt idx="364" formatCode="General">
                  <c:v>3.64</c:v>
                </c:pt>
                <c:pt idx="365" formatCode="General">
                  <c:v>3.65</c:v>
                </c:pt>
                <c:pt idx="366" formatCode="General">
                  <c:v>3.66</c:v>
                </c:pt>
                <c:pt idx="367" formatCode="General">
                  <c:v>3.67</c:v>
                </c:pt>
                <c:pt idx="368" formatCode="General">
                  <c:v>3.68</c:v>
                </c:pt>
                <c:pt idx="369" formatCode="General">
                  <c:v>3.69</c:v>
                </c:pt>
                <c:pt idx="370" formatCode="General">
                  <c:v>3.7</c:v>
                </c:pt>
                <c:pt idx="371" formatCode="General">
                  <c:v>3.71</c:v>
                </c:pt>
                <c:pt idx="372" formatCode="General">
                  <c:v>3.72</c:v>
                </c:pt>
                <c:pt idx="373" formatCode="General">
                  <c:v>3.73</c:v>
                </c:pt>
                <c:pt idx="374" formatCode="General">
                  <c:v>3.74</c:v>
                </c:pt>
                <c:pt idx="375" formatCode="General">
                  <c:v>3.75</c:v>
                </c:pt>
                <c:pt idx="376" formatCode="General">
                  <c:v>3.76</c:v>
                </c:pt>
                <c:pt idx="377" formatCode="General">
                  <c:v>3.77</c:v>
                </c:pt>
                <c:pt idx="378" formatCode="General">
                  <c:v>3.78</c:v>
                </c:pt>
                <c:pt idx="379" formatCode="General">
                  <c:v>3.79</c:v>
                </c:pt>
                <c:pt idx="380" formatCode="General">
                  <c:v>3.8</c:v>
                </c:pt>
                <c:pt idx="381" formatCode="General">
                  <c:v>3.81</c:v>
                </c:pt>
                <c:pt idx="382" formatCode="General">
                  <c:v>3.82</c:v>
                </c:pt>
                <c:pt idx="383" formatCode="General">
                  <c:v>3.83</c:v>
                </c:pt>
                <c:pt idx="384" formatCode="General">
                  <c:v>3.84</c:v>
                </c:pt>
                <c:pt idx="385" formatCode="General">
                  <c:v>3.85</c:v>
                </c:pt>
                <c:pt idx="386" formatCode="General">
                  <c:v>3.86</c:v>
                </c:pt>
                <c:pt idx="387" formatCode="General">
                  <c:v>3.87</c:v>
                </c:pt>
                <c:pt idx="388" formatCode="General">
                  <c:v>3.88</c:v>
                </c:pt>
                <c:pt idx="389" formatCode="General">
                  <c:v>3.89</c:v>
                </c:pt>
                <c:pt idx="390" formatCode="General">
                  <c:v>3.9</c:v>
                </c:pt>
                <c:pt idx="391" formatCode="General">
                  <c:v>3.91</c:v>
                </c:pt>
                <c:pt idx="392" formatCode="General">
                  <c:v>3.92</c:v>
                </c:pt>
                <c:pt idx="393" formatCode="General">
                  <c:v>3.93</c:v>
                </c:pt>
                <c:pt idx="394" formatCode="General">
                  <c:v>3.94</c:v>
                </c:pt>
                <c:pt idx="395" formatCode="General">
                  <c:v>3.95</c:v>
                </c:pt>
                <c:pt idx="396" formatCode="General">
                  <c:v>3.96</c:v>
                </c:pt>
                <c:pt idx="397" formatCode="General">
                  <c:v>3.97</c:v>
                </c:pt>
                <c:pt idx="398" formatCode="General">
                  <c:v>3.98</c:v>
                </c:pt>
                <c:pt idx="399" formatCode="General">
                  <c:v>3.99</c:v>
                </c:pt>
                <c:pt idx="400" formatCode="General">
                  <c:v>4</c:v>
                </c:pt>
                <c:pt idx="401" formatCode="General">
                  <c:v>4.01</c:v>
                </c:pt>
                <c:pt idx="402" formatCode="General">
                  <c:v>4.0199999999999996</c:v>
                </c:pt>
                <c:pt idx="403" formatCode="General">
                  <c:v>4.03</c:v>
                </c:pt>
                <c:pt idx="404" formatCode="General">
                  <c:v>4.04</c:v>
                </c:pt>
                <c:pt idx="405" formatCode="General">
                  <c:v>4.05</c:v>
                </c:pt>
                <c:pt idx="406" formatCode="General">
                  <c:v>4.0599999999999996</c:v>
                </c:pt>
                <c:pt idx="407" formatCode="General">
                  <c:v>4.07</c:v>
                </c:pt>
                <c:pt idx="408" formatCode="General">
                  <c:v>4.08</c:v>
                </c:pt>
                <c:pt idx="409" formatCode="General">
                  <c:v>4.09</c:v>
                </c:pt>
                <c:pt idx="410" formatCode="General">
                  <c:v>4.0999999999999996</c:v>
                </c:pt>
                <c:pt idx="411" formatCode="General">
                  <c:v>4.1100000000000003</c:v>
                </c:pt>
                <c:pt idx="412" formatCode="General">
                  <c:v>4.12</c:v>
                </c:pt>
                <c:pt idx="413" formatCode="General">
                  <c:v>4.13</c:v>
                </c:pt>
                <c:pt idx="414" formatCode="General">
                  <c:v>4.1399999999999997</c:v>
                </c:pt>
                <c:pt idx="415" formatCode="General">
                  <c:v>4.1500000000000004</c:v>
                </c:pt>
                <c:pt idx="416" formatCode="General">
                  <c:v>4.16</c:v>
                </c:pt>
                <c:pt idx="417" formatCode="General">
                  <c:v>4.17</c:v>
                </c:pt>
                <c:pt idx="418" formatCode="General">
                  <c:v>4.18</c:v>
                </c:pt>
                <c:pt idx="419" formatCode="General">
                  <c:v>4.1900000000000004</c:v>
                </c:pt>
                <c:pt idx="420" formatCode="General">
                  <c:v>4.2</c:v>
                </c:pt>
                <c:pt idx="421" formatCode="General">
                  <c:v>4.21</c:v>
                </c:pt>
                <c:pt idx="422" formatCode="General">
                  <c:v>4.22</c:v>
                </c:pt>
                <c:pt idx="423" formatCode="General">
                  <c:v>4.2300000000000004</c:v>
                </c:pt>
                <c:pt idx="424" formatCode="General">
                  <c:v>4.24</c:v>
                </c:pt>
                <c:pt idx="425" formatCode="General">
                  <c:v>4.25</c:v>
                </c:pt>
                <c:pt idx="426" formatCode="General">
                  <c:v>4.26</c:v>
                </c:pt>
                <c:pt idx="427" formatCode="General">
                  <c:v>4.2699999999999996</c:v>
                </c:pt>
                <c:pt idx="428" formatCode="General">
                  <c:v>4.28</c:v>
                </c:pt>
                <c:pt idx="429" formatCode="General">
                  <c:v>4.29</c:v>
                </c:pt>
                <c:pt idx="430" formatCode="General">
                  <c:v>4.3</c:v>
                </c:pt>
                <c:pt idx="431" formatCode="General">
                  <c:v>4.3099999999999996</c:v>
                </c:pt>
                <c:pt idx="432" formatCode="General">
                  <c:v>4.32</c:v>
                </c:pt>
                <c:pt idx="433" formatCode="General">
                  <c:v>4.33</c:v>
                </c:pt>
                <c:pt idx="434" formatCode="General">
                  <c:v>4.34</c:v>
                </c:pt>
                <c:pt idx="435" formatCode="General">
                  <c:v>4.3499999999999996</c:v>
                </c:pt>
                <c:pt idx="436" formatCode="General">
                  <c:v>4.3600000000000003</c:v>
                </c:pt>
                <c:pt idx="437" formatCode="General">
                  <c:v>4.37</c:v>
                </c:pt>
                <c:pt idx="438" formatCode="General">
                  <c:v>4.38</c:v>
                </c:pt>
                <c:pt idx="439" formatCode="General">
                  <c:v>4.3899999999999997</c:v>
                </c:pt>
                <c:pt idx="440" formatCode="General">
                  <c:v>4.4000000000000004</c:v>
                </c:pt>
                <c:pt idx="441" formatCode="General">
                  <c:v>4.41</c:v>
                </c:pt>
                <c:pt idx="442" formatCode="General">
                  <c:v>4.42</c:v>
                </c:pt>
                <c:pt idx="443" formatCode="General">
                  <c:v>4.43</c:v>
                </c:pt>
                <c:pt idx="444" formatCode="General">
                  <c:v>4.4400000000000004</c:v>
                </c:pt>
                <c:pt idx="445" formatCode="General">
                  <c:v>4.45</c:v>
                </c:pt>
                <c:pt idx="446" formatCode="General">
                  <c:v>4.46</c:v>
                </c:pt>
                <c:pt idx="447" formatCode="General">
                  <c:v>4.47</c:v>
                </c:pt>
                <c:pt idx="448" formatCode="General">
                  <c:v>4.4800000000000004</c:v>
                </c:pt>
                <c:pt idx="449" formatCode="General">
                  <c:v>4.49</c:v>
                </c:pt>
                <c:pt idx="450" formatCode="General">
                  <c:v>4.5</c:v>
                </c:pt>
                <c:pt idx="451" formatCode="General">
                  <c:v>4.51</c:v>
                </c:pt>
                <c:pt idx="452" formatCode="General">
                  <c:v>4.5199999999999996</c:v>
                </c:pt>
                <c:pt idx="453" formatCode="General">
                  <c:v>4.53</c:v>
                </c:pt>
                <c:pt idx="454" formatCode="General">
                  <c:v>4.54</c:v>
                </c:pt>
                <c:pt idx="455" formatCode="General">
                  <c:v>4.55</c:v>
                </c:pt>
                <c:pt idx="456" formatCode="General">
                  <c:v>4.5599999999999996</c:v>
                </c:pt>
                <c:pt idx="457" formatCode="General">
                  <c:v>4.57</c:v>
                </c:pt>
                <c:pt idx="458" formatCode="General">
                  <c:v>4.58</c:v>
                </c:pt>
                <c:pt idx="459" formatCode="General">
                  <c:v>4.59</c:v>
                </c:pt>
                <c:pt idx="460" formatCode="General">
                  <c:v>4.5999999999999996</c:v>
                </c:pt>
                <c:pt idx="461" formatCode="General">
                  <c:v>4.6100000000000003</c:v>
                </c:pt>
                <c:pt idx="462" formatCode="General">
                  <c:v>4.62</c:v>
                </c:pt>
                <c:pt idx="463" formatCode="General">
                  <c:v>4.63</c:v>
                </c:pt>
                <c:pt idx="464" formatCode="General">
                  <c:v>4.6399999999999997</c:v>
                </c:pt>
                <c:pt idx="465" formatCode="General">
                  <c:v>4.6500000000000004</c:v>
                </c:pt>
                <c:pt idx="466" formatCode="General">
                  <c:v>4.66</c:v>
                </c:pt>
                <c:pt idx="467" formatCode="General">
                  <c:v>4.67</c:v>
                </c:pt>
                <c:pt idx="468" formatCode="General">
                  <c:v>4.68</c:v>
                </c:pt>
                <c:pt idx="469" formatCode="General">
                  <c:v>4.6900000000000004</c:v>
                </c:pt>
                <c:pt idx="470" formatCode="General">
                  <c:v>4.7</c:v>
                </c:pt>
                <c:pt idx="471" formatCode="General">
                  <c:v>4.71</c:v>
                </c:pt>
                <c:pt idx="472" formatCode="General">
                  <c:v>4.72</c:v>
                </c:pt>
                <c:pt idx="473" formatCode="General">
                  <c:v>4.7300000000000004</c:v>
                </c:pt>
                <c:pt idx="474" formatCode="General">
                  <c:v>4.74</c:v>
                </c:pt>
                <c:pt idx="475" formatCode="General">
                  <c:v>4.75</c:v>
                </c:pt>
                <c:pt idx="476" formatCode="General">
                  <c:v>4.76</c:v>
                </c:pt>
                <c:pt idx="477" formatCode="General">
                  <c:v>4.7699999999999996</c:v>
                </c:pt>
                <c:pt idx="478" formatCode="General">
                  <c:v>4.78</c:v>
                </c:pt>
                <c:pt idx="479" formatCode="General">
                  <c:v>4.79</c:v>
                </c:pt>
                <c:pt idx="480" formatCode="General">
                  <c:v>4.8</c:v>
                </c:pt>
                <c:pt idx="481" formatCode="General">
                  <c:v>4.8099999999999996</c:v>
                </c:pt>
                <c:pt idx="482" formatCode="General">
                  <c:v>4.82</c:v>
                </c:pt>
                <c:pt idx="483" formatCode="General">
                  <c:v>4.83</c:v>
                </c:pt>
                <c:pt idx="484" formatCode="General">
                  <c:v>4.84</c:v>
                </c:pt>
                <c:pt idx="485" formatCode="General">
                  <c:v>4.8499999999999996</c:v>
                </c:pt>
                <c:pt idx="486" formatCode="General">
                  <c:v>4.8600000000000003</c:v>
                </c:pt>
                <c:pt idx="487" formatCode="General">
                  <c:v>4.87</c:v>
                </c:pt>
                <c:pt idx="488" formatCode="General">
                  <c:v>4.88</c:v>
                </c:pt>
                <c:pt idx="489" formatCode="General">
                  <c:v>4.8899999999999997</c:v>
                </c:pt>
                <c:pt idx="490" formatCode="General">
                  <c:v>4.9000000000000004</c:v>
                </c:pt>
                <c:pt idx="491" formatCode="General">
                  <c:v>4.91</c:v>
                </c:pt>
                <c:pt idx="492" formatCode="General">
                  <c:v>4.92</c:v>
                </c:pt>
                <c:pt idx="493" formatCode="General">
                  <c:v>4.93</c:v>
                </c:pt>
                <c:pt idx="494" formatCode="General">
                  <c:v>4.9400000000000004</c:v>
                </c:pt>
                <c:pt idx="495" formatCode="General">
                  <c:v>4.95</c:v>
                </c:pt>
                <c:pt idx="496" formatCode="General">
                  <c:v>4.96</c:v>
                </c:pt>
                <c:pt idx="497" formatCode="General">
                  <c:v>4.97</c:v>
                </c:pt>
                <c:pt idx="498" formatCode="General">
                  <c:v>4.9800000000000004</c:v>
                </c:pt>
                <c:pt idx="499" formatCode="General">
                  <c:v>4.99</c:v>
                </c:pt>
                <c:pt idx="500" formatCode="General">
                  <c:v>5</c:v>
                </c:pt>
                <c:pt idx="501" formatCode="General">
                  <c:v>5.01</c:v>
                </c:pt>
                <c:pt idx="502" formatCode="General">
                  <c:v>5.0199999999999996</c:v>
                </c:pt>
                <c:pt idx="503" formatCode="General">
                  <c:v>5.03</c:v>
                </c:pt>
                <c:pt idx="504" formatCode="General">
                  <c:v>5.04</c:v>
                </c:pt>
                <c:pt idx="505" formatCode="General">
                  <c:v>5.05</c:v>
                </c:pt>
                <c:pt idx="506" formatCode="General">
                  <c:v>5.0599999999999996</c:v>
                </c:pt>
                <c:pt idx="507" formatCode="General">
                  <c:v>5.07</c:v>
                </c:pt>
                <c:pt idx="508" formatCode="General">
                  <c:v>5.08</c:v>
                </c:pt>
                <c:pt idx="509" formatCode="General">
                  <c:v>5.09</c:v>
                </c:pt>
                <c:pt idx="510" formatCode="General">
                  <c:v>5.0999999999999996</c:v>
                </c:pt>
                <c:pt idx="511" formatCode="General">
                  <c:v>5.1100000000000003</c:v>
                </c:pt>
                <c:pt idx="512" formatCode="General">
                  <c:v>5.12</c:v>
                </c:pt>
                <c:pt idx="513" formatCode="General">
                  <c:v>5.13</c:v>
                </c:pt>
                <c:pt idx="514" formatCode="General">
                  <c:v>5.14</c:v>
                </c:pt>
                <c:pt idx="515" formatCode="General">
                  <c:v>5.15</c:v>
                </c:pt>
                <c:pt idx="516" formatCode="General">
                  <c:v>5.16</c:v>
                </c:pt>
                <c:pt idx="517" formatCode="General">
                  <c:v>5.17</c:v>
                </c:pt>
                <c:pt idx="518" formatCode="General">
                  <c:v>5.18</c:v>
                </c:pt>
                <c:pt idx="519" formatCode="General">
                  <c:v>5.19</c:v>
                </c:pt>
                <c:pt idx="520" formatCode="General">
                  <c:v>5.2</c:v>
                </c:pt>
                <c:pt idx="521" formatCode="General">
                  <c:v>5.21</c:v>
                </c:pt>
                <c:pt idx="522" formatCode="General">
                  <c:v>5.22</c:v>
                </c:pt>
                <c:pt idx="523" formatCode="General">
                  <c:v>5.23</c:v>
                </c:pt>
                <c:pt idx="524" formatCode="General">
                  <c:v>5.24</c:v>
                </c:pt>
                <c:pt idx="525" formatCode="General">
                  <c:v>5.25</c:v>
                </c:pt>
                <c:pt idx="526" formatCode="General">
                  <c:v>5.26</c:v>
                </c:pt>
                <c:pt idx="527" formatCode="General">
                  <c:v>5.27</c:v>
                </c:pt>
                <c:pt idx="528" formatCode="General">
                  <c:v>5.28</c:v>
                </c:pt>
                <c:pt idx="529" formatCode="General">
                  <c:v>5.29</c:v>
                </c:pt>
                <c:pt idx="530" formatCode="General">
                  <c:v>5.3</c:v>
                </c:pt>
                <c:pt idx="531" formatCode="General">
                  <c:v>5.31</c:v>
                </c:pt>
                <c:pt idx="532" formatCode="General">
                  <c:v>5.32</c:v>
                </c:pt>
                <c:pt idx="533" formatCode="General">
                  <c:v>5.33</c:v>
                </c:pt>
                <c:pt idx="534" formatCode="General">
                  <c:v>5.34</c:v>
                </c:pt>
                <c:pt idx="535" formatCode="General">
                  <c:v>5.35</c:v>
                </c:pt>
                <c:pt idx="536" formatCode="General">
                  <c:v>5.36</c:v>
                </c:pt>
                <c:pt idx="537" formatCode="General">
                  <c:v>5.37</c:v>
                </c:pt>
                <c:pt idx="538" formatCode="General">
                  <c:v>5.38</c:v>
                </c:pt>
                <c:pt idx="539" formatCode="General">
                  <c:v>5.39</c:v>
                </c:pt>
                <c:pt idx="540" formatCode="General">
                  <c:v>5.4</c:v>
                </c:pt>
                <c:pt idx="541" formatCode="General">
                  <c:v>5.41</c:v>
                </c:pt>
                <c:pt idx="542" formatCode="General">
                  <c:v>5.42</c:v>
                </c:pt>
                <c:pt idx="543" formatCode="General">
                  <c:v>5.43</c:v>
                </c:pt>
                <c:pt idx="544" formatCode="General">
                  <c:v>5.44</c:v>
                </c:pt>
                <c:pt idx="545" formatCode="General">
                  <c:v>5.45</c:v>
                </c:pt>
                <c:pt idx="546" formatCode="General">
                  <c:v>5.46</c:v>
                </c:pt>
                <c:pt idx="547" formatCode="General">
                  <c:v>5.47</c:v>
                </c:pt>
                <c:pt idx="548" formatCode="General">
                  <c:v>5.48</c:v>
                </c:pt>
                <c:pt idx="549" formatCode="General">
                  <c:v>5.49</c:v>
                </c:pt>
                <c:pt idx="550" formatCode="General">
                  <c:v>5.5</c:v>
                </c:pt>
                <c:pt idx="551" formatCode="General">
                  <c:v>5.51</c:v>
                </c:pt>
                <c:pt idx="552" formatCode="General">
                  <c:v>5.52</c:v>
                </c:pt>
                <c:pt idx="553" formatCode="General">
                  <c:v>5.53</c:v>
                </c:pt>
                <c:pt idx="554" formatCode="General">
                  <c:v>5.54</c:v>
                </c:pt>
                <c:pt idx="555" formatCode="General">
                  <c:v>5.55</c:v>
                </c:pt>
                <c:pt idx="556" formatCode="General">
                  <c:v>5.56</c:v>
                </c:pt>
                <c:pt idx="557" formatCode="General">
                  <c:v>5.57</c:v>
                </c:pt>
                <c:pt idx="558" formatCode="General">
                  <c:v>5.58</c:v>
                </c:pt>
                <c:pt idx="559" formatCode="General">
                  <c:v>5.59</c:v>
                </c:pt>
                <c:pt idx="560" formatCode="General">
                  <c:v>5.6</c:v>
                </c:pt>
                <c:pt idx="561" formatCode="General">
                  <c:v>5.61</c:v>
                </c:pt>
                <c:pt idx="562" formatCode="General">
                  <c:v>5.62</c:v>
                </c:pt>
                <c:pt idx="563" formatCode="General">
                  <c:v>5.63</c:v>
                </c:pt>
                <c:pt idx="564" formatCode="General">
                  <c:v>5.64</c:v>
                </c:pt>
                <c:pt idx="565" formatCode="General">
                  <c:v>5.65</c:v>
                </c:pt>
                <c:pt idx="566" formatCode="General">
                  <c:v>5.66</c:v>
                </c:pt>
                <c:pt idx="567" formatCode="General">
                  <c:v>5.67</c:v>
                </c:pt>
                <c:pt idx="568" formatCode="General">
                  <c:v>5.68</c:v>
                </c:pt>
                <c:pt idx="569" formatCode="General">
                  <c:v>5.69</c:v>
                </c:pt>
                <c:pt idx="570" formatCode="General">
                  <c:v>5.7</c:v>
                </c:pt>
                <c:pt idx="571" formatCode="General">
                  <c:v>5.71</c:v>
                </c:pt>
                <c:pt idx="572" formatCode="General">
                  <c:v>5.72</c:v>
                </c:pt>
                <c:pt idx="573" formatCode="General">
                  <c:v>5.73</c:v>
                </c:pt>
                <c:pt idx="574" formatCode="General">
                  <c:v>5.74</c:v>
                </c:pt>
                <c:pt idx="575" formatCode="General">
                  <c:v>5.75</c:v>
                </c:pt>
                <c:pt idx="576" formatCode="General">
                  <c:v>5.76</c:v>
                </c:pt>
                <c:pt idx="577" formatCode="General">
                  <c:v>5.77</c:v>
                </c:pt>
                <c:pt idx="578" formatCode="General">
                  <c:v>5.78</c:v>
                </c:pt>
                <c:pt idx="579" formatCode="General">
                  <c:v>5.79</c:v>
                </c:pt>
                <c:pt idx="580" formatCode="General">
                  <c:v>5.8</c:v>
                </c:pt>
                <c:pt idx="581" formatCode="General">
                  <c:v>5.81</c:v>
                </c:pt>
                <c:pt idx="582" formatCode="General">
                  <c:v>5.82</c:v>
                </c:pt>
                <c:pt idx="583" formatCode="General">
                  <c:v>5.83</c:v>
                </c:pt>
                <c:pt idx="584" formatCode="General">
                  <c:v>5.84</c:v>
                </c:pt>
                <c:pt idx="585" formatCode="General">
                  <c:v>5.85</c:v>
                </c:pt>
                <c:pt idx="586" formatCode="General">
                  <c:v>5.86</c:v>
                </c:pt>
                <c:pt idx="587" formatCode="General">
                  <c:v>5.87</c:v>
                </c:pt>
                <c:pt idx="588" formatCode="General">
                  <c:v>5.88</c:v>
                </c:pt>
                <c:pt idx="589" formatCode="General">
                  <c:v>5.89</c:v>
                </c:pt>
                <c:pt idx="590" formatCode="General">
                  <c:v>5.9</c:v>
                </c:pt>
                <c:pt idx="591" formatCode="General">
                  <c:v>5.91</c:v>
                </c:pt>
                <c:pt idx="592" formatCode="General">
                  <c:v>5.92</c:v>
                </c:pt>
                <c:pt idx="593" formatCode="General">
                  <c:v>5.93</c:v>
                </c:pt>
                <c:pt idx="594" formatCode="General">
                  <c:v>5.94</c:v>
                </c:pt>
                <c:pt idx="595" formatCode="General">
                  <c:v>5.95</c:v>
                </c:pt>
                <c:pt idx="596" formatCode="General">
                  <c:v>5.96</c:v>
                </c:pt>
                <c:pt idx="597" formatCode="General">
                  <c:v>5.97</c:v>
                </c:pt>
                <c:pt idx="598" formatCode="General">
                  <c:v>5.98</c:v>
                </c:pt>
                <c:pt idx="599" formatCode="General">
                  <c:v>5.99</c:v>
                </c:pt>
                <c:pt idx="600" formatCode="General">
                  <c:v>6</c:v>
                </c:pt>
                <c:pt idx="601" formatCode="General">
                  <c:v>6.01</c:v>
                </c:pt>
                <c:pt idx="602" formatCode="General">
                  <c:v>6.02</c:v>
                </c:pt>
                <c:pt idx="603" formatCode="General">
                  <c:v>6.03</c:v>
                </c:pt>
                <c:pt idx="604" formatCode="General">
                  <c:v>6.04</c:v>
                </c:pt>
                <c:pt idx="605" formatCode="General">
                  <c:v>6.05</c:v>
                </c:pt>
                <c:pt idx="606" formatCode="General">
                  <c:v>6.06</c:v>
                </c:pt>
                <c:pt idx="607" formatCode="General">
                  <c:v>6.07</c:v>
                </c:pt>
                <c:pt idx="608" formatCode="General">
                  <c:v>6.08</c:v>
                </c:pt>
                <c:pt idx="609" formatCode="General">
                  <c:v>6.09</c:v>
                </c:pt>
                <c:pt idx="610" formatCode="General">
                  <c:v>6.1</c:v>
                </c:pt>
                <c:pt idx="611" formatCode="General">
                  <c:v>6.11</c:v>
                </c:pt>
                <c:pt idx="612" formatCode="General">
                  <c:v>6.12</c:v>
                </c:pt>
                <c:pt idx="613" formatCode="General">
                  <c:v>6.13</c:v>
                </c:pt>
                <c:pt idx="614" formatCode="General">
                  <c:v>6.14</c:v>
                </c:pt>
                <c:pt idx="615" formatCode="General">
                  <c:v>6.15</c:v>
                </c:pt>
                <c:pt idx="616" formatCode="General">
                  <c:v>6.16</c:v>
                </c:pt>
                <c:pt idx="617" formatCode="General">
                  <c:v>6.17</c:v>
                </c:pt>
                <c:pt idx="618" formatCode="General">
                  <c:v>6.18</c:v>
                </c:pt>
                <c:pt idx="619" formatCode="General">
                  <c:v>6.19</c:v>
                </c:pt>
                <c:pt idx="620" formatCode="General">
                  <c:v>6.2</c:v>
                </c:pt>
                <c:pt idx="621" formatCode="General">
                  <c:v>6.21</c:v>
                </c:pt>
                <c:pt idx="622" formatCode="General">
                  <c:v>6.22</c:v>
                </c:pt>
                <c:pt idx="623" formatCode="General">
                  <c:v>6.23</c:v>
                </c:pt>
                <c:pt idx="624" formatCode="General">
                  <c:v>6.24</c:v>
                </c:pt>
                <c:pt idx="625" formatCode="General">
                  <c:v>6.25</c:v>
                </c:pt>
                <c:pt idx="626" formatCode="General">
                  <c:v>6.26</c:v>
                </c:pt>
                <c:pt idx="627" formatCode="General">
                  <c:v>6.27</c:v>
                </c:pt>
                <c:pt idx="628" formatCode="General">
                  <c:v>6.28</c:v>
                </c:pt>
                <c:pt idx="629" formatCode="General">
                  <c:v>6.29</c:v>
                </c:pt>
                <c:pt idx="630" formatCode="General">
                  <c:v>6.3</c:v>
                </c:pt>
                <c:pt idx="631" formatCode="General">
                  <c:v>6.31</c:v>
                </c:pt>
                <c:pt idx="632" formatCode="General">
                  <c:v>6.32</c:v>
                </c:pt>
                <c:pt idx="633" formatCode="General">
                  <c:v>6.33</c:v>
                </c:pt>
                <c:pt idx="634" formatCode="General">
                  <c:v>6.34</c:v>
                </c:pt>
                <c:pt idx="635" formatCode="General">
                  <c:v>6.35</c:v>
                </c:pt>
                <c:pt idx="636" formatCode="General">
                  <c:v>6.36</c:v>
                </c:pt>
                <c:pt idx="637" formatCode="General">
                  <c:v>6.37</c:v>
                </c:pt>
                <c:pt idx="638" formatCode="General">
                  <c:v>6.38</c:v>
                </c:pt>
                <c:pt idx="639" formatCode="General">
                  <c:v>6.39</c:v>
                </c:pt>
                <c:pt idx="640" formatCode="General">
                  <c:v>6.4</c:v>
                </c:pt>
                <c:pt idx="641" formatCode="General">
                  <c:v>6.41</c:v>
                </c:pt>
                <c:pt idx="642" formatCode="General">
                  <c:v>6.42</c:v>
                </c:pt>
                <c:pt idx="643" formatCode="General">
                  <c:v>6.43</c:v>
                </c:pt>
                <c:pt idx="644" formatCode="General">
                  <c:v>6.44</c:v>
                </c:pt>
                <c:pt idx="645" formatCode="General">
                  <c:v>6.45</c:v>
                </c:pt>
                <c:pt idx="646" formatCode="General">
                  <c:v>6.46</c:v>
                </c:pt>
                <c:pt idx="647" formatCode="General">
                  <c:v>6.47</c:v>
                </c:pt>
                <c:pt idx="648" formatCode="General">
                  <c:v>6.48</c:v>
                </c:pt>
                <c:pt idx="649" formatCode="General">
                  <c:v>6.49</c:v>
                </c:pt>
                <c:pt idx="650" formatCode="General">
                  <c:v>6.5</c:v>
                </c:pt>
                <c:pt idx="651" formatCode="General">
                  <c:v>6.51</c:v>
                </c:pt>
                <c:pt idx="652" formatCode="General">
                  <c:v>6.52</c:v>
                </c:pt>
                <c:pt idx="653" formatCode="General">
                  <c:v>6.53</c:v>
                </c:pt>
                <c:pt idx="654" formatCode="General">
                  <c:v>6.54</c:v>
                </c:pt>
                <c:pt idx="655" formatCode="General">
                  <c:v>6.55</c:v>
                </c:pt>
                <c:pt idx="656" formatCode="General">
                  <c:v>6.56</c:v>
                </c:pt>
                <c:pt idx="657" formatCode="General">
                  <c:v>6.57</c:v>
                </c:pt>
                <c:pt idx="658" formatCode="General">
                  <c:v>6.58</c:v>
                </c:pt>
                <c:pt idx="659" formatCode="General">
                  <c:v>6.59</c:v>
                </c:pt>
                <c:pt idx="660" formatCode="General">
                  <c:v>6.6</c:v>
                </c:pt>
                <c:pt idx="661" formatCode="General">
                  <c:v>6.61</c:v>
                </c:pt>
                <c:pt idx="662" formatCode="General">
                  <c:v>6.62</c:v>
                </c:pt>
                <c:pt idx="663" formatCode="General">
                  <c:v>6.63</c:v>
                </c:pt>
                <c:pt idx="664" formatCode="General">
                  <c:v>6.64</c:v>
                </c:pt>
                <c:pt idx="665" formatCode="General">
                  <c:v>6.65</c:v>
                </c:pt>
                <c:pt idx="666" formatCode="General">
                  <c:v>6.66</c:v>
                </c:pt>
                <c:pt idx="667" formatCode="General">
                  <c:v>6.67</c:v>
                </c:pt>
                <c:pt idx="668" formatCode="General">
                  <c:v>6.68</c:v>
                </c:pt>
                <c:pt idx="669" formatCode="General">
                  <c:v>6.69</c:v>
                </c:pt>
                <c:pt idx="670" formatCode="General">
                  <c:v>6.7</c:v>
                </c:pt>
                <c:pt idx="671" formatCode="General">
                  <c:v>6.71</c:v>
                </c:pt>
                <c:pt idx="672" formatCode="General">
                  <c:v>6.72</c:v>
                </c:pt>
                <c:pt idx="673" formatCode="General">
                  <c:v>6.73</c:v>
                </c:pt>
                <c:pt idx="674" formatCode="General">
                  <c:v>6.74</c:v>
                </c:pt>
                <c:pt idx="675" formatCode="General">
                  <c:v>6.75</c:v>
                </c:pt>
                <c:pt idx="676" formatCode="General">
                  <c:v>6.76</c:v>
                </c:pt>
                <c:pt idx="677" formatCode="General">
                  <c:v>6.77</c:v>
                </c:pt>
                <c:pt idx="678" formatCode="General">
                  <c:v>6.78</c:v>
                </c:pt>
                <c:pt idx="679" formatCode="General">
                  <c:v>6.79</c:v>
                </c:pt>
                <c:pt idx="680" formatCode="General">
                  <c:v>6.8</c:v>
                </c:pt>
                <c:pt idx="681" formatCode="General">
                  <c:v>6.81</c:v>
                </c:pt>
                <c:pt idx="682" formatCode="General">
                  <c:v>6.82</c:v>
                </c:pt>
                <c:pt idx="683" formatCode="General">
                  <c:v>6.83</c:v>
                </c:pt>
                <c:pt idx="684" formatCode="General">
                  <c:v>6.84</c:v>
                </c:pt>
                <c:pt idx="685" formatCode="General">
                  <c:v>6.85</c:v>
                </c:pt>
                <c:pt idx="686" formatCode="General">
                  <c:v>6.86</c:v>
                </c:pt>
                <c:pt idx="687" formatCode="General">
                  <c:v>6.87</c:v>
                </c:pt>
                <c:pt idx="688" formatCode="General">
                  <c:v>6.88</c:v>
                </c:pt>
                <c:pt idx="689" formatCode="General">
                  <c:v>6.89</c:v>
                </c:pt>
                <c:pt idx="690" formatCode="General">
                  <c:v>6.9</c:v>
                </c:pt>
                <c:pt idx="691" formatCode="General">
                  <c:v>6.91</c:v>
                </c:pt>
                <c:pt idx="692" formatCode="General">
                  <c:v>6.92</c:v>
                </c:pt>
                <c:pt idx="693" formatCode="General">
                  <c:v>6.93</c:v>
                </c:pt>
                <c:pt idx="694" formatCode="General">
                  <c:v>6.94</c:v>
                </c:pt>
                <c:pt idx="695" formatCode="General">
                  <c:v>6.95</c:v>
                </c:pt>
                <c:pt idx="696" formatCode="General">
                  <c:v>6.96</c:v>
                </c:pt>
                <c:pt idx="697" formatCode="General">
                  <c:v>6.97</c:v>
                </c:pt>
                <c:pt idx="698" formatCode="General">
                  <c:v>6.98</c:v>
                </c:pt>
                <c:pt idx="699" formatCode="General">
                  <c:v>6.99</c:v>
                </c:pt>
                <c:pt idx="700" formatCode="General">
                  <c:v>7</c:v>
                </c:pt>
                <c:pt idx="701" formatCode="General">
                  <c:v>7.01</c:v>
                </c:pt>
                <c:pt idx="702" formatCode="General">
                  <c:v>7.02</c:v>
                </c:pt>
                <c:pt idx="703" formatCode="General">
                  <c:v>7.03</c:v>
                </c:pt>
                <c:pt idx="704" formatCode="General">
                  <c:v>7.04</c:v>
                </c:pt>
                <c:pt idx="705" formatCode="General">
                  <c:v>7.05</c:v>
                </c:pt>
                <c:pt idx="706" formatCode="General">
                  <c:v>7.06</c:v>
                </c:pt>
                <c:pt idx="707" formatCode="General">
                  <c:v>7.07</c:v>
                </c:pt>
                <c:pt idx="708" formatCode="General">
                  <c:v>7.08</c:v>
                </c:pt>
                <c:pt idx="709" formatCode="General">
                  <c:v>7.09</c:v>
                </c:pt>
                <c:pt idx="710" formatCode="General">
                  <c:v>7.1</c:v>
                </c:pt>
                <c:pt idx="711" formatCode="General">
                  <c:v>7.11</c:v>
                </c:pt>
                <c:pt idx="712" formatCode="General">
                  <c:v>7.12</c:v>
                </c:pt>
                <c:pt idx="713" formatCode="General">
                  <c:v>7.13</c:v>
                </c:pt>
                <c:pt idx="714" formatCode="General">
                  <c:v>7.14</c:v>
                </c:pt>
                <c:pt idx="715" formatCode="General">
                  <c:v>7.15</c:v>
                </c:pt>
                <c:pt idx="716" formatCode="General">
                  <c:v>7.16</c:v>
                </c:pt>
                <c:pt idx="717" formatCode="General">
                  <c:v>7.17</c:v>
                </c:pt>
                <c:pt idx="718" formatCode="General">
                  <c:v>7.18</c:v>
                </c:pt>
                <c:pt idx="719" formatCode="General">
                  <c:v>7.19</c:v>
                </c:pt>
                <c:pt idx="720" formatCode="General">
                  <c:v>7.2</c:v>
                </c:pt>
                <c:pt idx="721" formatCode="General">
                  <c:v>7.21</c:v>
                </c:pt>
                <c:pt idx="722" formatCode="General">
                  <c:v>7.22</c:v>
                </c:pt>
                <c:pt idx="723" formatCode="General">
                  <c:v>7.23</c:v>
                </c:pt>
                <c:pt idx="724" formatCode="General">
                  <c:v>7.24</c:v>
                </c:pt>
                <c:pt idx="725" formatCode="General">
                  <c:v>7.25</c:v>
                </c:pt>
                <c:pt idx="726" formatCode="General">
                  <c:v>7.26</c:v>
                </c:pt>
                <c:pt idx="727" formatCode="General">
                  <c:v>7.27</c:v>
                </c:pt>
                <c:pt idx="728" formatCode="General">
                  <c:v>7.28</c:v>
                </c:pt>
                <c:pt idx="729" formatCode="General">
                  <c:v>7.29</c:v>
                </c:pt>
                <c:pt idx="730" formatCode="General">
                  <c:v>7.3</c:v>
                </c:pt>
                <c:pt idx="731" formatCode="General">
                  <c:v>7.31</c:v>
                </c:pt>
                <c:pt idx="732" formatCode="General">
                  <c:v>7.32</c:v>
                </c:pt>
                <c:pt idx="733" formatCode="General">
                  <c:v>7.33</c:v>
                </c:pt>
                <c:pt idx="734" formatCode="General">
                  <c:v>7.34</c:v>
                </c:pt>
                <c:pt idx="735" formatCode="General">
                  <c:v>7.35</c:v>
                </c:pt>
                <c:pt idx="736" formatCode="General">
                  <c:v>7.36</c:v>
                </c:pt>
                <c:pt idx="737" formatCode="General">
                  <c:v>7.37</c:v>
                </c:pt>
                <c:pt idx="738" formatCode="General">
                  <c:v>7.38</c:v>
                </c:pt>
                <c:pt idx="739" formatCode="General">
                  <c:v>7.39</c:v>
                </c:pt>
                <c:pt idx="740" formatCode="General">
                  <c:v>7.4</c:v>
                </c:pt>
                <c:pt idx="741" formatCode="General">
                  <c:v>7.41</c:v>
                </c:pt>
                <c:pt idx="742" formatCode="General">
                  <c:v>7.42</c:v>
                </c:pt>
                <c:pt idx="743" formatCode="General">
                  <c:v>7.43</c:v>
                </c:pt>
                <c:pt idx="744" formatCode="General">
                  <c:v>7.44</c:v>
                </c:pt>
                <c:pt idx="745" formatCode="General">
                  <c:v>7.45</c:v>
                </c:pt>
                <c:pt idx="746" formatCode="General">
                  <c:v>7.46</c:v>
                </c:pt>
                <c:pt idx="747" formatCode="General">
                  <c:v>7.47</c:v>
                </c:pt>
                <c:pt idx="748" formatCode="General">
                  <c:v>7.48</c:v>
                </c:pt>
                <c:pt idx="749" formatCode="General">
                  <c:v>7.49</c:v>
                </c:pt>
                <c:pt idx="750" formatCode="General">
                  <c:v>7.5</c:v>
                </c:pt>
                <c:pt idx="751" formatCode="General">
                  <c:v>7.51</c:v>
                </c:pt>
                <c:pt idx="752" formatCode="General">
                  <c:v>7.52</c:v>
                </c:pt>
                <c:pt idx="753" formatCode="General">
                  <c:v>7.53</c:v>
                </c:pt>
                <c:pt idx="754" formatCode="General">
                  <c:v>7.54</c:v>
                </c:pt>
                <c:pt idx="755" formatCode="General">
                  <c:v>7.55</c:v>
                </c:pt>
                <c:pt idx="756" formatCode="General">
                  <c:v>7.56</c:v>
                </c:pt>
                <c:pt idx="757" formatCode="General">
                  <c:v>7.57</c:v>
                </c:pt>
                <c:pt idx="758" formatCode="General">
                  <c:v>7.58</c:v>
                </c:pt>
                <c:pt idx="759" formatCode="General">
                  <c:v>7.59</c:v>
                </c:pt>
                <c:pt idx="760" formatCode="General">
                  <c:v>7.6</c:v>
                </c:pt>
                <c:pt idx="761" formatCode="General">
                  <c:v>7.61</c:v>
                </c:pt>
                <c:pt idx="762" formatCode="General">
                  <c:v>7.62</c:v>
                </c:pt>
                <c:pt idx="763" formatCode="General">
                  <c:v>7.63</c:v>
                </c:pt>
                <c:pt idx="764" formatCode="General">
                  <c:v>7.64</c:v>
                </c:pt>
                <c:pt idx="765" formatCode="General">
                  <c:v>7.65</c:v>
                </c:pt>
                <c:pt idx="766" formatCode="General">
                  <c:v>7.66</c:v>
                </c:pt>
                <c:pt idx="767" formatCode="General">
                  <c:v>7.67</c:v>
                </c:pt>
                <c:pt idx="768" formatCode="General">
                  <c:v>7.68</c:v>
                </c:pt>
                <c:pt idx="769" formatCode="General">
                  <c:v>7.69</c:v>
                </c:pt>
                <c:pt idx="770" formatCode="General">
                  <c:v>7.7</c:v>
                </c:pt>
                <c:pt idx="771" formatCode="General">
                  <c:v>7.71</c:v>
                </c:pt>
                <c:pt idx="772" formatCode="General">
                  <c:v>7.72</c:v>
                </c:pt>
                <c:pt idx="773" formatCode="General">
                  <c:v>7.73</c:v>
                </c:pt>
                <c:pt idx="774" formatCode="General">
                  <c:v>7.74</c:v>
                </c:pt>
                <c:pt idx="775" formatCode="General">
                  <c:v>7.75</c:v>
                </c:pt>
                <c:pt idx="776" formatCode="General">
                  <c:v>7.76</c:v>
                </c:pt>
                <c:pt idx="777" formatCode="General">
                  <c:v>7.77</c:v>
                </c:pt>
                <c:pt idx="778" formatCode="General">
                  <c:v>7.78</c:v>
                </c:pt>
                <c:pt idx="779" formatCode="General">
                  <c:v>7.79</c:v>
                </c:pt>
                <c:pt idx="780" formatCode="General">
                  <c:v>7.8</c:v>
                </c:pt>
                <c:pt idx="781" formatCode="General">
                  <c:v>7.81</c:v>
                </c:pt>
                <c:pt idx="782" formatCode="General">
                  <c:v>7.82</c:v>
                </c:pt>
                <c:pt idx="783" formatCode="General">
                  <c:v>7.83</c:v>
                </c:pt>
                <c:pt idx="784" formatCode="General">
                  <c:v>7.84</c:v>
                </c:pt>
                <c:pt idx="785" formatCode="General">
                  <c:v>7.85</c:v>
                </c:pt>
                <c:pt idx="786" formatCode="General">
                  <c:v>7.86</c:v>
                </c:pt>
                <c:pt idx="787" formatCode="General">
                  <c:v>7.87</c:v>
                </c:pt>
                <c:pt idx="788" formatCode="General">
                  <c:v>7.88</c:v>
                </c:pt>
                <c:pt idx="789" formatCode="General">
                  <c:v>7.89</c:v>
                </c:pt>
                <c:pt idx="790" formatCode="General">
                  <c:v>7.9</c:v>
                </c:pt>
                <c:pt idx="791" formatCode="General">
                  <c:v>7.91</c:v>
                </c:pt>
                <c:pt idx="792" formatCode="General">
                  <c:v>7.92</c:v>
                </c:pt>
                <c:pt idx="793" formatCode="General">
                  <c:v>7.93</c:v>
                </c:pt>
                <c:pt idx="794" formatCode="General">
                  <c:v>7.94</c:v>
                </c:pt>
                <c:pt idx="795" formatCode="General">
                  <c:v>7.95</c:v>
                </c:pt>
                <c:pt idx="796" formatCode="General">
                  <c:v>7.96</c:v>
                </c:pt>
                <c:pt idx="797" formatCode="General">
                  <c:v>7.97</c:v>
                </c:pt>
                <c:pt idx="798" formatCode="General">
                  <c:v>7.98</c:v>
                </c:pt>
                <c:pt idx="799" formatCode="General">
                  <c:v>7.99</c:v>
                </c:pt>
                <c:pt idx="800" formatCode="General">
                  <c:v>8</c:v>
                </c:pt>
              </c:numCache>
            </c:numRef>
          </c:xVal>
          <c:yVal>
            <c:numRef>
              <c:f>螺线管磁场!$C$4:$C$1004</c:f>
              <c:numCache>
                <c:formatCode>0.00E+00</c:formatCode>
                <c:ptCount val="1001"/>
                <c:pt idx="0">
                  <c:v>3.0005000000000002</c:v>
                </c:pt>
                <c:pt idx="1">
                  <c:v>3.0004</c:v>
                </c:pt>
                <c:pt idx="2">
                  <c:v>3.0003000000000002</c:v>
                </c:pt>
                <c:pt idx="3">
                  <c:v>3.0002</c:v>
                </c:pt>
                <c:pt idx="4">
                  <c:v>3.0001000000000002</c:v>
                </c:pt>
                <c:pt idx="5">
                  <c:v>3</c:v>
                </c:pt>
                <c:pt idx="6">
                  <c:v>3</c:v>
                </c:pt>
                <c:pt idx="7">
                  <c:v>2.9998999999999998</c:v>
                </c:pt>
                <c:pt idx="8">
                  <c:v>2.9998</c:v>
                </c:pt>
                <c:pt idx="9">
                  <c:v>2.9996999999999998</c:v>
                </c:pt>
                <c:pt idx="10">
                  <c:v>2.9994999999999998</c:v>
                </c:pt>
                <c:pt idx="11">
                  <c:v>2.9992000000000001</c:v>
                </c:pt>
                <c:pt idx="12">
                  <c:v>2.9988999999999999</c:v>
                </c:pt>
                <c:pt idx="13">
                  <c:v>2.9986000000000002</c:v>
                </c:pt>
                <c:pt idx="14">
                  <c:v>2.9983</c:v>
                </c:pt>
                <c:pt idx="15">
                  <c:v>2.9980000000000002</c:v>
                </c:pt>
                <c:pt idx="16">
                  <c:v>2.9977</c:v>
                </c:pt>
                <c:pt idx="17">
                  <c:v>2.9973999999999998</c:v>
                </c:pt>
                <c:pt idx="18">
                  <c:v>2.9971000000000001</c:v>
                </c:pt>
                <c:pt idx="19">
                  <c:v>2.9967999999999999</c:v>
                </c:pt>
                <c:pt idx="20">
                  <c:v>2.9965000000000002</c:v>
                </c:pt>
                <c:pt idx="21">
                  <c:v>2.996</c:v>
                </c:pt>
                <c:pt idx="22">
                  <c:v>2.9954999999999998</c:v>
                </c:pt>
                <c:pt idx="23">
                  <c:v>2.9950000000000001</c:v>
                </c:pt>
                <c:pt idx="24">
                  <c:v>2.9944999999999999</c:v>
                </c:pt>
                <c:pt idx="25">
                  <c:v>2.9940000000000002</c:v>
                </c:pt>
                <c:pt idx="26">
                  <c:v>2.9935</c:v>
                </c:pt>
                <c:pt idx="27">
                  <c:v>2.9929999999999999</c:v>
                </c:pt>
                <c:pt idx="28">
                  <c:v>2.9925000000000002</c:v>
                </c:pt>
                <c:pt idx="29">
                  <c:v>2.992</c:v>
                </c:pt>
                <c:pt idx="30">
                  <c:v>2.9914000000000001</c:v>
                </c:pt>
                <c:pt idx="31">
                  <c:v>2.9906999999999999</c:v>
                </c:pt>
                <c:pt idx="32">
                  <c:v>2.99</c:v>
                </c:pt>
                <c:pt idx="33">
                  <c:v>2.9893000000000001</c:v>
                </c:pt>
                <c:pt idx="34">
                  <c:v>2.9885999999999999</c:v>
                </c:pt>
                <c:pt idx="35">
                  <c:v>2.9878999999999998</c:v>
                </c:pt>
                <c:pt idx="36">
                  <c:v>2.9872000000000001</c:v>
                </c:pt>
                <c:pt idx="37">
                  <c:v>2.9864999999999999</c:v>
                </c:pt>
                <c:pt idx="38">
                  <c:v>2.9857999999999998</c:v>
                </c:pt>
                <c:pt idx="39">
                  <c:v>2.9851000000000001</c:v>
                </c:pt>
                <c:pt idx="40">
                  <c:v>2.9843000000000002</c:v>
                </c:pt>
                <c:pt idx="41">
                  <c:v>2.9834000000000001</c:v>
                </c:pt>
                <c:pt idx="42">
                  <c:v>2.9824999999999999</c:v>
                </c:pt>
                <c:pt idx="43">
                  <c:v>2.9815999999999998</c:v>
                </c:pt>
                <c:pt idx="44">
                  <c:v>2.9807000000000001</c:v>
                </c:pt>
                <c:pt idx="45">
                  <c:v>2.9798</c:v>
                </c:pt>
                <c:pt idx="46">
                  <c:v>2.9788999999999999</c:v>
                </c:pt>
                <c:pt idx="47">
                  <c:v>2.9780000000000002</c:v>
                </c:pt>
                <c:pt idx="48">
                  <c:v>2.9771000000000001</c:v>
                </c:pt>
                <c:pt idx="49">
                  <c:v>2.9762</c:v>
                </c:pt>
                <c:pt idx="50">
                  <c:v>2.9750999999999999</c:v>
                </c:pt>
                <c:pt idx="51">
                  <c:v>2.9739</c:v>
                </c:pt>
                <c:pt idx="52">
                  <c:v>2.9727999999999999</c:v>
                </c:pt>
                <c:pt idx="53">
                  <c:v>2.9716999999999998</c:v>
                </c:pt>
                <c:pt idx="54">
                  <c:v>2.9706000000000001</c:v>
                </c:pt>
                <c:pt idx="55">
                  <c:v>2.9695</c:v>
                </c:pt>
                <c:pt idx="56">
                  <c:v>2.9683999999999999</c:v>
                </c:pt>
                <c:pt idx="57">
                  <c:v>2.9672999999999998</c:v>
                </c:pt>
                <c:pt idx="58">
                  <c:v>2.9662000000000002</c:v>
                </c:pt>
                <c:pt idx="59">
                  <c:v>2.9649999999999999</c:v>
                </c:pt>
                <c:pt idx="60">
                  <c:v>2.9636999999999998</c:v>
                </c:pt>
                <c:pt idx="61">
                  <c:v>2.9624000000000001</c:v>
                </c:pt>
                <c:pt idx="62">
                  <c:v>2.9611000000000001</c:v>
                </c:pt>
                <c:pt idx="63">
                  <c:v>2.9598</c:v>
                </c:pt>
                <c:pt idx="64">
                  <c:v>2.9584999999999999</c:v>
                </c:pt>
                <c:pt idx="65">
                  <c:v>2.9571000000000001</c:v>
                </c:pt>
                <c:pt idx="66">
                  <c:v>2.9558</c:v>
                </c:pt>
                <c:pt idx="67">
                  <c:v>2.9544999999999999</c:v>
                </c:pt>
                <c:pt idx="68">
                  <c:v>2.9531999999999998</c:v>
                </c:pt>
                <c:pt idx="69">
                  <c:v>2.9518</c:v>
                </c:pt>
                <c:pt idx="70">
                  <c:v>2.9502000000000002</c:v>
                </c:pt>
                <c:pt idx="71">
                  <c:v>2.9487000000000001</c:v>
                </c:pt>
                <c:pt idx="72">
                  <c:v>2.9472</c:v>
                </c:pt>
                <c:pt idx="73">
                  <c:v>2.9456000000000002</c:v>
                </c:pt>
                <c:pt idx="74">
                  <c:v>2.9441000000000002</c:v>
                </c:pt>
                <c:pt idx="75">
                  <c:v>2.9426000000000001</c:v>
                </c:pt>
                <c:pt idx="76">
                  <c:v>2.9409999999999998</c:v>
                </c:pt>
                <c:pt idx="77">
                  <c:v>2.9394999999999998</c:v>
                </c:pt>
                <c:pt idx="78">
                  <c:v>2.9380000000000002</c:v>
                </c:pt>
                <c:pt idx="79">
                  <c:v>2.9363000000000001</c:v>
                </c:pt>
                <c:pt idx="80">
                  <c:v>2.9344999999999999</c:v>
                </c:pt>
                <c:pt idx="81">
                  <c:v>2.9327999999999999</c:v>
                </c:pt>
                <c:pt idx="82">
                  <c:v>2.931</c:v>
                </c:pt>
                <c:pt idx="83">
                  <c:v>2.9293</c:v>
                </c:pt>
                <c:pt idx="84">
                  <c:v>2.9275000000000002</c:v>
                </c:pt>
                <c:pt idx="85">
                  <c:v>2.9258000000000002</c:v>
                </c:pt>
                <c:pt idx="86">
                  <c:v>2.9239999999999999</c:v>
                </c:pt>
                <c:pt idx="87">
                  <c:v>2.9222999999999999</c:v>
                </c:pt>
                <c:pt idx="88">
                  <c:v>2.9205000000000001</c:v>
                </c:pt>
                <c:pt idx="89">
                  <c:v>2.9184999999999999</c:v>
                </c:pt>
                <c:pt idx="90">
                  <c:v>2.9165999999999999</c:v>
                </c:pt>
                <c:pt idx="91">
                  <c:v>2.9146000000000001</c:v>
                </c:pt>
                <c:pt idx="92">
                  <c:v>2.9125999999999999</c:v>
                </c:pt>
                <c:pt idx="93">
                  <c:v>2.9106000000000001</c:v>
                </c:pt>
                <c:pt idx="94">
                  <c:v>2.9085999999999999</c:v>
                </c:pt>
                <c:pt idx="95">
                  <c:v>2.9066999999999998</c:v>
                </c:pt>
                <c:pt idx="96">
                  <c:v>2.9047000000000001</c:v>
                </c:pt>
                <c:pt idx="97">
                  <c:v>2.9026999999999998</c:v>
                </c:pt>
                <c:pt idx="98">
                  <c:v>2.9007000000000001</c:v>
                </c:pt>
                <c:pt idx="99">
                  <c:v>2.8984999999999999</c:v>
                </c:pt>
                <c:pt idx="100">
                  <c:v>2.8963000000000001</c:v>
                </c:pt>
                <c:pt idx="101">
                  <c:v>2.8940999999999999</c:v>
                </c:pt>
                <c:pt idx="102">
                  <c:v>2.8917999999999999</c:v>
                </c:pt>
                <c:pt idx="103">
                  <c:v>2.8896000000000002</c:v>
                </c:pt>
                <c:pt idx="104">
                  <c:v>2.8874</c:v>
                </c:pt>
                <c:pt idx="105">
                  <c:v>2.8852000000000002</c:v>
                </c:pt>
                <c:pt idx="106">
                  <c:v>2.883</c:v>
                </c:pt>
                <c:pt idx="107">
                  <c:v>2.8807999999999998</c:v>
                </c:pt>
                <c:pt idx="108">
                  <c:v>2.8784999999999998</c:v>
                </c:pt>
                <c:pt idx="109">
                  <c:v>2.8759999999999999</c:v>
                </c:pt>
                <c:pt idx="110">
                  <c:v>2.8736000000000002</c:v>
                </c:pt>
                <c:pt idx="111">
                  <c:v>2.8711000000000002</c:v>
                </c:pt>
                <c:pt idx="112">
                  <c:v>2.8687</c:v>
                </c:pt>
                <c:pt idx="113">
                  <c:v>2.8662000000000001</c:v>
                </c:pt>
                <c:pt idx="114">
                  <c:v>2.8637999999999999</c:v>
                </c:pt>
                <c:pt idx="115">
                  <c:v>2.8613</c:v>
                </c:pt>
                <c:pt idx="116">
                  <c:v>2.8589000000000002</c:v>
                </c:pt>
                <c:pt idx="117">
                  <c:v>2.8563999999999998</c:v>
                </c:pt>
                <c:pt idx="118">
                  <c:v>2.8538000000000001</c:v>
                </c:pt>
                <c:pt idx="119">
                  <c:v>2.8511000000000002</c:v>
                </c:pt>
                <c:pt idx="120">
                  <c:v>2.8483999999999998</c:v>
                </c:pt>
                <c:pt idx="121">
                  <c:v>2.8456999999999999</c:v>
                </c:pt>
                <c:pt idx="122">
                  <c:v>2.843</c:v>
                </c:pt>
                <c:pt idx="123">
                  <c:v>2.8403999999999998</c:v>
                </c:pt>
                <c:pt idx="124">
                  <c:v>2.8376999999999999</c:v>
                </c:pt>
                <c:pt idx="125">
                  <c:v>2.835</c:v>
                </c:pt>
                <c:pt idx="126">
                  <c:v>2.8323</c:v>
                </c:pt>
                <c:pt idx="127">
                  <c:v>2.8296000000000001</c:v>
                </c:pt>
                <c:pt idx="128">
                  <c:v>2.8267000000000002</c:v>
                </c:pt>
                <c:pt idx="129">
                  <c:v>2.8237000000000001</c:v>
                </c:pt>
                <c:pt idx="130">
                  <c:v>2.8208000000000002</c:v>
                </c:pt>
                <c:pt idx="131">
                  <c:v>2.8178000000000001</c:v>
                </c:pt>
                <c:pt idx="132">
                  <c:v>2.8149000000000002</c:v>
                </c:pt>
                <c:pt idx="133">
                  <c:v>2.8119000000000001</c:v>
                </c:pt>
                <c:pt idx="134">
                  <c:v>2.8090000000000002</c:v>
                </c:pt>
                <c:pt idx="135">
                  <c:v>2.8060999999999998</c:v>
                </c:pt>
                <c:pt idx="136">
                  <c:v>2.8031000000000001</c:v>
                </c:pt>
                <c:pt idx="137">
                  <c:v>2.8001999999999998</c:v>
                </c:pt>
                <c:pt idx="138">
                  <c:v>2.7970000000000002</c:v>
                </c:pt>
                <c:pt idx="139">
                  <c:v>2.7938000000000001</c:v>
                </c:pt>
                <c:pt idx="140">
                  <c:v>2.7906</c:v>
                </c:pt>
                <c:pt idx="141">
                  <c:v>2.7873999999999999</c:v>
                </c:pt>
                <c:pt idx="142">
                  <c:v>2.7841999999999998</c:v>
                </c:pt>
                <c:pt idx="143">
                  <c:v>2.7810000000000001</c:v>
                </c:pt>
                <c:pt idx="144">
                  <c:v>2.7778</c:v>
                </c:pt>
                <c:pt idx="145">
                  <c:v>2.7746</c:v>
                </c:pt>
                <c:pt idx="146">
                  <c:v>2.7713000000000001</c:v>
                </c:pt>
                <c:pt idx="147">
                  <c:v>2.7681</c:v>
                </c:pt>
                <c:pt idx="148">
                  <c:v>2.7646000000000002</c:v>
                </c:pt>
                <c:pt idx="149">
                  <c:v>2.7612000000000001</c:v>
                </c:pt>
                <c:pt idx="150">
                  <c:v>2.7576999999999998</c:v>
                </c:pt>
                <c:pt idx="151">
                  <c:v>2.7543000000000002</c:v>
                </c:pt>
                <c:pt idx="152">
                  <c:v>2.7507999999999999</c:v>
                </c:pt>
                <c:pt idx="153">
                  <c:v>2.7473000000000001</c:v>
                </c:pt>
                <c:pt idx="154">
                  <c:v>2.7439</c:v>
                </c:pt>
                <c:pt idx="155">
                  <c:v>2.7404000000000002</c:v>
                </c:pt>
                <c:pt idx="156">
                  <c:v>2.7368999999999999</c:v>
                </c:pt>
                <c:pt idx="157">
                  <c:v>2.7334000000000001</c:v>
                </c:pt>
                <c:pt idx="158">
                  <c:v>2.7296999999999998</c:v>
                </c:pt>
                <c:pt idx="159">
                  <c:v>2.7259000000000002</c:v>
                </c:pt>
                <c:pt idx="160">
                  <c:v>2.7222</c:v>
                </c:pt>
                <c:pt idx="161">
                  <c:v>2.7185000000000001</c:v>
                </c:pt>
                <c:pt idx="162">
                  <c:v>2.7147999999999999</c:v>
                </c:pt>
                <c:pt idx="163">
                  <c:v>2.7109999999999999</c:v>
                </c:pt>
                <c:pt idx="164">
                  <c:v>2.7073</c:v>
                </c:pt>
                <c:pt idx="165">
                  <c:v>2.7035999999999998</c:v>
                </c:pt>
                <c:pt idx="166">
                  <c:v>2.6999</c:v>
                </c:pt>
                <c:pt idx="167">
                  <c:v>2.6960000000000002</c:v>
                </c:pt>
                <c:pt idx="168">
                  <c:v>2.6920000000000002</c:v>
                </c:pt>
                <c:pt idx="169">
                  <c:v>2.6880000000000002</c:v>
                </c:pt>
                <c:pt idx="170">
                  <c:v>2.6840000000000002</c:v>
                </c:pt>
                <c:pt idx="171">
                  <c:v>2.68</c:v>
                </c:pt>
                <c:pt idx="172">
                  <c:v>2.6760000000000002</c:v>
                </c:pt>
                <c:pt idx="173">
                  <c:v>2.6720999999999999</c:v>
                </c:pt>
                <c:pt idx="174">
                  <c:v>2.6680999999999999</c:v>
                </c:pt>
                <c:pt idx="175">
                  <c:v>2.6640999999999999</c:v>
                </c:pt>
                <c:pt idx="176">
                  <c:v>2.6600999999999999</c:v>
                </c:pt>
                <c:pt idx="177">
                  <c:v>2.6558999999999999</c:v>
                </c:pt>
                <c:pt idx="178">
                  <c:v>2.6516999999999999</c:v>
                </c:pt>
                <c:pt idx="179">
                  <c:v>2.6474000000000002</c:v>
                </c:pt>
                <c:pt idx="180">
                  <c:v>2.6431</c:v>
                </c:pt>
                <c:pt idx="181">
                  <c:v>2.6389</c:v>
                </c:pt>
                <c:pt idx="182">
                  <c:v>2.6345999999999998</c:v>
                </c:pt>
                <c:pt idx="183">
                  <c:v>2.6303999999999998</c:v>
                </c:pt>
                <c:pt idx="184">
                  <c:v>2.6261000000000001</c:v>
                </c:pt>
                <c:pt idx="185">
                  <c:v>2.6219000000000001</c:v>
                </c:pt>
                <c:pt idx="186">
                  <c:v>2.6175999999999999</c:v>
                </c:pt>
                <c:pt idx="187">
                  <c:v>2.6131000000000002</c:v>
                </c:pt>
                <c:pt idx="188">
                  <c:v>2.6086</c:v>
                </c:pt>
                <c:pt idx="189">
                  <c:v>2.6040999999999999</c:v>
                </c:pt>
                <c:pt idx="190">
                  <c:v>2.5996000000000001</c:v>
                </c:pt>
                <c:pt idx="191">
                  <c:v>2.5951</c:v>
                </c:pt>
                <c:pt idx="192">
                  <c:v>2.5905999999999998</c:v>
                </c:pt>
                <c:pt idx="193">
                  <c:v>2.5861000000000001</c:v>
                </c:pt>
                <c:pt idx="194">
                  <c:v>2.5815000000000001</c:v>
                </c:pt>
                <c:pt idx="195">
                  <c:v>2.577</c:v>
                </c:pt>
                <c:pt idx="196">
                  <c:v>2.5724999999999998</c:v>
                </c:pt>
                <c:pt idx="197">
                  <c:v>2.5676999999999999</c:v>
                </c:pt>
                <c:pt idx="198">
                  <c:v>2.5630000000000002</c:v>
                </c:pt>
                <c:pt idx="199">
                  <c:v>2.5581999999999998</c:v>
                </c:pt>
                <c:pt idx="200">
                  <c:v>2.5533999999999999</c:v>
                </c:pt>
                <c:pt idx="201" formatCode="General">
                  <c:v>2.5487000000000002</c:v>
                </c:pt>
                <c:pt idx="202" formatCode="General">
                  <c:v>2.5438999999999998</c:v>
                </c:pt>
                <c:pt idx="203" formatCode="General">
                  <c:v>2.5390999999999999</c:v>
                </c:pt>
                <c:pt idx="204" formatCode="General">
                  <c:v>2.5344000000000002</c:v>
                </c:pt>
                <c:pt idx="205" formatCode="General">
                  <c:v>2.5295999999999998</c:v>
                </c:pt>
                <c:pt idx="206" formatCode="General">
                  <c:v>2.5247999999999999</c:v>
                </c:pt>
                <c:pt idx="207" formatCode="General">
                  <c:v>2.5198</c:v>
                </c:pt>
                <c:pt idx="208" formatCode="General">
                  <c:v>2.5148000000000001</c:v>
                </c:pt>
                <c:pt idx="209" formatCode="General">
                  <c:v>2.5097999999999998</c:v>
                </c:pt>
                <c:pt idx="210" formatCode="General">
                  <c:v>2.5047999999999999</c:v>
                </c:pt>
                <c:pt idx="211" formatCode="General">
                  <c:v>2.4998</c:v>
                </c:pt>
                <c:pt idx="212" formatCode="General">
                  <c:v>2.4948000000000001</c:v>
                </c:pt>
                <c:pt idx="213" formatCode="General">
                  <c:v>2.4897999999999998</c:v>
                </c:pt>
                <c:pt idx="214" formatCode="General">
                  <c:v>2.4847999999999999</c:v>
                </c:pt>
                <c:pt idx="215" formatCode="General">
                  <c:v>2.4798</c:v>
                </c:pt>
                <c:pt idx="216" formatCode="General">
                  <c:v>2.4746999999999999</c:v>
                </c:pt>
                <c:pt idx="217" formatCode="General">
                  <c:v>2.4695</c:v>
                </c:pt>
                <c:pt idx="218" formatCode="General">
                  <c:v>2.4643000000000002</c:v>
                </c:pt>
                <c:pt idx="219" formatCode="General">
                  <c:v>2.4590999999999998</c:v>
                </c:pt>
                <c:pt idx="220" formatCode="General">
                  <c:v>2.4539</c:v>
                </c:pt>
                <c:pt idx="221" formatCode="General">
                  <c:v>2.4487000000000001</c:v>
                </c:pt>
                <c:pt idx="222" formatCode="General">
                  <c:v>2.4434999999999998</c:v>
                </c:pt>
                <c:pt idx="223" formatCode="General">
                  <c:v>2.4382999999999999</c:v>
                </c:pt>
                <c:pt idx="224" formatCode="General">
                  <c:v>2.4331</c:v>
                </c:pt>
                <c:pt idx="225" formatCode="General">
                  <c:v>2.4279000000000002</c:v>
                </c:pt>
                <c:pt idx="226" formatCode="General">
                  <c:v>2.4224999999999999</c:v>
                </c:pt>
                <c:pt idx="227" formatCode="General">
                  <c:v>2.4169999999999998</c:v>
                </c:pt>
                <c:pt idx="228" formatCode="General">
                  <c:v>2.4115000000000002</c:v>
                </c:pt>
                <c:pt idx="229" formatCode="General">
                  <c:v>2.4060999999999999</c:v>
                </c:pt>
                <c:pt idx="230" formatCode="General">
                  <c:v>2.4005999999999998</c:v>
                </c:pt>
                <c:pt idx="231" formatCode="General">
                  <c:v>2.3950999999999998</c:v>
                </c:pt>
                <c:pt idx="232" formatCode="General">
                  <c:v>2.3896999999999999</c:v>
                </c:pt>
                <c:pt idx="233" formatCode="General">
                  <c:v>2.3841999999999999</c:v>
                </c:pt>
                <c:pt idx="234" formatCode="General">
                  <c:v>2.3786999999999998</c:v>
                </c:pt>
                <c:pt idx="235" formatCode="General">
                  <c:v>2.3733</c:v>
                </c:pt>
                <c:pt idx="236" formatCode="General">
                  <c:v>2.3664000000000001</c:v>
                </c:pt>
                <c:pt idx="237" formatCode="General">
                  <c:v>2.3595000000000002</c:v>
                </c:pt>
                <c:pt idx="238" formatCode="General">
                  <c:v>2.3527</c:v>
                </c:pt>
                <c:pt idx="239" formatCode="General">
                  <c:v>2.3458000000000001</c:v>
                </c:pt>
                <c:pt idx="240" formatCode="General">
                  <c:v>2.3389000000000002</c:v>
                </c:pt>
                <c:pt idx="241" formatCode="General">
                  <c:v>2.3319999999999999</c:v>
                </c:pt>
                <c:pt idx="242" formatCode="General">
                  <c:v>2.3252000000000002</c:v>
                </c:pt>
                <c:pt idx="243" formatCode="General">
                  <c:v>2.3182999999999998</c:v>
                </c:pt>
                <c:pt idx="244" formatCode="General">
                  <c:v>2.3113999999999999</c:v>
                </c:pt>
                <c:pt idx="245" formatCode="General">
                  <c:v>2.3047</c:v>
                </c:pt>
                <c:pt idx="246" formatCode="General">
                  <c:v>2.3003</c:v>
                </c:pt>
                <c:pt idx="247" formatCode="General">
                  <c:v>2.2959000000000001</c:v>
                </c:pt>
                <c:pt idx="248" formatCode="General">
                  <c:v>2.2915999999999999</c:v>
                </c:pt>
                <c:pt idx="249" formatCode="General">
                  <c:v>2.2871999999999999</c:v>
                </c:pt>
                <c:pt idx="250" formatCode="General">
                  <c:v>2.2827999999999999</c:v>
                </c:pt>
                <c:pt idx="251" formatCode="General">
                  <c:v>2.2785000000000002</c:v>
                </c:pt>
                <c:pt idx="252" formatCode="General">
                  <c:v>2.2740999999999998</c:v>
                </c:pt>
                <c:pt idx="253" formatCode="General">
                  <c:v>2.2696999999999998</c:v>
                </c:pt>
                <c:pt idx="254" formatCode="General">
                  <c:v>2.2652999999999999</c:v>
                </c:pt>
                <c:pt idx="255" formatCode="General">
                  <c:v>2.2608999999999999</c:v>
                </c:pt>
                <c:pt idx="256" formatCode="General">
                  <c:v>2.2559999999999998</c:v>
                </c:pt>
                <c:pt idx="257" formatCode="General">
                  <c:v>2.2511999999999999</c:v>
                </c:pt>
                <c:pt idx="258" formatCode="General">
                  <c:v>2.2463000000000002</c:v>
                </c:pt>
                <c:pt idx="259" formatCode="General">
                  <c:v>2.2414000000000001</c:v>
                </c:pt>
                <c:pt idx="260" formatCode="General">
                  <c:v>2.2366000000000001</c:v>
                </c:pt>
                <c:pt idx="261" formatCode="General">
                  <c:v>2.2317</c:v>
                </c:pt>
                <c:pt idx="262" formatCode="General">
                  <c:v>2.2267999999999999</c:v>
                </c:pt>
                <c:pt idx="263" formatCode="General">
                  <c:v>2.222</c:v>
                </c:pt>
                <c:pt idx="264" formatCode="General">
                  <c:v>2.2170999999999998</c:v>
                </c:pt>
                <c:pt idx="265" formatCode="General">
                  <c:v>2.2118000000000002</c:v>
                </c:pt>
                <c:pt idx="266" formatCode="General">
                  <c:v>2.2044000000000001</c:v>
                </c:pt>
                <c:pt idx="267" formatCode="General">
                  <c:v>2.1970000000000001</c:v>
                </c:pt>
                <c:pt idx="268" formatCode="General">
                  <c:v>2.1896</c:v>
                </c:pt>
                <c:pt idx="269" formatCode="General">
                  <c:v>2.1821999999999999</c:v>
                </c:pt>
                <c:pt idx="270" formatCode="General">
                  <c:v>2.1747999999999998</c:v>
                </c:pt>
                <c:pt idx="271" formatCode="General">
                  <c:v>2.1674000000000002</c:v>
                </c:pt>
                <c:pt idx="272" formatCode="General">
                  <c:v>2.16</c:v>
                </c:pt>
                <c:pt idx="273" formatCode="General">
                  <c:v>2.1526000000000001</c:v>
                </c:pt>
                <c:pt idx="274" formatCode="General">
                  <c:v>2.1452</c:v>
                </c:pt>
                <c:pt idx="275" formatCode="General">
                  <c:v>2.1377999999999999</c:v>
                </c:pt>
                <c:pt idx="276" formatCode="General">
                  <c:v>2.1301999999999999</c:v>
                </c:pt>
                <c:pt idx="277" formatCode="General">
                  <c:v>2.1225000000000001</c:v>
                </c:pt>
                <c:pt idx="278" formatCode="General">
                  <c:v>2.1149</c:v>
                </c:pt>
                <c:pt idx="279" formatCode="General">
                  <c:v>2.1072000000000002</c:v>
                </c:pt>
                <c:pt idx="280" formatCode="General">
                  <c:v>2.0996000000000001</c:v>
                </c:pt>
                <c:pt idx="281" formatCode="General">
                  <c:v>2.0920000000000001</c:v>
                </c:pt>
                <c:pt idx="282" formatCode="General">
                  <c:v>2.0842999999999998</c:v>
                </c:pt>
                <c:pt idx="283" formatCode="General">
                  <c:v>2.0767000000000002</c:v>
                </c:pt>
                <c:pt idx="284" formatCode="General">
                  <c:v>2.0691000000000002</c:v>
                </c:pt>
                <c:pt idx="285" formatCode="General">
                  <c:v>2.0615999999999999</c:v>
                </c:pt>
                <c:pt idx="286" formatCode="General">
                  <c:v>2.0547</c:v>
                </c:pt>
                <c:pt idx="287" formatCode="General">
                  <c:v>2.0478000000000001</c:v>
                </c:pt>
                <c:pt idx="288" formatCode="General">
                  <c:v>2.0409000000000002</c:v>
                </c:pt>
                <c:pt idx="289" formatCode="General">
                  <c:v>2.0339999999999998</c:v>
                </c:pt>
                <c:pt idx="290" formatCode="General">
                  <c:v>2.0270000000000001</c:v>
                </c:pt>
                <c:pt idx="291" formatCode="General">
                  <c:v>2.0200999999999998</c:v>
                </c:pt>
                <c:pt idx="292" formatCode="General">
                  <c:v>2.0131999999999999</c:v>
                </c:pt>
                <c:pt idx="293" formatCode="General">
                  <c:v>2.0063</c:v>
                </c:pt>
                <c:pt idx="294" formatCode="General">
                  <c:v>1.9994000000000001</c:v>
                </c:pt>
                <c:pt idx="295" formatCode="General">
                  <c:v>1.9934000000000001</c:v>
                </c:pt>
                <c:pt idx="296" formatCode="General">
                  <c:v>1.9891000000000001</c:v>
                </c:pt>
                <c:pt idx="297" formatCode="General">
                  <c:v>1.9847999999999999</c:v>
                </c:pt>
                <c:pt idx="298" formatCode="General">
                  <c:v>1.9804999999999999</c:v>
                </c:pt>
                <c:pt idx="299" formatCode="General">
                  <c:v>1.9762999999999999</c:v>
                </c:pt>
                <c:pt idx="300" formatCode="General">
                  <c:v>1.972</c:v>
                </c:pt>
                <c:pt idx="301" formatCode="General">
                  <c:v>1.9677</c:v>
                </c:pt>
                <c:pt idx="302" formatCode="General">
                  <c:v>1.9635</c:v>
                </c:pt>
                <c:pt idx="303" formatCode="General">
                  <c:v>1.9592000000000001</c:v>
                </c:pt>
                <c:pt idx="304" formatCode="General">
                  <c:v>1.9549000000000001</c:v>
                </c:pt>
                <c:pt idx="305" formatCode="General">
                  <c:v>1.9504999999999999</c:v>
                </c:pt>
                <c:pt idx="306" formatCode="General">
                  <c:v>1.946</c:v>
                </c:pt>
                <c:pt idx="307" formatCode="General">
                  <c:v>1.9415</c:v>
                </c:pt>
                <c:pt idx="308" formatCode="General">
                  <c:v>1.9369000000000001</c:v>
                </c:pt>
                <c:pt idx="309" formatCode="General">
                  <c:v>1.9323999999999999</c:v>
                </c:pt>
                <c:pt idx="310" formatCode="General">
                  <c:v>1.9278999999999999</c:v>
                </c:pt>
                <c:pt idx="311" formatCode="General">
                  <c:v>1.9233</c:v>
                </c:pt>
                <c:pt idx="312" formatCode="General">
                  <c:v>1.9188000000000001</c:v>
                </c:pt>
                <c:pt idx="313" formatCode="General">
                  <c:v>1.9141999999999999</c:v>
                </c:pt>
                <c:pt idx="314" formatCode="General">
                  <c:v>1.9097</c:v>
                </c:pt>
                <c:pt idx="315" formatCode="General">
                  <c:v>1.9036999999999999</c:v>
                </c:pt>
                <c:pt idx="316" formatCode="General">
                  <c:v>1.8958999999999999</c:v>
                </c:pt>
                <c:pt idx="317" formatCode="General">
                  <c:v>1.8880999999999999</c:v>
                </c:pt>
                <c:pt idx="318" formatCode="General">
                  <c:v>1.8803000000000001</c:v>
                </c:pt>
                <c:pt idx="319" formatCode="General">
                  <c:v>1.8726</c:v>
                </c:pt>
                <c:pt idx="320" formatCode="General">
                  <c:v>1.8648</c:v>
                </c:pt>
                <c:pt idx="321" formatCode="General">
                  <c:v>1.857</c:v>
                </c:pt>
                <c:pt idx="322" formatCode="General">
                  <c:v>1.8492</c:v>
                </c:pt>
                <c:pt idx="323" formatCode="General">
                  <c:v>1.8413999999999999</c:v>
                </c:pt>
                <c:pt idx="324" formatCode="General">
                  <c:v>1.8337000000000001</c:v>
                </c:pt>
                <c:pt idx="325" formatCode="General">
                  <c:v>1.8268</c:v>
                </c:pt>
                <c:pt idx="326" formatCode="General">
                  <c:v>1.8207</c:v>
                </c:pt>
                <c:pt idx="327" formatCode="General">
                  <c:v>1.8146</c:v>
                </c:pt>
                <c:pt idx="328" formatCode="General">
                  <c:v>1.8085</c:v>
                </c:pt>
                <c:pt idx="329" formatCode="General">
                  <c:v>1.8024</c:v>
                </c:pt>
                <c:pt idx="330" formatCode="General">
                  <c:v>1.7963</c:v>
                </c:pt>
                <c:pt idx="331" formatCode="General">
                  <c:v>1.7902</c:v>
                </c:pt>
                <c:pt idx="332" formatCode="General">
                  <c:v>1.7841</c:v>
                </c:pt>
                <c:pt idx="333" formatCode="General">
                  <c:v>1.7781</c:v>
                </c:pt>
                <c:pt idx="334" formatCode="General">
                  <c:v>1.772</c:v>
                </c:pt>
                <c:pt idx="335" formatCode="General">
                  <c:v>1.7664</c:v>
                </c:pt>
                <c:pt idx="336" formatCode="General">
                  <c:v>1.7613000000000001</c:v>
                </c:pt>
                <c:pt idx="337" formatCode="General">
                  <c:v>1.7561</c:v>
                </c:pt>
                <c:pt idx="338" formatCode="General">
                  <c:v>1.7509999999999999</c:v>
                </c:pt>
                <c:pt idx="339" formatCode="General">
                  <c:v>1.7458</c:v>
                </c:pt>
                <c:pt idx="340" formatCode="General">
                  <c:v>1.7406999999999999</c:v>
                </c:pt>
                <c:pt idx="341" formatCode="General">
                  <c:v>1.7355</c:v>
                </c:pt>
                <c:pt idx="342" formatCode="General">
                  <c:v>1.7303999999999999</c:v>
                </c:pt>
                <c:pt idx="343" formatCode="General">
                  <c:v>1.7252000000000001</c:v>
                </c:pt>
                <c:pt idx="344" formatCode="General">
                  <c:v>1.7201</c:v>
                </c:pt>
                <c:pt idx="345" formatCode="General">
                  <c:v>1.714</c:v>
                </c:pt>
                <c:pt idx="346" formatCode="General">
                  <c:v>1.7073</c:v>
                </c:pt>
                <c:pt idx="347" formatCode="General">
                  <c:v>1.7005999999999999</c:v>
                </c:pt>
                <c:pt idx="348" formatCode="General">
                  <c:v>1.6939</c:v>
                </c:pt>
                <c:pt idx="349" formatCode="General">
                  <c:v>1.6872</c:v>
                </c:pt>
                <c:pt idx="350" formatCode="General">
                  <c:v>1.6805000000000001</c:v>
                </c:pt>
                <c:pt idx="351" formatCode="General">
                  <c:v>1.6738999999999999</c:v>
                </c:pt>
                <c:pt idx="352" formatCode="General">
                  <c:v>1.6672</c:v>
                </c:pt>
                <c:pt idx="353" formatCode="General">
                  <c:v>1.6605000000000001</c:v>
                </c:pt>
                <c:pt idx="354" formatCode="General">
                  <c:v>1.6537999999999999</c:v>
                </c:pt>
                <c:pt idx="355" formatCode="General">
                  <c:v>1.6468</c:v>
                </c:pt>
                <c:pt idx="356" formatCode="General">
                  <c:v>1.6397999999999999</c:v>
                </c:pt>
                <c:pt idx="357" formatCode="General">
                  <c:v>1.6327</c:v>
                </c:pt>
                <c:pt idx="358" formatCode="General">
                  <c:v>1.6255999999999999</c:v>
                </c:pt>
                <c:pt idx="359" formatCode="General">
                  <c:v>1.6185</c:v>
                </c:pt>
                <c:pt idx="360" formatCode="General">
                  <c:v>1.6114999999999999</c:v>
                </c:pt>
                <c:pt idx="361" formatCode="General">
                  <c:v>1.6044</c:v>
                </c:pt>
                <c:pt idx="362" formatCode="General">
                  <c:v>1.5972999999999999</c:v>
                </c:pt>
                <c:pt idx="363" formatCode="General">
                  <c:v>1.5903</c:v>
                </c:pt>
                <c:pt idx="364" formatCode="General">
                  <c:v>1.5831999999999999</c:v>
                </c:pt>
                <c:pt idx="365" formatCode="General">
                  <c:v>1.5768</c:v>
                </c:pt>
                <c:pt idx="366" formatCode="General">
                  <c:v>1.5706</c:v>
                </c:pt>
                <c:pt idx="367" formatCode="General">
                  <c:v>1.5644</c:v>
                </c:pt>
                <c:pt idx="368" formatCode="General">
                  <c:v>1.5582</c:v>
                </c:pt>
                <c:pt idx="369" formatCode="General">
                  <c:v>1.552</c:v>
                </c:pt>
                <c:pt idx="370" formatCode="General">
                  <c:v>1.5459000000000001</c:v>
                </c:pt>
                <c:pt idx="371" formatCode="General">
                  <c:v>1.5397000000000001</c:v>
                </c:pt>
                <c:pt idx="372" formatCode="General">
                  <c:v>1.5335000000000001</c:v>
                </c:pt>
                <c:pt idx="373" formatCode="General">
                  <c:v>1.5273000000000001</c:v>
                </c:pt>
                <c:pt idx="374" formatCode="General">
                  <c:v>1.5210999999999999</c:v>
                </c:pt>
                <c:pt idx="375" formatCode="General">
                  <c:v>1.5163</c:v>
                </c:pt>
                <c:pt idx="376" formatCode="General">
                  <c:v>1.5118</c:v>
                </c:pt>
                <c:pt idx="377" formatCode="General">
                  <c:v>1.5074000000000001</c:v>
                </c:pt>
                <c:pt idx="378" formatCode="General">
                  <c:v>1.5028999999999999</c:v>
                </c:pt>
                <c:pt idx="379" formatCode="General">
                  <c:v>1.4984</c:v>
                </c:pt>
                <c:pt idx="380" formatCode="General">
                  <c:v>1.4939</c:v>
                </c:pt>
                <c:pt idx="381" formatCode="General">
                  <c:v>1.4894000000000001</c:v>
                </c:pt>
                <c:pt idx="382" formatCode="General">
                  <c:v>1.4850000000000001</c:v>
                </c:pt>
                <c:pt idx="383" formatCode="General">
                  <c:v>1.4804999999999999</c:v>
                </c:pt>
                <c:pt idx="384" formatCode="General">
                  <c:v>1.476</c:v>
                </c:pt>
                <c:pt idx="385" formatCode="General">
                  <c:v>1.4712000000000001</c:v>
                </c:pt>
                <c:pt idx="386" formatCode="General">
                  <c:v>1.4662999999999999</c:v>
                </c:pt>
                <c:pt idx="387" formatCode="General">
                  <c:v>1.4615</c:v>
                </c:pt>
                <c:pt idx="388" formatCode="General">
                  <c:v>1.4565999999999999</c:v>
                </c:pt>
                <c:pt idx="389" formatCode="General">
                  <c:v>1.4517</c:v>
                </c:pt>
                <c:pt idx="390" formatCode="General">
                  <c:v>1.4469000000000001</c:v>
                </c:pt>
                <c:pt idx="391" formatCode="General">
                  <c:v>1.4419999999999999</c:v>
                </c:pt>
                <c:pt idx="392" formatCode="General">
                  <c:v>1.4371</c:v>
                </c:pt>
                <c:pt idx="393" formatCode="General">
                  <c:v>1.4322999999999999</c:v>
                </c:pt>
                <c:pt idx="394" formatCode="General">
                  <c:v>1.4274</c:v>
                </c:pt>
                <c:pt idx="395" formatCode="General">
                  <c:v>1.4187000000000001</c:v>
                </c:pt>
                <c:pt idx="396" formatCode="General">
                  <c:v>1.4097</c:v>
                </c:pt>
                <c:pt idx="397" formatCode="General">
                  <c:v>1.4007000000000001</c:v>
                </c:pt>
                <c:pt idx="398" formatCode="General">
                  <c:v>1.3915999999999999</c:v>
                </c:pt>
                <c:pt idx="399" formatCode="General">
                  <c:v>1.3826000000000001</c:v>
                </c:pt>
                <c:pt idx="400" formatCode="General">
                  <c:v>1.3735999999999999</c:v>
                </c:pt>
                <c:pt idx="401" formatCode="General">
                  <c:v>1.3645</c:v>
                </c:pt>
                <c:pt idx="402" formatCode="General">
                  <c:v>1.3554999999999999</c:v>
                </c:pt>
                <c:pt idx="403" formatCode="General">
                  <c:v>1.3465</c:v>
                </c:pt>
                <c:pt idx="404" formatCode="General">
                  <c:v>1.3373999999999999</c:v>
                </c:pt>
                <c:pt idx="405" formatCode="General">
                  <c:v>1.3298000000000001</c:v>
                </c:pt>
                <c:pt idx="406" formatCode="General">
                  <c:v>1.3221000000000001</c:v>
                </c:pt>
                <c:pt idx="407" formatCode="General">
                  <c:v>1.3145</c:v>
                </c:pt>
                <c:pt idx="408" formatCode="General">
                  <c:v>1.3069</c:v>
                </c:pt>
                <c:pt idx="409" formatCode="General">
                  <c:v>1.2991999999999999</c:v>
                </c:pt>
                <c:pt idx="410" formatCode="General">
                  <c:v>1.2916000000000001</c:v>
                </c:pt>
                <c:pt idx="411" formatCode="General">
                  <c:v>1.284</c:v>
                </c:pt>
                <c:pt idx="412" formatCode="General">
                  <c:v>1.2763</c:v>
                </c:pt>
                <c:pt idx="413" formatCode="General">
                  <c:v>1.2686999999999999</c:v>
                </c:pt>
                <c:pt idx="414" formatCode="General">
                  <c:v>1.2609999999999999</c:v>
                </c:pt>
                <c:pt idx="415" formatCode="General">
                  <c:v>1.2524</c:v>
                </c:pt>
                <c:pt idx="416" formatCode="General">
                  <c:v>1.2438</c:v>
                </c:pt>
                <c:pt idx="417" formatCode="General">
                  <c:v>1.2352000000000001</c:v>
                </c:pt>
                <c:pt idx="418" formatCode="General">
                  <c:v>1.2265999999999999</c:v>
                </c:pt>
                <c:pt idx="419" formatCode="General">
                  <c:v>1.218</c:v>
                </c:pt>
                <c:pt idx="420" formatCode="General">
                  <c:v>1.2093</c:v>
                </c:pt>
                <c:pt idx="421" formatCode="General">
                  <c:v>1.2007000000000001</c:v>
                </c:pt>
                <c:pt idx="422" formatCode="General">
                  <c:v>1.1920999999999999</c:v>
                </c:pt>
                <c:pt idx="423" formatCode="General">
                  <c:v>1.1835</c:v>
                </c:pt>
                <c:pt idx="424" formatCode="General">
                  <c:v>1.175</c:v>
                </c:pt>
                <c:pt idx="425" formatCode="General">
                  <c:v>1.167</c:v>
                </c:pt>
                <c:pt idx="426" formatCode="General">
                  <c:v>1.159</c:v>
                </c:pt>
                <c:pt idx="427" formatCode="General">
                  <c:v>1.1511</c:v>
                </c:pt>
                <c:pt idx="428" formatCode="General">
                  <c:v>1.1431</c:v>
                </c:pt>
                <c:pt idx="429" formatCode="General">
                  <c:v>1.1351</c:v>
                </c:pt>
                <c:pt idx="430" formatCode="General">
                  <c:v>1.1272</c:v>
                </c:pt>
                <c:pt idx="431" formatCode="General">
                  <c:v>1.1192</c:v>
                </c:pt>
                <c:pt idx="432" formatCode="General">
                  <c:v>1.1112</c:v>
                </c:pt>
                <c:pt idx="433" formatCode="General">
                  <c:v>1.1032999999999999</c:v>
                </c:pt>
                <c:pt idx="434" formatCode="General">
                  <c:v>1.0952</c:v>
                </c:pt>
                <c:pt idx="435" formatCode="General">
                  <c:v>1.0863</c:v>
                </c:pt>
                <c:pt idx="436" formatCode="General">
                  <c:v>1.0774999999999999</c:v>
                </c:pt>
                <c:pt idx="437" formatCode="General">
                  <c:v>1.0686</c:v>
                </c:pt>
                <c:pt idx="438" formatCode="General">
                  <c:v>1.0597000000000001</c:v>
                </c:pt>
                <c:pt idx="439" formatCode="General">
                  <c:v>1.0508999999999999</c:v>
                </c:pt>
                <c:pt idx="440" formatCode="General">
                  <c:v>1.042</c:v>
                </c:pt>
                <c:pt idx="441" formatCode="General">
                  <c:v>1.0330999999999999</c:v>
                </c:pt>
                <c:pt idx="442" formatCode="General">
                  <c:v>1.0243</c:v>
                </c:pt>
                <c:pt idx="443" formatCode="General">
                  <c:v>1.0154000000000001</c:v>
                </c:pt>
                <c:pt idx="444" formatCode="General">
                  <c:v>1.006</c:v>
                </c:pt>
                <c:pt idx="445" formatCode="General">
                  <c:v>0.99455000000000005</c:v>
                </c:pt>
                <c:pt idx="446" formatCode="General">
                  <c:v>0.98309999999999997</c:v>
                </c:pt>
                <c:pt idx="447" formatCode="General">
                  <c:v>0.97163999999999995</c:v>
                </c:pt>
                <c:pt idx="448" formatCode="General">
                  <c:v>0.96018999999999999</c:v>
                </c:pt>
                <c:pt idx="449" formatCode="General">
                  <c:v>0.94874000000000003</c:v>
                </c:pt>
                <c:pt idx="450" formatCode="General">
                  <c:v>0.93728999999999996</c:v>
                </c:pt>
                <c:pt idx="451" formatCode="General">
                  <c:v>0.92584</c:v>
                </c:pt>
                <c:pt idx="452" formatCode="General">
                  <c:v>0.91439000000000004</c:v>
                </c:pt>
                <c:pt idx="453" formatCode="General">
                  <c:v>0.90293999999999996</c:v>
                </c:pt>
                <c:pt idx="454" formatCode="General">
                  <c:v>0.89132999999999996</c:v>
                </c:pt>
                <c:pt idx="455" formatCode="General">
                  <c:v>0.87924999999999998</c:v>
                </c:pt>
                <c:pt idx="456" formatCode="General">
                  <c:v>0.86717999999999995</c:v>
                </c:pt>
                <c:pt idx="457" formatCode="General">
                  <c:v>0.85509999999999997</c:v>
                </c:pt>
                <c:pt idx="458" formatCode="General">
                  <c:v>0.84302999999999995</c:v>
                </c:pt>
                <c:pt idx="459" formatCode="General">
                  <c:v>0.83094999999999997</c:v>
                </c:pt>
                <c:pt idx="460" formatCode="General">
                  <c:v>0.81888000000000005</c:v>
                </c:pt>
                <c:pt idx="461" formatCode="General">
                  <c:v>0.80679999999999996</c:v>
                </c:pt>
                <c:pt idx="462" formatCode="General">
                  <c:v>0.79473000000000005</c:v>
                </c:pt>
                <c:pt idx="463" formatCode="General">
                  <c:v>0.78264999999999996</c:v>
                </c:pt>
                <c:pt idx="464" formatCode="General">
                  <c:v>0.76831000000000005</c:v>
                </c:pt>
                <c:pt idx="465" formatCode="General">
                  <c:v>0.74921000000000004</c:v>
                </c:pt>
                <c:pt idx="466" formatCode="General">
                  <c:v>0.73009999999999997</c:v>
                </c:pt>
                <c:pt idx="467" formatCode="General">
                  <c:v>0.71099000000000001</c:v>
                </c:pt>
                <c:pt idx="468" formatCode="General">
                  <c:v>0.69188000000000005</c:v>
                </c:pt>
                <c:pt idx="469" formatCode="General">
                  <c:v>0.67276999999999998</c:v>
                </c:pt>
                <c:pt idx="470" formatCode="General">
                  <c:v>0.65366000000000002</c:v>
                </c:pt>
                <c:pt idx="471" formatCode="General">
                  <c:v>0.63454999999999995</c:v>
                </c:pt>
                <c:pt idx="472" formatCode="General">
                  <c:v>0.61543999999999999</c:v>
                </c:pt>
                <c:pt idx="473" formatCode="General">
                  <c:v>0.59633000000000003</c:v>
                </c:pt>
                <c:pt idx="474" formatCode="General">
                  <c:v>0.58159000000000005</c:v>
                </c:pt>
                <c:pt idx="475" formatCode="General">
                  <c:v>0.57399999999999995</c:v>
                </c:pt>
                <c:pt idx="476" formatCode="General">
                  <c:v>0.56640999999999997</c:v>
                </c:pt>
                <c:pt idx="477" formatCode="General">
                  <c:v>0.55883000000000005</c:v>
                </c:pt>
                <c:pt idx="478" formatCode="General">
                  <c:v>0.55123999999999995</c:v>
                </c:pt>
                <c:pt idx="479" formatCode="General">
                  <c:v>0.54364999999999997</c:v>
                </c:pt>
                <c:pt idx="480" formatCode="General">
                  <c:v>0.53605999999999998</c:v>
                </c:pt>
                <c:pt idx="481" formatCode="General">
                  <c:v>0.52847</c:v>
                </c:pt>
                <c:pt idx="482" formatCode="General">
                  <c:v>0.52088000000000001</c:v>
                </c:pt>
                <c:pt idx="483" formatCode="General">
                  <c:v>0.51329000000000002</c:v>
                </c:pt>
                <c:pt idx="484" formatCode="General">
                  <c:v>0.50670000000000004</c:v>
                </c:pt>
                <c:pt idx="485" formatCode="General">
                  <c:v>0.50139</c:v>
                </c:pt>
                <c:pt idx="486" formatCode="General">
                  <c:v>0.49607000000000001</c:v>
                </c:pt>
                <c:pt idx="487" formatCode="General">
                  <c:v>0.49075999999999997</c:v>
                </c:pt>
                <c:pt idx="488" formatCode="General">
                  <c:v>0.48544999999999999</c:v>
                </c:pt>
                <c:pt idx="489" formatCode="General">
                  <c:v>0.48014000000000001</c:v>
                </c:pt>
                <c:pt idx="490" formatCode="General">
                  <c:v>0.47482000000000002</c:v>
                </c:pt>
                <c:pt idx="491" formatCode="General">
                  <c:v>0.46950999999999998</c:v>
                </c:pt>
                <c:pt idx="492" formatCode="General">
                  <c:v>0.4642</c:v>
                </c:pt>
                <c:pt idx="493" formatCode="General">
                  <c:v>0.45889000000000002</c:v>
                </c:pt>
                <c:pt idx="494" formatCode="General">
                  <c:v>0.45199</c:v>
                </c:pt>
                <c:pt idx="495" formatCode="General">
                  <c:v>0.44346999999999998</c:v>
                </c:pt>
                <c:pt idx="496" formatCode="General">
                  <c:v>0.43495</c:v>
                </c:pt>
                <c:pt idx="497" formatCode="General">
                  <c:v>0.42642999999999998</c:v>
                </c:pt>
                <c:pt idx="498" formatCode="General">
                  <c:v>0.41791</c:v>
                </c:pt>
                <c:pt idx="499" formatCode="General">
                  <c:v>0.40938999999999998</c:v>
                </c:pt>
                <c:pt idx="500" formatCode="General">
                  <c:v>0.40087</c:v>
                </c:pt>
                <c:pt idx="501" formatCode="General">
                  <c:v>0.39235999999999999</c:v>
                </c:pt>
                <c:pt idx="502" formatCode="General">
                  <c:v>0.38384000000000001</c:v>
                </c:pt>
                <c:pt idx="503" formatCode="General">
                  <c:v>0.37531999999999999</c:v>
                </c:pt>
                <c:pt idx="504" formatCode="General">
                  <c:v>0.36753000000000002</c:v>
                </c:pt>
                <c:pt idx="505" formatCode="General">
                  <c:v>0.36032999999999998</c:v>
                </c:pt>
                <c:pt idx="506" formatCode="General">
                  <c:v>0.35313</c:v>
                </c:pt>
                <c:pt idx="507" formatCode="General">
                  <c:v>0.34593000000000002</c:v>
                </c:pt>
                <c:pt idx="508" formatCode="General">
                  <c:v>0.33872999999999998</c:v>
                </c:pt>
                <c:pt idx="509" formatCode="General">
                  <c:v>0.33152999999999999</c:v>
                </c:pt>
                <c:pt idx="510" formatCode="General">
                  <c:v>0.32433000000000001</c:v>
                </c:pt>
                <c:pt idx="511" formatCode="General">
                  <c:v>0.31713999999999998</c:v>
                </c:pt>
                <c:pt idx="512" formatCode="General">
                  <c:v>0.30993999999999999</c:v>
                </c:pt>
                <c:pt idx="513" formatCode="General">
                  <c:v>0.30274000000000001</c:v>
                </c:pt>
                <c:pt idx="514" formatCode="General">
                  <c:v>0.29632999999999998</c:v>
                </c:pt>
                <c:pt idx="515" formatCode="General">
                  <c:v>0.29042000000000001</c:v>
                </c:pt>
                <c:pt idx="516" formatCode="General">
                  <c:v>0.28450999999999999</c:v>
                </c:pt>
                <c:pt idx="517" formatCode="General">
                  <c:v>0.27861000000000002</c:v>
                </c:pt>
                <c:pt idx="518" formatCode="General">
                  <c:v>0.2727</c:v>
                </c:pt>
                <c:pt idx="519" formatCode="General">
                  <c:v>0.26679999999999998</c:v>
                </c:pt>
                <c:pt idx="520" formatCode="General">
                  <c:v>0.26089000000000001</c:v>
                </c:pt>
                <c:pt idx="521" formatCode="General">
                  <c:v>0.25498999999999999</c:v>
                </c:pt>
                <c:pt idx="522" formatCode="General">
                  <c:v>0.24908</c:v>
                </c:pt>
                <c:pt idx="523" formatCode="General">
                  <c:v>0.24317</c:v>
                </c:pt>
                <c:pt idx="524" formatCode="General">
                  <c:v>0.23810000000000001</c:v>
                </c:pt>
                <c:pt idx="525" formatCode="General">
                  <c:v>0.23344999999999999</c:v>
                </c:pt>
                <c:pt idx="526" formatCode="General">
                  <c:v>0.22878999999999999</c:v>
                </c:pt>
                <c:pt idx="527" formatCode="General">
                  <c:v>0.22414000000000001</c:v>
                </c:pt>
                <c:pt idx="528" formatCode="General">
                  <c:v>0.21948000000000001</c:v>
                </c:pt>
                <c:pt idx="529" formatCode="General">
                  <c:v>0.21482999999999999</c:v>
                </c:pt>
                <c:pt idx="530" formatCode="General">
                  <c:v>0.21017</c:v>
                </c:pt>
                <c:pt idx="531" formatCode="General">
                  <c:v>0.20552000000000001</c:v>
                </c:pt>
                <c:pt idx="532" formatCode="General">
                  <c:v>0.20086000000000001</c:v>
                </c:pt>
                <c:pt idx="533" formatCode="General">
                  <c:v>0.19621</c:v>
                </c:pt>
                <c:pt idx="534" formatCode="General">
                  <c:v>0.19227</c:v>
                </c:pt>
                <c:pt idx="535" formatCode="General">
                  <c:v>0.18862000000000001</c:v>
                </c:pt>
                <c:pt idx="536" formatCode="General">
                  <c:v>0.18496000000000001</c:v>
                </c:pt>
                <c:pt idx="537" formatCode="General">
                  <c:v>0.18129999999999999</c:v>
                </c:pt>
                <c:pt idx="538" formatCode="General">
                  <c:v>0.17765</c:v>
                </c:pt>
                <c:pt idx="539" formatCode="General">
                  <c:v>0.17399000000000001</c:v>
                </c:pt>
                <c:pt idx="540" formatCode="General">
                  <c:v>0.17033000000000001</c:v>
                </c:pt>
                <c:pt idx="541" formatCode="General">
                  <c:v>0.16667999999999999</c:v>
                </c:pt>
                <c:pt idx="542" formatCode="General">
                  <c:v>0.16302</c:v>
                </c:pt>
                <c:pt idx="543" formatCode="General">
                  <c:v>0.15936</c:v>
                </c:pt>
                <c:pt idx="544" formatCode="General">
                  <c:v>0.15661</c:v>
                </c:pt>
                <c:pt idx="545" formatCode="General">
                  <c:v>0.15409999999999999</c:v>
                </c:pt>
                <c:pt idx="546" formatCode="General">
                  <c:v>0.15159</c:v>
                </c:pt>
                <c:pt idx="547" formatCode="General">
                  <c:v>0.14909</c:v>
                </c:pt>
                <c:pt idx="548" formatCode="General">
                  <c:v>0.14657999999999999</c:v>
                </c:pt>
                <c:pt idx="549" formatCode="General">
                  <c:v>0.14407</c:v>
                </c:pt>
                <c:pt idx="550" formatCode="General">
                  <c:v>0.14155999999999999</c:v>
                </c:pt>
                <c:pt idx="551" formatCode="General">
                  <c:v>0.13905999999999999</c:v>
                </c:pt>
                <c:pt idx="552" formatCode="General">
                  <c:v>0.13655</c:v>
                </c:pt>
                <c:pt idx="553" formatCode="General">
                  <c:v>0.13403999999999999</c:v>
                </c:pt>
                <c:pt idx="554" formatCode="General">
                  <c:v>0.13186</c:v>
                </c:pt>
                <c:pt idx="555" formatCode="General">
                  <c:v>0.12973000000000001</c:v>
                </c:pt>
                <c:pt idx="556" formatCode="General">
                  <c:v>0.12759999999999999</c:v>
                </c:pt>
                <c:pt idx="557" formatCode="General">
                  <c:v>0.12548000000000001</c:v>
                </c:pt>
                <c:pt idx="558" formatCode="General">
                  <c:v>0.12335</c:v>
                </c:pt>
                <c:pt idx="559" formatCode="General">
                  <c:v>0.12121999999999999</c:v>
                </c:pt>
                <c:pt idx="560" formatCode="General">
                  <c:v>0.1191</c:v>
                </c:pt>
                <c:pt idx="561" formatCode="General">
                  <c:v>0.11697</c:v>
                </c:pt>
                <c:pt idx="562" formatCode="General">
                  <c:v>0.11484</c:v>
                </c:pt>
                <c:pt idx="563" formatCode="General">
                  <c:v>0.11272</c:v>
                </c:pt>
                <c:pt idx="564" formatCode="General">
                  <c:v>0.11139</c:v>
                </c:pt>
                <c:pt idx="565" formatCode="General">
                  <c:v>0.11015999999999999</c:v>
                </c:pt>
                <c:pt idx="566" formatCode="General">
                  <c:v>0.10892</c:v>
                </c:pt>
                <c:pt idx="567" formatCode="General">
                  <c:v>0.10768999999999999</c:v>
                </c:pt>
                <c:pt idx="568" formatCode="General">
                  <c:v>0.10645</c:v>
                </c:pt>
                <c:pt idx="569" formatCode="General">
                  <c:v>0.10521999999999999</c:v>
                </c:pt>
                <c:pt idx="570" formatCode="General">
                  <c:v>0.10399</c:v>
                </c:pt>
                <c:pt idx="571" formatCode="General">
                  <c:v>0.10274999999999999</c:v>
                </c:pt>
                <c:pt idx="572" formatCode="General">
                  <c:v>0.10152</c:v>
                </c:pt>
                <c:pt idx="573" formatCode="General">
                  <c:v>0.10027999999999999</c:v>
                </c:pt>
                <c:pt idx="574" formatCode="General">
                  <c:v>9.9521999999999999E-2</c:v>
                </c:pt>
                <c:pt idx="575" formatCode="General">
                  <c:v>9.8782999999999996E-2</c:v>
                </c:pt>
                <c:pt idx="576" formatCode="General">
                  <c:v>9.8043000000000005E-2</c:v>
                </c:pt>
                <c:pt idx="577" formatCode="General">
                  <c:v>9.7304000000000002E-2</c:v>
                </c:pt>
                <c:pt idx="578" formatCode="General">
                  <c:v>9.6563999999999997E-2</c:v>
                </c:pt>
                <c:pt idx="579" formatCode="General">
                  <c:v>9.5824999999999994E-2</c:v>
                </c:pt>
                <c:pt idx="580" formatCode="General">
                  <c:v>9.5086000000000004E-2</c:v>
                </c:pt>
                <c:pt idx="581" formatCode="General">
                  <c:v>9.4345999999999999E-2</c:v>
                </c:pt>
                <c:pt idx="582" formatCode="General">
                  <c:v>9.3606999999999996E-2</c:v>
                </c:pt>
                <c:pt idx="583" formatCode="General">
                  <c:v>9.2868000000000006E-2</c:v>
                </c:pt>
                <c:pt idx="584" formatCode="General">
                  <c:v>9.2164999999999997E-2</c:v>
                </c:pt>
                <c:pt idx="585" formatCode="General">
                  <c:v>9.1462000000000002E-2</c:v>
                </c:pt>
                <c:pt idx="586" formatCode="General">
                  <c:v>9.0759000000000006E-2</c:v>
                </c:pt>
                <c:pt idx="587" formatCode="General">
                  <c:v>9.0055999999999997E-2</c:v>
                </c:pt>
                <c:pt idx="588" formatCode="General">
                  <c:v>8.9353000000000002E-2</c:v>
                </c:pt>
                <c:pt idx="589" formatCode="General">
                  <c:v>8.8649000000000006E-2</c:v>
                </c:pt>
                <c:pt idx="590" formatCode="General">
                  <c:v>8.7945999999999996E-2</c:v>
                </c:pt>
                <c:pt idx="591" formatCode="General">
                  <c:v>8.7243000000000001E-2</c:v>
                </c:pt>
                <c:pt idx="592" formatCode="General">
                  <c:v>8.6540000000000006E-2</c:v>
                </c:pt>
                <c:pt idx="593" formatCode="General">
                  <c:v>8.5859000000000005E-2</c:v>
                </c:pt>
                <c:pt idx="594" formatCode="General">
                  <c:v>8.5477999999999998E-2</c:v>
                </c:pt>
                <c:pt idx="595" formatCode="General">
                  <c:v>8.5096000000000005E-2</c:v>
                </c:pt>
                <c:pt idx="596" formatCode="General">
                  <c:v>8.4713999999999998E-2</c:v>
                </c:pt>
                <c:pt idx="597" formatCode="General">
                  <c:v>8.4332000000000004E-2</c:v>
                </c:pt>
                <c:pt idx="598" formatCode="General">
                  <c:v>8.3949999999999997E-2</c:v>
                </c:pt>
                <c:pt idx="599" formatCode="General">
                  <c:v>8.3568000000000003E-2</c:v>
                </c:pt>
                <c:pt idx="600" formatCode="General">
                  <c:v>8.3186999999999997E-2</c:v>
                </c:pt>
                <c:pt idx="601" formatCode="General">
                  <c:v>8.2805000000000004E-2</c:v>
                </c:pt>
                <c:pt idx="602" formatCode="General">
                  <c:v>8.2422999999999996E-2</c:v>
                </c:pt>
                <c:pt idx="603" formatCode="General">
                  <c:v>8.2059999999999994E-2</c:v>
                </c:pt>
                <c:pt idx="604" formatCode="General">
                  <c:v>8.1826999999999997E-2</c:v>
                </c:pt>
                <c:pt idx="605" formatCode="General">
                  <c:v>8.1592999999999999E-2</c:v>
                </c:pt>
                <c:pt idx="606" formatCode="General">
                  <c:v>8.1360000000000002E-2</c:v>
                </c:pt>
                <c:pt idx="607" formatCode="General">
                  <c:v>8.1126000000000004E-2</c:v>
                </c:pt>
                <c:pt idx="608" formatCode="General">
                  <c:v>8.0893000000000007E-2</c:v>
                </c:pt>
                <c:pt idx="609" formatCode="General">
                  <c:v>8.0659999999999996E-2</c:v>
                </c:pt>
                <c:pt idx="610" formatCode="General">
                  <c:v>8.0425999999999997E-2</c:v>
                </c:pt>
                <c:pt idx="611" formatCode="General">
                  <c:v>8.0193E-2</c:v>
                </c:pt>
                <c:pt idx="612" formatCode="General">
                  <c:v>7.9959000000000002E-2</c:v>
                </c:pt>
                <c:pt idx="613" formatCode="General">
                  <c:v>7.9744999999999996E-2</c:v>
                </c:pt>
                <c:pt idx="614" formatCode="General">
                  <c:v>7.9616000000000006E-2</c:v>
                </c:pt>
                <c:pt idx="615" formatCode="General">
                  <c:v>7.9488000000000003E-2</c:v>
                </c:pt>
                <c:pt idx="616" formatCode="General">
                  <c:v>7.9358999999999999E-2</c:v>
                </c:pt>
                <c:pt idx="617" formatCode="General">
                  <c:v>7.9229999999999995E-2</c:v>
                </c:pt>
                <c:pt idx="618" formatCode="General">
                  <c:v>7.9101000000000005E-2</c:v>
                </c:pt>
                <c:pt idx="619" formatCode="General">
                  <c:v>7.8973000000000002E-2</c:v>
                </c:pt>
                <c:pt idx="620" formatCode="General">
                  <c:v>7.8843999999999997E-2</c:v>
                </c:pt>
                <c:pt idx="621" formatCode="General">
                  <c:v>7.8714999999999993E-2</c:v>
                </c:pt>
                <c:pt idx="622" formatCode="General">
                  <c:v>7.8586000000000003E-2</c:v>
                </c:pt>
                <c:pt idx="623" formatCode="General">
                  <c:v>7.8464000000000006E-2</c:v>
                </c:pt>
                <c:pt idx="624" formatCode="General">
                  <c:v>7.8359999999999999E-2</c:v>
                </c:pt>
                <c:pt idx="625" formatCode="General">
                  <c:v>7.8256999999999993E-2</c:v>
                </c:pt>
                <c:pt idx="626" formatCode="General">
                  <c:v>7.8153E-2</c:v>
                </c:pt>
                <c:pt idx="627" formatCode="General">
                  <c:v>7.8049999999999994E-2</c:v>
                </c:pt>
                <c:pt idx="628" formatCode="General">
                  <c:v>7.7946000000000001E-2</c:v>
                </c:pt>
                <c:pt idx="629" formatCode="General">
                  <c:v>7.7842999999999996E-2</c:v>
                </c:pt>
                <c:pt idx="630" formatCode="General">
                  <c:v>7.7740000000000004E-2</c:v>
                </c:pt>
                <c:pt idx="631" formatCode="General">
                  <c:v>7.7635999999999997E-2</c:v>
                </c:pt>
                <c:pt idx="632" formatCode="General">
                  <c:v>7.7533000000000005E-2</c:v>
                </c:pt>
                <c:pt idx="633" formatCode="General">
                  <c:v>7.7400999999999998E-2</c:v>
                </c:pt>
                <c:pt idx="634" formatCode="General">
                  <c:v>7.7202000000000007E-2</c:v>
                </c:pt>
                <c:pt idx="635" formatCode="General">
                  <c:v>7.7003000000000002E-2</c:v>
                </c:pt>
                <c:pt idx="636" formatCode="General">
                  <c:v>7.6803999999999997E-2</c:v>
                </c:pt>
                <c:pt idx="637" formatCode="General">
                  <c:v>7.6604000000000005E-2</c:v>
                </c:pt>
                <c:pt idx="638" formatCode="General">
                  <c:v>7.6405000000000001E-2</c:v>
                </c:pt>
                <c:pt idx="639" formatCode="General">
                  <c:v>7.6205999999999996E-2</c:v>
                </c:pt>
                <c:pt idx="640" formatCode="General">
                  <c:v>7.6007000000000005E-2</c:v>
                </c:pt>
                <c:pt idx="641" formatCode="General">
                  <c:v>7.5808E-2</c:v>
                </c:pt>
                <c:pt idx="642" formatCode="General">
                  <c:v>7.5608999999999996E-2</c:v>
                </c:pt>
                <c:pt idx="643" formatCode="General">
                  <c:v>7.5412999999999994E-2</c:v>
                </c:pt>
                <c:pt idx="644" formatCode="General">
                  <c:v>7.5222999999999998E-2</c:v>
                </c:pt>
                <c:pt idx="645" formatCode="General">
                  <c:v>7.5034000000000003E-2</c:v>
                </c:pt>
                <c:pt idx="646" formatCode="General">
                  <c:v>7.4843999999999994E-2</c:v>
                </c:pt>
                <c:pt idx="647" formatCode="General">
                  <c:v>7.4653999999999998E-2</c:v>
                </c:pt>
                <c:pt idx="648" formatCode="General">
                  <c:v>7.4464000000000002E-2</c:v>
                </c:pt>
                <c:pt idx="649" formatCode="General">
                  <c:v>7.4274000000000007E-2</c:v>
                </c:pt>
                <c:pt idx="650" formatCode="General">
                  <c:v>7.4083999999999997E-2</c:v>
                </c:pt>
                <c:pt idx="651" formatCode="General">
                  <c:v>7.3894000000000001E-2</c:v>
                </c:pt>
                <c:pt idx="652" formatCode="General">
                  <c:v>7.3704000000000006E-2</c:v>
                </c:pt>
                <c:pt idx="653" formatCode="General">
                  <c:v>7.3522000000000004E-2</c:v>
                </c:pt>
                <c:pt idx="654" formatCode="General">
                  <c:v>7.3351E-2</c:v>
                </c:pt>
                <c:pt idx="655" formatCode="General">
                  <c:v>7.3178999999999994E-2</c:v>
                </c:pt>
                <c:pt idx="656" formatCode="General">
                  <c:v>7.3008000000000003E-2</c:v>
                </c:pt>
                <c:pt idx="657" formatCode="General">
                  <c:v>7.2835999999999998E-2</c:v>
                </c:pt>
                <c:pt idx="658" formatCode="General">
                  <c:v>7.2664999999999993E-2</c:v>
                </c:pt>
                <c:pt idx="659" formatCode="General">
                  <c:v>7.2493000000000002E-2</c:v>
                </c:pt>
                <c:pt idx="660" formatCode="General">
                  <c:v>7.2321999999999997E-2</c:v>
                </c:pt>
                <c:pt idx="661" formatCode="General">
                  <c:v>7.2150000000000006E-2</c:v>
                </c:pt>
                <c:pt idx="662" formatCode="General">
                  <c:v>7.1979000000000001E-2</c:v>
                </c:pt>
                <c:pt idx="663" formatCode="General">
                  <c:v>7.1831999999999993E-2</c:v>
                </c:pt>
                <c:pt idx="664" formatCode="General">
                  <c:v>7.1712999999999999E-2</c:v>
                </c:pt>
                <c:pt idx="665" formatCode="General">
                  <c:v>7.1594000000000005E-2</c:v>
                </c:pt>
                <c:pt idx="666" formatCode="General">
                  <c:v>7.1474999999999997E-2</c:v>
                </c:pt>
                <c:pt idx="667" formatCode="General">
                  <c:v>7.1357000000000004E-2</c:v>
                </c:pt>
                <c:pt idx="668" formatCode="General">
                  <c:v>7.1237999999999996E-2</c:v>
                </c:pt>
                <c:pt idx="669" formatCode="General">
                  <c:v>7.1119000000000002E-2</c:v>
                </c:pt>
                <c:pt idx="670" formatCode="General">
                  <c:v>7.0999999999999994E-2</c:v>
                </c:pt>
                <c:pt idx="671" formatCode="General">
                  <c:v>7.0881E-2</c:v>
                </c:pt>
                <c:pt idx="672" formatCode="General">
                  <c:v>7.0762000000000005E-2</c:v>
                </c:pt>
                <c:pt idx="673" formatCode="General">
                  <c:v>7.0655999999999997E-2</c:v>
                </c:pt>
                <c:pt idx="674" formatCode="General">
                  <c:v>7.0559999999999998E-2</c:v>
                </c:pt>
                <c:pt idx="675" formatCode="General">
                  <c:v>7.0463999999999999E-2</c:v>
                </c:pt>
                <c:pt idx="676" formatCode="General">
                  <c:v>7.0368E-2</c:v>
                </c:pt>
                <c:pt idx="677" formatCode="General">
                  <c:v>7.0272000000000001E-2</c:v>
                </c:pt>
                <c:pt idx="678" formatCode="General">
                  <c:v>7.0176000000000002E-2</c:v>
                </c:pt>
                <c:pt idx="679" formatCode="General">
                  <c:v>7.0081000000000004E-2</c:v>
                </c:pt>
                <c:pt idx="680" formatCode="General">
                  <c:v>6.9985000000000006E-2</c:v>
                </c:pt>
                <c:pt idx="681" formatCode="General">
                  <c:v>6.9889000000000007E-2</c:v>
                </c:pt>
                <c:pt idx="682" formatCode="General">
                  <c:v>6.9792999999999994E-2</c:v>
                </c:pt>
                <c:pt idx="683" formatCode="General">
                  <c:v>6.9684999999999997E-2</c:v>
                </c:pt>
                <c:pt idx="684" formatCode="General">
                  <c:v>6.9569000000000006E-2</c:v>
                </c:pt>
                <c:pt idx="685" formatCode="General">
                  <c:v>6.9453000000000001E-2</c:v>
                </c:pt>
                <c:pt idx="686" formatCode="General">
                  <c:v>6.9335999999999995E-2</c:v>
                </c:pt>
                <c:pt idx="687" formatCode="General">
                  <c:v>6.9220000000000004E-2</c:v>
                </c:pt>
                <c:pt idx="688" formatCode="General">
                  <c:v>6.9103999999999999E-2</c:v>
                </c:pt>
                <c:pt idx="689" formatCode="General">
                  <c:v>6.8987999999999994E-2</c:v>
                </c:pt>
                <c:pt idx="690" formatCode="General">
                  <c:v>6.8871000000000002E-2</c:v>
                </c:pt>
                <c:pt idx="691" formatCode="General">
                  <c:v>6.8754999999999997E-2</c:v>
                </c:pt>
                <c:pt idx="692" formatCode="General">
                  <c:v>6.8639000000000006E-2</c:v>
                </c:pt>
                <c:pt idx="693" formatCode="General">
                  <c:v>6.8506999999999998E-2</c:v>
                </c:pt>
                <c:pt idx="694" formatCode="General">
                  <c:v>6.8365999999999996E-2</c:v>
                </c:pt>
                <c:pt idx="695" formatCode="General">
                  <c:v>6.8225999999999995E-2</c:v>
                </c:pt>
                <c:pt idx="696" formatCode="General">
                  <c:v>6.8085000000000007E-2</c:v>
                </c:pt>
                <c:pt idx="697" formatCode="General">
                  <c:v>6.7945000000000005E-2</c:v>
                </c:pt>
                <c:pt idx="698" formatCode="General">
                  <c:v>6.7804000000000003E-2</c:v>
                </c:pt>
                <c:pt idx="699" formatCode="General">
                  <c:v>6.7664000000000002E-2</c:v>
                </c:pt>
                <c:pt idx="700" formatCode="General">
                  <c:v>6.7523E-2</c:v>
                </c:pt>
                <c:pt idx="701" formatCode="General">
                  <c:v>6.7382999999999998E-2</c:v>
                </c:pt>
                <c:pt idx="702" formatCode="General">
                  <c:v>6.7241999999999996E-2</c:v>
                </c:pt>
                <c:pt idx="703" formatCode="General">
                  <c:v>6.7117999999999997E-2</c:v>
                </c:pt>
                <c:pt idx="704" formatCode="General">
                  <c:v>6.7000000000000004E-2</c:v>
                </c:pt>
                <c:pt idx="705" formatCode="General">
                  <c:v>6.6881999999999997E-2</c:v>
                </c:pt>
                <c:pt idx="706" formatCode="General">
                  <c:v>6.6764000000000004E-2</c:v>
                </c:pt>
                <c:pt idx="707" formatCode="General">
                  <c:v>6.6646999999999998E-2</c:v>
                </c:pt>
                <c:pt idx="708" formatCode="General">
                  <c:v>6.6529000000000005E-2</c:v>
                </c:pt>
                <c:pt idx="709" formatCode="General">
                  <c:v>6.6410999999999998E-2</c:v>
                </c:pt>
                <c:pt idx="710" formatCode="General">
                  <c:v>6.6293000000000005E-2</c:v>
                </c:pt>
                <c:pt idx="711" formatCode="General">
                  <c:v>6.6174999999999998E-2</c:v>
                </c:pt>
                <c:pt idx="712" formatCode="General">
                  <c:v>6.6058000000000006E-2</c:v>
                </c:pt>
                <c:pt idx="713" formatCode="General">
                  <c:v>6.5949999999999995E-2</c:v>
                </c:pt>
                <c:pt idx="714" formatCode="General">
                  <c:v>6.5846000000000002E-2</c:v>
                </c:pt>
                <c:pt idx="715" formatCode="General">
                  <c:v>6.5742999999999996E-2</c:v>
                </c:pt>
                <c:pt idx="716" formatCode="General">
                  <c:v>6.5639000000000003E-2</c:v>
                </c:pt>
                <c:pt idx="717" formatCode="General">
                  <c:v>6.5534999999999996E-2</c:v>
                </c:pt>
                <c:pt idx="718" formatCode="General">
                  <c:v>6.5431000000000003E-2</c:v>
                </c:pt>
                <c:pt idx="719" formatCode="General">
                  <c:v>6.5326999999999996E-2</c:v>
                </c:pt>
                <c:pt idx="720" formatCode="General">
                  <c:v>6.5223000000000003E-2</c:v>
                </c:pt>
                <c:pt idx="721" formatCode="General">
                  <c:v>6.5118999999999996E-2</c:v>
                </c:pt>
                <c:pt idx="722" formatCode="General">
                  <c:v>6.5016000000000004E-2</c:v>
                </c:pt>
                <c:pt idx="723" formatCode="General">
                  <c:v>6.4907000000000006E-2</c:v>
                </c:pt>
                <c:pt idx="724" formatCode="General">
                  <c:v>6.4797999999999994E-2</c:v>
                </c:pt>
                <c:pt idx="725" formatCode="General">
                  <c:v>6.4687999999999996E-2</c:v>
                </c:pt>
                <c:pt idx="726" formatCode="General">
                  <c:v>6.4578999999999998E-2</c:v>
                </c:pt>
                <c:pt idx="727" formatCode="General">
                  <c:v>6.4468999999999999E-2</c:v>
                </c:pt>
                <c:pt idx="728" formatCode="General">
                  <c:v>6.4360000000000001E-2</c:v>
                </c:pt>
                <c:pt idx="729" formatCode="General">
                  <c:v>6.4250000000000002E-2</c:v>
                </c:pt>
                <c:pt idx="730" formatCode="General">
                  <c:v>6.4141000000000004E-2</c:v>
                </c:pt>
                <c:pt idx="731" formatCode="General">
                  <c:v>6.4031000000000005E-2</c:v>
                </c:pt>
                <c:pt idx="732" formatCode="General">
                  <c:v>6.3922000000000007E-2</c:v>
                </c:pt>
                <c:pt idx="733" formatCode="General">
                  <c:v>6.3808000000000004E-2</c:v>
                </c:pt>
                <c:pt idx="734" formatCode="General">
                  <c:v>6.3693E-2</c:v>
                </c:pt>
                <c:pt idx="735" formatCode="General">
                  <c:v>6.3578999999999997E-2</c:v>
                </c:pt>
                <c:pt idx="736" formatCode="General">
                  <c:v>6.3464000000000007E-2</c:v>
                </c:pt>
                <c:pt idx="737" formatCode="General">
                  <c:v>6.3350000000000004E-2</c:v>
                </c:pt>
                <c:pt idx="738" formatCode="General">
                  <c:v>6.3235E-2</c:v>
                </c:pt>
                <c:pt idx="739" formatCode="General">
                  <c:v>6.3120999999999997E-2</c:v>
                </c:pt>
                <c:pt idx="740" formatCode="General">
                  <c:v>6.3006000000000006E-2</c:v>
                </c:pt>
                <c:pt idx="741" formatCode="General">
                  <c:v>6.2892000000000003E-2</c:v>
                </c:pt>
                <c:pt idx="742" formatCode="General">
                  <c:v>6.2776999999999999E-2</c:v>
                </c:pt>
                <c:pt idx="743" formatCode="General">
                  <c:v>6.2654000000000001E-2</c:v>
                </c:pt>
                <c:pt idx="744" formatCode="General">
                  <c:v>6.2530000000000002E-2</c:v>
                </c:pt>
                <c:pt idx="745" formatCode="General">
                  <c:v>6.2406000000000003E-2</c:v>
                </c:pt>
                <c:pt idx="746" formatCode="General">
                  <c:v>6.2281999999999997E-2</c:v>
                </c:pt>
                <c:pt idx="747" formatCode="General">
                  <c:v>6.2157999999999998E-2</c:v>
                </c:pt>
                <c:pt idx="748" formatCode="General">
                  <c:v>6.2033999999999999E-2</c:v>
                </c:pt>
                <c:pt idx="749" formatCode="General">
                  <c:v>6.191E-2</c:v>
                </c:pt>
                <c:pt idx="750" formatCode="General">
                  <c:v>6.1786000000000001E-2</c:v>
                </c:pt>
                <c:pt idx="751" formatCode="General">
                  <c:v>6.1662000000000002E-2</c:v>
                </c:pt>
                <c:pt idx="752" formatCode="General">
                  <c:v>6.1538000000000002E-2</c:v>
                </c:pt>
                <c:pt idx="753" formatCode="General">
                  <c:v>6.1411E-2</c:v>
                </c:pt>
                <c:pt idx="754" formatCode="General">
                  <c:v>6.1283999999999998E-2</c:v>
                </c:pt>
                <c:pt idx="755" formatCode="General">
                  <c:v>6.1156000000000002E-2</c:v>
                </c:pt>
                <c:pt idx="756" formatCode="General">
                  <c:v>6.1029E-2</c:v>
                </c:pt>
                <c:pt idx="757" formatCode="General">
                  <c:v>6.0901999999999998E-2</c:v>
                </c:pt>
                <c:pt idx="758" formatCode="General">
                  <c:v>6.0775000000000003E-2</c:v>
                </c:pt>
                <c:pt idx="759" formatCode="General">
                  <c:v>6.0648000000000001E-2</c:v>
                </c:pt>
                <c:pt idx="760" formatCode="General">
                  <c:v>6.0519999999999997E-2</c:v>
                </c:pt>
                <c:pt idx="761" formatCode="General">
                  <c:v>6.0393000000000002E-2</c:v>
                </c:pt>
                <c:pt idx="762" formatCode="General">
                  <c:v>6.0267000000000001E-2</c:v>
                </c:pt>
                <c:pt idx="763" formatCode="General">
                  <c:v>6.0156000000000001E-2</c:v>
                </c:pt>
                <c:pt idx="764" formatCode="General">
                  <c:v>6.0045000000000001E-2</c:v>
                </c:pt>
                <c:pt idx="765" formatCode="General">
                  <c:v>5.9934000000000001E-2</c:v>
                </c:pt>
                <c:pt idx="766" formatCode="General">
                  <c:v>5.9823000000000001E-2</c:v>
                </c:pt>
                <c:pt idx="767" formatCode="General">
                  <c:v>5.9712000000000001E-2</c:v>
                </c:pt>
                <c:pt idx="768" formatCode="General">
                  <c:v>5.9601000000000001E-2</c:v>
                </c:pt>
                <c:pt idx="769" formatCode="General">
                  <c:v>5.9490000000000001E-2</c:v>
                </c:pt>
                <c:pt idx="770" formatCode="General">
                  <c:v>5.9379000000000001E-2</c:v>
                </c:pt>
                <c:pt idx="771" formatCode="General">
                  <c:v>5.9268000000000001E-2</c:v>
                </c:pt>
                <c:pt idx="772" formatCode="General">
                  <c:v>5.9156E-2</c:v>
                </c:pt>
                <c:pt idx="773" formatCode="General">
                  <c:v>5.9033000000000002E-2</c:v>
                </c:pt>
                <c:pt idx="774" formatCode="General">
                  <c:v>5.8909999999999997E-2</c:v>
                </c:pt>
                <c:pt idx="775" formatCode="General">
                  <c:v>5.8786999999999999E-2</c:v>
                </c:pt>
                <c:pt idx="776" formatCode="General">
                  <c:v>5.8664000000000001E-2</c:v>
                </c:pt>
                <c:pt idx="777" formatCode="General">
                  <c:v>5.8541000000000003E-2</c:v>
                </c:pt>
                <c:pt idx="778" formatCode="General">
                  <c:v>5.8417999999999998E-2</c:v>
                </c:pt>
                <c:pt idx="779" formatCode="General">
                  <c:v>5.8295E-2</c:v>
                </c:pt>
                <c:pt idx="780" formatCode="General">
                  <c:v>5.8171E-2</c:v>
                </c:pt>
                <c:pt idx="781" formatCode="General">
                  <c:v>5.8048000000000002E-2</c:v>
                </c:pt>
                <c:pt idx="782" formatCode="General">
                  <c:v>5.7925999999999998E-2</c:v>
                </c:pt>
                <c:pt idx="783" formatCode="General">
                  <c:v>5.781E-2</c:v>
                </c:pt>
                <c:pt idx="784" formatCode="General">
                  <c:v>5.7693000000000001E-2</c:v>
                </c:pt>
                <c:pt idx="785" formatCode="General">
                  <c:v>5.7576000000000002E-2</c:v>
                </c:pt>
                <c:pt idx="786" formatCode="General">
                  <c:v>5.7459000000000003E-2</c:v>
                </c:pt>
                <c:pt idx="787" formatCode="General">
                  <c:v>5.7342999999999998E-2</c:v>
                </c:pt>
                <c:pt idx="788" formatCode="General">
                  <c:v>5.7225999999999999E-2</c:v>
                </c:pt>
                <c:pt idx="789" formatCode="General">
                  <c:v>5.7109E-2</c:v>
                </c:pt>
                <c:pt idx="790" formatCode="General">
                  <c:v>5.6992000000000001E-2</c:v>
                </c:pt>
                <c:pt idx="791" formatCode="General">
                  <c:v>5.6876000000000003E-2</c:v>
                </c:pt>
                <c:pt idx="792" formatCode="General">
                  <c:v>5.6758000000000003E-2</c:v>
                </c:pt>
                <c:pt idx="793" formatCode="General">
                  <c:v>5.6638000000000001E-2</c:v>
                </c:pt>
                <c:pt idx="794" formatCode="General">
                  <c:v>5.6516999999999998E-2</c:v>
                </c:pt>
                <c:pt idx="795" formatCode="General">
                  <c:v>5.6397000000000003E-2</c:v>
                </c:pt>
                <c:pt idx="796" formatCode="General">
                  <c:v>5.6277000000000001E-2</c:v>
                </c:pt>
                <c:pt idx="797" formatCode="General">
                  <c:v>5.6156999999999999E-2</c:v>
                </c:pt>
                <c:pt idx="798" formatCode="General">
                  <c:v>5.6036000000000002E-2</c:v>
                </c:pt>
                <c:pt idx="799" formatCode="General">
                  <c:v>5.5916E-2</c:v>
                </c:pt>
                <c:pt idx="800" formatCode="General">
                  <c:v>5.5795999999999998E-2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87-4367-95A6-8A7A877D4AE4}"/>
            </c:ext>
          </c:extLst>
        </c:ser>
        <c:ser>
          <c:idx val="2"/>
          <c:order val="2"/>
          <c:tx>
            <c:strRef>
              <c:f>螺线管磁场!$F$2</c:f>
              <c:strCache>
                <c:ptCount val="1"/>
                <c:pt idx="0">
                  <c:v>加速器反螺线管磁场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xVal>
            <c:numRef>
              <c:f>螺线管磁场!$E$4:$E$1004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</c:numCache>
            </c:numRef>
          </c:xVal>
          <c:yVal>
            <c:numRef>
              <c:f>螺线管磁场!$F$4:$F$1004</c:f>
              <c:numCache>
                <c:formatCode>0.00E+00</c:formatCode>
                <c:ptCount val="1001"/>
                <c:pt idx="0">
                  <c:v>-1.8894348229201399E-2</c:v>
                </c:pt>
                <c:pt idx="1">
                  <c:v>-1.890015798423E-2</c:v>
                </c:pt>
                <c:pt idx="2">
                  <c:v>-1.8915635296801701E-2</c:v>
                </c:pt>
                <c:pt idx="3">
                  <c:v>-1.89408417594999E-2</c:v>
                </c:pt>
                <c:pt idx="4">
                  <c:v>-1.89758512052958E-2</c:v>
                </c:pt>
                <c:pt idx="5">
                  <c:v>-1.9020798186072201E-2</c:v>
                </c:pt>
                <c:pt idx="6">
                  <c:v>-1.9075696266545601E-2</c:v>
                </c:pt>
                <c:pt idx="7">
                  <c:v>-1.9140203495565101E-2</c:v>
                </c:pt>
                <c:pt idx="8">
                  <c:v>-1.9216445127003601E-2</c:v>
                </c:pt>
                <c:pt idx="9">
                  <c:v>-1.9303422438375299E-2</c:v>
                </c:pt>
                <c:pt idx="10">
                  <c:v>-1.94009567801182E-2</c:v>
                </c:pt>
                <c:pt idx="11">
                  <c:v>-1.9508761963213401E-2</c:v>
                </c:pt>
                <c:pt idx="12">
                  <c:v>-1.9627470880247799E-2</c:v>
                </c:pt>
                <c:pt idx="13">
                  <c:v>-1.97571941788975E-2</c:v>
                </c:pt>
                <c:pt idx="14">
                  <c:v>-1.9896422642332399E-2</c:v>
                </c:pt>
                <c:pt idx="15">
                  <c:v>-2.0050421306548799E-2</c:v>
                </c:pt>
                <c:pt idx="16">
                  <c:v>-2.02148912989134E-2</c:v>
                </c:pt>
                <c:pt idx="17">
                  <c:v>-2.0391234289733998E-2</c:v>
                </c:pt>
                <c:pt idx="18">
                  <c:v>-2.0580414212556498E-2</c:v>
                </c:pt>
                <c:pt idx="19">
                  <c:v>-2.0781966014646502E-2</c:v>
                </c:pt>
                <c:pt idx="20">
                  <c:v>-2.0996083709805501E-2</c:v>
                </c:pt>
                <c:pt idx="21">
                  <c:v>-2.12240810713407E-2</c:v>
                </c:pt>
                <c:pt idx="22">
                  <c:v>-2.1463829214498201E-2</c:v>
                </c:pt>
                <c:pt idx="23">
                  <c:v>-2.17200373963468E-2</c:v>
                </c:pt>
                <c:pt idx="24">
                  <c:v>-2.1991325100998799E-2</c:v>
                </c:pt>
                <c:pt idx="25">
                  <c:v>-2.2276919508320399E-2</c:v>
                </c:pt>
                <c:pt idx="26">
                  <c:v>-2.2578370652602101E-2</c:v>
                </c:pt>
                <c:pt idx="27">
                  <c:v>-2.2895410177639901E-2</c:v>
                </c:pt>
                <c:pt idx="28">
                  <c:v>-2.3226555014812099E-2</c:v>
                </c:pt>
                <c:pt idx="29">
                  <c:v>-2.3576689868356399E-2</c:v>
                </c:pt>
                <c:pt idx="30">
                  <c:v>-2.3946962006275298E-2</c:v>
                </c:pt>
                <c:pt idx="31">
                  <c:v>-2.4335081137625999E-2</c:v>
                </c:pt>
                <c:pt idx="32">
                  <c:v>-2.47437944625493E-2</c:v>
                </c:pt>
                <c:pt idx="33">
                  <c:v>-2.5170487221688E-2</c:v>
                </c:pt>
                <c:pt idx="34">
                  <c:v>-2.5617617080552799E-2</c:v>
                </c:pt>
                <c:pt idx="35">
                  <c:v>-2.6088753025329502E-2</c:v>
                </c:pt>
                <c:pt idx="36">
                  <c:v>-2.6576791029609401E-2</c:v>
                </c:pt>
                <c:pt idx="37">
                  <c:v>-2.70961203291969E-2</c:v>
                </c:pt>
                <c:pt idx="38">
                  <c:v>-2.7638916899745101E-2</c:v>
                </c:pt>
                <c:pt idx="39">
                  <c:v>-2.8210021466564299E-2</c:v>
                </c:pt>
                <c:pt idx="40">
                  <c:v>-2.8805794742262001E-2</c:v>
                </c:pt>
                <c:pt idx="41">
                  <c:v>-2.9429407426807601E-2</c:v>
                </c:pt>
                <c:pt idx="42">
                  <c:v>-3.0084517762987002E-2</c:v>
                </c:pt>
                <c:pt idx="43">
                  <c:v>-3.0766347966709701E-2</c:v>
                </c:pt>
                <c:pt idx="44">
                  <c:v>-3.1489448193256497E-2</c:v>
                </c:pt>
                <c:pt idx="45">
                  <c:v>-3.2243570288476402E-2</c:v>
                </c:pt>
                <c:pt idx="46">
                  <c:v>-3.3039931403118401E-2</c:v>
                </c:pt>
                <c:pt idx="47">
                  <c:v>-3.3871131450030199E-2</c:v>
                </c:pt>
                <c:pt idx="48">
                  <c:v>-3.4743133804055699E-2</c:v>
                </c:pt>
                <c:pt idx="49">
                  <c:v>-3.5660265443815703E-2</c:v>
                </c:pt>
                <c:pt idx="50">
                  <c:v>-3.6616564006846999E-2</c:v>
                </c:pt>
                <c:pt idx="51">
                  <c:v>-3.7630698198035398E-2</c:v>
                </c:pt>
                <c:pt idx="52">
                  <c:v>-3.8691522103833503E-2</c:v>
                </c:pt>
                <c:pt idx="53">
                  <c:v>-3.9812605925485203E-2</c:v>
                </c:pt>
                <c:pt idx="54">
                  <c:v>-4.0991954090370201E-2</c:v>
                </c:pt>
                <c:pt idx="55">
                  <c:v>-4.2231250605694E-2</c:v>
                </c:pt>
                <c:pt idx="56">
                  <c:v>-4.3532659945646202E-2</c:v>
                </c:pt>
                <c:pt idx="57">
                  <c:v>-4.4899591501546599E-2</c:v>
                </c:pt>
                <c:pt idx="58">
                  <c:v>-4.6345110168005903E-2</c:v>
                </c:pt>
                <c:pt idx="59">
                  <c:v>-4.7889170657312602E-2</c:v>
                </c:pt>
                <c:pt idx="60">
                  <c:v>-4.9502793587651597E-2</c:v>
                </c:pt>
                <c:pt idx="61">
                  <c:v>-5.1210352127222303E-2</c:v>
                </c:pt>
                <c:pt idx="62">
                  <c:v>-5.30162788856283E-2</c:v>
                </c:pt>
                <c:pt idx="63">
                  <c:v>-5.4921876124885402E-2</c:v>
                </c:pt>
                <c:pt idx="64">
                  <c:v>-5.6937953961745502E-2</c:v>
                </c:pt>
                <c:pt idx="65">
                  <c:v>-5.9088462811562902E-2</c:v>
                </c:pt>
                <c:pt idx="66">
                  <c:v>-6.1354518188241197E-2</c:v>
                </c:pt>
                <c:pt idx="67">
                  <c:v>-6.3773295325544793E-2</c:v>
                </c:pt>
                <c:pt idx="68">
                  <c:v>-6.6362230273195502E-2</c:v>
                </c:pt>
                <c:pt idx="69">
                  <c:v>-6.9100212390872801E-2</c:v>
                </c:pt>
                <c:pt idx="70">
                  <c:v>-7.2001666728571098E-2</c:v>
                </c:pt>
                <c:pt idx="71">
                  <c:v>-7.5097159860757698E-2</c:v>
                </c:pt>
                <c:pt idx="72">
                  <c:v>-7.8394097883501407E-2</c:v>
                </c:pt>
                <c:pt idx="73">
                  <c:v>-8.1966522955906299E-2</c:v>
                </c:pt>
                <c:pt idx="74">
                  <c:v>-8.5766726019500097E-2</c:v>
                </c:pt>
                <c:pt idx="75">
                  <c:v>-8.9837081083554704E-2</c:v>
                </c:pt>
                <c:pt idx="76">
                  <c:v>-9.4213536275480805E-2</c:v>
                </c:pt>
                <c:pt idx="77">
                  <c:v>-9.8909043417548706E-2</c:v>
                </c:pt>
                <c:pt idx="78">
                  <c:v>-0.103960201114317</c:v>
                </c:pt>
                <c:pt idx="79">
                  <c:v>-0.109426216403118</c:v>
                </c:pt>
                <c:pt idx="80">
                  <c:v>-0.115252514297647</c:v>
                </c:pt>
                <c:pt idx="81">
                  <c:v>-0.12172262107784899</c:v>
                </c:pt>
                <c:pt idx="82">
                  <c:v>-0.128666915805561</c:v>
                </c:pt>
                <c:pt idx="83">
                  <c:v>-0.13617347541529301</c:v>
                </c:pt>
                <c:pt idx="84">
                  <c:v>-0.14436479013624201</c:v>
                </c:pt>
                <c:pt idx="85">
                  <c:v>-0.15332085960361599</c:v>
                </c:pt>
                <c:pt idx="86">
                  <c:v>-0.163090721669267</c:v>
                </c:pt>
                <c:pt idx="87">
                  <c:v>-0.17381497017127201</c:v>
                </c:pt>
                <c:pt idx="88">
                  <c:v>-0.18554920966426899</c:v>
                </c:pt>
                <c:pt idx="89">
                  <c:v>-0.19879463031681399</c:v>
                </c:pt>
                <c:pt idx="90">
                  <c:v>-0.21322390582440301</c:v>
                </c:pt>
                <c:pt idx="91">
                  <c:v>-0.22916866655333301</c:v>
                </c:pt>
                <c:pt idx="92">
                  <c:v>-0.24697199058368099</c:v>
                </c:pt>
                <c:pt idx="93">
                  <c:v>-0.26681987156338099</c:v>
                </c:pt>
                <c:pt idx="94">
                  <c:v>-0.28893706355154303</c:v>
                </c:pt>
                <c:pt idx="95">
                  <c:v>-0.314114277245574</c:v>
                </c:pt>
                <c:pt idx="96">
                  <c:v>-0.342758375156065</c:v>
                </c:pt>
                <c:pt idx="97">
                  <c:v>-0.37520878699059301</c:v>
                </c:pt>
                <c:pt idx="98">
                  <c:v>-0.412155138965279</c:v>
                </c:pt>
                <c:pt idx="99">
                  <c:v>-0.45466404922634202</c:v>
                </c:pt>
                <c:pt idx="100">
                  <c:v>-0.50341958975461498</c:v>
                </c:pt>
                <c:pt idx="101">
                  <c:v>-0.55840454044800003</c:v>
                </c:pt>
                <c:pt idx="102">
                  <c:v>-0.62407716412505998</c:v>
                </c:pt>
                <c:pt idx="103">
                  <c:v>-0.70199790329091905</c:v>
                </c:pt>
                <c:pt idx="104">
                  <c:v>-0.79475323456312497</c:v>
                </c:pt>
                <c:pt idx="105">
                  <c:v>-0.90270973436603297</c:v>
                </c:pt>
                <c:pt idx="106">
                  <c:v>-1.03034037602503</c:v>
                </c:pt>
                <c:pt idx="107">
                  <c:v>-1.1829114242518699</c:v>
                </c:pt>
                <c:pt idx="108">
                  <c:v>-1.3641416963862301</c:v>
                </c:pt>
                <c:pt idx="109">
                  <c:v>-1.58376791448424</c:v>
                </c:pt>
                <c:pt idx="110">
                  <c:v>-1.8526480604307101</c:v>
                </c:pt>
                <c:pt idx="111">
                  <c:v>-2.1724097518187402</c:v>
                </c:pt>
                <c:pt idx="112">
                  <c:v>-2.5475884165512701</c:v>
                </c:pt>
                <c:pt idx="113">
                  <c:v>-2.9802787787527301</c:v>
                </c:pt>
                <c:pt idx="114">
                  <c:v>-3.46745138181761</c:v>
                </c:pt>
                <c:pt idx="115">
                  <c:v>-3.9994119791710001</c:v>
                </c:pt>
                <c:pt idx="116">
                  <c:v>-4.5600209514220298</c:v>
                </c:pt>
                <c:pt idx="117">
                  <c:v>-5.1190506626607402</c:v>
                </c:pt>
                <c:pt idx="118">
                  <c:v>-5.6573307223054998</c:v>
                </c:pt>
                <c:pt idx="119">
                  <c:v>-6.1457275043373798</c:v>
                </c:pt>
                <c:pt idx="120">
                  <c:v>-6.5848747098338603</c:v>
                </c:pt>
                <c:pt idx="121">
                  <c:v>-6.9598332921929904</c:v>
                </c:pt>
                <c:pt idx="122">
                  <c:v>-7.2821254152758703</c:v>
                </c:pt>
                <c:pt idx="123">
                  <c:v>-7.5507844835129099</c:v>
                </c:pt>
                <c:pt idx="124">
                  <c:v>-7.7799393053782397</c:v>
                </c:pt>
                <c:pt idx="125">
                  <c:v>-7.9666126581695202</c:v>
                </c:pt>
                <c:pt idx="126">
                  <c:v>-8.1259003777541494</c:v>
                </c:pt>
                <c:pt idx="127">
                  <c:v>-8.2554262437259496</c:v>
                </c:pt>
                <c:pt idx="128">
                  <c:v>-8.3648798881671507</c:v>
                </c:pt>
                <c:pt idx="129">
                  <c:v>-8.4502852960640205</c:v>
                </c:pt>
                <c:pt idx="130">
                  <c:v>-8.5189318815423203</c:v>
                </c:pt>
                <c:pt idx="131">
                  <c:v>-8.5662096177813005</c:v>
                </c:pt>
                <c:pt idx="132">
                  <c:v>-8.5966343384147095</c:v>
                </c:pt>
                <c:pt idx="133">
                  <c:v>-8.6066497265875803</c:v>
                </c:pt>
                <c:pt idx="134">
                  <c:v>-8.6029104826215796</c:v>
                </c:pt>
                <c:pt idx="135">
                  <c:v>-8.5874790770629197</c:v>
                </c:pt>
                <c:pt idx="136">
                  <c:v>-8.5690811978096093</c:v>
                </c:pt>
                <c:pt idx="137">
                  <c:v>-8.5577545101966592</c:v>
                </c:pt>
                <c:pt idx="138">
                  <c:v>-8.5569988630226508</c:v>
                </c:pt>
                <c:pt idx="139">
                  <c:v>-8.5562432158486406</c:v>
                </c:pt>
                <c:pt idx="140">
                  <c:v>-8.5697625519453897</c:v>
                </c:pt>
                <c:pt idx="141">
                  <c:v>-8.5865007568188894</c:v>
                </c:pt>
                <c:pt idx="142">
                  <c:v>-8.5982147422570492</c:v>
                </c:pt>
                <c:pt idx="143">
                  <c:v>-8.5932968288747809</c:v>
                </c:pt>
                <c:pt idx="144">
                  <c:v>-8.5883789154925108</c:v>
                </c:pt>
                <c:pt idx="145">
                  <c:v>-8.5668554065365701</c:v>
                </c:pt>
                <c:pt idx="146">
                  <c:v>-8.5363115740591304</c:v>
                </c:pt>
                <c:pt idx="147">
                  <c:v>-8.5061935449396699</c:v>
                </c:pt>
                <c:pt idx="148">
                  <c:v>-8.4823028899307005</c:v>
                </c:pt>
                <c:pt idx="149">
                  <c:v>-8.4584122349217203</c:v>
                </c:pt>
                <c:pt idx="150">
                  <c:v>-8.4440482445900695</c:v>
                </c:pt>
                <c:pt idx="151">
                  <c:v>-8.4400048076588803</c:v>
                </c:pt>
                <c:pt idx="152">
                  <c:v>-8.4359613707276893</c:v>
                </c:pt>
                <c:pt idx="153">
                  <c:v>-8.4318930827732004</c:v>
                </c:pt>
                <c:pt idx="154">
                  <c:v>-8.4278219103249299</c:v>
                </c:pt>
                <c:pt idx="155">
                  <c:v>-8.4178734730500597</c:v>
                </c:pt>
                <c:pt idx="156">
                  <c:v>-8.3949649133370308</c:v>
                </c:pt>
                <c:pt idx="157">
                  <c:v>-8.3720563536239894</c:v>
                </c:pt>
                <c:pt idx="158">
                  <c:v>-8.3294355015645003</c:v>
                </c:pt>
                <c:pt idx="159">
                  <c:v>-8.2794496171997398</c:v>
                </c:pt>
                <c:pt idx="160">
                  <c:v>-8.2247855928040199</c:v>
                </c:pt>
                <c:pt idx="161">
                  <c:v>-8.1423126248909092</c:v>
                </c:pt>
                <c:pt idx="162">
                  <c:v>-8.0598396569777897</c:v>
                </c:pt>
                <c:pt idx="163">
                  <c:v>-7.95336783933202</c:v>
                </c:pt>
                <c:pt idx="164">
                  <c:v>-7.8280397826105901</c:v>
                </c:pt>
                <c:pt idx="165">
                  <c:v>-7.7027117258891504</c:v>
                </c:pt>
                <c:pt idx="166">
                  <c:v>-7.5198149726551602</c:v>
                </c:pt>
                <c:pt idx="167">
                  <c:v>-7.3355025957364299</c:v>
                </c:pt>
                <c:pt idx="168">
                  <c:v>-7.1218937505923599</c:v>
                </c:pt>
                <c:pt idx="169">
                  <c:v>-6.8628454853436702</c:v>
                </c:pt>
                <c:pt idx="170">
                  <c:v>-6.6037972200949904</c:v>
                </c:pt>
                <c:pt idx="171">
                  <c:v>-6.2837264215278896</c:v>
                </c:pt>
                <c:pt idx="172">
                  <c:v>-5.9491552190039396</c:v>
                </c:pt>
                <c:pt idx="173">
                  <c:v>-5.6062580413837297</c:v>
                </c:pt>
                <c:pt idx="174">
                  <c:v>-5.2345173071800497</c:v>
                </c:pt>
                <c:pt idx="175">
                  <c:v>-4.8627765729763697</c:v>
                </c:pt>
                <c:pt idx="176">
                  <c:v>-4.5165912045459402</c:v>
                </c:pt>
                <c:pt idx="177">
                  <c:v>-4.1847807293629504</c:v>
                </c:pt>
                <c:pt idx="178">
                  <c:v>-3.8583699660083401</c:v>
                </c:pt>
                <c:pt idx="179">
                  <c:v>-3.6229829163321599</c:v>
                </c:pt>
                <c:pt idx="180">
                  <c:v>-3.38759586665598</c:v>
                </c:pt>
                <c:pt idx="181">
                  <c:v>-3.1965076473943101</c:v>
                </c:pt>
                <c:pt idx="182">
                  <c:v>-3.0549740519861701</c:v>
                </c:pt>
                <c:pt idx="183">
                  <c:v>-2.9134404565780398</c:v>
                </c:pt>
                <c:pt idx="184">
                  <c:v>-2.83149240794602</c:v>
                </c:pt>
                <c:pt idx="185">
                  <c:v>-2.7570596535019898</c:v>
                </c:pt>
                <c:pt idx="186">
                  <c:v>-2.6957045466587002</c:v>
                </c:pt>
                <c:pt idx="187">
                  <c:v>-2.6642903698487101</c:v>
                </c:pt>
                <c:pt idx="188">
                  <c:v>-2.6328761930387201</c:v>
                </c:pt>
                <c:pt idx="189">
                  <c:v>-2.6184639388597399</c:v>
                </c:pt>
                <c:pt idx="190">
                  <c:v>-2.6106635434817198</c:v>
                </c:pt>
                <c:pt idx="191">
                  <c:v>-2.6038394381284302</c:v>
                </c:pt>
                <c:pt idx="192">
                  <c:v>-2.6032176458734901</c:v>
                </c:pt>
                <c:pt idx="193">
                  <c:v>-2.6025958536185398</c:v>
                </c:pt>
                <c:pt idx="194">
                  <c:v>-2.6011167363483501</c:v>
                </c:pt>
                <c:pt idx="195">
                  <c:v>-2.5989418190658</c:v>
                </c:pt>
                <c:pt idx="196">
                  <c:v>-2.59676690178325</c:v>
                </c:pt>
                <c:pt idx="197">
                  <c:v>-2.5911756924493901</c:v>
                </c:pt>
                <c:pt idx="198">
                  <c:v>-2.5854715478411099</c:v>
                </c:pt>
                <c:pt idx="199">
                  <c:v>-2.57813540598127</c:v>
                </c:pt>
                <c:pt idx="200">
                  <c:v>-2.56818126853037</c:v>
                </c:pt>
                <c:pt idx="201" formatCode="General">
                  <c:v>-2.55822713107947</c:v>
                </c:pt>
                <c:pt idx="202" formatCode="General">
                  <c:v>-2.5460252370563001</c:v>
                </c:pt>
                <c:pt idx="203" formatCode="General">
                  <c:v>-2.5332614038900698</c:v>
                </c:pt>
                <c:pt idx="204" formatCode="General">
                  <c:v>-2.5211389982074999</c:v>
                </c:pt>
                <c:pt idx="205" formatCode="General">
                  <c:v>-2.51134473672494</c:v>
                </c:pt>
                <c:pt idx="206" formatCode="General">
                  <c:v>-2.5015504752423898</c:v>
                </c:pt>
                <c:pt idx="207" formatCode="General">
                  <c:v>-2.4957006070544101</c:v>
                </c:pt>
                <c:pt idx="208" formatCode="General">
                  <c:v>-2.4921474742025298</c:v>
                </c:pt>
                <c:pt idx="209" formatCode="General">
                  <c:v>-2.4887484334485701</c:v>
                </c:pt>
                <c:pt idx="210" formatCode="General">
                  <c:v>-2.4884055526368698</c:v>
                </c:pt>
                <c:pt idx="211" formatCode="General">
                  <c:v>-2.4880626718251699</c:v>
                </c:pt>
                <c:pt idx="212" formatCode="General">
                  <c:v>-2.4872335683571398</c:v>
                </c:pt>
                <c:pt idx="213" formatCode="General">
                  <c:v>-2.4858427938895802</c:v>
                </c:pt>
                <c:pt idx="214" formatCode="General">
                  <c:v>-2.4844520194220201</c:v>
                </c:pt>
                <c:pt idx="215" formatCode="General">
                  <c:v>-2.48049016186134</c:v>
                </c:pt>
                <c:pt idx="216" formatCode="General">
                  <c:v>-2.4761777020606899</c:v>
                </c:pt>
                <c:pt idx="217" formatCode="General">
                  <c:v>-2.4711004706302599</c:v>
                </c:pt>
                <c:pt idx="218" formatCode="General">
                  <c:v>-2.4642043228911401</c:v>
                </c:pt>
                <c:pt idx="219" formatCode="General">
                  <c:v>-2.4573081751520198</c:v>
                </c:pt>
                <c:pt idx="220" formatCode="General">
                  <c:v>-2.4495339222558901</c:v>
                </c:pt>
                <c:pt idx="221" formatCode="General">
                  <c:v>-2.4414044807569302</c:v>
                </c:pt>
                <c:pt idx="222" formatCode="General">
                  <c:v>-2.4333065277388202</c:v>
                </c:pt>
                <c:pt idx="223" formatCode="General">
                  <c:v>-2.4254230899965599</c:v>
                </c:pt>
                <c:pt idx="224" formatCode="General">
                  <c:v>-2.4175396522543</c:v>
                </c:pt>
                <c:pt idx="225" formatCode="General">
                  <c:v>-2.41033388946191</c:v>
                </c:pt>
                <c:pt idx="226" formatCode="General">
                  <c:v>-2.4036961777304202</c:v>
                </c:pt>
                <c:pt idx="227" formatCode="General">
                  <c:v>-2.3970584659989398</c:v>
                </c:pt>
                <c:pt idx="228" formatCode="General">
                  <c:v>-2.3918316913162001</c:v>
                </c:pt>
                <c:pt idx="229" formatCode="General">
                  <c:v>-2.38666370567715</c:v>
                </c:pt>
                <c:pt idx="230" formatCode="General">
                  <c:v>-2.3819451647251801</c:v>
                </c:pt>
                <c:pt idx="231" formatCode="General">
                  <c:v>-2.37797251070067</c:v>
                </c:pt>
                <c:pt idx="232" formatCode="General">
                  <c:v>-2.37399985667615</c:v>
                </c:pt>
                <c:pt idx="233" formatCode="General">
                  <c:v>-2.3705756598916201</c:v>
                </c:pt>
                <c:pt idx="234" formatCode="General">
                  <c:v>-2.3672955023822202</c:v>
                </c:pt>
                <c:pt idx="235" formatCode="General">
                  <c:v>-2.36403134194174</c:v>
                </c:pt>
                <c:pt idx="236" formatCode="General">
                  <c:v>-2.3608280934174699</c:v>
                </c:pt>
                <c:pt idx="237" formatCode="General">
                  <c:v>-2.3576248448931998</c:v>
                </c:pt>
                <c:pt idx="238" formatCode="General">
                  <c:v>-2.3540103752366299</c:v>
                </c:pt>
                <c:pt idx="239" formatCode="General">
                  <c:v>-2.3501481184875002</c:v>
                </c:pt>
                <c:pt idx="240" formatCode="General">
                  <c:v>-2.34622473224234</c:v>
                </c:pt>
                <c:pt idx="241" formatCode="General">
                  <c:v>-2.3408342380923099</c:v>
                </c:pt>
                <c:pt idx="242" formatCode="General">
                  <c:v>-2.3354437439422902</c:v>
                </c:pt>
                <c:pt idx="243" formatCode="General">
                  <c:v>-2.32904469230205</c:v>
                </c:pt>
                <c:pt idx="244" formatCode="General">
                  <c:v>-2.3214424492699899</c:v>
                </c:pt>
                <c:pt idx="245" formatCode="General">
                  <c:v>-2.31384020623792</c:v>
                </c:pt>
                <c:pt idx="246" formatCode="General">
                  <c:v>-2.3047238084091899</c:v>
                </c:pt>
                <c:pt idx="247" formatCode="General">
                  <c:v>-2.2953851493258899</c:v>
                </c:pt>
                <c:pt idx="248" formatCode="General">
                  <c:v>-2.2862484052267602</c:v>
                </c:pt>
                <c:pt idx="249" formatCode="General">
                  <c:v>-2.2776108398384598</c:v>
                </c:pt>
                <c:pt idx="250" formatCode="General">
                  <c:v>-2.2689732744501598</c:v>
                </c:pt>
                <c:pt idx="251" formatCode="General">
                  <c:v>-2.2627068499838101</c:v>
                </c:pt>
                <c:pt idx="252" formatCode="General">
                  <c:v>-2.2574373824960099</c:v>
                </c:pt>
                <c:pt idx="253" formatCode="General">
                  <c:v>-2.2525663992568701</c:v>
                </c:pt>
                <c:pt idx="254" formatCode="General">
                  <c:v>-2.2506176338412298</c:v>
                </c:pt>
                <c:pt idx="255" formatCode="General">
                  <c:v>-2.2486688684256002</c:v>
                </c:pt>
                <c:pt idx="256" formatCode="General">
                  <c:v>-2.2472655208382499</c:v>
                </c:pt>
                <c:pt idx="257" formatCode="General">
                  <c:v>-2.2463343259977799</c:v>
                </c:pt>
                <c:pt idx="258" formatCode="General">
                  <c:v>-2.2454031311573099</c:v>
                </c:pt>
                <c:pt idx="259" formatCode="General">
                  <c:v>-2.2432685625528102</c:v>
                </c:pt>
                <c:pt idx="260" formatCode="General">
                  <c:v>-2.2410733196408699</c:v>
                </c:pt>
                <c:pt idx="261" formatCode="General">
                  <c:v>-2.2379407162895402</c:v>
                </c:pt>
                <c:pt idx="262" formatCode="General">
                  <c:v>-2.23319829827058</c:v>
                </c:pt>
                <c:pt idx="263" formatCode="General">
                  <c:v>-2.2284558802516199</c:v>
                </c:pt>
                <c:pt idx="264" formatCode="General">
                  <c:v>-2.2215942147624101</c:v>
                </c:pt>
                <c:pt idx="265" formatCode="General">
                  <c:v>-2.21414867497016</c:v>
                </c:pt>
                <c:pt idx="266" formatCode="General">
                  <c:v>-2.2063815854684199</c:v>
                </c:pt>
                <c:pt idx="267" formatCode="General">
                  <c:v>-2.1973282971287</c:v>
                </c:pt>
                <c:pt idx="268" formatCode="General">
                  <c:v>-2.18827500878897</c:v>
                </c:pt>
                <c:pt idx="269" formatCode="General">
                  <c:v>-2.17941660316469</c:v>
                </c:pt>
                <c:pt idx="270" formatCode="General">
                  <c:v>-2.1706796828695101</c:v>
                </c:pt>
                <c:pt idx="271" formatCode="General">
                  <c:v>-2.1619949114137098</c:v>
                </c:pt>
                <c:pt idx="272" formatCode="General">
                  <c:v>-2.1548876423490899</c:v>
                </c:pt>
                <c:pt idx="273" formatCode="General">
                  <c:v>-2.14778037328447</c:v>
                </c:pt>
                <c:pt idx="274" formatCode="General">
                  <c:v>-2.1413314274095598</c:v>
                </c:pt>
                <c:pt idx="275" formatCode="General">
                  <c:v>-2.1356936297505502</c:v>
                </c:pt>
                <c:pt idx="276" formatCode="General">
                  <c:v>-2.1300558320915299</c:v>
                </c:pt>
                <c:pt idx="277" formatCode="General">
                  <c:v>-2.1247878006017999</c:v>
                </c:pt>
                <c:pt idx="278" formatCode="General">
                  <c:v>-2.1195779730461202</c:v>
                </c:pt>
                <c:pt idx="279" formatCode="General">
                  <c:v>-2.1141593521497599</c:v>
                </c:pt>
                <c:pt idx="280" formatCode="General">
                  <c:v>-2.10820383409167</c:v>
                </c:pt>
                <c:pt idx="281" formatCode="General">
                  <c:v>-2.1022483160335699</c:v>
                </c:pt>
                <c:pt idx="282" formatCode="General">
                  <c:v>-2.0951157360888102</c:v>
                </c:pt>
                <c:pt idx="283" formatCode="General">
                  <c:v>-2.0874690371590701</c:v>
                </c:pt>
                <c:pt idx="284" formatCode="General">
                  <c:v>-2.0796092083229598</c:v>
                </c:pt>
                <c:pt idx="285" formatCode="General">
                  <c:v>-2.07005956380066</c:v>
                </c:pt>
                <c:pt idx="286" formatCode="General">
                  <c:v>-2.0605099192783598</c:v>
                </c:pt>
                <c:pt idx="287" formatCode="General">
                  <c:v>-2.0506766062372201</c:v>
                </c:pt>
                <c:pt idx="288" formatCode="General">
                  <c:v>-2.0405897107322701</c:v>
                </c:pt>
                <c:pt idx="289" formatCode="General">
                  <c:v>-2.0305028152273201</c:v>
                </c:pt>
                <c:pt idx="290" formatCode="General">
                  <c:v>-2.02177797969332</c:v>
                </c:pt>
                <c:pt idx="291" formatCode="General">
                  <c:v>-2.0131339443270999</c:v>
                </c:pt>
                <c:pt idx="292" formatCode="General">
                  <c:v>-2.00565668731074</c:v>
                </c:pt>
                <c:pt idx="293" formatCode="General">
                  <c:v>-2.0002537029163601</c:v>
                </c:pt>
                <c:pt idx="294" formatCode="General">
                  <c:v>-1.9948507185219799</c:v>
                </c:pt>
                <c:pt idx="295" formatCode="General">
                  <c:v>-1.9911879296794499</c:v>
                </c:pt>
                <c:pt idx="296" formatCode="General">
                  <c:v>-1.9880274653261101</c:v>
                </c:pt>
                <c:pt idx="297" formatCode="General">
                  <c:v>-1.9849694712533801</c:v>
                </c:pt>
                <c:pt idx="298" formatCode="General">
                  <c:v>-1.98234270627818</c:v>
                </c:pt>
                <c:pt idx="299" formatCode="General">
                  <c:v>-1.9797159413029899</c:v>
                </c:pt>
                <c:pt idx="300" formatCode="General">
                  <c:v>-1.9765445960535499</c:v>
                </c:pt>
                <c:pt idx="301" formatCode="General">
                  <c:v>-1.97302213983783</c:v>
                </c:pt>
                <c:pt idx="302" formatCode="General">
                  <c:v>-1.96946323020349</c:v>
                </c:pt>
                <c:pt idx="303" formatCode="General">
                  <c:v>-1.96442188154533</c:v>
                </c:pt>
                <c:pt idx="304" formatCode="General">
                  <c:v>-1.9593805328871801</c:v>
                </c:pt>
                <c:pt idx="305" formatCode="General">
                  <c:v>-1.95379139924193</c:v>
                </c:pt>
                <c:pt idx="306" formatCode="General">
                  <c:v>-1.9475050847040101</c:v>
                </c:pt>
                <c:pt idx="307" formatCode="General">
                  <c:v>-1.9412187701660999</c:v>
                </c:pt>
                <c:pt idx="308" formatCode="General">
                  <c:v>-1.9347382146051999</c:v>
                </c:pt>
                <c:pt idx="309" formatCode="General">
                  <c:v>-1.9282249829843601</c:v>
                </c:pt>
                <c:pt idx="310" formatCode="General">
                  <c:v>-1.9219483034064</c:v>
                </c:pt>
                <c:pt idx="311" formatCode="General">
                  <c:v>-1.9163047484138001</c:v>
                </c:pt>
                <c:pt idx="312" formatCode="General">
                  <c:v>-1.9106611934212001</c:v>
                </c:pt>
                <c:pt idx="313" formatCode="General">
                  <c:v>-1.9057394710200199</c:v>
                </c:pt>
                <c:pt idx="314" formatCode="General">
                  <c:v>-1.90114509130566</c:v>
                </c:pt>
                <c:pt idx="315" formatCode="General">
                  <c:v>-1.8965947787844999</c:v>
                </c:pt>
                <c:pt idx="316" formatCode="General">
                  <c:v>-1.89242412208172</c:v>
                </c:pt>
                <c:pt idx="317" formatCode="General">
                  <c:v>-1.88825346537893</c:v>
                </c:pt>
                <c:pt idx="318" formatCode="General">
                  <c:v>-1.88383047470291</c:v>
                </c:pt>
                <c:pt idx="319" formatCode="General">
                  <c:v>-1.87917456035929</c:v>
                </c:pt>
                <c:pt idx="320" formatCode="General">
                  <c:v>-1.87451864601567</c:v>
                </c:pt>
                <c:pt idx="321" formatCode="General">
                  <c:v>-1.8686484407992801</c:v>
                </c:pt>
                <c:pt idx="322" formatCode="General">
                  <c:v>-1.8626952071471501</c:v>
                </c:pt>
                <c:pt idx="323" formatCode="General">
                  <c:v>-1.8561411656251501</c:v>
                </c:pt>
                <c:pt idx="324" formatCode="General">
                  <c:v>-1.8484810914336101</c:v>
                </c:pt>
                <c:pt idx="325" formatCode="General">
                  <c:v>-1.84082101724208</c:v>
                </c:pt>
                <c:pt idx="326" formatCode="General">
                  <c:v>-1.83219679546005</c:v>
                </c:pt>
                <c:pt idx="327" formatCode="General">
                  <c:v>-1.82328132076007</c:v>
                </c:pt>
                <c:pt idx="328" formatCode="General">
                  <c:v>-1.8144429251657099</c:v>
                </c:pt>
                <c:pt idx="329" formatCode="General">
                  <c:v>-1.8059463586484401</c:v>
                </c:pt>
                <c:pt idx="330" formatCode="General">
                  <c:v>-1.7974497921311701</c:v>
                </c:pt>
                <c:pt idx="331" formatCode="General">
                  <c:v>-1.7898884072965999</c:v>
                </c:pt>
                <c:pt idx="332" formatCode="General">
                  <c:v>-1.78295047691715</c:v>
                </c:pt>
                <c:pt idx="333" formatCode="General">
                  <c:v>-1.77604842426008</c:v>
                </c:pt>
                <c:pt idx="334" formatCode="General">
                  <c:v>-1.77135285152907</c:v>
                </c:pt>
                <c:pt idx="335" formatCode="General">
                  <c:v>-1.7666572787980599</c:v>
                </c:pt>
                <c:pt idx="336" formatCode="General">
                  <c:v>-1.76238658620404</c:v>
                </c:pt>
                <c:pt idx="337" formatCode="General">
                  <c:v>-1.7586745323086701</c:v>
                </c:pt>
                <c:pt idx="338" formatCode="General">
                  <c:v>-1.75496247841331</c:v>
                </c:pt>
                <c:pt idx="339" formatCode="General">
                  <c:v>-1.7510094431137999</c:v>
                </c:pt>
                <c:pt idx="340" formatCode="General">
                  <c:v>-1.7470132130343099</c:v>
                </c:pt>
                <c:pt idx="341" formatCode="General">
                  <c:v>-1.7427113030019501</c:v>
                </c:pt>
                <c:pt idx="342" formatCode="General">
                  <c:v>-1.7375571943131201</c:v>
                </c:pt>
                <c:pt idx="343" formatCode="General">
                  <c:v>-1.73240308562429</c:v>
                </c:pt>
                <c:pt idx="344" formatCode="General">
                  <c:v>-1.7263329156112699</c:v>
                </c:pt>
                <c:pt idx="345" formatCode="General">
                  <c:v>-1.71983165791628</c:v>
                </c:pt>
                <c:pt idx="346" formatCode="General">
                  <c:v>-1.71325100062677</c:v>
                </c:pt>
                <c:pt idx="347" formatCode="General">
                  <c:v>-1.7059226638221701</c:v>
                </c:pt>
                <c:pt idx="348" formatCode="General">
                  <c:v>-1.6985943270175701</c:v>
                </c:pt>
                <c:pt idx="349" formatCode="General">
                  <c:v>-1.6913057353626</c:v>
                </c:pt>
                <c:pt idx="350" formatCode="General">
                  <c:v>-1.68405502580338</c:v>
                </c:pt>
                <c:pt idx="351" formatCode="General">
                  <c:v>-1.6768043162441599</c:v>
                </c:pt>
                <c:pt idx="352" formatCode="General">
                  <c:v>-1.6702062140763501</c:v>
                </c:pt>
                <c:pt idx="353" formatCode="General">
                  <c:v>-1.66365874524063</c:v>
                </c:pt>
                <c:pt idx="354" formatCode="General">
                  <c:v>-1.65731749035034</c:v>
                </c:pt>
                <c:pt idx="355" formatCode="General">
                  <c:v>-1.6513694806583199</c:v>
                </c:pt>
                <c:pt idx="356" formatCode="General">
                  <c:v>-1.64542147096629</c:v>
                </c:pt>
                <c:pt idx="357" formatCode="General">
                  <c:v>-1.63947235406451</c:v>
                </c:pt>
                <c:pt idx="358" formatCode="General">
                  <c:v>-1.63352288751754</c:v>
                </c:pt>
                <c:pt idx="359" formatCode="General">
                  <c:v>-1.6274523485830299</c:v>
                </c:pt>
                <c:pt idx="360" formatCode="General">
                  <c:v>-1.62081497074322</c:v>
                </c:pt>
                <c:pt idx="361" formatCode="General">
                  <c:v>-1.6141775929034201</c:v>
                </c:pt>
                <c:pt idx="362" formatCode="General">
                  <c:v>-1.606856749209</c:v>
                </c:pt>
                <c:pt idx="363" formatCode="General">
                  <c:v>-1.5990648682364199</c:v>
                </c:pt>
                <c:pt idx="364" formatCode="General">
                  <c:v>-1.5912645291118801</c:v>
                </c:pt>
                <c:pt idx="365" formatCode="General">
                  <c:v>-1.5824153791444999</c:v>
                </c:pt>
                <c:pt idx="366" formatCode="General">
                  <c:v>-1.57356622917712</c:v>
                </c:pt>
                <c:pt idx="367" formatCode="General">
                  <c:v>-1.56465471995835</c:v>
                </c:pt>
                <c:pt idx="368" formatCode="General">
                  <c:v>-1.5556584962848601</c:v>
                </c:pt>
                <c:pt idx="369" formatCode="General">
                  <c:v>-1.5466622726113799</c:v>
                </c:pt>
                <c:pt idx="370" formatCode="General">
                  <c:v>-1.5386544642596001</c:v>
                </c:pt>
                <c:pt idx="371" formatCode="General">
                  <c:v>-1.5308349254929099</c:v>
                </c:pt>
                <c:pt idx="372" formatCode="General">
                  <c:v>-1.5236003621715399</c:v>
                </c:pt>
                <c:pt idx="373" formatCode="General">
                  <c:v>-1.51806588373814</c:v>
                </c:pt>
                <c:pt idx="374" formatCode="General">
                  <c:v>-1.5125314053047401</c:v>
                </c:pt>
                <c:pt idx="375" formatCode="General">
                  <c:v>-1.50816312803761</c:v>
                </c:pt>
                <c:pt idx="376" formatCode="General">
                  <c:v>-1.5043640680064101</c:v>
                </c:pt>
                <c:pt idx="377" formatCode="General">
                  <c:v>-1.50070467686566</c:v>
                </c:pt>
                <c:pt idx="378" formatCode="General">
                  <c:v>-1.4984927633168801</c:v>
                </c:pt>
                <c:pt idx="379" formatCode="General">
                  <c:v>-1.4962808497680999</c:v>
                </c:pt>
                <c:pt idx="380" formatCode="General">
                  <c:v>-1.49444582185589</c:v>
                </c:pt>
                <c:pt idx="381" formatCode="General">
                  <c:v>-1.4929816972685499</c:v>
                </c:pt>
                <c:pt idx="382" formatCode="General">
                  <c:v>-1.49151757268121</c:v>
                </c:pt>
                <c:pt idx="383" formatCode="General">
                  <c:v>-1.49019566726318</c:v>
                </c:pt>
                <c:pt idx="384" formatCode="General">
                  <c:v>-1.4888861287294299</c:v>
                </c:pt>
                <c:pt idx="385" formatCode="General">
                  <c:v>-1.4873197106981699</c:v>
                </c:pt>
                <c:pt idx="386" formatCode="General">
                  <c:v>-1.4852456498504201</c:v>
                </c:pt>
                <c:pt idx="387" formatCode="General">
                  <c:v>-1.48317158900266</c:v>
                </c:pt>
                <c:pt idx="388" formatCode="General">
                  <c:v>-1.47958315012847</c:v>
                </c:pt>
                <c:pt idx="389" formatCode="General">
                  <c:v>-1.4754952887136601</c:v>
                </c:pt>
                <c:pt idx="390" formatCode="General">
                  <c:v>-1.4709291045533299</c:v>
                </c:pt>
                <c:pt idx="391" formatCode="General">
                  <c:v>-1.46399408393905</c:v>
                </c:pt>
                <c:pt idx="392" formatCode="General">
                  <c:v>-1.45705906332478</c:v>
                </c:pt>
                <c:pt idx="393" formatCode="General">
                  <c:v>-1.4483710818746001</c:v>
                </c:pt>
                <c:pt idx="394" formatCode="General">
                  <c:v>-1.43843441599338</c:v>
                </c:pt>
                <c:pt idx="395" formatCode="General">
                  <c:v>-1.4284977501121501</c:v>
                </c:pt>
                <c:pt idx="396" formatCode="General">
                  <c:v>-1.41721232732963</c:v>
                </c:pt>
                <c:pt idx="397" formatCode="General">
                  <c:v>-1.4059269045470999</c:v>
                </c:pt>
                <c:pt idx="398" formatCode="General">
                  <c:v>-1.39464148176457</c:v>
                </c:pt>
                <c:pt idx="399" formatCode="General">
                  <c:v>-1.3833560589820499</c:v>
                </c:pt>
                <c:pt idx="400" formatCode="General">
                  <c:v>-1.3720706361995201</c:v>
                </c:pt>
                <c:pt idx="401" formatCode="General">
                  <c:v>-1.360785213417</c:v>
                </c:pt>
                <c:pt idx="402" formatCode="General">
                  <c:v>-1.3494997906344699</c:v>
                </c:pt>
                <c:pt idx="403" formatCode="General">
                  <c:v>-1.33821436785195</c:v>
                </c:pt>
                <c:pt idx="404" formatCode="General">
                  <c:v>-1.3305198376656</c:v>
                </c:pt>
                <c:pt idx="405" formatCode="General">
                  <c:v>-1.32301430182642</c:v>
                </c:pt>
                <c:pt idx="406" formatCode="General">
                  <c:v>-1.31550876598724</c:v>
                </c:pt>
                <c:pt idx="407" formatCode="General">
                  <c:v>-1.30800323014805</c:v>
                </c:pt>
                <c:pt idx="408" formatCode="General">
                  <c:v>-1.30049769430887</c:v>
                </c:pt>
                <c:pt idx="409" formatCode="General">
                  <c:v>-1.29299215846969</c:v>
                </c:pt>
                <c:pt idx="410" formatCode="General">
                  <c:v>-1.2854866226305099</c:v>
                </c:pt>
                <c:pt idx="411" formatCode="General">
                  <c:v>-1.2779810867913299</c:v>
                </c:pt>
                <c:pt idx="412" formatCode="General">
                  <c:v>-1.2712930866919501</c:v>
                </c:pt>
                <c:pt idx="413" formatCode="General">
                  <c:v>-1.2646959238969899</c:v>
                </c:pt>
                <c:pt idx="414" formatCode="General">
                  <c:v>-1.25809876110203</c:v>
                </c:pt>
                <c:pt idx="415" formatCode="General">
                  <c:v>-1.2515015983070701</c:v>
                </c:pt>
                <c:pt idx="416" formatCode="General">
                  <c:v>-1.2449044355121099</c:v>
                </c:pt>
                <c:pt idx="417" formatCode="General">
                  <c:v>-1.23830727271715</c:v>
                </c:pt>
                <c:pt idx="418" formatCode="General">
                  <c:v>-1.2317101099221901</c:v>
                </c:pt>
                <c:pt idx="419" formatCode="General">
                  <c:v>-1.2251129471272399</c:v>
                </c:pt>
                <c:pt idx="420" formatCode="General">
                  <c:v>-1.2167926156147399</c:v>
                </c:pt>
                <c:pt idx="421" formatCode="General">
                  <c:v>-1.2081681955050301</c:v>
                </c:pt>
                <c:pt idx="422" formatCode="General">
                  <c:v>-1.19954377539532</c:v>
                </c:pt>
                <c:pt idx="423" formatCode="General">
                  <c:v>-1.1909193552856201</c:v>
                </c:pt>
                <c:pt idx="424" formatCode="General">
                  <c:v>-1.18229493517591</c:v>
                </c:pt>
                <c:pt idx="425" formatCode="General">
                  <c:v>-1.1736705150661999</c:v>
                </c:pt>
                <c:pt idx="426" formatCode="General">
                  <c:v>-1.16504609495649</c:v>
                </c:pt>
                <c:pt idx="427" formatCode="General">
                  <c:v>-1.1564216748467899</c:v>
                </c:pt>
                <c:pt idx="428" formatCode="General">
                  <c:v>-1.1476807420220301</c:v>
                </c:pt>
                <c:pt idx="429" formatCode="General">
                  <c:v>-1.1389106810185201</c:v>
                </c:pt>
                <c:pt idx="430" formatCode="General">
                  <c:v>-1.1301406200150099</c:v>
                </c:pt>
                <c:pt idx="431" formatCode="General">
                  <c:v>-1.1213705590115</c:v>
                </c:pt>
                <c:pt idx="432" formatCode="General">
                  <c:v>-1.11260049800798</c:v>
                </c:pt>
                <c:pt idx="433" formatCode="General">
                  <c:v>-1.10383043700447</c:v>
                </c:pt>
                <c:pt idx="434" formatCode="General">
                  <c:v>-1.0950603760009601</c:v>
                </c:pt>
                <c:pt idx="435" formatCode="General">
                  <c:v>-1.0862903149974401</c:v>
                </c:pt>
                <c:pt idx="436" formatCode="General">
                  <c:v>-1.0776243305636</c:v>
                </c:pt>
                <c:pt idx="437" formatCode="General">
                  <c:v>-1.06899303831964</c:v>
                </c:pt>
                <c:pt idx="438" formatCode="General">
                  <c:v>-1.06036174607568</c:v>
                </c:pt>
                <c:pt idx="439" formatCode="General">
                  <c:v>-1.05173045383172</c:v>
                </c:pt>
                <c:pt idx="440" formatCode="General">
                  <c:v>-1.0430991615877601</c:v>
                </c:pt>
                <c:pt idx="441" formatCode="General">
                  <c:v>-1.0344678693438001</c:v>
                </c:pt>
                <c:pt idx="442" formatCode="General">
                  <c:v>-1.0258365770998401</c:v>
                </c:pt>
                <c:pt idx="443" formatCode="General">
                  <c:v>-1.0172052848558799</c:v>
                </c:pt>
                <c:pt idx="444" formatCode="General">
                  <c:v>-1.0067541817279499</c:v>
                </c:pt>
                <c:pt idx="445" formatCode="General">
                  <c:v>-0.99552315964974103</c:v>
                </c:pt>
                <c:pt idx="446" formatCode="General">
                  <c:v>-0.984292137571536</c:v>
                </c:pt>
                <c:pt idx="447" formatCode="General">
                  <c:v>-0.97306111549332996</c:v>
                </c:pt>
                <c:pt idx="448" formatCode="General">
                  <c:v>-0.96183009341512504</c:v>
                </c:pt>
                <c:pt idx="449" formatCode="General">
                  <c:v>-0.95059907133691901</c:v>
                </c:pt>
                <c:pt idx="450" formatCode="General">
                  <c:v>-0.93936804925871298</c:v>
                </c:pt>
                <c:pt idx="451" formatCode="General">
                  <c:v>-0.92813702718050795</c:v>
                </c:pt>
                <c:pt idx="452" formatCode="General">
                  <c:v>-0.91445769839766</c:v>
                </c:pt>
                <c:pt idx="453" formatCode="General">
                  <c:v>-0.899460050620005</c:v>
                </c:pt>
                <c:pt idx="454" formatCode="General">
                  <c:v>-0.884462402842351</c:v>
                </c:pt>
                <c:pt idx="455" formatCode="General">
                  <c:v>-0.869464755064696</c:v>
                </c:pt>
                <c:pt idx="456" formatCode="General">
                  <c:v>-0.854467107287042</c:v>
                </c:pt>
                <c:pt idx="457" formatCode="General">
                  <c:v>-0.83946945950938701</c:v>
                </c:pt>
                <c:pt idx="458" formatCode="General">
                  <c:v>-0.82447181173173201</c:v>
                </c:pt>
                <c:pt idx="459" formatCode="General">
                  <c:v>-0.80947416395407801</c:v>
                </c:pt>
                <c:pt idx="460" formatCode="General">
                  <c:v>-0.79528482326780903</c:v>
                </c:pt>
                <c:pt idx="461" formatCode="General">
                  <c:v>-0.78163435397579795</c:v>
                </c:pt>
                <c:pt idx="462" formatCode="General">
                  <c:v>-0.76798388468378598</c:v>
                </c:pt>
                <c:pt idx="463" formatCode="General">
                  <c:v>-0.75433341539177501</c:v>
                </c:pt>
                <c:pt idx="464" formatCode="General">
                  <c:v>-0.74068294609976304</c:v>
                </c:pt>
                <c:pt idx="465" formatCode="General">
                  <c:v>-0.72703247680775196</c:v>
                </c:pt>
                <c:pt idx="466" formatCode="General">
                  <c:v>-0.71338200751573999</c:v>
                </c:pt>
                <c:pt idx="467" formatCode="General">
                  <c:v>-0.69973153822372902</c:v>
                </c:pt>
                <c:pt idx="468" formatCode="General">
                  <c:v>-0.68651970666653706</c:v>
                </c:pt>
                <c:pt idx="469" formatCode="General">
                  <c:v>-0.67366676052874197</c:v>
                </c:pt>
                <c:pt idx="470" formatCode="General">
                  <c:v>-0.660813814390947</c:v>
                </c:pt>
                <c:pt idx="471" formatCode="General">
                  <c:v>-0.64796086825315202</c:v>
                </c:pt>
                <c:pt idx="472" formatCode="General">
                  <c:v>-0.63510792211535805</c:v>
                </c:pt>
                <c:pt idx="473" formatCode="General">
                  <c:v>-0.62225497597756296</c:v>
                </c:pt>
                <c:pt idx="474" formatCode="General">
                  <c:v>-0.60940202983976799</c:v>
                </c:pt>
                <c:pt idx="475" formatCode="General">
                  <c:v>-0.59654908370197401</c:v>
                </c:pt>
                <c:pt idx="476" formatCode="General">
                  <c:v>-0.58467415995380201</c:v>
                </c:pt>
                <c:pt idx="477" formatCode="General">
                  <c:v>-0.57377725859525297</c:v>
                </c:pt>
                <c:pt idx="478" formatCode="General">
                  <c:v>-0.56288035723670304</c:v>
                </c:pt>
                <c:pt idx="479" formatCode="General">
                  <c:v>-0.55198345587815401</c:v>
                </c:pt>
                <c:pt idx="480" formatCode="General">
                  <c:v>-0.54108655451960497</c:v>
                </c:pt>
                <c:pt idx="481" formatCode="General">
                  <c:v>-0.53018965316105604</c:v>
                </c:pt>
                <c:pt idx="482" formatCode="General">
                  <c:v>-0.519292751802507</c:v>
                </c:pt>
                <c:pt idx="483" formatCode="General">
                  <c:v>-0.50839585044395796</c:v>
                </c:pt>
                <c:pt idx="484" formatCode="General">
                  <c:v>-0.49937965962744602</c:v>
                </c:pt>
                <c:pt idx="485" formatCode="General">
                  <c:v>-0.492662115028981</c:v>
                </c:pt>
                <c:pt idx="486" formatCode="General">
                  <c:v>-0.48594457043051498</c:v>
                </c:pt>
                <c:pt idx="487" formatCode="General">
                  <c:v>-0.47922702583205001</c:v>
                </c:pt>
                <c:pt idx="488" formatCode="General">
                  <c:v>-0.47250948123358399</c:v>
                </c:pt>
                <c:pt idx="489" formatCode="General">
                  <c:v>-0.46579193663511897</c:v>
                </c:pt>
                <c:pt idx="490" formatCode="General">
                  <c:v>-0.45907439203665301</c:v>
                </c:pt>
                <c:pt idx="491" formatCode="General">
                  <c:v>-0.45235684743818799</c:v>
                </c:pt>
                <c:pt idx="492" formatCode="General">
                  <c:v>-0.44642346457263299</c:v>
                </c:pt>
                <c:pt idx="493" formatCode="General">
                  <c:v>-0.44166632430644498</c:v>
                </c:pt>
                <c:pt idx="494" formatCode="General">
                  <c:v>-0.43690918404025703</c:v>
                </c:pt>
                <c:pt idx="495" formatCode="General">
                  <c:v>-0.43215204377406902</c:v>
                </c:pt>
                <c:pt idx="496" formatCode="General">
                  <c:v>-0.42739490350788001</c:v>
                </c:pt>
                <c:pt idx="497" formatCode="General">
                  <c:v>-0.422637763241692</c:v>
                </c:pt>
                <c:pt idx="498" formatCode="General">
                  <c:v>-0.41788062297550399</c:v>
                </c:pt>
                <c:pt idx="499" formatCode="General">
                  <c:v>-0.41312348270931598</c:v>
                </c:pt>
                <c:pt idx="500" formatCode="General">
                  <c:v>-0.40814550615835399</c:v>
                </c:pt>
                <c:pt idx="501" formatCode="General">
                  <c:v>-0.40275740507852797</c:v>
                </c:pt>
                <c:pt idx="502" formatCode="General">
                  <c:v>-0.39736930399870202</c:v>
                </c:pt>
                <c:pt idx="503" formatCode="General">
                  <c:v>-0.391981202918876</c:v>
                </c:pt>
                <c:pt idx="504" formatCode="General">
                  <c:v>-0.38659310183904999</c:v>
                </c:pt>
                <c:pt idx="505" formatCode="General">
                  <c:v>-0.38120500075922298</c:v>
                </c:pt>
                <c:pt idx="506" formatCode="General">
                  <c:v>-0.37581689967939702</c:v>
                </c:pt>
                <c:pt idx="507" formatCode="General">
                  <c:v>-0.37042879859957101</c:v>
                </c:pt>
                <c:pt idx="508" formatCode="General">
                  <c:v>-0.364355535190381</c:v>
                </c:pt>
                <c:pt idx="509" formatCode="General">
                  <c:v>-0.35668355967934001</c:v>
                </c:pt>
                <c:pt idx="510" formatCode="General">
                  <c:v>-0.34901158416830003</c:v>
                </c:pt>
                <c:pt idx="511" formatCode="General">
                  <c:v>-0.34133960865725999</c:v>
                </c:pt>
                <c:pt idx="512" formatCode="General">
                  <c:v>-0.33366763314622</c:v>
                </c:pt>
                <c:pt idx="513" formatCode="General">
                  <c:v>-0.32599565763517901</c:v>
                </c:pt>
                <c:pt idx="514" formatCode="General">
                  <c:v>-0.31832368212413897</c:v>
                </c:pt>
                <c:pt idx="515" formatCode="General">
                  <c:v>-0.31065170661309899</c:v>
                </c:pt>
                <c:pt idx="516" formatCode="General">
                  <c:v>-0.30301460786859102</c:v>
                </c:pt>
                <c:pt idx="517" formatCode="General">
                  <c:v>-0.29548213942368101</c:v>
                </c:pt>
                <c:pt idx="518" formatCode="General">
                  <c:v>-0.287949670978771</c:v>
                </c:pt>
                <c:pt idx="519" formatCode="General">
                  <c:v>-0.28041720253386099</c:v>
                </c:pt>
                <c:pt idx="520" formatCode="General">
                  <c:v>-0.27288473408895197</c:v>
                </c:pt>
                <c:pt idx="521" formatCode="General">
                  <c:v>-0.26535226564404202</c:v>
                </c:pt>
                <c:pt idx="522" formatCode="General">
                  <c:v>-0.25781979719913201</c:v>
                </c:pt>
                <c:pt idx="523" formatCode="General">
                  <c:v>-0.25028732875422199</c:v>
                </c:pt>
                <c:pt idx="524" formatCode="General">
                  <c:v>-0.24331533877834999</c:v>
                </c:pt>
                <c:pt idx="525" formatCode="General">
                  <c:v>-0.238585262678633</c:v>
                </c:pt>
                <c:pt idx="526" formatCode="General">
                  <c:v>-0.23385518657891599</c:v>
                </c:pt>
                <c:pt idx="527" formatCode="General">
                  <c:v>-0.22912511047919901</c:v>
                </c:pt>
                <c:pt idx="528" formatCode="General">
                  <c:v>-0.22439503437948199</c:v>
                </c:pt>
                <c:pt idx="529" formatCode="General">
                  <c:v>-0.21966495827976401</c:v>
                </c:pt>
                <c:pt idx="530" formatCode="General">
                  <c:v>-0.214934882180047</c:v>
                </c:pt>
                <c:pt idx="531" formatCode="General">
                  <c:v>-0.21020480608032999</c:v>
                </c:pt>
                <c:pt idx="532" formatCode="General">
                  <c:v>-0.205764451611197</c:v>
                </c:pt>
                <c:pt idx="533" formatCode="General">
                  <c:v>-0.20296585304871101</c:v>
                </c:pt>
                <c:pt idx="534" formatCode="General">
                  <c:v>-0.20016725448622499</c:v>
                </c:pt>
                <c:pt idx="535" formatCode="General">
                  <c:v>-0.19736865592373901</c:v>
                </c:pt>
                <c:pt idx="536" formatCode="General">
                  <c:v>-0.19457005736125399</c:v>
                </c:pt>
                <c:pt idx="537" formatCode="General">
                  <c:v>-0.191771458798768</c:v>
                </c:pt>
                <c:pt idx="538" formatCode="General">
                  <c:v>-0.18897286023628199</c:v>
                </c:pt>
                <c:pt idx="539" formatCode="General">
                  <c:v>-0.186174261673796</c:v>
                </c:pt>
                <c:pt idx="540" formatCode="General">
                  <c:v>-0.183433758415182</c:v>
                </c:pt>
                <c:pt idx="541" formatCode="General">
                  <c:v>-0.18121611289142001</c:v>
                </c:pt>
                <c:pt idx="542" formatCode="General">
                  <c:v>-0.17899846736765701</c:v>
                </c:pt>
                <c:pt idx="543" formatCode="General">
                  <c:v>-0.17678082184389499</c:v>
                </c:pt>
                <c:pt idx="544" formatCode="General">
                  <c:v>-0.17456317632013199</c:v>
                </c:pt>
                <c:pt idx="545" formatCode="General">
                  <c:v>-0.172345530796369</c:v>
                </c:pt>
                <c:pt idx="546" formatCode="General">
                  <c:v>-0.170127885272607</c:v>
                </c:pt>
                <c:pt idx="547" formatCode="General">
                  <c:v>-0.167910239748844</c:v>
                </c:pt>
                <c:pt idx="548" formatCode="General">
                  <c:v>-0.16568834512342701</c:v>
                </c:pt>
                <c:pt idx="549" formatCode="General">
                  <c:v>-0.16338571756657699</c:v>
                </c:pt>
                <c:pt idx="550" formatCode="General">
                  <c:v>-0.16108309000972801</c:v>
                </c:pt>
                <c:pt idx="551" formatCode="General">
                  <c:v>-0.158780462452878</c:v>
                </c:pt>
                <c:pt idx="552" formatCode="General">
                  <c:v>-0.15647783489602801</c:v>
                </c:pt>
                <c:pt idx="553" formatCode="General">
                  <c:v>-0.154175207339178</c:v>
                </c:pt>
                <c:pt idx="554" formatCode="General">
                  <c:v>-0.15187257978232799</c:v>
                </c:pt>
                <c:pt idx="555" formatCode="General">
                  <c:v>-0.149569952225478</c:v>
                </c:pt>
                <c:pt idx="556" formatCode="General">
                  <c:v>-0.14726732466862799</c:v>
                </c:pt>
                <c:pt idx="557" formatCode="General">
                  <c:v>-0.145319184531437</c:v>
                </c:pt>
                <c:pt idx="558" formatCode="General">
                  <c:v>-0.143371044394246</c:v>
                </c:pt>
                <c:pt idx="559" formatCode="General">
                  <c:v>-0.141422904257055</c:v>
                </c:pt>
                <c:pt idx="560" formatCode="General">
                  <c:v>-0.13947476411986401</c:v>
                </c:pt>
                <c:pt idx="561" formatCode="General">
                  <c:v>-0.13752662398267301</c:v>
                </c:pt>
                <c:pt idx="562" formatCode="General">
                  <c:v>-0.13557848384548199</c:v>
                </c:pt>
                <c:pt idx="563" formatCode="General">
                  <c:v>-0.13363034370829099</c:v>
                </c:pt>
                <c:pt idx="564" formatCode="General">
                  <c:v>-0.131682203571099</c:v>
                </c:pt>
                <c:pt idx="565" formatCode="General">
                  <c:v>-0.130301135813255</c:v>
                </c:pt>
                <c:pt idx="566" formatCode="General">
                  <c:v>-0.12894991397011199</c:v>
                </c:pt>
                <c:pt idx="567" formatCode="General">
                  <c:v>-0.127598692126969</c:v>
                </c:pt>
                <c:pt idx="568" formatCode="General">
                  <c:v>-0.12624747028382699</c:v>
                </c:pt>
                <c:pt idx="569" formatCode="General">
                  <c:v>-0.124896248440684</c:v>
                </c:pt>
                <c:pt idx="570" formatCode="General">
                  <c:v>-0.123545026597542</c:v>
                </c:pt>
                <c:pt idx="571" formatCode="General">
                  <c:v>-0.122193804754399</c:v>
                </c:pt>
                <c:pt idx="572" formatCode="General">
                  <c:v>-0.120842582911257</c:v>
                </c:pt>
                <c:pt idx="573" formatCode="General">
                  <c:v>-0.119604036777597</c:v>
                </c:pt>
                <c:pt idx="574" formatCode="General">
                  <c:v>-0.118378010167213</c:v>
                </c:pt>
                <c:pt idx="575" formatCode="General">
                  <c:v>-0.117151983556829</c:v>
                </c:pt>
                <c:pt idx="576" formatCode="General">
                  <c:v>-0.115925956946446</c:v>
                </c:pt>
                <c:pt idx="577" formatCode="General">
                  <c:v>-0.114699930336062</c:v>
                </c:pt>
                <c:pt idx="578" formatCode="General">
                  <c:v>-0.113473903725678</c:v>
                </c:pt>
                <c:pt idx="579" formatCode="General">
                  <c:v>-0.11224787711529401</c:v>
                </c:pt>
                <c:pt idx="580" formatCode="General">
                  <c:v>-0.11102185050490999</c:v>
                </c:pt>
                <c:pt idx="581" formatCode="General">
                  <c:v>-0.10963179464584499</c:v>
                </c:pt>
                <c:pt idx="582" formatCode="General">
                  <c:v>-0.108212792448776</c:v>
                </c:pt>
                <c:pt idx="583" formatCode="General">
                  <c:v>-0.106793790251708</c:v>
                </c:pt>
                <c:pt idx="584" formatCode="General">
                  <c:v>-0.10537478805464</c:v>
                </c:pt>
                <c:pt idx="585" formatCode="General">
                  <c:v>-0.10395578585757199</c:v>
                </c:pt>
                <c:pt idx="586" formatCode="General">
                  <c:v>-0.10253678366050301</c:v>
                </c:pt>
                <c:pt idx="587" formatCode="General">
                  <c:v>-0.101117781463435</c:v>
                </c:pt>
                <c:pt idx="588" formatCode="General">
                  <c:v>-9.9698779266367096E-2</c:v>
                </c:pt>
                <c:pt idx="589" formatCode="General">
                  <c:v>-9.8447773532037805E-2</c:v>
                </c:pt>
                <c:pt idx="590" formatCode="General">
                  <c:v>-9.7238766913393296E-2</c:v>
                </c:pt>
                <c:pt idx="591" formatCode="General">
                  <c:v>-9.60297602947488E-2</c:v>
                </c:pt>
                <c:pt idx="592" formatCode="General">
                  <c:v>-9.4820753676104402E-2</c:v>
                </c:pt>
                <c:pt idx="593" formatCode="General">
                  <c:v>-9.3611747057459893E-2</c:v>
                </c:pt>
                <c:pt idx="594" formatCode="General">
                  <c:v>-9.2402740438815398E-2</c:v>
                </c:pt>
                <c:pt idx="595" formatCode="General">
                  <c:v>-9.1193733820170902E-2</c:v>
                </c:pt>
                <c:pt idx="596" formatCode="General">
                  <c:v>-8.9984727201526393E-2</c:v>
                </c:pt>
                <c:pt idx="597" formatCode="General">
                  <c:v>-8.9212660400445704E-2</c:v>
                </c:pt>
                <c:pt idx="598" formatCode="General">
                  <c:v>-8.8586240205219602E-2</c:v>
                </c:pt>
                <c:pt idx="599" formatCode="General">
                  <c:v>-8.7959820009993403E-2</c:v>
                </c:pt>
                <c:pt idx="600" formatCode="General">
                  <c:v>-8.7333399814767301E-2</c:v>
                </c:pt>
                <c:pt idx="601" formatCode="General">
                  <c:v>-8.6706979619541102E-2</c:v>
                </c:pt>
                <c:pt idx="602" formatCode="General">
                  <c:v>-8.6080559424315001E-2</c:v>
                </c:pt>
                <c:pt idx="603" formatCode="General">
                  <c:v>-8.5454139229088802E-2</c:v>
                </c:pt>
                <c:pt idx="604" formatCode="General">
                  <c:v>-8.48277190338627E-2</c:v>
                </c:pt>
                <c:pt idx="605" formatCode="General">
                  <c:v>-8.4401989570465796E-2</c:v>
                </c:pt>
                <c:pt idx="606" formatCode="General">
                  <c:v>-8.4062270420709906E-2</c:v>
                </c:pt>
                <c:pt idx="607" formatCode="General">
                  <c:v>-8.3722551270954099E-2</c:v>
                </c:pt>
                <c:pt idx="608" formatCode="General">
                  <c:v>-8.3382832121198194E-2</c:v>
                </c:pt>
                <c:pt idx="609" formatCode="General">
                  <c:v>-8.3043112971442304E-2</c:v>
                </c:pt>
                <c:pt idx="610" formatCode="General">
                  <c:v>-8.2703393821686497E-2</c:v>
                </c:pt>
                <c:pt idx="611" formatCode="General">
                  <c:v>-8.2363674671930606E-2</c:v>
                </c:pt>
                <c:pt idx="612" formatCode="General">
                  <c:v>-8.2023955522174799E-2</c:v>
                </c:pt>
                <c:pt idx="613" formatCode="General">
                  <c:v>-8.1730027130668403E-2</c:v>
                </c:pt>
                <c:pt idx="614" formatCode="General">
                  <c:v>-8.14607553012964E-2</c:v>
                </c:pt>
                <c:pt idx="615" formatCode="General">
                  <c:v>-8.1191483471924397E-2</c:v>
                </c:pt>
                <c:pt idx="616" formatCode="General">
                  <c:v>-8.0922211642552394E-2</c:v>
                </c:pt>
                <c:pt idx="617" formatCode="General">
                  <c:v>-8.0652939813180405E-2</c:v>
                </c:pt>
                <c:pt idx="618" formatCode="General">
                  <c:v>-8.0383667983808402E-2</c:v>
                </c:pt>
                <c:pt idx="619" formatCode="General">
                  <c:v>-8.0114396154436399E-2</c:v>
                </c:pt>
                <c:pt idx="620" formatCode="General">
                  <c:v>-7.9845124325064395E-2</c:v>
                </c:pt>
                <c:pt idx="621" formatCode="General">
                  <c:v>-7.9568324508744501E-2</c:v>
                </c:pt>
                <c:pt idx="622" formatCode="General">
                  <c:v>-7.9286506034459497E-2</c:v>
                </c:pt>
                <c:pt idx="623" formatCode="General">
                  <c:v>-7.9004687560174494E-2</c:v>
                </c:pt>
                <c:pt idx="624" formatCode="General">
                  <c:v>-7.8722869085889394E-2</c:v>
                </c:pt>
                <c:pt idx="625" formatCode="General">
                  <c:v>-7.8441050611604404E-2</c:v>
                </c:pt>
                <c:pt idx="626" formatCode="General">
                  <c:v>-7.8159232137319304E-2</c:v>
                </c:pt>
                <c:pt idx="627" formatCode="General">
                  <c:v>-7.7877413663034301E-2</c:v>
                </c:pt>
                <c:pt idx="628" formatCode="General">
                  <c:v>-7.75955951887492E-2</c:v>
                </c:pt>
                <c:pt idx="629" formatCode="General">
                  <c:v>-7.7262706790388699E-2</c:v>
                </c:pt>
                <c:pt idx="630" formatCode="General">
                  <c:v>-7.6888033908693601E-2</c:v>
                </c:pt>
                <c:pt idx="631" formatCode="General">
                  <c:v>-7.65133610269986E-2</c:v>
                </c:pt>
                <c:pt idx="632" formatCode="General">
                  <c:v>-7.6138688145303501E-2</c:v>
                </c:pt>
                <c:pt idx="633" formatCode="General">
                  <c:v>-7.5764015263608403E-2</c:v>
                </c:pt>
                <c:pt idx="634" formatCode="General">
                  <c:v>-7.5389342381913305E-2</c:v>
                </c:pt>
                <c:pt idx="635" formatCode="General">
                  <c:v>-7.5014669500218303E-2</c:v>
                </c:pt>
                <c:pt idx="636" formatCode="General">
                  <c:v>-7.4639996618523205E-2</c:v>
                </c:pt>
                <c:pt idx="637" formatCode="General">
                  <c:v>-7.42042561903654E-2</c:v>
                </c:pt>
                <c:pt idx="638" formatCode="General">
                  <c:v>-7.3707448215744806E-2</c:v>
                </c:pt>
                <c:pt idx="639" formatCode="General">
                  <c:v>-7.3210640241124295E-2</c:v>
                </c:pt>
                <c:pt idx="640" formatCode="General">
                  <c:v>-7.2713832266503797E-2</c:v>
                </c:pt>
                <c:pt idx="641" formatCode="General">
                  <c:v>-7.2217024291883203E-2</c:v>
                </c:pt>
                <c:pt idx="642" formatCode="General">
                  <c:v>-7.1720216317262706E-2</c:v>
                </c:pt>
                <c:pt idx="643" formatCode="General">
                  <c:v>-7.1223408342642097E-2</c:v>
                </c:pt>
                <c:pt idx="644" formatCode="General">
                  <c:v>-7.0726600368021503E-2</c:v>
                </c:pt>
                <c:pt idx="645" formatCode="General">
                  <c:v>-7.02639612697432E-2</c:v>
                </c:pt>
                <c:pt idx="646" formatCode="General">
                  <c:v>-6.9843084131438596E-2</c:v>
                </c:pt>
                <c:pt idx="647" formatCode="General">
                  <c:v>-6.9422206993134103E-2</c:v>
                </c:pt>
                <c:pt idx="648" formatCode="General">
                  <c:v>-6.9001329854829499E-2</c:v>
                </c:pt>
                <c:pt idx="649" formatCode="General">
                  <c:v>-6.8580452716525006E-2</c:v>
                </c:pt>
                <c:pt idx="650" formatCode="General">
                  <c:v>-6.8159575578220402E-2</c:v>
                </c:pt>
                <c:pt idx="651" formatCode="General">
                  <c:v>-6.7738698439915895E-2</c:v>
                </c:pt>
                <c:pt idx="652" formatCode="General">
                  <c:v>-6.7317821301611305E-2</c:v>
                </c:pt>
                <c:pt idx="653" formatCode="General">
                  <c:v>-6.6970074914378397E-2</c:v>
                </c:pt>
                <c:pt idx="654" formatCode="General">
                  <c:v>-6.6732024653752803E-2</c:v>
                </c:pt>
                <c:pt idx="655" formatCode="General">
                  <c:v>-6.6493974393127195E-2</c:v>
                </c:pt>
                <c:pt idx="656" formatCode="General">
                  <c:v>-6.6255924132501601E-2</c:v>
                </c:pt>
                <c:pt idx="657" formatCode="General">
                  <c:v>-6.6017873871876007E-2</c:v>
                </c:pt>
                <c:pt idx="658" formatCode="General">
                  <c:v>-6.5779823611250399E-2</c:v>
                </c:pt>
                <c:pt idx="659" formatCode="General">
                  <c:v>-6.5541773350624805E-2</c:v>
                </c:pt>
                <c:pt idx="660" formatCode="General">
                  <c:v>-6.5303723089999197E-2</c:v>
                </c:pt>
                <c:pt idx="661" formatCode="General">
                  <c:v>-6.5101749641715598E-2</c:v>
                </c:pt>
                <c:pt idx="662" formatCode="General">
                  <c:v>-6.4966775987781195E-2</c:v>
                </c:pt>
                <c:pt idx="663" formatCode="General">
                  <c:v>-6.4831802333846805E-2</c:v>
                </c:pt>
                <c:pt idx="664" formatCode="General">
                  <c:v>-6.4696828679912402E-2</c:v>
                </c:pt>
                <c:pt idx="665" formatCode="General">
                  <c:v>-6.4561855025977999E-2</c:v>
                </c:pt>
                <c:pt idx="666" formatCode="General">
                  <c:v>-6.4426881372043596E-2</c:v>
                </c:pt>
                <c:pt idx="667" formatCode="General">
                  <c:v>-6.4291907718109206E-2</c:v>
                </c:pt>
                <c:pt idx="668" formatCode="General">
                  <c:v>-6.4156934064174803E-2</c:v>
                </c:pt>
                <c:pt idx="669" formatCode="General">
                  <c:v>-6.4035517277106796E-2</c:v>
                </c:pt>
                <c:pt idx="670" formatCode="General">
                  <c:v>-6.3945733179393505E-2</c:v>
                </c:pt>
                <c:pt idx="671" formatCode="General">
                  <c:v>-6.3855949081680199E-2</c:v>
                </c:pt>
                <c:pt idx="672" formatCode="General">
                  <c:v>-6.3766164983966894E-2</c:v>
                </c:pt>
                <c:pt idx="673" formatCode="General">
                  <c:v>-6.3676380886253603E-2</c:v>
                </c:pt>
                <c:pt idx="674" formatCode="General">
                  <c:v>-6.3586596788540395E-2</c:v>
                </c:pt>
                <c:pt idx="675" formatCode="General">
                  <c:v>-6.3496812690827104E-2</c:v>
                </c:pt>
                <c:pt idx="676" formatCode="General">
                  <c:v>-6.3407028593113798E-2</c:v>
                </c:pt>
                <c:pt idx="677" formatCode="General">
                  <c:v>-6.3320579785805506E-2</c:v>
                </c:pt>
                <c:pt idx="678" formatCode="General">
                  <c:v>-6.3244136849711904E-2</c:v>
                </c:pt>
                <c:pt idx="679" formatCode="General">
                  <c:v>-6.3167693913618497E-2</c:v>
                </c:pt>
                <c:pt idx="680" formatCode="General">
                  <c:v>-6.3091250977524896E-2</c:v>
                </c:pt>
                <c:pt idx="681" formatCode="General">
                  <c:v>-6.3014808041431405E-2</c:v>
                </c:pt>
                <c:pt idx="682" formatCode="General">
                  <c:v>-6.2938365105337901E-2</c:v>
                </c:pt>
                <c:pt idx="683" formatCode="General">
                  <c:v>-6.2861922169244494E-2</c:v>
                </c:pt>
                <c:pt idx="684" formatCode="General">
                  <c:v>-6.2785479233150907E-2</c:v>
                </c:pt>
                <c:pt idx="685" formatCode="General">
                  <c:v>-6.2713169052882906E-2</c:v>
                </c:pt>
                <c:pt idx="686" formatCode="General">
                  <c:v>-6.2657389895916696E-2</c:v>
                </c:pt>
                <c:pt idx="687" formatCode="General">
                  <c:v>-6.2601610738950597E-2</c:v>
                </c:pt>
                <c:pt idx="688" formatCode="General">
                  <c:v>-6.2545831581984401E-2</c:v>
                </c:pt>
                <c:pt idx="689" formatCode="General">
                  <c:v>-6.2490052425018199E-2</c:v>
                </c:pt>
                <c:pt idx="690" formatCode="General">
                  <c:v>-6.2434273268052003E-2</c:v>
                </c:pt>
                <c:pt idx="691" formatCode="General">
                  <c:v>-6.23784941110858E-2</c:v>
                </c:pt>
                <c:pt idx="692" formatCode="General">
                  <c:v>-6.2322714954119701E-2</c:v>
                </c:pt>
                <c:pt idx="693" formatCode="General">
                  <c:v>-6.2294309841002003E-2</c:v>
                </c:pt>
                <c:pt idx="694" formatCode="General">
                  <c:v>-6.2421024309692798E-2</c:v>
                </c:pt>
                <c:pt idx="695" formatCode="General">
                  <c:v>-6.2547738778383502E-2</c:v>
                </c:pt>
                <c:pt idx="696" formatCode="General">
                  <c:v>-6.2674453247074297E-2</c:v>
                </c:pt>
                <c:pt idx="697" formatCode="General">
                  <c:v>-6.2801167715765105E-2</c:v>
                </c:pt>
                <c:pt idx="698" formatCode="General">
                  <c:v>-6.2927882184455802E-2</c:v>
                </c:pt>
                <c:pt idx="699" formatCode="General">
                  <c:v>-6.3054596653146597E-2</c:v>
                </c:pt>
                <c:pt idx="700" formatCode="General">
                  <c:v>-6.3181311121837294E-2</c:v>
                </c:pt>
                <c:pt idx="701" formatCode="General">
                  <c:v>-6.3342507982199606E-2</c:v>
                </c:pt>
                <c:pt idx="702" formatCode="General">
                  <c:v>-6.3814046367605695E-2</c:v>
                </c:pt>
                <c:pt idx="703" formatCode="General">
                  <c:v>-6.4285584753011701E-2</c:v>
                </c:pt>
                <c:pt idx="704" formatCode="General">
                  <c:v>-6.4757123138417805E-2</c:v>
                </c:pt>
                <c:pt idx="705" formatCode="General">
                  <c:v>-6.5228661523823894E-2</c:v>
                </c:pt>
                <c:pt idx="706" formatCode="General">
                  <c:v>-6.57001999092299E-2</c:v>
                </c:pt>
                <c:pt idx="707" formatCode="General">
                  <c:v>-6.6171738294635907E-2</c:v>
                </c:pt>
                <c:pt idx="708" formatCode="General">
                  <c:v>-6.6643276680041996E-2</c:v>
                </c:pt>
                <c:pt idx="709" formatCode="General">
                  <c:v>-6.7112096150258205E-2</c:v>
                </c:pt>
                <c:pt idx="710" formatCode="General">
                  <c:v>-6.7529256231867105E-2</c:v>
                </c:pt>
                <c:pt idx="711" formatCode="General">
                  <c:v>-6.7946416313475894E-2</c:v>
                </c:pt>
                <c:pt idx="712" formatCode="General">
                  <c:v>-6.8363576395084794E-2</c:v>
                </c:pt>
                <c:pt idx="713">
                  <c:v>-6.8780736476693694E-2</c:v>
                </c:pt>
                <c:pt idx="714">
                  <c:v>-6.9197896558302593E-2</c:v>
                </c:pt>
                <c:pt idx="715">
                  <c:v>-6.9615056639911493E-2</c:v>
                </c:pt>
                <c:pt idx="716">
                  <c:v>-7.0032216721520296E-2</c:v>
                </c:pt>
                <c:pt idx="717">
                  <c:v>-7.0449376803129196E-2</c:v>
                </c:pt>
                <c:pt idx="718">
                  <c:v>-7.0621378712310195E-2</c:v>
                </c:pt>
                <c:pt idx="719">
                  <c:v>-7.0793380621491098E-2</c:v>
                </c:pt>
                <c:pt idx="720">
                  <c:v>-7.0965382530672097E-2</c:v>
                </c:pt>
                <c:pt idx="721">
                  <c:v>-7.1137384439853096E-2</c:v>
                </c:pt>
                <c:pt idx="722">
                  <c:v>-7.1309386349033999E-2</c:v>
                </c:pt>
                <c:pt idx="723">
                  <c:v>-7.1481388258214998E-2</c:v>
                </c:pt>
                <c:pt idx="724">
                  <c:v>-7.1653390167395997E-2</c:v>
                </c:pt>
                <c:pt idx="725">
                  <c:v>-7.1825392076576899E-2</c:v>
                </c:pt>
                <c:pt idx="726">
                  <c:v>-7.1799136715830894E-2</c:v>
                </c:pt>
                <c:pt idx="727">
                  <c:v>-7.1762446761930901E-2</c:v>
                </c:pt>
                <c:pt idx="728">
                  <c:v>-7.1725756808030894E-2</c:v>
                </c:pt>
                <c:pt idx="729">
                  <c:v>-7.1689066854130803E-2</c:v>
                </c:pt>
                <c:pt idx="730">
                  <c:v>-7.1652376900230796E-2</c:v>
                </c:pt>
                <c:pt idx="731">
                  <c:v>-7.1615686946330803E-2</c:v>
                </c:pt>
                <c:pt idx="732">
                  <c:v>-7.1578996992430699E-2</c:v>
                </c:pt>
                <c:pt idx="733">
                  <c:v>-7.1542307038530706E-2</c:v>
                </c:pt>
                <c:pt idx="734">
                  <c:v>-7.1302034274003306E-2</c:v>
                </c:pt>
                <c:pt idx="735">
                  <c:v>-7.1039141197183894E-2</c:v>
                </c:pt>
                <c:pt idx="736">
                  <c:v>-7.0776248120364496E-2</c:v>
                </c:pt>
                <c:pt idx="737">
                  <c:v>-7.0513355043545098E-2</c:v>
                </c:pt>
                <c:pt idx="738">
                  <c:v>-7.02504619667257E-2</c:v>
                </c:pt>
                <c:pt idx="739">
                  <c:v>-6.9987568889906204E-2</c:v>
                </c:pt>
                <c:pt idx="740">
                  <c:v>-6.9724675813086903E-2</c:v>
                </c:pt>
                <c:pt idx="741">
                  <c:v>-6.9461782736267394E-2</c:v>
                </c:pt>
                <c:pt idx="742">
                  <c:v>-6.90187521119945E-2</c:v>
                </c:pt>
                <c:pt idx="743">
                  <c:v>-6.8543932508759203E-2</c:v>
                </c:pt>
                <c:pt idx="744">
                  <c:v>-6.8069112905523907E-2</c:v>
                </c:pt>
                <c:pt idx="745">
                  <c:v>-6.7594293302288597E-2</c:v>
                </c:pt>
                <c:pt idx="746">
                  <c:v>-6.71194736990533E-2</c:v>
                </c:pt>
                <c:pt idx="747">
                  <c:v>-6.6644654095818004E-2</c:v>
                </c:pt>
                <c:pt idx="748">
                  <c:v>-6.6169834492582694E-2</c:v>
                </c:pt>
                <c:pt idx="749">
                  <c:v>-6.5695014889347397E-2</c:v>
                </c:pt>
                <c:pt idx="750">
                  <c:v>-6.5342220720156399E-2</c:v>
                </c:pt>
                <c:pt idx="751">
                  <c:v>-6.5019932909476497E-2</c:v>
                </c:pt>
                <c:pt idx="752">
                  <c:v>-6.4697645098796594E-2</c:v>
                </c:pt>
                <c:pt idx="753">
                  <c:v>-6.4375357288116705E-2</c:v>
                </c:pt>
                <c:pt idx="754">
                  <c:v>-6.40530694774369E-2</c:v>
                </c:pt>
                <c:pt idx="755">
                  <c:v>-6.3730781666756997E-2</c:v>
                </c:pt>
                <c:pt idx="756">
                  <c:v>-6.3408493856077094E-2</c:v>
                </c:pt>
                <c:pt idx="757">
                  <c:v>-6.3086206045397206E-2</c:v>
                </c:pt>
                <c:pt idx="758">
                  <c:v>-6.3075499129711096E-2</c:v>
                </c:pt>
                <c:pt idx="759">
                  <c:v>-6.3168652512356205E-2</c:v>
                </c:pt>
                <c:pt idx="760">
                  <c:v>-6.3261805895001397E-2</c:v>
                </c:pt>
                <c:pt idx="761">
                  <c:v>-6.3354959277646505E-2</c:v>
                </c:pt>
                <c:pt idx="762">
                  <c:v>-6.34481126602916E-2</c:v>
                </c:pt>
                <c:pt idx="763">
                  <c:v>-6.3541266042936806E-2</c:v>
                </c:pt>
                <c:pt idx="764">
                  <c:v>-6.3634419425581901E-2</c:v>
                </c:pt>
                <c:pt idx="765">
                  <c:v>-6.3727572808227106E-2</c:v>
                </c:pt>
                <c:pt idx="766">
                  <c:v>-6.3822719660316996E-2</c:v>
                </c:pt>
                <c:pt idx="767">
                  <c:v>-6.3918720856454697E-2</c:v>
                </c:pt>
                <c:pt idx="768">
                  <c:v>-6.4014722052592399E-2</c:v>
                </c:pt>
                <c:pt idx="769">
                  <c:v>-6.41107232487301E-2</c:v>
                </c:pt>
                <c:pt idx="770">
                  <c:v>-6.4206724444867802E-2</c:v>
                </c:pt>
                <c:pt idx="771">
                  <c:v>-6.4302725641005504E-2</c:v>
                </c:pt>
                <c:pt idx="772">
                  <c:v>-6.4398726837143205E-2</c:v>
                </c:pt>
                <c:pt idx="773">
                  <c:v>-6.4494728033280893E-2</c:v>
                </c:pt>
                <c:pt idx="774">
                  <c:v>-6.4475657241899895E-2</c:v>
                </c:pt>
                <c:pt idx="775">
                  <c:v>-6.4394624611085693E-2</c:v>
                </c:pt>
                <c:pt idx="776">
                  <c:v>-6.4313591980271506E-2</c:v>
                </c:pt>
                <c:pt idx="777">
                  <c:v>-6.4232559349457402E-2</c:v>
                </c:pt>
                <c:pt idx="778">
                  <c:v>-6.4151526718643201E-2</c:v>
                </c:pt>
                <c:pt idx="779">
                  <c:v>-6.4070494087829E-2</c:v>
                </c:pt>
                <c:pt idx="780">
                  <c:v>-6.3989461457014896E-2</c:v>
                </c:pt>
                <c:pt idx="781">
                  <c:v>-6.3908428826200694E-2</c:v>
                </c:pt>
                <c:pt idx="782">
                  <c:v>-6.3684705486646495E-2</c:v>
                </c:pt>
                <c:pt idx="783">
                  <c:v>-6.3365855007932306E-2</c:v>
                </c:pt>
                <c:pt idx="784">
                  <c:v>-6.3047004529218006E-2</c:v>
                </c:pt>
                <c:pt idx="785">
                  <c:v>-6.2728154050503804E-2</c:v>
                </c:pt>
                <c:pt idx="786">
                  <c:v>-6.2409303571789601E-2</c:v>
                </c:pt>
                <c:pt idx="787">
                  <c:v>-6.2090453093075398E-2</c:v>
                </c:pt>
                <c:pt idx="788">
                  <c:v>-6.1771602614361203E-2</c:v>
                </c:pt>
                <c:pt idx="789">
                  <c:v>-6.1452752135647E-2</c:v>
                </c:pt>
                <c:pt idx="790">
                  <c:v>-6.1019722997008002E-2</c:v>
                </c:pt>
                <c:pt idx="791">
                  <c:v>-6.0493274954794E-2</c:v>
                </c:pt>
                <c:pt idx="792">
                  <c:v>-5.9966826912580103E-2</c:v>
                </c:pt>
                <c:pt idx="793">
                  <c:v>-5.9440378870366198E-2</c:v>
                </c:pt>
                <c:pt idx="794">
                  <c:v>-5.89139308281523E-2</c:v>
                </c:pt>
                <c:pt idx="795">
                  <c:v>-5.8387482785938298E-2</c:v>
                </c:pt>
                <c:pt idx="796">
                  <c:v>-5.78610347437244E-2</c:v>
                </c:pt>
                <c:pt idx="797">
                  <c:v>-5.7334586701510502E-2</c:v>
                </c:pt>
                <c:pt idx="798">
                  <c:v>-5.6934261321144999E-2</c:v>
                </c:pt>
                <c:pt idx="799">
                  <c:v>-5.6660058602627801E-2</c:v>
                </c:pt>
                <c:pt idx="800">
                  <c:v>-5.63858558841107E-2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887-4367-95A6-8A7A877D4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2229759"/>
        <c:axId val="1"/>
      </c:scatterChart>
      <c:valAx>
        <c:axId val="1532229759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/>
                  <a:t>Z (m)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/>
                  <a:t>BZ (T)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1250666699070781"/>
              <c:y val="0.42266661490711932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2229759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8954172793069506"/>
          <c:y val="0.46960402097740511"/>
          <c:w val="0.28490694255030974"/>
          <c:h val="0.2298234814580664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D3321-8AD9-4317-A6A2-F1D6D5820F0A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5C9-2ECF-4C89-8E23-1A35EF875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08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54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81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687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03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06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07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3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20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1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78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996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525C9-2ECF-4C89-8E23-1A35EF8756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23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753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95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2AD2-DAF6-4583-9B5F-10F6A4CCD7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0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39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78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0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2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18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43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8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22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4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2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20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7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9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0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45AD-6C40-4EFD-B820-629F8AB5B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2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2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.png"/><Relationship Id="rId4" Type="http://schemas.openxmlformats.org/officeDocument/2006/relationships/image" Target="../media/image60.png"/><Relationship Id="rId9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30.png"/><Relationship Id="rId3" Type="http://schemas.openxmlformats.org/officeDocument/2006/relationships/image" Target="../media/image5.png"/><Relationship Id="rId7" Type="http://schemas.openxmlformats.org/officeDocument/2006/relationships/image" Target="../media/image70.png"/><Relationship Id="rId12" Type="http://schemas.openxmlformats.org/officeDocument/2006/relationships/image" Target="../media/image6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11.png"/><Relationship Id="rId5" Type="http://schemas.openxmlformats.org/officeDocument/2006/relationships/image" Target="../media/image67.png"/><Relationship Id="rId10" Type="http://schemas.openxmlformats.org/officeDocument/2006/relationships/image" Target="../media/image600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Relationship Id="rId1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80.png"/><Relationship Id="rId3" Type="http://schemas.openxmlformats.org/officeDocument/2006/relationships/image" Target="../media/image5.png"/><Relationship Id="rId7" Type="http://schemas.openxmlformats.org/officeDocument/2006/relationships/image" Target="../media/image70.png"/><Relationship Id="rId12" Type="http://schemas.openxmlformats.org/officeDocument/2006/relationships/image" Target="../media/image6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60.png"/><Relationship Id="rId5" Type="http://schemas.openxmlformats.org/officeDocument/2006/relationships/image" Target="../media/image67.png"/><Relationship Id="rId10" Type="http://schemas.openxmlformats.org/officeDocument/2006/relationships/image" Target="../media/image650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63955" cy="2387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CEPC collider dynamic aperture calculation </a:t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and error mitigation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/>
              <a:t>Yiwei Wang, Bin Wang</a:t>
            </a:r>
          </a:p>
          <a:p>
            <a:r>
              <a:rPr lang="en-US" altLang="zh-CN" sz="2000" dirty="0"/>
              <a:t>for the CEPC Accelerator Physics Group</a:t>
            </a:r>
          </a:p>
          <a:p>
            <a:r>
              <a:rPr lang="en-US" altLang="zh-CN" sz="2000" dirty="0"/>
              <a:t>The Institute of High Energy Physics, Chinese Academy of Sciences </a:t>
            </a:r>
          </a:p>
          <a:p>
            <a:endParaRPr lang="en-US" altLang="zh-CN" sz="2000" dirty="0"/>
          </a:p>
          <a:p>
            <a:r>
              <a:rPr lang="en-US" altLang="zh-CN" sz="2000" dirty="0"/>
              <a:t>CEPC </a:t>
            </a:r>
            <a:r>
              <a:rPr lang="en-US" altLang="zh-CN" sz="2000" dirty="0" smtClean="0"/>
              <a:t>day</a:t>
            </a:r>
            <a:endParaRPr lang="en-US" altLang="zh-CN" sz="2000" dirty="0"/>
          </a:p>
          <a:p>
            <a:r>
              <a:rPr lang="en-US" altLang="zh-CN" sz="2000" dirty="0" smtClean="0"/>
              <a:t>30 </a:t>
            </a:r>
            <a:r>
              <a:rPr lang="en-US" altLang="zh-CN" sz="2000" dirty="0"/>
              <a:t>May 2023, IHEP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E3C74E-CC6A-4130-9251-10B14F7C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3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931" y="258696"/>
            <a:ext cx="10515600" cy="74698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Correction procedures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2427"/>
            <a:ext cx="10829082" cy="5163923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the closed orbit distortion</a:t>
            </a:r>
          </a:p>
          <a:p>
            <a:pPr marL="754380"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 the closed orbit distortion (COD) with sextupoles off  is made firstly.</a:t>
            </a:r>
          </a:p>
          <a:p>
            <a:pPr marL="754380"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on the sextupoles and perform COD correction again. </a:t>
            </a:r>
          </a:p>
          <a:p>
            <a:pPr marL="754380" lvl="1"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Orbit correction is applied using orbit response matrix and SVD method.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dispersion free steering (DFS): orbit manipulation by knob correctors.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Beta-beating correction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 the beta functions with sextupoles on Based on AT LOCO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correction</a:t>
            </a:r>
          </a:p>
          <a:p>
            <a:pPr lvl="1">
              <a:lnSpc>
                <a:spcPct val="120000"/>
              </a:lnSpc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Both coupling and vertical dispersion are controlled.</a:t>
            </a:r>
          </a:p>
          <a:p>
            <a:pPr lvl="1">
              <a:lnSpc>
                <a:spcPct val="120000"/>
              </a:lnSpc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Using the trim coils of the sextupoles, which providing skew-quadrupole field, to perform emittance tuning for CEPC.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7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Error assumption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31" y="939728"/>
            <a:ext cx="10515600" cy="435133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assumption of 100 um transverse misalignments</a:t>
            </a:r>
          </a:p>
          <a:p>
            <a:pPr marL="240030" algn="just">
              <a:lnSpc>
                <a:spcPct val="150000"/>
              </a:lnSpc>
              <a:spcBef>
                <a:spcPts val="0"/>
              </a:spcBef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BPMs placed at each quadrupoles </a:t>
            </a:r>
          </a:p>
          <a:p>
            <a:pPr marL="240030" algn="just">
              <a:lnSpc>
                <a:spcPct val="150000"/>
              </a:lnSpc>
              <a:spcBef>
                <a:spcPts val="0"/>
              </a:spcBef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H/V correctors placed beside focusing/defocusing quadrupoles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Higgs and ttbar lattices are similar, the Z and W lattices are similar.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seeds used for the Higgs, 500 lattice seeds used for the Z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seeds used for both W and ttbar energy</a:t>
            </a:r>
          </a:p>
          <a:p>
            <a:pPr algn="just">
              <a:lnSpc>
                <a:spcPct val="150000"/>
              </a:lnSpc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88FF22A-43DE-483A-B681-83C67573F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08572"/>
              </p:ext>
            </p:extLst>
          </p:nvPr>
        </p:nvGraphicFramePr>
        <p:xfrm>
          <a:off x="1270533" y="3976902"/>
          <a:ext cx="6330917" cy="1601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0.10*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849252" y="3982465"/>
            <a:ext cx="3936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*implement beam-based alignment techniques to reach rms offsets in the order of 0.01 mm with respect to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much larger beta @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 resolution is less than 0.001mm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75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Result of four modes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009559"/>
                  </p:ext>
                </p:extLst>
              </p:nvPr>
            </p:nvGraphicFramePr>
            <p:xfrm>
              <a:off x="2722445" y="1983863"/>
              <a:ext cx="6747110" cy="2523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1860">
                      <a:extLst>
                        <a:ext uri="{9D8B030D-6E8A-4147-A177-3AD203B41FA5}">
                          <a16:colId xmlns:a16="http://schemas.microsoft.com/office/drawing/2014/main" val="3314381898"/>
                        </a:ext>
                      </a:extLst>
                    </a:gridCol>
                    <a:gridCol w="1195691">
                      <a:extLst>
                        <a:ext uri="{9D8B030D-6E8A-4147-A177-3AD203B41FA5}">
                          <a16:colId xmlns:a16="http://schemas.microsoft.com/office/drawing/2014/main" val="3284940422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721217674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612538541"/>
                        </a:ext>
                      </a:extLst>
                    </a:gridCol>
                    <a:gridCol w="1161529">
                      <a:extLst>
                        <a:ext uri="{9D8B030D-6E8A-4147-A177-3AD203B41FA5}">
                          <a16:colId xmlns:a16="http://schemas.microsoft.com/office/drawing/2014/main" val="2027478288"/>
                        </a:ext>
                      </a:extLst>
                    </a:gridCol>
                  </a:tblGrid>
                  <a:tr h="6307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2740150587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Orbit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3652075822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Dispersion (mm)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1.8/0.9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2.8/1.4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2.7/1.8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0.6/0.3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868155241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Beta-beating (%)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1.0/2.8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2.0/3.0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0.5/2.5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1.1/1.2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2784981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009559"/>
                  </p:ext>
                </p:extLst>
              </p:nvPr>
            </p:nvGraphicFramePr>
            <p:xfrm>
              <a:off x="2722445" y="1983863"/>
              <a:ext cx="6747110" cy="2523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1860">
                      <a:extLst>
                        <a:ext uri="{9D8B030D-6E8A-4147-A177-3AD203B41FA5}">
                          <a16:colId xmlns:a16="http://schemas.microsoft.com/office/drawing/2014/main" val="3314381898"/>
                        </a:ext>
                      </a:extLst>
                    </a:gridCol>
                    <a:gridCol w="1195691">
                      <a:extLst>
                        <a:ext uri="{9D8B030D-6E8A-4147-A177-3AD203B41FA5}">
                          <a16:colId xmlns:a16="http://schemas.microsoft.com/office/drawing/2014/main" val="3284940422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721217674"/>
                        </a:ext>
                      </a:extLst>
                    </a:gridCol>
                    <a:gridCol w="1264015">
                      <a:extLst>
                        <a:ext uri="{9D8B030D-6E8A-4147-A177-3AD203B41FA5}">
                          <a16:colId xmlns:a16="http://schemas.microsoft.com/office/drawing/2014/main" val="2612538541"/>
                        </a:ext>
                      </a:extLst>
                    </a:gridCol>
                    <a:gridCol w="1161529">
                      <a:extLst>
                        <a:ext uri="{9D8B030D-6E8A-4147-A177-3AD203B41FA5}">
                          <a16:colId xmlns:a16="http://schemas.microsoft.com/office/drawing/2014/main" val="2027478288"/>
                        </a:ext>
                      </a:extLst>
                    </a:gridCol>
                  </a:tblGrid>
                  <a:tr h="6307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205" marR="47205" marT="23602" marB="23602">
                        <a:blipFill>
                          <a:blip r:embed="rId2"/>
                          <a:stretch>
                            <a:fillRect l="-480628" t="-8654" r="-2094" b="-300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150587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205" marR="47205" marT="23602" marB="23602">
                        <a:blipFill>
                          <a:blip r:embed="rId2"/>
                          <a:stretch>
                            <a:fillRect l="-327" t="-108654" r="-263399" b="-2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 50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3652075822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Dispersion (mm)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1.8/0.9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2.8/1.4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2.7/1.8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0.6/0.3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868155241"/>
                      </a:ext>
                    </a:extLst>
                  </a:tr>
                  <a:tr h="63079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Beta-beating (%)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1.0/2.8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2.0/3.0</a:t>
                          </a:r>
                          <a:endParaRPr lang="zh-CN" sz="180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0.5/2.5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1.1/1.2</a:t>
                          </a:r>
                          <a:endParaRPr lang="zh-CN" sz="1800" dirty="0">
                            <a:effectLst/>
                            <a:latin typeface="Times New Roman" panose="02020603050405020304" pitchFamily="18" charset="0"/>
                            <a:ea typeface="MS Mincho" panose="02020609040205080304"/>
                            <a:cs typeface="Times New Roman" panose="02020603050405020304" pitchFamily="18" charset="0"/>
                          </a:endParaRPr>
                        </a:p>
                      </a:txBody>
                      <a:tcPr marL="47205" marR="47205" marT="23602" marB="23602"/>
                    </a:tc>
                    <a:extLst>
                      <a:ext uri="{0D108BD9-81ED-4DB2-BD59-A6C34878D82A}">
                        <a16:rowId xmlns:a16="http://schemas.microsoft.com/office/drawing/2014/main" val="2784981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5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D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ynamic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aperture with error @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Higgs and ttbar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DF9F705-16B6-4F8B-88D5-40ECE8162CD0}"/>
              </a:ext>
            </a:extLst>
          </p:cNvPr>
          <p:cNvSpPr txBox="1">
            <a:spLocks/>
          </p:cNvSpPr>
          <p:nvPr/>
        </p:nvSpPr>
        <p:spPr>
          <a:xfrm>
            <a:off x="8532190" y="4541808"/>
            <a:ext cx="2291050" cy="17089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/>
              <a:t>—DA w/o error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FFD961"/>
                </a:solidFill>
              </a:rPr>
              <a:t>—mean value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00B050"/>
                </a:solidFill>
              </a:rPr>
              <a:t>—statistic 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errors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FF3399"/>
                </a:solidFill>
              </a:rPr>
              <a:t>—</a:t>
            </a:r>
            <a:r>
              <a:rPr lang="en-US" altLang="zh-CN" sz="1200" b="1" dirty="0" smtClean="0">
                <a:solidFill>
                  <a:srgbClr val="FF3399"/>
                </a:solidFill>
              </a:rPr>
              <a:t>requirement</a:t>
            </a:r>
            <a:endParaRPr lang="en-US" altLang="zh-CN" sz="1200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15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538878"/>
              </p:ext>
            </p:extLst>
          </p:nvPr>
        </p:nvGraphicFramePr>
        <p:xfrm>
          <a:off x="8542130" y="1261131"/>
          <a:ext cx="160842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830996" y="1316193"/>
            <a:ext cx="2825059" cy="2030067"/>
            <a:chOff x="1830996" y="845158"/>
            <a:chExt cx="2825059" cy="203006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996" y="845158"/>
              <a:ext cx="2825059" cy="2030067"/>
            </a:xfrm>
            <a:prstGeom prst="rect">
              <a:avLst/>
            </a:prstGeom>
          </p:spPr>
        </p:pic>
        <p:cxnSp>
          <p:nvCxnSpPr>
            <p:cNvPr id="18" name="直接箭头连接符 17"/>
            <p:cNvCxnSpPr/>
            <p:nvPr/>
          </p:nvCxnSpPr>
          <p:spPr>
            <a:xfrm>
              <a:off x="2098606" y="2545944"/>
              <a:ext cx="2456644" cy="0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3318881" y="1994008"/>
              <a:ext cx="6440" cy="551936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845565" y="1316192"/>
            <a:ext cx="2825059" cy="2030068"/>
            <a:chOff x="1830996" y="2949110"/>
            <a:chExt cx="2825059" cy="20300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996" y="2949110"/>
              <a:ext cx="2825059" cy="2030068"/>
            </a:xfrm>
            <a:prstGeom prst="rect">
              <a:avLst/>
            </a:prstGeom>
          </p:spPr>
        </p:pic>
        <p:cxnSp>
          <p:nvCxnSpPr>
            <p:cNvPr id="23" name="直接箭头连接符 22"/>
            <p:cNvCxnSpPr/>
            <p:nvPr/>
          </p:nvCxnSpPr>
          <p:spPr>
            <a:xfrm>
              <a:off x="2096464" y="4652168"/>
              <a:ext cx="2456644" cy="0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3316739" y="3877005"/>
              <a:ext cx="2142" cy="77516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854874" y="3413246"/>
            <a:ext cx="2736791" cy="1966639"/>
            <a:chOff x="1854874" y="3277060"/>
            <a:chExt cx="2736791" cy="1966639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874" y="3277060"/>
              <a:ext cx="2736791" cy="1966639"/>
            </a:xfrm>
            <a:prstGeom prst="rect">
              <a:avLst/>
            </a:prstGeom>
          </p:spPr>
        </p:pic>
        <p:cxnSp>
          <p:nvCxnSpPr>
            <p:cNvPr id="39" name="直接箭头连接符 38"/>
            <p:cNvCxnSpPr/>
            <p:nvPr/>
          </p:nvCxnSpPr>
          <p:spPr>
            <a:xfrm flipV="1">
              <a:off x="2131662" y="4921661"/>
              <a:ext cx="2335552" cy="3869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V="1">
              <a:off x="3296252" y="3831463"/>
              <a:ext cx="9752" cy="107323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870408" y="3402058"/>
            <a:ext cx="2745737" cy="2030068"/>
            <a:chOff x="838200" y="3591131"/>
            <a:chExt cx="3272146" cy="235134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91131"/>
              <a:ext cx="3272146" cy="2351341"/>
            </a:xfrm>
            <a:prstGeom prst="rect">
              <a:avLst/>
            </a:prstGeom>
          </p:spPr>
        </p:pic>
        <p:cxnSp>
          <p:nvCxnSpPr>
            <p:cNvPr id="43" name="直接箭头连接符 42"/>
            <p:cNvCxnSpPr/>
            <p:nvPr/>
          </p:nvCxnSpPr>
          <p:spPr>
            <a:xfrm flipV="1">
              <a:off x="2559678" y="5048519"/>
              <a:ext cx="2142" cy="51392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1154809" y="5561518"/>
              <a:ext cx="2796861" cy="458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959490" y="206639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06391" y="4144043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71935" y="5466840"/>
            <a:ext cx="8378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families of sextupole: totally 256 arc sextupole families, only 32 arc sextupole families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of the –I transformation for the IR sextupole: should help to increase the energy acceptance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stricter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 in IR: currently with same requirement for the IR and ARC</a:t>
            </a:r>
          </a:p>
        </p:txBody>
      </p:sp>
    </p:spTree>
    <p:extLst>
      <p:ext uri="{BB962C8B-B14F-4D97-AF65-F5344CB8AC3E}">
        <p14:creationId xmlns:p14="http://schemas.microsoft.com/office/powerpoint/2010/main" val="39566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173117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Dynamic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aperture with error @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Z and W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DF9F705-16B6-4F8B-88D5-40ECE8162CD0}"/>
              </a:ext>
            </a:extLst>
          </p:cNvPr>
          <p:cNvSpPr txBox="1">
            <a:spLocks/>
          </p:cNvSpPr>
          <p:nvPr/>
        </p:nvSpPr>
        <p:spPr>
          <a:xfrm>
            <a:off x="8946187" y="4425712"/>
            <a:ext cx="2291050" cy="17089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/>
              <a:t>—DA w/o error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FFD961"/>
                </a:solidFill>
              </a:rPr>
              <a:t>—mean value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00B050"/>
                </a:solidFill>
              </a:rPr>
              <a:t>—statistic 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errors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FF3399"/>
                </a:solidFill>
              </a:rPr>
              <a:t>—requirement</a:t>
            </a:r>
            <a:endParaRPr lang="zh-CN" altLang="en-US" sz="1200" b="1" dirty="0">
              <a:solidFill>
                <a:srgbClr val="FF3399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200" b="1" dirty="0">
              <a:solidFill>
                <a:srgbClr val="00B05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aphicFrame>
        <p:nvGraphicFramePr>
          <p:cNvPr id="20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502135"/>
              </p:ext>
            </p:extLst>
          </p:nvPr>
        </p:nvGraphicFramePr>
        <p:xfrm>
          <a:off x="8946187" y="1164766"/>
          <a:ext cx="160842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893745" y="1078639"/>
            <a:ext cx="2892897" cy="2078815"/>
            <a:chOff x="4270870" y="863544"/>
            <a:chExt cx="2892897" cy="207881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870" y="863544"/>
              <a:ext cx="2892897" cy="2078815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/>
            <p:nvPr/>
          </p:nvCxnSpPr>
          <p:spPr>
            <a:xfrm flipV="1">
              <a:off x="4543026" y="2592840"/>
              <a:ext cx="2501718" cy="39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5790665" y="1736275"/>
              <a:ext cx="3220" cy="86335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093637" y="1125856"/>
            <a:ext cx="2878578" cy="2068526"/>
            <a:chOff x="4284124" y="3006150"/>
            <a:chExt cx="2878578" cy="206852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124" y="3006150"/>
              <a:ext cx="2878578" cy="2068526"/>
            </a:xfrm>
            <a:prstGeom prst="rect">
              <a:avLst/>
            </a:prstGeom>
          </p:spPr>
        </p:pic>
        <p:cxnSp>
          <p:nvCxnSpPr>
            <p:cNvPr id="21" name="直接箭头连接符 20"/>
            <p:cNvCxnSpPr/>
            <p:nvPr/>
          </p:nvCxnSpPr>
          <p:spPr>
            <a:xfrm flipV="1">
              <a:off x="4547323" y="4735013"/>
              <a:ext cx="2501718" cy="39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 flipV="1">
              <a:off x="5797104" y="4385256"/>
              <a:ext cx="4297" cy="35655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831505" y="3194382"/>
            <a:ext cx="2987708" cy="2054086"/>
            <a:chOff x="4505701" y="1270643"/>
            <a:chExt cx="3229211" cy="232048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01" y="1270643"/>
              <a:ext cx="3229211" cy="2320488"/>
            </a:xfrm>
            <a:prstGeom prst="rect">
              <a:avLst/>
            </a:prstGeom>
          </p:spPr>
        </p:pic>
        <p:cxnSp>
          <p:nvCxnSpPr>
            <p:cNvPr id="32" name="直接箭头连接符 31"/>
            <p:cNvCxnSpPr/>
            <p:nvPr/>
          </p:nvCxnSpPr>
          <p:spPr>
            <a:xfrm flipV="1">
              <a:off x="6204477" y="2221798"/>
              <a:ext cx="9580" cy="993036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4806047" y="3213911"/>
              <a:ext cx="2796861" cy="458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107285" y="3245532"/>
            <a:ext cx="2864930" cy="2002936"/>
            <a:chOff x="4505701" y="3608570"/>
            <a:chExt cx="3256702" cy="234024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01" y="3608570"/>
              <a:ext cx="3256702" cy="2340243"/>
            </a:xfrm>
            <a:prstGeom prst="rect">
              <a:avLst/>
            </a:prstGeom>
          </p:spPr>
        </p:pic>
        <p:cxnSp>
          <p:nvCxnSpPr>
            <p:cNvPr id="36" name="直接箭头连接符 35"/>
            <p:cNvCxnSpPr/>
            <p:nvPr/>
          </p:nvCxnSpPr>
          <p:spPr>
            <a:xfrm flipH="1" flipV="1">
              <a:off x="6215535" y="5157989"/>
              <a:ext cx="4298" cy="41151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4810345" y="5568579"/>
              <a:ext cx="2796861" cy="458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1165947" y="178582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12848" y="3863473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13106" y="5341107"/>
            <a:ext cx="8271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families of sextupole: totally 96 arc sextupole families, only 48 arc sextupole families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of the –I transformation for the IR sextupole: should help to increase the energy acceptance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stricter error tolerance in IR: currently with same requirement for the IR and ARC</a:t>
            </a:r>
          </a:p>
        </p:txBody>
      </p:sp>
    </p:spTree>
    <p:extLst>
      <p:ext uri="{BB962C8B-B14F-4D97-AF65-F5344CB8AC3E}">
        <p14:creationId xmlns:p14="http://schemas.microsoft.com/office/powerpoint/2010/main" val="24947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Dynamic aperture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and beam lifetime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1393529" y="1675502"/>
            <a:ext cx="10767952" cy="1036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70EF5EA-5907-4CB4-BD31-9FCE1B95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834" y="2793950"/>
            <a:ext cx="4740419" cy="26749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98966" y="5706277"/>
            <a:ext cx="3321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K</a:t>
            </a:r>
            <a:r>
              <a:rPr lang="en-US" altLang="zh-CN" sz="1200" dirty="0"/>
              <a:t>. Oide, </a:t>
            </a:r>
            <a:r>
              <a:rPr lang="en-US" altLang="zh-CN" sz="1200" b="1" dirty="0" smtClean="0"/>
              <a:t>FCCIS 2022 workshop, Dec</a:t>
            </a:r>
            <a:r>
              <a:rPr lang="en-US" altLang="zh-CN" sz="1200" b="1" dirty="0"/>
              <a:t>. 06, </a:t>
            </a:r>
            <a:r>
              <a:rPr lang="en-US" altLang="zh-CN" sz="1200" b="1" dirty="0" smtClean="0"/>
              <a:t>2022.</a:t>
            </a:r>
            <a:endParaRPr lang="zh-CN" altLang="en-US" sz="1200" b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559212" y="5714062"/>
            <a:ext cx="55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J</a:t>
            </a:r>
            <a:r>
              <a:rPr lang="en-US" altLang="zh-CN" sz="1200" dirty="0"/>
              <a:t>. Wu, Y. Zhang, Q. Qin, Y. Wang, C. Yu, D. Zhou, </a:t>
            </a:r>
            <a:r>
              <a:rPr lang="en-US" altLang="zh-CN" sz="1200" b="1" dirty="0"/>
              <a:t>NIMA 959 (2020) 163517</a:t>
            </a:r>
            <a:r>
              <a:rPr lang="en-US" altLang="zh-CN" sz="1200" b="1" dirty="0" smtClean="0"/>
              <a:t>.</a:t>
            </a:r>
          </a:p>
          <a:p>
            <a:r>
              <a:rPr lang="en-US" altLang="zh-CN" sz="1200" dirty="0" smtClean="0"/>
              <a:t>J</a:t>
            </a:r>
            <a:r>
              <a:rPr lang="en-US" altLang="zh-CN" sz="1200" dirty="0"/>
              <a:t>. Wu, Y. Zhang, Q. Qin, </a:t>
            </a:r>
            <a:r>
              <a:rPr lang="en-US" altLang="zh-CN" sz="1200" dirty="0" smtClean="0"/>
              <a:t>doi:10.18429/</a:t>
            </a:r>
            <a:r>
              <a:rPr lang="en-US" altLang="zh-CN" sz="1200" b="1" dirty="0" smtClean="0"/>
              <a:t>JACoW-IPAC2019-MOPGW051, IPAC19.</a:t>
            </a:r>
          </a:p>
          <a:p>
            <a:r>
              <a:rPr lang="en-US" altLang="zh-CN" sz="1200" dirty="0"/>
              <a:t>Y. </a:t>
            </a:r>
            <a:r>
              <a:rPr lang="en-US" altLang="zh-CN" sz="1200" dirty="0" smtClean="0"/>
              <a:t>Zhang et al, doi:10.18429/</a:t>
            </a:r>
            <a:r>
              <a:rPr lang="en-US" altLang="zh-CN" sz="1200" b="1" dirty="0" smtClean="0"/>
              <a:t>JACoW-eeFACT2018-TUYBA04, eeFACT2018.</a:t>
            </a:r>
            <a:endParaRPr lang="en-US" altLang="zh-CN" sz="1200" b="1" dirty="0"/>
          </a:p>
        </p:txBody>
      </p:sp>
      <p:sp>
        <p:nvSpPr>
          <p:cNvPr id="39" name="矩形 38"/>
          <p:cNvSpPr/>
          <p:nvPr/>
        </p:nvSpPr>
        <p:spPr>
          <a:xfrm>
            <a:off x="7118494" y="242461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FCC-ee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9074" y="1086204"/>
            <a:ext cx="105144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/>
              <a:t>Larger </a:t>
            </a:r>
            <a:r>
              <a:rPr lang="en-US" altLang="zh-CN" sz="1600" b="1" dirty="0"/>
              <a:t>dynamic aperture does not ensure longer </a:t>
            </a:r>
            <a:r>
              <a:rPr lang="en-US" altLang="zh-CN" sz="1600" b="1" dirty="0" smtClean="0"/>
              <a:t>lifetime.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zh-CN" sz="1600" dirty="0" smtClean="0"/>
              <a:t>Diffusion </a:t>
            </a:r>
            <a:r>
              <a:rPr lang="it-IT" altLang="zh-CN" sz="1600" dirty="0"/>
              <a:t>due to lattice </a:t>
            </a:r>
            <a:r>
              <a:rPr lang="it-IT" altLang="zh-CN" sz="1600" dirty="0" smtClean="0"/>
              <a:t>nonlinearity affects the beam lifetime.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zh-CN" sz="1600" dirty="0" smtClean="0"/>
              <a:t>Optimize the beam lifetime and DA together.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Optimization </a:t>
            </a:r>
            <a:r>
              <a:rPr lang="en-US" altLang="zh-CN" sz="1600" dirty="0"/>
              <a:t>for CEPC Higgs lattice w/o </a:t>
            </a:r>
            <a:r>
              <a:rPr lang="en-US" altLang="zh-CN" sz="1600" dirty="0" smtClean="0"/>
              <a:t>error made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/>
              <a:t>It can </a:t>
            </a:r>
            <a:r>
              <a:rPr lang="en-US" altLang="zh-CN" sz="1600" b="1" dirty="0" smtClean="0"/>
              <a:t>be applied </a:t>
            </a:r>
            <a:r>
              <a:rPr lang="en-US" altLang="zh-CN" sz="1600" b="1" dirty="0"/>
              <a:t>on the lattice w/ </a:t>
            </a:r>
            <a:r>
              <a:rPr lang="en-US" altLang="zh-CN" sz="1600" b="1" dirty="0" smtClean="0"/>
              <a:t>errors</a:t>
            </a:r>
            <a:r>
              <a:rPr lang="en-US" altLang="zh-CN" sz="1600" b="1" dirty="0"/>
              <a:t>.</a:t>
            </a:r>
            <a:r>
              <a:rPr lang="en-US" altLang="zh-CN" sz="1600" b="1" dirty="0" smtClean="0"/>
              <a:t> More families of sextupoles are available for the optimization.</a:t>
            </a:r>
            <a:endParaRPr lang="en-US" altLang="zh-CN" sz="16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"/>
          <a:stretch/>
        </p:blipFill>
        <p:spPr bwMode="auto">
          <a:xfrm>
            <a:off x="4282363" y="4233325"/>
            <a:ext cx="2559149" cy="15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r="1491" b="-1"/>
          <a:stretch/>
        </p:blipFill>
        <p:spPr bwMode="auto">
          <a:xfrm>
            <a:off x="4282364" y="2732692"/>
            <a:ext cx="2539960" cy="15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1019" y="2718437"/>
            <a:ext cx="1915748" cy="1336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78" y="2718437"/>
            <a:ext cx="1883502" cy="13327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1476" r="5829" b="54110"/>
          <a:stretch/>
        </p:blipFill>
        <p:spPr>
          <a:xfrm>
            <a:off x="471078" y="4233325"/>
            <a:ext cx="1940983" cy="135610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54177" r="6516" b="1315"/>
          <a:stretch/>
        </p:blipFill>
        <p:spPr>
          <a:xfrm>
            <a:off x="2373897" y="4210495"/>
            <a:ext cx="1936966" cy="13662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05964" y="2465835"/>
            <a:ext cx="33970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100" dirty="0"/>
              <a:t>Optimization for </a:t>
            </a:r>
            <a:r>
              <a:rPr lang="en-US" altLang="zh-CN" sz="1100" dirty="0" smtClean="0"/>
              <a:t>CEPC Higgs lattice w/o error</a:t>
            </a:r>
            <a:endParaRPr lang="en-US" altLang="zh-CN" sz="1100" dirty="0"/>
          </a:p>
        </p:txBody>
      </p:sp>
      <p:sp>
        <p:nvSpPr>
          <p:cNvPr id="30" name="矩形 29"/>
          <p:cNvSpPr/>
          <p:nvPr/>
        </p:nvSpPr>
        <p:spPr>
          <a:xfrm>
            <a:off x="7744775" y="2488503"/>
            <a:ext cx="3188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1100" dirty="0"/>
              <a:t>Optimization for </a:t>
            </a:r>
            <a:r>
              <a:rPr lang="en-US" altLang="zh-CN" sz="1100" dirty="0" smtClean="0"/>
              <a:t>FCCee Z lattice w/o error</a:t>
            </a:r>
            <a:endParaRPr lang="en-US" altLang="zh-CN" sz="1100" dirty="0"/>
          </a:p>
        </p:txBody>
      </p:sp>
      <p:sp>
        <p:nvSpPr>
          <p:cNvPr id="31" name="矩形 30"/>
          <p:cNvSpPr/>
          <p:nvPr/>
        </p:nvSpPr>
        <p:spPr>
          <a:xfrm>
            <a:off x="652154" y="236596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CEPC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Summary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1" y="1042248"/>
            <a:ext cx="11036299" cy="4789156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of the CEPC collider ring designed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fulfilling requirements of the parameters list, geometry and key hardware.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Nonlinearity correction is made.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w/o error for four modes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w/ main errors for four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almost reach the requirements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986C0DD9-6E30-41CF-9691-64A4FAE1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3" y="619024"/>
            <a:ext cx="11661333" cy="5737326"/>
          </a:xfrm>
          <a:prstGeom prst="rect">
            <a:avLst/>
          </a:prstGeom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2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010" y="71950"/>
            <a:ext cx="10515600" cy="119122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Overall design requirement of the </a:t>
            </a:r>
            <a:br>
              <a:rPr lang="en-US" altLang="zh-CN" sz="3200" b="1" dirty="0">
                <a:solidFill>
                  <a:srgbClr val="0070C0"/>
                </a:solidFill>
                <a:latin typeface="+mn-lt"/>
              </a:rPr>
            </a:b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CEPC collider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40688" y="1345537"/>
                <a:ext cx="10727412" cy="124327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 power per beam 30 MW (50 MW upgradable), 100 km, 2 interaction points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 modes for H/Z/W/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runnig: provide high quality beam energy from 45.5 to 180 GeV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 with SPPC: two machines share the most tunnels except the IP1-IP4</a:t>
                </a:r>
              </a:p>
            </p:txBody>
          </p:sp>
        </mc:Choice>
        <mc:Fallback xmlns="">
          <p:sp>
            <p:nvSpPr>
              <p:cNvPr id="1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88" y="1345537"/>
                <a:ext cx="10727412" cy="1243274"/>
              </a:xfrm>
              <a:blipFill>
                <a:blip r:embed="rId5"/>
                <a:stretch>
                  <a:fillRect l="-512" t="-5392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7017944" y="2606377"/>
            <a:ext cx="4258666" cy="3675006"/>
            <a:chOff x="7017944" y="2606377"/>
            <a:chExt cx="4258666" cy="367500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3FA768-514E-4CD0-AE8D-84678421D43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17944" y="2920201"/>
              <a:ext cx="4258666" cy="33611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2CC108-355F-4D61-B0AB-068D405ED226}"/>
                </a:ext>
              </a:extLst>
            </p:cNvPr>
            <p:cNvSpPr txBox="1"/>
            <p:nvPr/>
          </p:nvSpPr>
          <p:spPr>
            <a:xfrm>
              <a:off x="7928225" y="2606377"/>
              <a:ext cx="2968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latin typeface="+mn-ea"/>
                  <a:cs typeface="Times New Roman" panose="02020603050405020304" pitchFamily="18" charset="0"/>
                </a:rPr>
                <a:t>Tunnel in the arc regions</a:t>
              </a:r>
              <a:endParaRPr lang="zh-CN" altLang="en-US" sz="1600" b="1" dirty="0"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9134" y="2599567"/>
            <a:ext cx="5935066" cy="3763133"/>
            <a:chOff x="999134" y="2599567"/>
            <a:chExt cx="5935066" cy="376313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34A3342-AC2E-4115-8929-02360B9868EB}"/>
                </a:ext>
              </a:extLst>
            </p:cNvPr>
            <p:cNvGrpSpPr/>
            <p:nvPr/>
          </p:nvGrpSpPr>
          <p:grpSpPr>
            <a:xfrm>
              <a:off x="999134" y="2947585"/>
              <a:ext cx="5935066" cy="3415115"/>
              <a:chOff x="999134" y="2795185"/>
              <a:chExt cx="5935066" cy="341511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7CF7E98-04C4-4F68-B792-657190078545}"/>
                  </a:ext>
                </a:extLst>
              </p:cNvPr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2" t="12288" r="6214" b="13672"/>
              <a:stretch/>
            </p:blipFill>
            <p:spPr bwMode="auto">
              <a:xfrm>
                <a:off x="999134" y="2795185"/>
                <a:ext cx="5935066" cy="34151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D19E0B-90C1-4379-93C4-0C54DFE166C2}"/>
                  </a:ext>
                </a:extLst>
              </p:cNvPr>
              <p:cNvSpPr txBox="1"/>
              <p:nvPr/>
            </p:nvSpPr>
            <p:spPr>
              <a:xfrm>
                <a:off x="3829050" y="4401513"/>
                <a:ext cx="209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C9900"/>
                    </a:solidFill>
                  </a:rPr>
                  <a:t>CEPC detectors</a:t>
                </a:r>
                <a:endParaRPr lang="zh-CN" altLang="en-US" b="1" dirty="0">
                  <a:solidFill>
                    <a:srgbClr val="CC9900"/>
                  </a:solidFill>
                </a:endParaRPr>
              </a:p>
            </p:txBody>
          </p: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AD1D750C-A557-4BEF-ACCE-978599E50A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62475" y="3333750"/>
                <a:ext cx="95252" cy="971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7EEF41BF-F088-4F41-93EA-6414387E96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5700" y="4827032"/>
                <a:ext cx="742951" cy="10308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C709730-7BBF-47FA-BA0C-9A7ED4B451B8}"/>
                </a:ext>
              </a:extLst>
            </p:cNvPr>
            <p:cNvSpPr txBox="1"/>
            <p:nvPr/>
          </p:nvSpPr>
          <p:spPr>
            <a:xfrm>
              <a:off x="3221198" y="2599567"/>
              <a:ext cx="239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CEPC+SPPC complex</a:t>
              </a:r>
              <a:endParaRPr lang="zh-CN" altLang="en-US" sz="1600" b="1" dirty="0"/>
            </a:p>
          </p:txBody>
        </p:sp>
      </p:grpSp>
      <p:sp>
        <p:nvSpPr>
          <p:cNvPr id="27" name="日期占位符 26">
            <a:extLst>
              <a:ext uri="{FF2B5EF4-FFF2-40B4-BE49-F238E27FC236}">
                <a16:creationId xmlns:a16="http://schemas.microsoft.com/office/drawing/2014/main" id="{ED4D9F2D-A608-4263-A7B5-D254CE80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010" y="244007"/>
            <a:ext cx="10515600" cy="73965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Lattice design of the CEPC collider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71416" y="6019811"/>
            <a:ext cx="51589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ref: </a:t>
            </a:r>
            <a:r>
              <a:rPr lang="it-IT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CEPC-CDR; CEPC pre-CDR;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Oide, arXiv:1610.07170; M. Zobov et al, Phys. Rev. Lett. 104, 174801(2010); </a:t>
            </a:r>
            <a:r>
              <a:rPr lang="it-IT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Milanese, PRAB 19, 112401 (2016); 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838199" y="1032145"/>
            <a:ext cx="6858965" cy="5060491"/>
          </a:xfrm>
        </p:spPr>
        <p:txBody>
          <a:bodyPr>
            <a:no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Basically 2 folded symmetry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interaction regions @ IP1 and IP3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 waist collision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 chromaticity correction for the interaction region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interaction region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RF acceleration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@ IP2 and IP4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hared cavities for two beam @ ttbar, Higgs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switching between compatible modes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arc sections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aperture dipole and quadrupole magnets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non-interleaved sextupoles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short straight section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on/off axis injection regions for different modes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dumping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energy sawtooth effects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1121BD0-9FB7-437A-96D3-AAE4D06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611711" y="1164867"/>
            <a:ext cx="5403308" cy="4632341"/>
            <a:chOff x="6611711" y="1164867"/>
            <a:chExt cx="5403308" cy="4632341"/>
          </a:xfrm>
        </p:grpSpPr>
        <p:pic>
          <p:nvPicPr>
            <p:cNvPr id="17" name="图片 16" descr="C:\Users\Yiwei\Desktop\CEPC及SPPC机器示意图-20230427\CEPC机器示意图-俯视-20230427-png.pn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LS4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LS1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LS2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LS3</a:t>
              </a:r>
              <a:endParaRPr lang="zh-CN" altLang="en-US" dirty="0"/>
            </a:p>
          </p:txBody>
        </p:sp>
      </p:grp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8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964" y="987165"/>
            <a:ext cx="10001493" cy="41776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waist collision, local chromaticity correction, asymmetric interaction region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for all modes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矩形 93"/>
          <p:cNvSpPr/>
          <p:nvPr/>
        </p:nvSpPr>
        <p:spPr>
          <a:xfrm>
            <a:off x="7053486" y="6105506"/>
            <a:ext cx="4248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*ref: Y. Cai, IAS2016, HKUST; K. Oide, arXiv:1610.07170;</a:t>
            </a: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Raimondi, Proc. of the 2nd SuperB Workshop, Frascati, March 2006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Zobov et al, Phys. Rev. Lett. 104, 174801(2010);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8560" y="1403937"/>
              <a:ext cx="5698802" cy="2833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427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813038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87311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159208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Quadrupole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L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Distance from IP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Strength [T/m]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5285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Higgs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W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Z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70991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-141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3.19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7.2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70991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-142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-3.19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-64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+96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28560" y="1403937"/>
              <a:ext cx="5698802" cy="2833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427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813038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87311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8335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Quadrupole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L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Distance from IP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Strength [T/m]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8335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5"/>
                          <a:stretch>
                            <a:fillRect l="-533000" t="-108696" r="-308000" b="-8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Higgs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>
                              <a:effectLst/>
                            </a:rPr>
                            <a:t>W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Z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-141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-141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-94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3.19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-59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-56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+63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7.2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+2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-142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-95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-3.19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-64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+65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>
                              <a:effectLst/>
                            </a:rPr>
                            <a:t>-4.7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+96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4B3AB1DD-1093-435E-915A-2D4F7DF95F0F}"/>
              </a:ext>
            </a:extLst>
          </p:cNvPr>
          <p:cNvGraphicFramePr>
            <a:graphicFrameLocks noGrp="1"/>
          </p:cNvGraphicFramePr>
          <p:nvPr/>
        </p:nvGraphicFramePr>
        <p:xfrm>
          <a:off x="1401807" y="5036695"/>
          <a:ext cx="4114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91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379049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147753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Q1A+Q1B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Q1A+Q1B+Q2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quad Q3A and Q3B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81E57FBC-B449-41D7-8DCC-43B205331380}"/>
              </a:ext>
            </a:extLst>
          </p:cNvPr>
          <p:cNvSpPr txBox="1"/>
          <p:nvPr/>
        </p:nvSpPr>
        <p:spPr>
          <a:xfrm>
            <a:off x="6349826" y="4428714"/>
            <a:ext cx="5865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other modes doesn’t exceeded the one of Higgs mode.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85C3AD2-653A-41B1-A950-FFA08F3C3038}"/>
              </a:ext>
            </a:extLst>
          </p:cNvPr>
          <p:cNvGraphicFramePr>
            <a:graphicFrameLocks noGrp="1"/>
          </p:cNvGraphicFramePr>
          <p:nvPr/>
        </p:nvGraphicFramePr>
        <p:xfrm>
          <a:off x="6285743" y="5020688"/>
          <a:ext cx="574161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193">
                  <a:extLst>
                    <a:ext uri="{9D8B030D-6E8A-4147-A177-3AD203B41FA5}">
                      <a16:colId xmlns:a16="http://schemas.microsoft.com/office/drawing/2014/main" val="178700796"/>
                    </a:ext>
                  </a:extLst>
                </a:gridCol>
                <a:gridCol w="863664">
                  <a:extLst>
                    <a:ext uri="{9D8B030D-6E8A-4147-A177-3AD203B41FA5}">
                      <a16:colId xmlns:a16="http://schemas.microsoft.com/office/drawing/2014/main" val="1239104050"/>
                    </a:ext>
                  </a:extLst>
                </a:gridCol>
                <a:gridCol w="1059299">
                  <a:extLst>
                    <a:ext uri="{9D8B030D-6E8A-4147-A177-3AD203B41FA5}">
                      <a16:colId xmlns:a16="http://schemas.microsoft.com/office/drawing/2014/main" val="4172285995"/>
                    </a:ext>
                  </a:extLst>
                </a:gridCol>
                <a:gridCol w="757324">
                  <a:extLst>
                    <a:ext uri="{9D8B030D-6E8A-4147-A177-3AD203B41FA5}">
                      <a16:colId xmlns:a16="http://schemas.microsoft.com/office/drawing/2014/main" val="2402150362"/>
                    </a:ext>
                  </a:extLst>
                </a:gridCol>
                <a:gridCol w="775046">
                  <a:extLst>
                    <a:ext uri="{9D8B030D-6E8A-4147-A177-3AD203B41FA5}">
                      <a16:colId xmlns:a16="http://schemas.microsoft.com/office/drawing/2014/main" val="4069068152"/>
                    </a:ext>
                  </a:extLst>
                </a:gridCol>
                <a:gridCol w="775046">
                  <a:extLst>
                    <a:ext uri="{9D8B030D-6E8A-4147-A177-3AD203B41FA5}">
                      <a16:colId xmlns:a16="http://schemas.microsoft.com/office/drawing/2014/main" val="1993124623"/>
                    </a:ext>
                  </a:extLst>
                </a:gridCol>
                <a:gridCol w="775046">
                  <a:extLst>
                    <a:ext uri="{9D8B030D-6E8A-4147-A177-3AD203B41FA5}">
                      <a16:colId xmlns:a16="http://schemas.microsoft.com/office/drawing/2014/main" val="2730954199"/>
                    </a:ext>
                  </a:extLst>
                </a:gridCol>
              </a:tblGrid>
              <a:tr h="202110">
                <a:tc>
                  <a:txBody>
                    <a:bodyPr/>
                    <a:lstStyle/>
                    <a:p>
                      <a:pPr marR="16510" indent="304800" algn="ctr"/>
                      <a:r>
                        <a:rPr lang="en-GB" sz="14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L*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LQ1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LQ2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GQ1 [T/m]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GQ2 [T/m]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d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994686"/>
                  </a:ext>
                </a:extLst>
              </a:tr>
              <a:tr h="159187">
                <a:tc>
                  <a:txBody>
                    <a:bodyPr/>
                    <a:lstStyle/>
                    <a:p>
                      <a:pPr marR="16510"/>
                      <a:r>
                        <a:rPr lang="en-GB" sz="1400" dirty="0">
                          <a:effectLst/>
                        </a:rPr>
                        <a:t>CDR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2.2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-136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111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0.3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183241"/>
                  </a:ext>
                </a:extLst>
              </a:tr>
              <a:tr h="202110">
                <a:tc>
                  <a:txBody>
                    <a:bodyPr/>
                    <a:lstStyle/>
                    <a:p>
                      <a:pPr marR="16510"/>
                      <a:r>
                        <a:rPr lang="en-GB" sz="1400" dirty="0">
                          <a:effectLst/>
                        </a:rPr>
                        <a:t>TDR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1.9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1.22/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1.22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-141/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+95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0.3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985572"/>
                  </a:ext>
                </a:extLst>
              </a:tr>
            </a:tbl>
          </a:graphicData>
        </a:graphic>
      </p:graphicFrame>
      <p:grpSp>
        <p:nvGrpSpPr>
          <p:cNvPr id="43" name="组合 42">
            <a:extLst>
              <a:ext uri="{FF2B5EF4-FFF2-40B4-BE49-F238E27FC236}">
                <a16:creationId xmlns:a16="http://schemas.microsoft.com/office/drawing/2014/main" id="{8D2E78DA-0F07-41CF-998D-5492A222A5DB}"/>
              </a:ext>
            </a:extLst>
          </p:cNvPr>
          <p:cNvGrpSpPr/>
          <p:nvPr/>
        </p:nvGrpSpPr>
        <p:grpSpPr>
          <a:xfrm>
            <a:off x="629758" y="1348403"/>
            <a:ext cx="5698802" cy="3597415"/>
            <a:chOff x="558358" y="1604011"/>
            <a:chExt cx="6047022" cy="3922832"/>
          </a:xfrm>
          <a:solidFill>
            <a:schemeClr val="bg1"/>
          </a:solidFill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C17B8716-479B-464A-BF3C-3DA247A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358" y="1604011"/>
              <a:ext cx="6047022" cy="3657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1A237E6-39A3-4B67-8A1B-C7A5506C3C21}"/>
                </a:ext>
              </a:extLst>
            </p:cNvPr>
            <p:cNvSpPr txBox="1"/>
            <p:nvPr/>
          </p:nvSpPr>
          <p:spPr>
            <a:xfrm>
              <a:off x="1361720" y="1921866"/>
              <a:ext cx="1075124" cy="4908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ttbar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4A36058-543D-42E7-BCFD-81899D816D06}"/>
                </a:ext>
              </a:extLst>
            </p:cNvPr>
            <p:cNvSpPr/>
            <p:nvPr/>
          </p:nvSpPr>
          <p:spPr>
            <a:xfrm>
              <a:off x="2903601" y="5292091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72142DA-03B9-4C29-8FB9-0A91FB7EC660}"/>
                </a:ext>
              </a:extLst>
            </p:cNvPr>
            <p:cNvSpPr/>
            <p:nvPr/>
          </p:nvSpPr>
          <p:spPr>
            <a:xfrm>
              <a:off x="2382841" y="5295878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214C4F9-D74B-4AB8-BCC0-0AB2B9B625F4}"/>
                </a:ext>
              </a:extLst>
            </p:cNvPr>
            <p:cNvSpPr/>
            <p:nvPr/>
          </p:nvSpPr>
          <p:spPr>
            <a:xfrm>
              <a:off x="1964924" y="5292091"/>
              <a:ext cx="503664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505DC6F-C0CD-4CFE-90D6-BC7EF5F5EDA7}"/>
                </a:ext>
              </a:extLst>
            </p:cNvPr>
            <p:cNvSpPr/>
            <p:nvPr/>
          </p:nvSpPr>
          <p:spPr>
            <a:xfrm>
              <a:off x="1390233" y="5303522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D035425-2007-4B93-B38B-F6CB0170B98C}"/>
                </a:ext>
              </a:extLst>
            </p:cNvPr>
            <p:cNvSpPr/>
            <p:nvPr/>
          </p:nvSpPr>
          <p:spPr>
            <a:xfrm>
              <a:off x="837501" y="5311399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C536509-CCF3-4232-B621-635A6A2CC291}"/>
                </a:ext>
              </a:extLst>
            </p:cNvPr>
            <p:cNvSpPr/>
            <p:nvPr/>
          </p:nvSpPr>
          <p:spPr>
            <a:xfrm>
              <a:off x="3800185" y="5292091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533A800-06BE-4C77-AAC0-B63123FECCCF}"/>
                </a:ext>
              </a:extLst>
            </p:cNvPr>
            <p:cNvSpPr/>
            <p:nvPr/>
          </p:nvSpPr>
          <p:spPr>
            <a:xfrm>
              <a:off x="4329083" y="5292091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E6B4EB3-8820-42E6-B383-DC91204C2FDD}"/>
                </a:ext>
              </a:extLst>
            </p:cNvPr>
            <p:cNvSpPr/>
            <p:nvPr/>
          </p:nvSpPr>
          <p:spPr>
            <a:xfrm>
              <a:off x="4837358" y="5288282"/>
              <a:ext cx="503664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ADC2000-AECB-41B8-8BE9-D946141E77E6}"/>
                </a:ext>
              </a:extLst>
            </p:cNvPr>
            <p:cNvSpPr/>
            <p:nvPr/>
          </p:nvSpPr>
          <p:spPr>
            <a:xfrm>
              <a:off x="5325113" y="5288260"/>
              <a:ext cx="577402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CC44741-2C81-490C-B024-55F5923894FE}"/>
                </a:ext>
              </a:extLst>
            </p:cNvPr>
            <p:cNvSpPr/>
            <p:nvPr/>
          </p:nvSpPr>
          <p:spPr>
            <a:xfrm>
              <a:off x="5859404" y="5288240"/>
              <a:ext cx="57259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08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964" y="987165"/>
            <a:ext cx="10001493" cy="41776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waist collision, local chromaticity correction, asymmetric interaction region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for all modes (cont.)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矩形 93"/>
          <p:cNvSpPr/>
          <p:nvPr/>
        </p:nvSpPr>
        <p:spPr>
          <a:xfrm>
            <a:off x="7127431" y="6111661"/>
            <a:ext cx="4248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*ref: Y. Cai, IAS2016, HKUST; K. Oide, arXiv:1610.07170;</a:t>
            </a: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Raimondi, Proc. of the 2nd SuperB Workshop, Frascati, March 2006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Zobov et al, Phys. Rev. Lett. 104, 174801(2010);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43365" y="1484961"/>
              <a:ext cx="5698802" cy="2833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427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813038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87311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159208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Quadrupole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L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Distance from IP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Strength [T/m]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5285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Higgs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W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Z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70991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-141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3.19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4.7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70991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-142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-3.19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-64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+96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35065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表格 38">
                <a:extLst>
                  <a:ext uri="{FF2B5EF4-FFF2-40B4-BE49-F238E27FC236}">
                    <a16:creationId xmlns:a16="http://schemas.microsoft.com/office/drawing/2014/main" id="{E5BDE720-8B37-4557-ACEB-0EE6BD1F34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766426"/>
                  </p:ext>
                </p:extLst>
              </p:nvPr>
            </p:nvGraphicFramePr>
            <p:xfrm>
              <a:off x="6143365" y="1484961"/>
              <a:ext cx="5698802" cy="2833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4275">
                      <a:extLst>
                        <a:ext uri="{9D8B030D-6E8A-4147-A177-3AD203B41FA5}">
                          <a16:colId xmlns:a16="http://schemas.microsoft.com/office/drawing/2014/main" val="2379520893"/>
                        </a:ext>
                      </a:extLst>
                    </a:gridCol>
                    <a:gridCol w="813038">
                      <a:extLst>
                        <a:ext uri="{9D8B030D-6E8A-4147-A177-3AD203B41FA5}">
                          <a16:colId xmlns:a16="http://schemas.microsoft.com/office/drawing/2014/main" val="3129888225"/>
                        </a:ext>
                      </a:extLst>
                    </a:gridCol>
                    <a:gridCol w="1287311">
                      <a:extLst>
                        <a:ext uri="{9D8B030D-6E8A-4147-A177-3AD203B41FA5}">
                          <a16:colId xmlns:a16="http://schemas.microsoft.com/office/drawing/2014/main" val="1610467955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422578276"/>
                        </a:ext>
                      </a:extLst>
                    </a:gridCol>
                    <a:gridCol w="609780">
                      <a:extLst>
                        <a:ext uri="{9D8B030D-6E8A-4147-A177-3AD203B41FA5}">
                          <a16:colId xmlns:a16="http://schemas.microsoft.com/office/drawing/2014/main" val="3112019348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311475800"/>
                        </a:ext>
                      </a:extLst>
                    </a:gridCol>
                    <a:gridCol w="617309">
                      <a:extLst>
                        <a:ext uri="{9D8B030D-6E8A-4147-A177-3AD203B41FA5}">
                          <a16:colId xmlns:a16="http://schemas.microsoft.com/office/drawing/2014/main" val="1679920408"/>
                        </a:ext>
                      </a:extLst>
                    </a:gridCol>
                  </a:tblGrid>
                  <a:tr h="283354"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Quadrupole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L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rowSpan="2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Distance from IP [m]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gridSpan="4"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Strength [T/m]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5149400"/>
                      </a:ext>
                    </a:extLst>
                  </a:tr>
                  <a:tr h="28335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9995" marR="69995" marT="34997" marB="34997" anchor="ctr">
                        <a:blipFill>
                          <a:blip r:embed="rId5"/>
                          <a:stretch>
                            <a:fillRect l="-534000" t="-108696" r="-307000" b="-83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Higgs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W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b="1" dirty="0">
                              <a:effectLst/>
                            </a:rPr>
                            <a:t>Z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13712792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-141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00562956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3.19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-56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12598570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4.7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96358739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Q3IRU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4280953721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Q1AIRD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-1.9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-142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-142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-95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-110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2383414436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Q1BIRD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1.21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-3.19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-64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-85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-57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1790836753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Q2IRD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1.5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-4.7</a:t>
                          </a:r>
                          <a:endParaRPr lang="zh-CN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-47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+96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759501732"/>
                      </a:ext>
                    </a:extLst>
                  </a:tr>
                  <a:tr h="283354">
                    <a:tc>
                      <a:txBody>
                        <a:bodyPr/>
                        <a:lstStyle/>
                        <a:p>
                          <a:pPr marR="16510"/>
                          <a:r>
                            <a:rPr lang="en-GB" sz="1400" b="1" dirty="0">
                              <a:effectLst/>
                            </a:rPr>
                            <a:t>Q3IRD</a:t>
                          </a:r>
                          <a:endParaRPr lang="zh-CN" sz="1400" b="1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 anchor="ctr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-7.2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+40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zh-CN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tc>
                      <a:txBody>
                        <a:bodyPr/>
                        <a:lstStyle/>
                        <a:p>
                          <a:pPr marR="16510" algn="ctr"/>
                          <a:r>
                            <a:rPr lang="en-GB" sz="1400" dirty="0">
                              <a:effectLst/>
                            </a:rPr>
                            <a:t>+2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9995" marR="69995" marT="34997" marB="34997"/>
                    </a:tc>
                    <a:extLst>
                      <a:ext uri="{0D108BD9-81ED-4DB2-BD59-A6C34878D82A}">
                        <a16:rowId xmlns:a16="http://schemas.microsoft.com/office/drawing/2014/main" val="38490082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4B3AB1DD-1093-435E-915A-2D4F7DF95F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1807" y="4989070"/>
          <a:ext cx="4114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91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379049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147753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Q1A+Q1B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Q1A+Q1B+Q2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n-US" altLang="zh-CN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quad Q3A and Q3B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81E57FBC-B449-41D7-8DCC-43B205331380}"/>
              </a:ext>
            </a:extLst>
          </p:cNvPr>
          <p:cNvSpPr txBox="1"/>
          <p:nvPr/>
        </p:nvSpPr>
        <p:spPr>
          <a:xfrm>
            <a:off x="6349826" y="4428714"/>
            <a:ext cx="5865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other modes doesn’t exceeded the one of Higgs mode.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pic>
        <p:nvPicPr>
          <p:cNvPr id="43" name="图片 42" descr="C:\Users\Yiwei\Desktop\图片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785"/>
            <a:ext cx="5146040" cy="3391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85C3AD2-653A-41B1-A950-FFA08F3C30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00546" y="4973063"/>
          <a:ext cx="5741618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193">
                  <a:extLst>
                    <a:ext uri="{9D8B030D-6E8A-4147-A177-3AD203B41FA5}">
                      <a16:colId xmlns:a16="http://schemas.microsoft.com/office/drawing/2014/main" val="178700796"/>
                    </a:ext>
                  </a:extLst>
                </a:gridCol>
                <a:gridCol w="863664">
                  <a:extLst>
                    <a:ext uri="{9D8B030D-6E8A-4147-A177-3AD203B41FA5}">
                      <a16:colId xmlns:a16="http://schemas.microsoft.com/office/drawing/2014/main" val="1239104050"/>
                    </a:ext>
                  </a:extLst>
                </a:gridCol>
                <a:gridCol w="1059299">
                  <a:extLst>
                    <a:ext uri="{9D8B030D-6E8A-4147-A177-3AD203B41FA5}">
                      <a16:colId xmlns:a16="http://schemas.microsoft.com/office/drawing/2014/main" val="4172285995"/>
                    </a:ext>
                  </a:extLst>
                </a:gridCol>
                <a:gridCol w="757324">
                  <a:extLst>
                    <a:ext uri="{9D8B030D-6E8A-4147-A177-3AD203B41FA5}">
                      <a16:colId xmlns:a16="http://schemas.microsoft.com/office/drawing/2014/main" val="2402150362"/>
                    </a:ext>
                  </a:extLst>
                </a:gridCol>
                <a:gridCol w="775046">
                  <a:extLst>
                    <a:ext uri="{9D8B030D-6E8A-4147-A177-3AD203B41FA5}">
                      <a16:colId xmlns:a16="http://schemas.microsoft.com/office/drawing/2014/main" val="4069068152"/>
                    </a:ext>
                  </a:extLst>
                </a:gridCol>
                <a:gridCol w="775046">
                  <a:extLst>
                    <a:ext uri="{9D8B030D-6E8A-4147-A177-3AD203B41FA5}">
                      <a16:colId xmlns:a16="http://schemas.microsoft.com/office/drawing/2014/main" val="1993124623"/>
                    </a:ext>
                  </a:extLst>
                </a:gridCol>
                <a:gridCol w="775046">
                  <a:extLst>
                    <a:ext uri="{9D8B030D-6E8A-4147-A177-3AD203B41FA5}">
                      <a16:colId xmlns:a16="http://schemas.microsoft.com/office/drawing/2014/main" val="2730954199"/>
                    </a:ext>
                  </a:extLst>
                </a:gridCol>
              </a:tblGrid>
              <a:tr h="202110">
                <a:tc>
                  <a:txBody>
                    <a:bodyPr/>
                    <a:lstStyle/>
                    <a:p>
                      <a:pPr marR="16510" indent="304800" algn="ctr"/>
                      <a:r>
                        <a:rPr lang="en-GB" sz="14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L*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LQ1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LQ2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GQ1 [T/m]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GQ2 [T/m]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d 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[m]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994686"/>
                  </a:ext>
                </a:extLst>
              </a:tr>
              <a:tr h="159187">
                <a:tc>
                  <a:txBody>
                    <a:bodyPr/>
                    <a:lstStyle/>
                    <a:p>
                      <a:pPr marR="16510"/>
                      <a:r>
                        <a:rPr lang="en-GB" sz="1400" dirty="0">
                          <a:effectLst/>
                        </a:rPr>
                        <a:t>CDR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2.2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-136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111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0.3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183241"/>
                  </a:ext>
                </a:extLst>
              </a:tr>
              <a:tr h="202110">
                <a:tc>
                  <a:txBody>
                    <a:bodyPr/>
                    <a:lstStyle/>
                    <a:p>
                      <a:pPr marR="16510"/>
                      <a:r>
                        <a:rPr lang="en-GB" sz="1400" dirty="0">
                          <a:effectLst/>
                        </a:rPr>
                        <a:t>TDR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1.9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1.22/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1.22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1.5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-141/</a:t>
                      </a:r>
                    </a:p>
                    <a:p>
                      <a:pPr marR="16510" algn="ctr"/>
                      <a:r>
                        <a:rPr lang="en-GB" sz="1400" dirty="0">
                          <a:effectLst/>
                        </a:rPr>
                        <a:t>-85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+95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6510" algn="ctr"/>
                      <a:r>
                        <a:rPr lang="en-GB" sz="1400" dirty="0">
                          <a:effectLst/>
                        </a:rPr>
                        <a:t>0.3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985572"/>
                  </a:ext>
                </a:extLst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17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964" y="987165"/>
            <a:ext cx="10001493" cy="417768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waist collision, local chromaticity correction, asymmetric interaction region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880820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for all modes (cont.)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矩形 93"/>
          <p:cNvSpPr/>
          <p:nvPr/>
        </p:nvSpPr>
        <p:spPr>
          <a:xfrm>
            <a:off x="6486125" y="5593275"/>
            <a:ext cx="4248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*ref: Y. Cai, IAS2016, HKUST; K. Oide, arXiv:1610.07170;</a:t>
            </a: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Raimondi, Proc. of the 2nd SuperB Workshop, Frascati, March 2006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Zobov et al, Phys. Rev. Lett. 104, 174801(2010);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pic>
        <p:nvPicPr>
          <p:cNvPr id="43" name="图片 42" descr="C:\Users\Yiwei\Desktop\图片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785"/>
            <a:ext cx="5146040" cy="33915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6090971" y="1422785"/>
            <a:ext cx="5409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 to 3rd order chromaticity is corrected with pairs of main sextupoles, phase tuning and additional sextupoles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Most of the resonance driving terms (RDT) due to sextupoles in 3</a:t>
            </a:r>
            <a:r>
              <a:rPr lang="en-GB" altLang="zh-CN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4</a:t>
            </a:r>
            <a:r>
              <a:rPr lang="en-GB" altLang="zh-CN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order Lie operators are almost cancelled.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tune shift due to the finite length of the main sextupoles is corrected with additional weak sextupoles.</a:t>
            </a:r>
            <a:endParaRPr lang="zh-CN" altLang="en-US" dirty="0"/>
          </a:p>
        </p:txBody>
      </p: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03957" y="4806907"/>
            <a:ext cx="5014525" cy="141795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82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2230639" y="188640"/>
            <a:ext cx="810716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Lattice design and geometry of the RF region</a:t>
            </a:r>
            <a:endParaRPr lang="zh-CN" alt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83118" y="886597"/>
            <a:ext cx="10346365" cy="8428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ea typeface="MS Mincho" panose="02020609040205080304"/>
              </a:rPr>
              <a:t>An electrostatic separator combined with a dipole magnet* to avoid bending of incoming beam for the Higgs and ttbar energy running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587673" y="1702971"/>
            <a:ext cx="9143827" cy="4924841"/>
            <a:chOff x="1193973" y="1702971"/>
            <a:chExt cx="9143827" cy="4924841"/>
          </a:xfrm>
        </p:grpSpPr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02300" y="4159955"/>
              <a:ext cx="4635500" cy="2467857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94004" y="1709116"/>
              <a:ext cx="4355895" cy="236193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637641" y="1773189"/>
              <a:ext cx="19431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b="1" dirty="0"/>
                <a:t>Higgs at stage 1</a:t>
              </a:r>
              <a:r>
                <a:rPr lang="en-US" altLang="zh-CN" sz="1600" b="1" dirty="0"/>
                <a:t>/</a:t>
              </a:r>
              <a:r>
                <a:rPr lang="en-GB" altLang="zh-CN" sz="1600" b="1" dirty="0"/>
                <a:t>2 </a:t>
              </a:r>
            </a:p>
            <a:p>
              <a:r>
                <a:rPr lang="en-GB" altLang="zh-CN" sz="1600" b="1" dirty="0"/>
                <a:t>ttbar at stage 3</a:t>
              </a:r>
              <a:endParaRPr lang="zh-CN" altLang="en-US" sz="1600" b="1" dirty="0"/>
            </a:p>
          </p:txBody>
        </p:sp>
        <p:pic>
          <p:nvPicPr>
            <p:cNvPr id="17" name="图片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012936" y="1702971"/>
              <a:ext cx="4197863" cy="236808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265052" y="1798588"/>
              <a:ext cx="1802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b="1" dirty="0"/>
                <a:t>W at stage 1/2/3 </a:t>
              </a:r>
            </a:p>
            <a:p>
              <a:r>
                <a:rPr lang="en-GB" altLang="zh-CN" sz="1600" b="1" dirty="0"/>
                <a:t>Z at stage 1</a:t>
              </a:r>
              <a:endParaRPr lang="zh-CN" altLang="en-US" sz="1600" b="1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95602" y="2735538"/>
              <a:ext cx="1435098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b="1" dirty="0"/>
                <a:t>Esep= 2.0 MV/m </a:t>
              </a:r>
            </a:p>
            <a:p>
              <a:r>
                <a:rPr lang="en-US" altLang="zh-CN" sz="1200" b="1" dirty="0"/>
                <a:t>Lsep= 4 m</a:t>
              </a:r>
              <a:r>
                <a:rPr lang="en-US" altLang="zh-CN" sz="1200" b="1" dirty="0">
                  <a:sym typeface="Symbol"/>
                </a:rPr>
                <a:t></a:t>
              </a:r>
              <a:r>
                <a:rPr lang="en-US" altLang="zh-CN" sz="1200" b="1" dirty="0"/>
                <a:t>10</a:t>
              </a:r>
            </a:p>
            <a:p>
              <a:r>
                <a:rPr lang="en-US" altLang="zh-CN" sz="1200" b="1" dirty="0">
                  <a:sym typeface="Symbol"/>
                </a:rPr>
                <a:t>x= </a:t>
              </a:r>
              <a:r>
                <a:rPr lang="en-US" altLang="zh-CN" sz="1200" b="1" dirty="0"/>
                <a:t>10 cm at entrance of quad</a:t>
              </a:r>
              <a:endParaRPr lang="zh-CN" altLang="en-US" sz="1200" b="1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4349238" y="3553835"/>
              <a:ext cx="193464" cy="294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93973" y="4172655"/>
              <a:ext cx="4368628" cy="23590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848761" y="4251263"/>
              <a:ext cx="14686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600" b="1" dirty="0"/>
                <a:t>Z at stage 2/3</a:t>
              </a:r>
              <a:endParaRPr lang="zh-CN" altLang="en-US" sz="1600" b="1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5825141" y="1233506"/>
            <a:ext cx="3667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400" dirty="0">
                <a:latin typeface="Times New Roman" panose="02020603050405020304" pitchFamily="18" charset="0"/>
                <a:ea typeface="MS Mincho" panose="02020609040205080304"/>
              </a:rPr>
              <a:t>*K. Oide et al, PRAB, vol. 19, no. 11, p. 111005</a:t>
            </a:r>
            <a:endParaRPr lang="zh-CN" altLang="en-US" sz="1400" dirty="0">
              <a:latin typeface="Times New Roman" panose="02020603050405020304" pitchFamily="18" charset="0"/>
              <a:ea typeface="MS Mincho" panose="02020609040205080304"/>
            </a:endParaRPr>
          </a:p>
        </p:txBody>
      </p:sp>
      <p:pic>
        <p:nvPicPr>
          <p:cNvPr id="26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04499" y="4251263"/>
            <a:ext cx="12763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Details of the RF staging in Jiyuan ZHAI’s talk 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6293911" y="4432734"/>
            <a:ext cx="3164414" cy="2028392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1381990" y="4435253"/>
            <a:ext cx="3143583" cy="2037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8012" y="176746"/>
            <a:ext cx="7886700" cy="7425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ARC region for all modes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5872" y="900719"/>
            <a:ext cx="10745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and W modes need larger momentum compaction factor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and thus larger emittance 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Qs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suppress the impedance induced instability at Z mode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stable tune area if considering beam-beam effect and impedance consistently at W and Z modes</a:t>
            </a:r>
          </a:p>
        </p:txBody>
      </p:sp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2A5B1F4C-88F8-4778-A262-2AAD0B648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349" y="2485655"/>
            <a:ext cx="4423664" cy="15811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D6FA00-DBE2-472F-A04D-C65B78EEF931}"/>
              </a:ext>
            </a:extLst>
          </p:cNvPr>
          <p:cNvSpPr txBox="1"/>
          <p:nvPr/>
        </p:nvSpPr>
        <p:spPr>
          <a:xfrm>
            <a:off x="3666675" y="2162266"/>
            <a:ext cx="552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宋体" charset="0"/>
              </a:rPr>
              <a:t>stable tune area with both beam-beam and impedance  (Z mode 90/90)</a:t>
            </a:r>
            <a:endParaRPr lang="zh-CN" altLang="en-US" sz="1400" b="1" dirty="0">
              <a:latin typeface="Calibri" charset="0"/>
              <a:ea typeface="宋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2173" y="2509609"/>
            <a:ext cx="255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00" dirty="0">
                <a:cs typeface="Times New Roman" panose="02020603050405020304" pitchFamily="18" charset="0"/>
              </a:rPr>
              <a:t>Yuan Zhang</a:t>
            </a:r>
          </a:p>
        </p:txBody>
      </p:sp>
      <p:sp>
        <p:nvSpPr>
          <p:cNvPr id="31" name="矩形 30"/>
          <p:cNvSpPr/>
          <p:nvPr/>
        </p:nvSpPr>
        <p:spPr>
          <a:xfrm>
            <a:off x="735871" y="4004863"/>
            <a:ext cx="10603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 reduced from 90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60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 and Z modes</a:t>
            </a:r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1508094" y="4946904"/>
            <a:ext cx="328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H/ttbar mode 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矩形 22"/>
          <p:cNvSpPr/>
          <p:nvPr/>
        </p:nvSpPr>
        <p:spPr>
          <a:xfrm>
            <a:off x="6696760" y="4964015"/>
            <a:ext cx="3217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W/Z mode 60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6E3C51C3-E09E-45C9-8015-8831B827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24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1816" y="232300"/>
            <a:ext cx="7105650" cy="888185"/>
          </a:xfrm>
        </p:spPr>
        <p:txBody>
          <a:bodyPr>
            <a:normAutofit fontScale="90000"/>
          </a:bodyPr>
          <a:lstStyle/>
          <a:p>
            <a:pPr marL="0" lvl="1" algn="ctr"/>
            <a:r>
              <a:rPr lang="en-US" altLang="zh-CN" sz="3200" b="1" kern="0" dirty="0">
                <a:solidFill>
                  <a:srgbClr val="0070C0"/>
                </a:solidFill>
                <a:latin typeface="+mn-ea"/>
                <a:ea typeface="+mn-ea"/>
              </a:rPr>
              <a:t>Optimization of ARC aberration for Higgs/ttbar modes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0648" y="1239503"/>
            <a:ext cx="10481752" cy="2470234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chromaticity is a main aberration for the optimization of momentum acceptance with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–I sextupole pair scheme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previous versions, 2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chromaticity generated in the ARC region are corrected with IR knobs (phase advance or K1).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IR  knobs will generate distortions at IP (beta, alfa and dispersion) especially for the horizontal plane.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lattice with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–I sextupole pairs scheme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 &amp; ttbar modes 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less 2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chromaticity for the horizontal plane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977396" y="3707986"/>
            <a:ext cx="2201765" cy="1301702"/>
            <a:chOff x="758277" y="4439668"/>
            <a:chExt cx="3016119" cy="18140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277" y="4439668"/>
              <a:ext cx="3016119" cy="18140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28120" y="4670367"/>
              <a:ext cx="1419103" cy="375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Q’’=313, 410</a:t>
              </a:r>
              <a:endParaRPr lang="zh-CN" altLang="en-US" sz="11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44657" y="5078110"/>
            <a:ext cx="2078415" cy="1320575"/>
            <a:chOff x="795659" y="605831"/>
            <a:chExt cx="2937517" cy="17904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659" y="605831"/>
              <a:ext cx="2937517" cy="179045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44901" y="845660"/>
              <a:ext cx="1206582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048" y="3698660"/>
            <a:ext cx="2348413" cy="13150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290" y="5056488"/>
            <a:ext cx="2463067" cy="134303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584721" y="3744121"/>
            <a:ext cx="309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with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–I sextupole pair</a:t>
            </a: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Oide,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arXiv:1610.07170.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02447" y="5683570"/>
            <a:ext cx="3410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with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–I sextupole pairs</a:t>
            </a: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Bian, PhD thesis, 2018.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11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33" y="3783912"/>
            <a:ext cx="2018767" cy="870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33" y="5023988"/>
            <a:ext cx="4969671" cy="701285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C8BBD8-8BDE-4B4C-A573-D9D88565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0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259" y="1226976"/>
            <a:ext cx="10515600" cy="994155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to select –I sextupole pairs for W &amp;Z mode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6*6=36 cases for 23 cells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much more combinations if choose different cases in each arc section (184 cells)</a:t>
            </a:r>
          </a:p>
        </p:txBody>
      </p:sp>
      <p:graphicFrame>
        <p:nvGraphicFramePr>
          <p:cNvPr id="98" name="表格 97"/>
          <p:cNvGraphicFramePr>
            <a:graphicFrameLocks noGrp="1"/>
          </p:cNvGraphicFramePr>
          <p:nvPr/>
        </p:nvGraphicFramePr>
        <p:xfrm>
          <a:off x="368291" y="4783113"/>
          <a:ext cx="3206216" cy="132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54">
                  <a:extLst>
                    <a:ext uri="{9D8B030D-6E8A-4147-A177-3AD203B41FA5}">
                      <a16:colId xmlns:a16="http://schemas.microsoft.com/office/drawing/2014/main" val="1865330038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768702573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78868398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3289851836"/>
                    </a:ext>
                  </a:extLst>
                </a:gridCol>
              </a:tblGrid>
              <a:tr h="340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r>
                        <a:rPr lang="en-US" altLang="zh-CN" sz="1400" baseline="30000" dirty="0"/>
                        <a:t>st</a:t>
                      </a:r>
                      <a:r>
                        <a:rPr lang="en-US" altLang="zh-CN" sz="1400" dirty="0"/>
                        <a:t> pair</a:t>
                      </a:r>
                      <a:endParaRPr lang="zh-CN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r>
                        <a:rPr lang="en-US" altLang="zh-CN" sz="1400" baseline="30000" dirty="0"/>
                        <a:t>nd</a:t>
                      </a:r>
                      <a:r>
                        <a:rPr lang="en-US" altLang="zh-CN" sz="1400" dirty="0"/>
                        <a:t> pair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188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(1A, 2A)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(2B,3B)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(3A,4A)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11901"/>
                  </a:ext>
                </a:extLst>
              </a:tr>
              <a:tr h="237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(1B, 2B)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(3A,4A)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64637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(2A, 3A)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25861"/>
                  </a:ext>
                </a:extLst>
              </a:tr>
            </a:tbl>
          </a:graphicData>
        </a:graphic>
      </p:graphicFrame>
      <p:pic>
        <p:nvPicPr>
          <p:cNvPr id="101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灯片编号占位符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375919" y="2272604"/>
            <a:ext cx="11454765" cy="2013281"/>
            <a:chOff x="66675" y="2272604"/>
            <a:chExt cx="12058650" cy="2013281"/>
          </a:xfrm>
        </p:grpSpPr>
        <p:grpSp>
          <p:nvGrpSpPr>
            <p:cNvPr id="4" name="组合 3"/>
            <p:cNvGrpSpPr/>
            <p:nvPr/>
          </p:nvGrpSpPr>
          <p:grpSpPr>
            <a:xfrm>
              <a:off x="66675" y="2272604"/>
              <a:ext cx="12058650" cy="1027115"/>
              <a:chOff x="57150" y="4695825"/>
              <a:chExt cx="12058650" cy="102711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3350" y="4981576"/>
                <a:ext cx="11982450" cy="190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>
                <a:off x="20955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72390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122872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174307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226695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>
                <a:off x="278130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3286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38004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42957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810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531495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82930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35317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686752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737235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88670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8391525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889635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941070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993457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1044892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1095375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1146810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572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71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4859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000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495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0099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524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0386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5434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057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5721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086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581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0961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0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81248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6487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9163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6774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01917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0687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201400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57150" y="525780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1A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80033" y="527685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1B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75332" y="527685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615666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143250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SF3A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100512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3B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675721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4A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632983" y="526987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4B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>
                <a:off x="11991975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1725275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5933104" y="527045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1A</a:t>
                </a:r>
                <a:endParaRPr lang="zh-CN" altLang="en-US" sz="110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955987" y="528950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1B</a:t>
                </a:r>
                <a:endParaRPr lang="zh-CN" altLang="en-US" sz="1100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451286" y="528950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2A</a:t>
                </a:r>
                <a:endParaRPr lang="zh-CN" altLang="en-US" sz="1100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491620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2B</a:t>
                </a:r>
                <a:endParaRPr lang="zh-CN" altLang="en-US" sz="1100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9019204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SD3A</a:t>
                </a:r>
                <a:endParaRPr lang="zh-CN" altLang="en-US" sz="1100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9976466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3B</a:t>
                </a:r>
                <a:endParaRPr lang="zh-CN" altLang="en-US" sz="1100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0551675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4A</a:t>
                </a:r>
                <a:endParaRPr lang="zh-CN" altLang="en-US" sz="1100" b="1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1508937" y="528252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SD</a:t>
                </a:r>
              </a:p>
              <a:p>
                <a:r>
                  <a:rPr lang="en-US" altLang="zh-CN" sz="1100" b="1" dirty="0"/>
                  <a:t>4B</a:t>
                </a:r>
                <a:endParaRPr lang="zh-CN" altLang="en-US" sz="1100" b="1" dirty="0"/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 flipV="1">
              <a:off x="230408" y="3419453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780120" y="4273700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1214287" y="3866861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2766549" y="342050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3328849" y="3459398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4288448" y="3498287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310982" y="3832512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4276881" y="3865095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4290547" y="424451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071001" y="3420508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7620713" y="4274755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7054880" y="3867916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607142" y="342156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169442" y="3460453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0129041" y="3499342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151575" y="3833567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10117474" y="3866150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10131140" y="424557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85725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35280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70560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0115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518120" y="4533466"/>
            <a:ext cx="8648699" cy="1923605"/>
            <a:chOff x="3339918" y="4568635"/>
            <a:chExt cx="8852082" cy="1770416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18" y="4568635"/>
              <a:ext cx="8852082" cy="1770416"/>
            </a:xfrm>
            <a:prstGeom prst="rect">
              <a:avLst/>
            </a:prstGeom>
          </p:spPr>
        </p:pic>
        <p:sp>
          <p:nvSpPr>
            <p:cNvPr id="114" name="文本框 113"/>
            <p:cNvSpPr txBox="1"/>
            <p:nvPr/>
          </p:nvSpPr>
          <p:spPr>
            <a:xfrm>
              <a:off x="8501145" y="4568635"/>
              <a:ext cx="1244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/>
                <a:t>@ dp/p=1%</a:t>
              </a:r>
              <a:endParaRPr lang="zh-CN" altLang="en-US" sz="900" b="1" dirty="0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5859121" y="4421630"/>
            <a:ext cx="4361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and 3</a:t>
            </a:r>
            <a:r>
              <a:rPr lang="en-US" altLang="zh-CN" baseline="30000" dirty="0"/>
              <a:t>rd</a:t>
            </a:r>
            <a:r>
              <a:rPr lang="en-US" altLang="zh-CN" dirty="0"/>
              <a:t> order dQ@dp/p=1% in x, y </a:t>
            </a:r>
            <a:endParaRPr lang="zh-CN" altLang="en-US" dirty="0"/>
          </a:p>
        </p:txBody>
      </p:sp>
      <p:sp>
        <p:nvSpPr>
          <p:cNvPr id="106" name="标题 1"/>
          <p:cNvSpPr txBox="1">
            <a:spLocks/>
          </p:cNvSpPr>
          <p:nvPr/>
        </p:nvSpPr>
        <p:spPr>
          <a:xfrm>
            <a:off x="2311816" y="232300"/>
            <a:ext cx="7105650" cy="88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3200" b="1" kern="0" dirty="0">
                <a:solidFill>
                  <a:srgbClr val="0070C0"/>
                </a:solidFill>
                <a:latin typeface="+mn-ea"/>
                <a:ea typeface="+mn-ea"/>
              </a:rPr>
              <a:t>Optimization of ARC aberration for </a:t>
            </a:r>
          </a:p>
          <a:p>
            <a:pPr marL="0" lvl="1" algn="ctr"/>
            <a:r>
              <a:rPr lang="en-US" altLang="zh-CN" sz="3200" b="1" kern="0" dirty="0">
                <a:solidFill>
                  <a:srgbClr val="0070C0"/>
                </a:solidFill>
                <a:latin typeface="+mn-ea"/>
                <a:ea typeface="+mn-ea"/>
              </a:rPr>
              <a:t>W/Z modes</a:t>
            </a:r>
          </a:p>
        </p:txBody>
      </p:sp>
      <p:sp>
        <p:nvSpPr>
          <p:cNvPr id="73" name="日期占位符 72">
            <a:extLst>
              <a:ext uri="{FF2B5EF4-FFF2-40B4-BE49-F238E27FC236}">
                <a16:creationId xmlns:a16="http://schemas.microsoft.com/office/drawing/2014/main" id="{26DEFBC4-65C2-4CB0-B900-CF53D4D8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75" name="页脚占位符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2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63581" y="1526628"/>
            <a:ext cx="11616683" cy="4688842"/>
            <a:chOff x="263581" y="1526628"/>
            <a:chExt cx="11616683" cy="468884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581" y="3946638"/>
              <a:ext cx="3730360" cy="226138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1481" y="3927587"/>
              <a:ext cx="3851810" cy="228788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6214" y="3958023"/>
              <a:ext cx="3774050" cy="222700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4789" y="1526628"/>
              <a:ext cx="3742295" cy="222700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30256" y="1908257"/>
            <a:ext cx="7718688" cy="1463749"/>
            <a:chOff x="3654541" y="4739035"/>
            <a:chExt cx="7718688" cy="146374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31678" y="4788749"/>
              <a:ext cx="2341551" cy="141403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8188" y="4755619"/>
              <a:ext cx="2379573" cy="14323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4541" y="4739035"/>
              <a:ext cx="2372934" cy="141737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975559" y="5118921"/>
              <a:ext cx="3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+</a:t>
              </a:r>
              <a:endParaRPr lang="zh-CN" altLang="en-US" sz="2800" b="1" dirty="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8814303" y="5261250"/>
              <a:ext cx="143487" cy="23856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095573" y="4831315"/>
              <a:ext cx="12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case {3,4}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30021" y="4841036"/>
              <a:ext cx="1693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case {4,3}+{3,4}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90069" y="4815193"/>
              <a:ext cx="1109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case {4,3}</a:t>
              </a:r>
              <a:endParaRPr lang="zh-CN" altLang="en-US" dirty="0"/>
            </a:p>
          </p:txBody>
        </p:sp>
      </p:grp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111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内容占位符 2"/>
          <p:cNvSpPr txBox="1">
            <a:spLocks/>
          </p:cNvSpPr>
          <p:nvPr/>
        </p:nvSpPr>
        <p:spPr>
          <a:xfrm>
            <a:off x="658931" y="1302988"/>
            <a:ext cx="10515600" cy="424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of main aberration has period of 23*3 cells.</a:t>
            </a:r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2311816" y="232300"/>
            <a:ext cx="7105650" cy="88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3200" b="1" kern="0" dirty="0">
                <a:solidFill>
                  <a:srgbClr val="0070C0"/>
                </a:solidFill>
                <a:latin typeface="+mn-ea"/>
                <a:ea typeface="+mn-ea"/>
              </a:rPr>
              <a:t>Optimization of ARC aberration for </a:t>
            </a:r>
          </a:p>
          <a:p>
            <a:pPr marL="0" lvl="1" algn="ctr"/>
            <a:r>
              <a:rPr lang="en-US" altLang="zh-CN" sz="3200" b="1" kern="0" dirty="0">
                <a:solidFill>
                  <a:srgbClr val="0070C0"/>
                </a:solidFill>
                <a:latin typeface="+mn-ea"/>
                <a:ea typeface="+mn-ea"/>
              </a:rPr>
              <a:t>W/Z modes (cont.)</a:t>
            </a:r>
          </a:p>
        </p:txBody>
      </p:sp>
      <p:sp>
        <p:nvSpPr>
          <p:cNvPr id="19" name="日期占位符 18">
            <a:extLst>
              <a:ext uri="{FF2B5EF4-FFF2-40B4-BE49-F238E27FC236}">
                <a16:creationId xmlns:a16="http://schemas.microsoft.com/office/drawing/2014/main" id="{D822527E-D927-4C6A-8043-787C2594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9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691819" y="-27384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900" b="1" kern="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Vertical emittance generated by solenoid field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19405" y="929658"/>
                <a:ext cx="1094521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detector solenoid are compensated locally with anti-solenoids</a:t>
                </a:r>
              </a:p>
              <a:p>
                <a:pPr marL="838190" lvl="1" indent="-380990">
                  <a:buFont typeface="Arial" panose="020B0604020202020204" pitchFamily="34" charset="0"/>
                  <a:buChar char="•"/>
                </a:pP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 for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/Higgs/W, 2T for the Z</a:t>
                </a:r>
              </a:p>
              <a:p>
                <a:pPr marL="838190" lvl="1" indent="-38099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cancel the ∫Bzdz between the IP and the faces of the final quadrupole</a:t>
                </a:r>
              </a:p>
              <a:p>
                <a:pPr marL="838190" lvl="1" indent="-380990">
                  <a:buFont typeface="Arial" panose="020B0604020202020204" pitchFamily="34" charset="0"/>
                  <a:buChar char="•"/>
                </a:pP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exists a transverse fringe field esp. at the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fringe of anti-solenoid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vertical emittance increases due to the fringe field of the anti-solenoid combined with the horizontal crossing angle.</a:t>
                </a:r>
              </a:p>
              <a:p>
                <a:pPr marL="838190" lvl="1" indent="-380990">
                  <a:buFont typeface="Arial" panose="020B0604020202020204" pitchFamily="34" charset="0"/>
                  <a:buChar char="•"/>
                </a:pP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Higgs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0.05pm and 0.7 pm. </a:t>
                </a:r>
              </a:p>
              <a:p>
                <a:pPr marL="838190" lvl="1" indent="-380990">
                  <a:buFont typeface="Arial" panose="020B0604020202020204" pitchFamily="34" charset="0"/>
                  <a:buChar char="•"/>
                </a:pP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W and Z, the 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reduced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softer a bit longer anti-solenoid and keep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cancelling of  the ∫Bzdz between the IP and the faces of the final quadrupole (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replacing the cryo-module when running at the high luminosity Z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05" y="929658"/>
                <a:ext cx="10945214" cy="2862322"/>
              </a:xfrm>
              <a:prstGeom prst="rect">
                <a:avLst/>
              </a:prstGeom>
              <a:blipFill>
                <a:blip r:embed="rId3"/>
                <a:stretch>
                  <a:fillRect l="-334" t="-1279" r="-1003" b="-2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061058" y="3533877"/>
            <a:ext cx="361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with solenoid field at Higgs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0596" y="3780860"/>
            <a:ext cx="5349115" cy="2704815"/>
            <a:chOff x="1090596" y="3780860"/>
            <a:chExt cx="5349115" cy="2704815"/>
          </a:xfrm>
        </p:grpSpPr>
        <p:graphicFrame>
          <p:nvGraphicFramePr>
            <p:cNvPr id="15" name="图表 14"/>
            <p:cNvGraphicFramePr>
              <a:graphicFrameLocks/>
            </p:cNvGraphicFramePr>
            <p:nvPr>
              <p:extLst/>
            </p:nvPr>
          </p:nvGraphicFramePr>
          <p:xfrm>
            <a:off x="1090596" y="3780860"/>
            <a:ext cx="5349115" cy="2704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>
              <a:off x="4043008" y="5054605"/>
              <a:ext cx="1692774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latin typeface="+mn-ea"/>
                </a:rPr>
                <a:t>Composed field</a:t>
              </a:r>
            </a:p>
            <a:p>
              <a:r>
                <a:rPr lang="en-US" altLang="zh-CN" sz="1100" b="1" dirty="0" smtClean="0">
                  <a:latin typeface="+mn-ea"/>
                </a:rPr>
                <a:t>Detector solenoid field</a:t>
              </a:r>
            </a:p>
            <a:p>
              <a:r>
                <a:rPr lang="en-US" altLang="zh-CN" sz="1100" b="1" dirty="0" smtClean="0">
                  <a:latin typeface="+mn-ea"/>
                </a:rPr>
                <a:t>Anti-solenoid field</a:t>
              </a:r>
              <a:endParaRPr lang="zh-CN" altLang="en-US" sz="1100" b="1" dirty="0">
                <a:latin typeface="+mn-ea"/>
              </a:endParaRPr>
            </a:p>
          </p:txBody>
        </p:sp>
      </p:grpSp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678511" y="3864839"/>
            <a:ext cx="5449933" cy="2613534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35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Correction scheme for magnets errors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8949" y="1125117"/>
            <a:ext cx="11000824" cy="523123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procedures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closed orbit distortion (COD) correction with sextupoles off 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on the sextupoles and perform COD correction again. 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beating correction 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 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settings (corrector settings, BPM selection, iteration times, steps and so on) of the batched correction are optimized for all the lattice seeds.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further correction (additional iteration and adjustment of the corrector settings according to correction result) are performed for those un-converged seeds.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508199" y="975988"/>
            <a:ext cx="533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by Bin WANG, Yuanyuan WEI, Yiwei WANG</a:t>
            </a:r>
            <a:endParaRPr lang="zh-CN" altLang="en-US" b="1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6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59626" y="201180"/>
            <a:ext cx="10515600" cy="66011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Machine parameters of CEPC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96575" y="1103353"/>
            <a:ext cx="14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*CEPC AP group, TDR draft ch 4.1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F7C3818-CB05-411A-9CD0-160C81F6D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527361"/>
                  </p:ext>
                </p:extLst>
              </p:nvPr>
            </p:nvGraphicFramePr>
            <p:xfrm>
              <a:off x="1285876" y="874987"/>
              <a:ext cx="9410699" cy="55410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18645">
                      <a:extLst>
                        <a:ext uri="{9D8B030D-6E8A-4147-A177-3AD203B41FA5}">
                          <a16:colId xmlns:a16="http://schemas.microsoft.com/office/drawing/2014/main" val="1717128653"/>
                        </a:ext>
                      </a:extLst>
                    </a:gridCol>
                    <a:gridCol w="1559813">
                      <a:extLst>
                        <a:ext uri="{9D8B030D-6E8A-4147-A177-3AD203B41FA5}">
                          <a16:colId xmlns:a16="http://schemas.microsoft.com/office/drawing/2014/main" val="969270148"/>
                        </a:ext>
                      </a:extLst>
                    </a:gridCol>
                    <a:gridCol w="1558590">
                      <a:extLst>
                        <a:ext uri="{9D8B030D-6E8A-4147-A177-3AD203B41FA5}">
                          <a16:colId xmlns:a16="http://schemas.microsoft.com/office/drawing/2014/main" val="2130209657"/>
                        </a:ext>
                      </a:extLst>
                    </a:gridCol>
                    <a:gridCol w="1586707">
                      <a:extLst>
                        <a:ext uri="{9D8B030D-6E8A-4147-A177-3AD203B41FA5}">
                          <a16:colId xmlns:a16="http://schemas.microsoft.com/office/drawing/2014/main" val="708182263"/>
                        </a:ext>
                      </a:extLst>
                    </a:gridCol>
                    <a:gridCol w="1686944">
                      <a:extLst>
                        <a:ext uri="{9D8B030D-6E8A-4147-A177-3AD203B41FA5}">
                          <a16:colId xmlns:a16="http://schemas.microsoft.com/office/drawing/2014/main" val="1017747617"/>
                        </a:ext>
                      </a:extLst>
                    </a:gridCol>
                  </a:tblGrid>
                  <a:tr h="122240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Higgs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Z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W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extLst>
                      <a:ext uri="{0D108BD9-81ED-4DB2-BD59-A6C34878D82A}">
                        <a16:rowId xmlns:a16="http://schemas.microsoft.com/office/drawing/2014/main" val="1605595772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Number of IPs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06475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Circumference (km)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100.0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099928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SR   power per beam (MW)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9767415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Half crossing angle at IP (mrad)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16.5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131766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Bending radius (km)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10.7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152517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(GeV)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120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45.5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180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832763778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loss per turn (GeV)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0.037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0.357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9.1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038754391"/>
                      </a:ext>
                    </a:extLst>
                  </a:tr>
                  <a:tr h="176432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Damping time 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100" baseline="-25000" dirty="0">
                              <a:effectLst/>
                            </a:rPr>
                            <a:t>z </a:t>
                          </a:r>
                          <a:r>
                            <a:rPr lang="en-GB" sz="1100" dirty="0">
                              <a:effectLst/>
                            </a:rPr>
                            <a:t>(ms)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44.6/44.6/22.3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816/816/408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150/150/75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13.2/13.2/6.6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09548583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Piwinski angle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4.88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24.23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5.98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1.23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4031031074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number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268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11934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1297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592592530"/>
                      </a:ext>
                    </a:extLst>
                  </a:tr>
                  <a:tr h="240471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spacing (ns)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591 (53% gap)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23 (18% gap)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257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4524 (53% gap)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327064341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population (10</a:t>
                          </a:r>
                          <a:r>
                            <a:rPr lang="en-GB" sz="1100" baseline="30000" dirty="0">
                              <a:effectLst/>
                            </a:rPr>
                            <a:t>11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1.3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757325815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current (mA)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16.7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803.5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84.1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3.3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392876591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Phase advance of arc FODO (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90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90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783456912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Momentum compaction (10</a:t>
                          </a:r>
                          <a:r>
                            <a:rPr lang="en-GB" sz="1100" baseline="30000" dirty="0">
                              <a:effectLst/>
                            </a:rPr>
                            <a:t>-5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0.71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0.71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433712058"/>
                      </a:ext>
                    </a:extLst>
                  </a:tr>
                  <a:tr h="17428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Beta functions at IP 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100" dirty="0">
                              <a:effectLst/>
                            </a:rPr>
                            <a:t> 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baseline="30000" dirty="0">
                              <a:effectLst/>
                            </a:rPr>
                            <a:t>*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100" dirty="0">
                              <a:effectLst/>
                            </a:rPr>
                            <a:t> 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r>
                            <a:rPr lang="en-GB" sz="1100" baseline="30000" dirty="0">
                              <a:effectLst/>
                            </a:rPr>
                            <a:t>*</a:t>
                          </a:r>
                          <a:r>
                            <a:rPr lang="en-GB" sz="1100" dirty="0">
                              <a:effectLst/>
                            </a:rPr>
                            <a:t> (m/mm)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0.3/1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0.13/0.9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0.21/1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1.04/2.7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871489758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Emittance 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r>
                            <a:rPr lang="en-GB" sz="1100" dirty="0">
                              <a:effectLst/>
                            </a:rPr>
                            <a:t>  (nm/pm)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0.64/1.3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0.27/1.4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0.87/1.7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1.4/4.7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145200823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Betatron tune n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/n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445/445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266/267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266/266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445/445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717220743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size at IP s</a:t>
                          </a:r>
                          <a:r>
                            <a:rPr lang="en-GB" sz="1100" baseline="-25000" dirty="0">
                              <a:effectLst/>
                            </a:rPr>
                            <a:t>x </a:t>
                          </a:r>
                          <a:r>
                            <a:rPr lang="en-GB" sz="1100" dirty="0">
                              <a:effectLst/>
                            </a:rPr>
                            <a:t>/s</a:t>
                          </a:r>
                          <a:r>
                            <a:rPr lang="en-GB" sz="1100" baseline="-25000" dirty="0">
                              <a:effectLst/>
                            </a:rPr>
                            <a:t>y </a:t>
                          </a:r>
                          <a:r>
                            <a:rPr lang="en-GB" sz="1100" dirty="0">
                              <a:effectLst/>
                            </a:rPr>
                            <a:t>(um/nm)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14/36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6/35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13/42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39/113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814334380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length (natural/total) (mm)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2.3/4.1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2.5/8.7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2.5/4.9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2.2/2.9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879278543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spread (natural/total) (%)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0.10/0.17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0.04/0.13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0.07/0.14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0.15/0.20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545420678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acceptance (DA/RF) (%)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1.6/2.2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1.3/1.7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1.2/2.5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2.0/2.6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950939430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Beam-beam parameters x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 /x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0.015/0.11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0.004/0.127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0.012/0.113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0.071/0.1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919997982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RF voltage (GV)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0.7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130018590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RF frequency (MHz)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650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9889259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Longitudinal tune n</a:t>
                          </a:r>
                          <a:r>
                            <a:rPr lang="en-GB" sz="1100" baseline="-25000" dirty="0">
                              <a:effectLst/>
                            </a:rPr>
                            <a:t>s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0.049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0.062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0.078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805054137"/>
                      </a:ext>
                    </a:extLst>
                  </a:tr>
                  <a:tr h="22595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lifetime (Bhabha/beamstrahlung) (min)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39/40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80/18000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60/700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81/23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758045657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lifetime (min)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20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202097019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Hourglass Factor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0.97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0.9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0.89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489751342"/>
                      </a:ext>
                    </a:extLst>
                  </a:tr>
                  <a:tr h="122813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Luminosity per IP (10</a:t>
                          </a:r>
                          <a:r>
                            <a:rPr lang="en-GB" sz="1100" baseline="30000" dirty="0">
                              <a:effectLst/>
                            </a:rPr>
                            <a:t>34</a:t>
                          </a:r>
                          <a:r>
                            <a:rPr lang="en-GB" sz="1100" dirty="0">
                              <a:effectLst/>
                            </a:rPr>
                            <a:t> cm</a:t>
                          </a:r>
                          <a:r>
                            <a:rPr lang="en-GB" sz="1100" baseline="30000" dirty="0">
                              <a:effectLst/>
                            </a:rPr>
                            <a:t>–2</a:t>
                          </a:r>
                          <a:r>
                            <a:rPr lang="en-GB" sz="1100" dirty="0">
                              <a:effectLst/>
                            </a:rPr>
                            <a:t> s</a:t>
                          </a:r>
                          <a:r>
                            <a:rPr lang="en-GB" sz="1100" baseline="30000" dirty="0">
                              <a:effectLst/>
                            </a:rPr>
                            <a:t>–1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5.0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16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0.5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900782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8F7C3818-CB05-411A-9CD0-160C81F6D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527361"/>
                  </p:ext>
                </p:extLst>
              </p:nvPr>
            </p:nvGraphicFramePr>
            <p:xfrm>
              <a:off x="1285876" y="874987"/>
              <a:ext cx="9410699" cy="55410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18645">
                      <a:extLst>
                        <a:ext uri="{9D8B030D-6E8A-4147-A177-3AD203B41FA5}">
                          <a16:colId xmlns:a16="http://schemas.microsoft.com/office/drawing/2014/main" val="1717128653"/>
                        </a:ext>
                      </a:extLst>
                    </a:gridCol>
                    <a:gridCol w="1559813">
                      <a:extLst>
                        <a:ext uri="{9D8B030D-6E8A-4147-A177-3AD203B41FA5}">
                          <a16:colId xmlns:a16="http://schemas.microsoft.com/office/drawing/2014/main" val="969270148"/>
                        </a:ext>
                      </a:extLst>
                    </a:gridCol>
                    <a:gridCol w="1558590">
                      <a:extLst>
                        <a:ext uri="{9D8B030D-6E8A-4147-A177-3AD203B41FA5}">
                          <a16:colId xmlns:a16="http://schemas.microsoft.com/office/drawing/2014/main" val="2130209657"/>
                        </a:ext>
                      </a:extLst>
                    </a:gridCol>
                    <a:gridCol w="1586707">
                      <a:extLst>
                        <a:ext uri="{9D8B030D-6E8A-4147-A177-3AD203B41FA5}">
                          <a16:colId xmlns:a16="http://schemas.microsoft.com/office/drawing/2014/main" val="708182263"/>
                        </a:ext>
                      </a:extLst>
                    </a:gridCol>
                    <a:gridCol w="1686944">
                      <a:extLst>
                        <a:ext uri="{9D8B030D-6E8A-4147-A177-3AD203B41FA5}">
                          <a16:colId xmlns:a16="http://schemas.microsoft.com/office/drawing/2014/main" val="1017747617"/>
                        </a:ext>
                      </a:extLst>
                    </a:gridCol>
                  </a:tblGrid>
                  <a:tr h="173841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 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Higgs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Z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W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15" marR="5315" marT="5315" marB="0" anchor="ctr">
                        <a:blipFill>
                          <a:blip r:embed="rId5"/>
                          <a:stretch>
                            <a:fillRect l="-458123" t="-20690" r="-1444" b="-30862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5595772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Number of IPs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06475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Circumference (km)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100.0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2099928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SR   power per beam (MW)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9767415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Half crossing angle at IP (mrad)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16.5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131766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Bending radius (km)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10.7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9152517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(GeV)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120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45.5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180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832763778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loss per turn (GeV)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0.037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0.357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9.1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038754391"/>
                      </a:ext>
                    </a:extLst>
                  </a:tr>
                  <a:tr h="183109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Damping time 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GB" sz="1100" baseline="-25000" dirty="0">
                              <a:effectLst/>
                            </a:rPr>
                            <a:t>z </a:t>
                          </a:r>
                          <a:r>
                            <a:rPr lang="en-GB" sz="1100" dirty="0">
                              <a:effectLst/>
                            </a:rPr>
                            <a:t>(ms)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44.6/44.6/22.3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816/816/408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150/150/75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</a:pPr>
                          <a:r>
                            <a:rPr lang="en-GB" sz="1100" dirty="0">
                              <a:effectLst/>
                            </a:rPr>
                            <a:t>13.2/13.2/6.6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09548583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Piwinski angle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4.88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24.23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5.98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1.23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4031031074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number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268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11934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1297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592592530"/>
                      </a:ext>
                    </a:extLst>
                  </a:tr>
                  <a:tr h="240471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spacing (ns)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591 (53% gap)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23 (18% gap)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257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4524 (53% gap)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327064341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population (10</a:t>
                          </a:r>
                          <a:r>
                            <a:rPr lang="en-GB" sz="1100" baseline="30000" dirty="0">
                              <a:effectLst/>
                            </a:rPr>
                            <a:t>11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1.3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757325815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current (mA)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16.7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803.5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84.1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3.3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392876591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Phase advance of arc FODO (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90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90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783456912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Momentum compaction (10</a:t>
                          </a:r>
                          <a:r>
                            <a:rPr lang="en-GB" sz="1100" baseline="30000" dirty="0">
                              <a:effectLst/>
                            </a:rPr>
                            <a:t>-5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0.71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0.71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433712058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Beta functions at IP 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100" dirty="0">
                              <a:effectLst/>
                            </a:rPr>
                            <a:t> 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baseline="30000" dirty="0">
                              <a:effectLst/>
                            </a:rPr>
                            <a:t>*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</a:t>
                          </a:r>
                          <a:r>
                            <a:rPr lang="en-GB" sz="1100" dirty="0">
                              <a:effectLst/>
                            </a:rPr>
                            <a:t> 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r>
                            <a:rPr lang="en-GB" sz="1100" baseline="30000" dirty="0">
                              <a:effectLst/>
                            </a:rPr>
                            <a:t>*</a:t>
                          </a:r>
                          <a:r>
                            <a:rPr lang="en-GB" sz="1100" dirty="0">
                              <a:effectLst/>
                            </a:rPr>
                            <a:t> (m/mm)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0.3/1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0.13/0.9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0.21/1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1.04/2.7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871489758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Emittance 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/</a:t>
                          </a:r>
                          <a:r>
                            <a:rPr lang="en-GB" sz="1100" dirty="0">
                              <a:effectLst/>
                              <a:sym typeface="Symbol" panose="05050102010706020507" pitchFamily="18" charset="2"/>
                            </a:rPr>
                            <a:t>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r>
                            <a:rPr lang="en-GB" sz="1100" dirty="0">
                              <a:effectLst/>
                            </a:rPr>
                            <a:t>  (nm/pm)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0.64/1.3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0.27/1.4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0.87/1.7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1.4/4.7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145200823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Betatron tune n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/n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445/445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266/267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266/266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445/445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717220743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size at IP s</a:t>
                          </a:r>
                          <a:r>
                            <a:rPr lang="en-GB" sz="1100" baseline="-25000" dirty="0">
                              <a:effectLst/>
                            </a:rPr>
                            <a:t>x </a:t>
                          </a:r>
                          <a:r>
                            <a:rPr lang="en-GB" sz="1100" dirty="0">
                              <a:effectLst/>
                            </a:rPr>
                            <a:t>/s</a:t>
                          </a:r>
                          <a:r>
                            <a:rPr lang="en-GB" sz="1100" baseline="-25000" dirty="0">
                              <a:effectLst/>
                            </a:rPr>
                            <a:t>y </a:t>
                          </a:r>
                          <a:r>
                            <a:rPr lang="en-GB" sz="1100" dirty="0">
                              <a:effectLst/>
                            </a:rPr>
                            <a:t>(um/nm)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14/36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6/35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13/42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39/113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814334380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Bunch length (natural/total) (mm)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2.3/4.1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2.5/8.7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2.5/4.9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2.2/2.9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879278543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spread (natural/total) (%)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0.10/0.17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0.04/0.13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0.07/0.14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0.15/0.20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545420678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Energy acceptance (DA/RF) (%)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1.6/2.2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1.3/1.7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1.2/2.5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2.0/2.6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950939430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Beam-beam parameters x</a:t>
                          </a:r>
                          <a:r>
                            <a:rPr lang="en-GB" sz="1100" baseline="-25000" dirty="0">
                              <a:effectLst/>
                            </a:rPr>
                            <a:t>x</a:t>
                          </a:r>
                          <a:r>
                            <a:rPr lang="en-GB" sz="1100" dirty="0">
                              <a:effectLst/>
                            </a:rPr>
                            <a:t> /x</a:t>
                          </a:r>
                          <a:r>
                            <a:rPr lang="en-GB" sz="1100" baseline="-25000" dirty="0">
                              <a:effectLst/>
                            </a:rPr>
                            <a:t>y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0.015/0.11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0.004/0.127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0.012/0.113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0.071/0.1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919997982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RF voltage (GV)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2.2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0.12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0.7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130018590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RF frequency (MHz)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650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9889259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Longitudinal tune n</a:t>
                          </a:r>
                          <a:r>
                            <a:rPr lang="en-GB" sz="1100" baseline="-25000" dirty="0">
                              <a:effectLst/>
                            </a:rPr>
                            <a:t>s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0.049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0.035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0.062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0.078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1805054137"/>
                      </a:ext>
                    </a:extLst>
                  </a:tr>
                  <a:tr h="225958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lifetime (Bhabha/beamstrahlung) (min)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39/40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80/18000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60/700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81/23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2758045657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Beam lifetime (min)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20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80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18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3202097019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Hourglass Factor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0.97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0.9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0.89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489751342"/>
                      </a:ext>
                    </a:extLst>
                  </a:tr>
                  <a:tr h="174727">
                    <a:tc>
                      <a:txBody>
                        <a:bodyPr/>
                        <a:lstStyle/>
                        <a:p>
                          <a:r>
                            <a:rPr lang="en-GB" sz="1100" dirty="0">
                              <a:effectLst/>
                            </a:rPr>
                            <a:t>Luminosity per IP (10</a:t>
                          </a:r>
                          <a:r>
                            <a:rPr lang="en-GB" sz="1100" baseline="30000" dirty="0">
                              <a:effectLst/>
                            </a:rPr>
                            <a:t>34</a:t>
                          </a:r>
                          <a:r>
                            <a:rPr lang="en-GB" sz="1100" dirty="0">
                              <a:effectLst/>
                            </a:rPr>
                            <a:t> cm</a:t>
                          </a:r>
                          <a:r>
                            <a:rPr lang="en-GB" sz="1100" baseline="30000" dirty="0">
                              <a:effectLst/>
                            </a:rPr>
                            <a:t>–2</a:t>
                          </a:r>
                          <a:r>
                            <a:rPr lang="en-GB" sz="1100" dirty="0">
                              <a:effectLst/>
                            </a:rPr>
                            <a:t> s</a:t>
                          </a:r>
                          <a:r>
                            <a:rPr lang="en-GB" sz="1100" baseline="30000" dirty="0">
                              <a:effectLst/>
                            </a:rPr>
                            <a:t>–1</a:t>
                          </a:r>
                          <a:r>
                            <a:rPr lang="en-GB" sz="1100" dirty="0">
                              <a:effectLst/>
                            </a:rPr>
                            <a:t>)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5.0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115</a:t>
                          </a:r>
                          <a:endParaRPr lang="zh-CN" sz="11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5315" marR="5315" marT="531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16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7087" marR="7087" marT="7087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effectLst/>
                            </a:rPr>
                            <a:t>0.5</a:t>
                          </a:r>
                          <a:endParaRPr lang="zh-CN" sz="11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</a:endParaRPr>
                        </a:p>
                      </a:txBody>
                      <a:tcPr marL="6201" marR="6201" marT="6201" marB="0" anchor="ctr"/>
                    </a:tc>
                    <a:extLst>
                      <a:ext uri="{0D108BD9-81ED-4DB2-BD59-A6C34878D82A}">
                        <a16:rowId xmlns:a16="http://schemas.microsoft.com/office/drawing/2014/main" val="9007827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DD6567-3986-4A2C-89BE-71BF529B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73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Result of Higgs lattice functions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7D29FD-9227-46CF-AA9A-7D0989660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05" y="1312597"/>
            <a:ext cx="3766154" cy="14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8E1C32-16A4-444B-BDFC-FCDD01061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241" y="1312597"/>
            <a:ext cx="3766154" cy="14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8D3B2A-55C0-4258-9EB4-016E93AAF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005" y="2779684"/>
            <a:ext cx="3766154" cy="14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DDDF29-50EB-4962-8A0F-3963370EF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241" y="2764803"/>
            <a:ext cx="3766154" cy="144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A3E703-444B-4D44-ABAC-2914E9684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005" y="4405502"/>
            <a:ext cx="3766154" cy="14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CA9357-60EA-4899-BDD1-28A9AB5A2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2241" y="4370896"/>
            <a:ext cx="3766154" cy="1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233" y="4133983"/>
                <a:ext cx="4228967" cy="28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23.1 </a:t>
                </a:r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 to </a:t>
                </a:r>
                <a:r>
                  <a:rPr lang="en-US" altLang="ru-RU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1.8 </a:t>
                </a:r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</a:t>
                </a:r>
              </a:p>
            </p:txBody>
          </p:sp>
        </mc:Choice>
        <mc:Fallback xmlns="">
          <p:sp>
            <p:nvSpPr>
              <p:cNvPr id="15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233" y="4133983"/>
                <a:ext cx="4228967" cy="285206"/>
              </a:xfrm>
              <a:prstGeom prst="rect">
                <a:avLst/>
              </a:prstGeom>
              <a:blipFill>
                <a:blip r:embed="rId10"/>
                <a:stretch>
                  <a:fillRect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2">
                <a:extLst>
                  <a:ext uri="{FF2B5EF4-FFF2-40B4-BE49-F238E27FC236}">
                    <a16:creationId xmlns:a16="http://schemas.microsoft.com/office/drawing/2014/main" id="{843A1BAA-A1B1-46DB-A1CB-F8ACB48E9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200" y="4151339"/>
                <a:ext cx="4228967" cy="291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from 31.9 mm to </a:t>
                </a:r>
                <a:r>
                  <a:rPr lang="en-US" altLang="ru-RU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0.9 </a:t>
                </a:r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</a:t>
                </a:r>
              </a:p>
            </p:txBody>
          </p:sp>
        </mc:Choice>
        <mc:Fallback xmlns="">
          <p:sp>
            <p:nvSpPr>
              <p:cNvPr id="16" name="Прямоугольник 2">
                <a:extLst>
                  <a:ext uri="{FF2B5EF4-FFF2-40B4-BE49-F238E27FC236}">
                    <a16:creationId xmlns:a16="http://schemas.microsoft.com/office/drawing/2014/main" id="{843A1BAA-A1B1-46DB-A1CB-F8ACB48E9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00" y="4151339"/>
                <a:ext cx="4228967" cy="291618"/>
              </a:xfrm>
              <a:prstGeom prst="rect">
                <a:avLst/>
              </a:prstGeom>
              <a:blipFill>
                <a:blip r:embed="rId11"/>
                <a:stretch>
                  <a:fillRect t="-2083" b="-104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C50D9C2-D6A0-4E65-A8A8-1F64684D3550}"/>
                  </a:ext>
                </a:extLst>
              </p:cNvPr>
              <p:cNvSpPr/>
              <p:nvPr/>
            </p:nvSpPr>
            <p:spPr>
              <a:xfrm>
                <a:off x="1750477" y="5845502"/>
                <a:ext cx="3189787" cy="28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latin typeface="Rockwell" panose="02060603020205020403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decreased from 5.2% to 1.0%</a:t>
                </a: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C50D9C2-D6A0-4E65-A8A8-1F64684D3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77" y="5845502"/>
                <a:ext cx="3189787" cy="285206"/>
              </a:xfrm>
              <a:prstGeom prst="rect">
                <a:avLst/>
              </a:prstGeom>
              <a:blipFill>
                <a:blip r:embed="rId12"/>
                <a:stretch>
                  <a:fillRect t="-2128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0395123-BF03-472F-84FA-EBF12EDEB0A6}"/>
                  </a:ext>
                </a:extLst>
              </p:cNvPr>
              <p:cNvSpPr/>
              <p:nvPr/>
            </p:nvSpPr>
            <p:spPr>
              <a:xfrm>
                <a:off x="5820781" y="5809413"/>
                <a:ext cx="3189787" cy="294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1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y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latin typeface="Rockwell" panose="02060603020205020403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decreased from 83.2% to 2.8%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0395123-BF03-472F-84FA-EBF12EDEB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781" y="5809413"/>
                <a:ext cx="3189787" cy="294055"/>
              </a:xfrm>
              <a:prstGeom prst="rect">
                <a:avLst/>
              </a:prstGeom>
              <a:blipFill>
                <a:blip r:embed="rId13"/>
                <a:stretch>
                  <a:fillRect t="-2083" b="-104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 descr="Chart, histogram&#10;&#10;Description automatically generated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54" y="1312597"/>
            <a:ext cx="2529205" cy="146708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382654" y="2819814"/>
            <a:ext cx="265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dirty="0">
                <a:latin typeface="Times New Roman" panose="02020603050405020304" pitchFamily="18" charset="0"/>
                <a:ea typeface="MS Mincho" panose="02020609040205080304"/>
              </a:rPr>
              <a:t>The strength of skew quadrupoles for a lattice seed.</a:t>
            </a:r>
            <a:endParaRPr lang="zh-CN" altLang="en-US" sz="14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670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5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Result of Z lattice functions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C7D29FD-9227-46CF-AA9A-7D0989660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88" y="1147324"/>
            <a:ext cx="3766154" cy="144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38E1C32-16A4-444B-BDFC-FCDD01061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024" y="1147324"/>
            <a:ext cx="3766154" cy="144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78D3B2A-55C0-4258-9EB4-016E93AAF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788" y="2614411"/>
            <a:ext cx="3766154" cy="144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DDDF29-50EB-4962-8A0F-3963370EF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024" y="2599530"/>
            <a:ext cx="3766154" cy="144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7A3E703-444B-4D44-ABAC-2914E9684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788" y="4240229"/>
            <a:ext cx="3766154" cy="144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5CA9357-60EA-4899-BDD1-28A9AB5A2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024" y="4205623"/>
            <a:ext cx="3766154" cy="1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016" y="3968710"/>
                <a:ext cx="4228967" cy="28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23.1 </a:t>
                </a:r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 to </a:t>
                </a:r>
                <a:r>
                  <a:rPr lang="en-US" altLang="ru-RU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1.8 </a:t>
                </a:r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</a:t>
                </a:r>
              </a:p>
            </p:txBody>
          </p:sp>
        </mc:Choice>
        <mc:Fallback xmlns="">
          <p:sp>
            <p:nvSpPr>
              <p:cNvPr id="27" name="Прямоугольник 2">
                <a:extLst>
                  <a:ext uri="{FF2B5EF4-FFF2-40B4-BE49-F238E27FC236}">
                    <a16:creationId xmlns:a16="http://schemas.microsoft.com/office/drawing/2014/main" id="{94D6DC05-A50E-48B3-9149-26C80EE1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3016" y="3968710"/>
                <a:ext cx="4228967" cy="285206"/>
              </a:xfrm>
              <a:prstGeom prst="rect">
                <a:avLst/>
              </a:prstGeom>
              <a:blipFill>
                <a:blip r:embed="rId10"/>
                <a:stretch>
                  <a:fillRect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">
                <a:extLst>
                  <a:ext uri="{FF2B5EF4-FFF2-40B4-BE49-F238E27FC236}">
                    <a16:creationId xmlns:a16="http://schemas.microsoft.com/office/drawing/2014/main" id="{843A1BAA-A1B1-46DB-A1CB-F8ACB48E9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1983" y="3986066"/>
                <a:ext cx="4228967" cy="291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 decreased from 31.9 mm to </a:t>
                </a:r>
                <a:r>
                  <a:rPr lang="en-US" altLang="ru-RU" sz="1200" dirty="0">
                    <a:latin typeface="Rockwell" panose="02060603020205020403" pitchFamily="18" charset="0"/>
                    <a:sym typeface="Symbol" panose="05050102010706020507" pitchFamily="18" charset="2"/>
                  </a:rPr>
                  <a:t>0.9 </a:t>
                </a:r>
                <a:r>
                  <a:rPr lang="en-US" altLang="ru-RU" sz="1200" dirty="0">
                    <a:solidFill>
                      <a:schemeClr val="tx1"/>
                    </a:solidFill>
                    <a:latin typeface="Rockwell" panose="02060603020205020403" pitchFamily="18" charset="0"/>
                    <a:sym typeface="Symbol" panose="05050102010706020507" pitchFamily="18" charset="2"/>
                  </a:rPr>
                  <a:t>mm</a:t>
                </a:r>
              </a:p>
            </p:txBody>
          </p:sp>
        </mc:Choice>
        <mc:Fallback xmlns="">
          <p:sp>
            <p:nvSpPr>
              <p:cNvPr id="28" name="Прямоугольник 2">
                <a:extLst>
                  <a:ext uri="{FF2B5EF4-FFF2-40B4-BE49-F238E27FC236}">
                    <a16:creationId xmlns:a16="http://schemas.microsoft.com/office/drawing/2014/main" id="{843A1BAA-A1B1-46DB-A1CB-F8ACB48E9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1983" y="3986066"/>
                <a:ext cx="4228967" cy="291618"/>
              </a:xfrm>
              <a:prstGeom prst="rect">
                <a:avLst/>
              </a:prstGeom>
              <a:blipFill>
                <a:blip r:embed="rId11"/>
                <a:stretch>
                  <a:fillRect t="-2083" b="-104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C50D9C2-D6A0-4E65-A8A8-1F64684D3550}"/>
                  </a:ext>
                </a:extLst>
              </p:cNvPr>
              <p:cNvSpPr/>
              <p:nvPr/>
            </p:nvSpPr>
            <p:spPr>
              <a:xfrm>
                <a:off x="2416260" y="5680229"/>
                <a:ext cx="3189787" cy="285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latin typeface="Rockwell" panose="02060603020205020403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decreased from 5.2% to 1.0%</a:t>
                </a: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C50D9C2-D6A0-4E65-A8A8-1F64684D3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260" y="5680229"/>
                <a:ext cx="3189787" cy="285206"/>
              </a:xfrm>
              <a:prstGeom prst="rect">
                <a:avLst/>
              </a:prstGeom>
              <a:blipFill>
                <a:blip r:embed="rId12"/>
                <a:stretch>
                  <a:fillRect t="-2128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0395123-BF03-472F-84FA-EBF12EDEB0A6}"/>
                  </a:ext>
                </a:extLst>
              </p:cNvPr>
              <p:cNvSpPr/>
              <p:nvPr/>
            </p:nvSpPr>
            <p:spPr>
              <a:xfrm>
                <a:off x="6486564" y="5644140"/>
                <a:ext cx="3189787" cy="294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ru-RU" sz="1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y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20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20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200" dirty="0">
                    <a:latin typeface="Rockwell" panose="02060603020205020403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decreased from 83.2% to 2.8%</a:t>
                </a: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0395123-BF03-472F-84FA-EBF12EDEB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64" y="5644140"/>
                <a:ext cx="3189787" cy="294055"/>
              </a:xfrm>
              <a:prstGeom prst="rect">
                <a:avLst/>
              </a:prstGeom>
              <a:blipFill>
                <a:blip r:embed="rId13"/>
                <a:stretch>
                  <a:fillRect t="-2083" b="-104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58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day, 30 May 2023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45AD-6C40-4EFD-B820-629F8AB5B7F5}" type="slidenum">
              <a:rPr lang="zh-CN" altLang="en-US" smtClean="0"/>
              <a:t>32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43579" y="1153784"/>
            <a:ext cx="7700960" cy="2138286"/>
            <a:chOff x="3590827" y="4298608"/>
            <a:chExt cx="7700960" cy="2138286"/>
          </a:xfrm>
        </p:grpSpPr>
        <p:grpSp>
          <p:nvGrpSpPr>
            <p:cNvPr id="6" name="组合 5"/>
            <p:cNvGrpSpPr/>
            <p:nvPr/>
          </p:nvGrpSpPr>
          <p:grpSpPr>
            <a:xfrm>
              <a:off x="3590827" y="4298608"/>
              <a:ext cx="7700960" cy="2138286"/>
              <a:chOff x="3108431" y="4445000"/>
              <a:chExt cx="7430981" cy="207570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424987" y="5008416"/>
                <a:ext cx="1114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08431" y="4445000"/>
                <a:ext cx="2954774" cy="207570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9805" y="4445000"/>
                <a:ext cx="2923084" cy="2075700"/>
              </a:xfrm>
              <a:prstGeom prst="rect">
                <a:avLst/>
              </a:prstGeom>
            </p:spPr>
          </p:pic>
        </p:grpSp>
        <p:cxnSp>
          <p:nvCxnSpPr>
            <p:cNvPr id="11" name="直接箭头连接符 10"/>
            <p:cNvCxnSpPr/>
            <p:nvPr/>
          </p:nvCxnSpPr>
          <p:spPr>
            <a:xfrm>
              <a:off x="3939989" y="5270175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084329" y="5281237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1.2 %</a:t>
              </a:r>
              <a:endParaRPr lang="zh-CN" altLang="en-US" sz="1200" b="1" dirty="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7066843" y="5270178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198395" y="5281240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1.2 %</a:t>
              </a:r>
              <a:endParaRPr lang="zh-CN" altLang="en-US" sz="1200" b="1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29044" y="3375324"/>
            <a:ext cx="8430522" cy="2218075"/>
            <a:chOff x="1229044" y="3375324"/>
            <a:chExt cx="8430522" cy="221807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44" y="3385222"/>
              <a:ext cx="3051125" cy="214527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5541" y="3375324"/>
              <a:ext cx="3128654" cy="2218075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786382" y="3968311"/>
              <a:ext cx="1873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with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1589498" y="4359474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2733838" y="4370536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1.2 %</a:t>
              </a:r>
              <a:endParaRPr lang="zh-CN" altLang="en-US" sz="1200" b="1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4716352" y="4359477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847904" y="4370539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1.2 %</a:t>
              </a:r>
              <a:endParaRPr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03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Lattice design of the CEPC half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42651" y="1209675"/>
            <a:ext cx="9421926" cy="5214329"/>
            <a:chOff x="1142651" y="889635"/>
            <a:chExt cx="9421926" cy="521432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7401" y="3600051"/>
              <a:ext cx="4545838" cy="250391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2651" y="889635"/>
              <a:ext cx="4456400" cy="254175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763953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ttbar: εx=1.4nm, </a:t>
              </a:r>
              <a:r>
                <a:rPr lang="el-GR" altLang="zh-CN" dirty="0"/>
                <a:t>β</a:t>
              </a:r>
              <a:r>
                <a:rPr lang="en-US" altLang="zh-CN" dirty="0"/>
                <a:t>=1.04m/2.7mm</a:t>
              </a:r>
              <a:endParaRPr lang="zh-CN" altLang="en-US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9547" y="889636"/>
              <a:ext cx="4362710" cy="2458029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6553109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Higgs: εx=0.64nm, </a:t>
              </a:r>
              <a:r>
                <a:rPr lang="el-GR" altLang="zh-CN" dirty="0"/>
                <a:t>β</a:t>
              </a:r>
              <a:r>
                <a:rPr lang="en-US" altLang="zh-CN" dirty="0"/>
                <a:t>=0.30m/1mm</a:t>
              </a:r>
              <a:endParaRPr lang="zh-CN" altLang="en-US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8792" y="3622911"/>
              <a:ext cx="4439319" cy="2481053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877832" y="3802649"/>
              <a:ext cx="3722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W: εx=0.87nm, </a:t>
              </a:r>
              <a:r>
                <a:rPr lang="el-GR" altLang="zh-CN" dirty="0"/>
                <a:t>β</a:t>
              </a:r>
              <a:r>
                <a:rPr lang="en-US" altLang="zh-CN" dirty="0"/>
                <a:t>=0.21m/1mm</a:t>
              </a:r>
              <a:endParaRPr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14447" y="377978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Z: εx=0.27nm, </a:t>
              </a:r>
              <a:r>
                <a:rPr lang="el-GR" altLang="zh-CN" dirty="0"/>
                <a:t>β</a:t>
              </a:r>
              <a:r>
                <a:rPr lang="en-US" altLang="zh-CN" dirty="0"/>
                <a:t>=0.13m/0.9mm</a:t>
              </a:r>
              <a:endParaRPr lang="zh-CN" altLang="en-US" dirty="0"/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78DBDC-156B-43E6-8445-5B01F588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2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691819" y="-27384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900" b="1" kern="0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Energy sawtooth effects and correction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9404" y="1085301"/>
            <a:ext cx="10945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only two RF stations, the energy sawtooth is around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0.4% @ Higgs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1.3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@ ttbar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closed orbit distortion in CEPC collider ring is around 1 mm and becomes 1um after tapering the magnet strength with beam energy.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range of magnets strength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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156138" y="2769727"/>
            <a:ext cx="4929351" cy="3200149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149972" y="2748707"/>
            <a:ext cx="5161788" cy="320014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12620" y="2434384"/>
            <a:ext cx="38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Higgs: before tapering correction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490460" y="2446902"/>
            <a:ext cx="38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Higgs: after </a:t>
            </a:r>
            <a:r>
              <a:rPr lang="en-US" altLang="zh-CN" dirty="0"/>
              <a:t>tapering correction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19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Dynamic aperture requirement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506586"/>
                  </p:ext>
                </p:extLst>
              </p:nvPr>
            </p:nvGraphicFramePr>
            <p:xfrm>
              <a:off x="658931" y="1396497"/>
              <a:ext cx="11164908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209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2063551">
                      <a:extLst>
                        <a:ext uri="{9D8B030D-6E8A-4147-A177-3AD203B41FA5}">
                          <a16:colId xmlns:a16="http://schemas.microsoft.com/office/drawing/2014/main" val="4224557666"/>
                        </a:ext>
                      </a:extLst>
                    </a:gridCol>
                    <a:gridCol w="2173443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2081317">
                      <a:extLst>
                        <a:ext uri="{9D8B030D-6E8A-4147-A177-3AD203B41FA5}">
                          <a16:colId xmlns:a16="http://schemas.microsoft.com/office/drawing/2014/main" val="3589964933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092666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DA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13.6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 axis</a:t>
                          </a:r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8.4 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axis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injection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7506586"/>
                  </p:ext>
                </p:extLst>
              </p:nvPr>
            </p:nvGraphicFramePr>
            <p:xfrm>
              <a:off x="658931" y="1396497"/>
              <a:ext cx="11164908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209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2063551">
                      <a:extLst>
                        <a:ext uri="{9D8B030D-6E8A-4147-A177-3AD203B41FA5}">
                          <a16:colId xmlns:a16="http://schemas.microsoft.com/office/drawing/2014/main" val="4224557666"/>
                        </a:ext>
                      </a:extLst>
                    </a:gridCol>
                    <a:gridCol w="2173443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2081317">
                      <a:extLst>
                        <a:ext uri="{9D8B030D-6E8A-4147-A177-3AD203B41FA5}">
                          <a16:colId xmlns:a16="http://schemas.microsoft.com/office/drawing/2014/main" val="3589964933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0926669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DA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3728" t="-32955" r="-309763" b="-60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1289" t="-32955" r="-193277" b="-60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35380" t="-32955" r="-101754" b="-60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32849" t="-32955" r="-1163" b="-60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injection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文本框 1"/>
          <p:cNvSpPr txBox="1"/>
          <p:nvPr/>
        </p:nvSpPr>
        <p:spPr>
          <a:xfrm>
            <a:off x="9159003" y="1010634"/>
            <a:ext cx="345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by </a:t>
            </a:r>
            <a:r>
              <a:rPr lang="en-US" altLang="zh-CN" sz="1400" dirty="0" smtClean="0"/>
              <a:t>X</a:t>
            </a:r>
            <a:r>
              <a:rPr lang="en-US" altLang="zh-CN" sz="1400" dirty="0"/>
              <a:t>. H. Cui, Y. Zhang, </a:t>
            </a:r>
            <a:r>
              <a:rPr lang="en-US" altLang="zh-CN" sz="1400" dirty="0" smtClean="0"/>
              <a:t>Y. Wang</a:t>
            </a:r>
            <a:endParaRPr lang="zh-CN" altLang="en-US" sz="1400" dirty="0"/>
          </a:p>
        </p:txBody>
      </p:sp>
      <p:pic>
        <p:nvPicPr>
          <p:cNvPr id="8" name="Picture 8" descr="logo_main2011">
            <a:extLst>
              <a:ext uri="{FF2B5EF4-FFF2-40B4-BE49-F238E27FC236}">
                <a16:creationId xmlns:a16="http://schemas.microsoft.com/office/drawing/2014/main" id="{920212FD-48A1-4FA1-8BCE-40A52FBA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>
            <a:extLst>
              <a:ext uri="{FF2B5EF4-FFF2-40B4-BE49-F238E27FC236}">
                <a16:creationId xmlns:a16="http://schemas.microsoft.com/office/drawing/2014/main" id="{2759F40A-2A0E-4C6B-A5AE-90F170CB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C2C1E4-6435-470F-BF1C-FAD98966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174007"/>
                  </p:ext>
                </p:extLst>
              </p:nvPr>
            </p:nvGraphicFramePr>
            <p:xfrm>
              <a:off x="658931" y="3754503"/>
              <a:ext cx="1116490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0034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080726">
                      <a:extLst>
                        <a:ext uri="{9D8B030D-6E8A-4147-A177-3AD203B41FA5}">
                          <a16:colId xmlns:a16="http://schemas.microsoft.com/office/drawing/2014/main" val="3369499111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val="1284960759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21459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1.6%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2.2%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13.6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1.6%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8.4</m:t>
                                  </m:r>
                                  <m:r>
                                    <a:rPr lang="zh-CN" altLang="en-US" sz="16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1.2%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6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174007"/>
                  </p:ext>
                </p:extLst>
              </p:nvPr>
            </p:nvGraphicFramePr>
            <p:xfrm>
              <a:off x="658931" y="3754503"/>
              <a:ext cx="1116490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0034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080726">
                      <a:extLst>
                        <a:ext uri="{9D8B030D-6E8A-4147-A177-3AD203B41FA5}">
                          <a16:colId xmlns:a16="http://schemas.microsoft.com/office/drawing/2014/main" val="3369499111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val="1284960759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21459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28324" t="-101613" r="-202601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1672" t="-204918" r="-307038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28324" t="-204918" r="-20260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21813" t="-204918" r="-98584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432849" t="-204918" r="-1163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153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724025" y="70934"/>
            <a:ext cx="836399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Dynamic aperture @ Higgs and ttbar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732254" y="1034942"/>
            <a:ext cx="11063506" cy="1344160"/>
          </a:xfrm>
        </p:spPr>
        <p:txBody>
          <a:bodyPr>
            <a:normAutofit lnSpcReduction="10000"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phases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optimized with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knobs (32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 families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 IR sextupoles families + 4 multipoles families + 8 phase advance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Totally, 256 arc sextupole families in the whole ring  can be used.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 w/o errors fulfill the requirements @ Higgs and ttbar.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309039"/>
              </p:ext>
            </p:extLst>
          </p:nvPr>
        </p:nvGraphicFramePr>
        <p:xfrm>
          <a:off x="1672672" y="2428889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FD284A-9D97-4FB8-8C7D-F427DE78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433782" y="2411619"/>
            <a:ext cx="7596234" cy="4376325"/>
            <a:chOff x="3543253" y="2038133"/>
            <a:chExt cx="7596234" cy="437632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4554" y="2038133"/>
              <a:ext cx="3060849" cy="213530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3573" y="2048643"/>
              <a:ext cx="3007934" cy="212835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0025062" y="4767984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ttbar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25062" y="2616891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Higgs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3913379" y="3005405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5064113" y="3010073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1.6 %</a:t>
              </a:r>
              <a:endParaRPr lang="zh-CN" altLang="en-US" sz="1200" b="1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7058361" y="3008461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8215489" y="3015407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1.6 %</a:t>
              </a:r>
              <a:endParaRPr lang="zh-CN" altLang="en-US" sz="1200" b="1" dirty="0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BD19CF9-7D10-4140-AD6E-D75D34067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5995" y="4266720"/>
              <a:ext cx="3038418" cy="2147738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F131E3D-5F6F-49DE-BB6B-2113E154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43253" y="4253063"/>
              <a:ext cx="3043149" cy="2147737"/>
            </a:xfrm>
            <a:prstGeom prst="rect">
              <a:avLst/>
            </a:prstGeom>
          </p:spPr>
        </p:pic>
        <p:cxnSp>
          <p:nvCxnSpPr>
            <p:cNvPr id="33" name="直接箭头连接符 32"/>
            <p:cNvCxnSpPr/>
            <p:nvPr/>
          </p:nvCxnSpPr>
          <p:spPr>
            <a:xfrm>
              <a:off x="3905924" y="5223185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5056658" y="5247035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2.2 %</a:t>
              </a:r>
              <a:endParaRPr lang="zh-CN" altLang="en-US" sz="1200" b="1" dirty="0"/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7044506" y="5234914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8220816" y="5245976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2.2 %</a:t>
              </a:r>
              <a:endParaRPr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818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724025" y="70934"/>
            <a:ext cx="8363997" cy="1325563"/>
          </a:xfrm>
        </p:spPr>
        <p:txBody>
          <a:bodyPr>
            <a:normAutofit/>
          </a:bodyPr>
          <a:lstStyle/>
          <a:p>
            <a:pPr algn="ctr"/>
            <a:r>
              <a:rPr lang="pl-PL" altLang="zh-CN" sz="3200" b="1" dirty="0">
                <a:solidFill>
                  <a:srgbClr val="0070C0"/>
                </a:solidFill>
                <a:latin typeface="+mn-lt"/>
              </a:rPr>
              <a:t>Dynamic aperture @ Z and W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732254" y="1034942"/>
            <a:ext cx="11063506" cy="1355512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phases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optimized with 68 variables (48 arc sextupole families + 8 IR sextupoles + 4 multipoles + 8 phase advance)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Totally, 96 arc sextupole families in the whole ring  can be used.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 w/o errors fulfill 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282686"/>
              </p:ext>
            </p:extLst>
          </p:nvPr>
        </p:nvGraphicFramePr>
        <p:xfrm>
          <a:off x="1672672" y="2480401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FD284A-9D97-4FB8-8C7D-F427DE78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513734" y="2390454"/>
            <a:ext cx="7726538" cy="4364672"/>
            <a:chOff x="3565249" y="2072221"/>
            <a:chExt cx="7726538" cy="4364672"/>
          </a:xfrm>
        </p:grpSpPr>
        <p:grpSp>
          <p:nvGrpSpPr>
            <p:cNvPr id="18" name="组合 17"/>
            <p:cNvGrpSpPr/>
            <p:nvPr/>
          </p:nvGrpSpPr>
          <p:grpSpPr>
            <a:xfrm>
              <a:off x="3565249" y="2072221"/>
              <a:ext cx="7726538" cy="4364672"/>
              <a:chOff x="3083750" y="2283778"/>
              <a:chExt cx="7455662" cy="423692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9424987" y="5008416"/>
                <a:ext cx="1114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424987" y="3173334"/>
                <a:ext cx="1114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3750" y="2283778"/>
                <a:ext cx="2960602" cy="2073462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3204" y="2304115"/>
                <a:ext cx="2934378" cy="2053125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8431" y="4445000"/>
                <a:ext cx="2954774" cy="207570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9805" y="4445000"/>
                <a:ext cx="2923084" cy="2075700"/>
              </a:xfrm>
              <a:prstGeom prst="rect">
                <a:avLst/>
              </a:prstGeom>
            </p:spPr>
          </p:pic>
        </p:grpSp>
        <p:cxnSp>
          <p:nvCxnSpPr>
            <p:cNvPr id="19" name="直接箭头连接符 18"/>
            <p:cNvCxnSpPr/>
            <p:nvPr/>
          </p:nvCxnSpPr>
          <p:spPr>
            <a:xfrm>
              <a:off x="3947451" y="3033204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091791" y="3044266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1.3 %</a:t>
              </a:r>
              <a:endParaRPr lang="zh-CN" altLang="en-US" sz="1200" b="1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7002909" y="3038537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8147249" y="3049599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1.3 %</a:t>
              </a:r>
              <a:endParaRPr lang="zh-CN" altLang="en-US" sz="1200" b="1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3939989" y="5270175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5084329" y="5281237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1.2 %</a:t>
              </a:r>
              <a:endParaRPr lang="zh-CN" altLang="en-US" sz="1200" b="1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7066843" y="5270178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8198395" y="5281240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1.2 %</a:t>
              </a:r>
              <a:endParaRPr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375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724025" y="70934"/>
            <a:ext cx="8898579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olenoid effect on Dynamic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aperture @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Higgs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732254" y="1161401"/>
            <a:ext cx="11063506" cy="122920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anti-solenoid cancel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∫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Bzdz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IP and the faces of the final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wiss function was corrected with final quadrupoles.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solenoid effect on the dynamic aperture is small.</a:t>
            </a:r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528224"/>
              </p:ext>
            </p:extLst>
          </p:nvPr>
        </p:nvGraphicFramePr>
        <p:xfrm>
          <a:off x="1672672" y="2506711"/>
          <a:ext cx="1608429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</a:t>
                      </a:r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sextupole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Solenoid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85605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FD284A-9D97-4FB8-8C7D-F427DE78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day, 30 May 2023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083" y="2411619"/>
            <a:ext cx="3060849" cy="21353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102" y="2422129"/>
            <a:ext cx="3007934" cy="212835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915591" y="2990377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03908" y="3378891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954642" y="3383559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1.6 %</a:t>
            </a:r>
            <a:endParaRPr lang="zh-CN" altLang="en-US" sz="1200" b="1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948890" y="3381947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106018" y="3388893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1.6 %</a:t>
            </a:r>
            <a:endParaRPr lang="zh-CN" altLang="en-US" sz="12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9922075" y="5535787"/>
            <a:ext cx="200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with sol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244" y="4548402"/>
            <a:ext cx="3022282" cy="2138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729" y="4573327"/>
            <a:ext cx="3066069" cy="2132636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3800665" y="5535196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951399" y="5539864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1.6 %</a:t>
            </a:r>
            <a:endParaRPr lang="zh-CN" altLang="en-US" sz="1200" b="1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945647" y="5538252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8102775" y="5545198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1.6 %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3357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3268</Words>
  <Application>Microsoft Office PowerPoint</Application>
  <PresentationFormat>宽屏</PresentationFormat>
  <Paragraphs>891</Paragraphs>
  <Slides>32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MS Mincho</vt:lpstr>
      <vt:lpstr>等线</vt:lpstr>
      <vt:lpstr>等线 Light</vt:lpstr>
      <vt:lpstr>宋体</vt:lpstr>
      <vt:lpstr>Arial</vt:lpstr>
      <vt:lpstr>Calibri</vt:lpstr>
      <vt:lpstr>Cambria Math</vt:lpstr>
      <vt:lpstr>Rockwell</vt:lpstr>
      <vt:lpstr>Symbol</vt:lpstr>
      <vt:lpstr>Times New Roman</vt:lpstr>
      <vt:lpstr>Wingdings</vt:lpstr>
      <vt:lpstr>Office 主题​​</vt:lpstr>
      <vt:lpstr>CEPC collider dynamic aperture calculation  and error mitigation</vt:lpstr>
      <vt:lpstr>Lattice design of the CEPC collider ring</vt:lpstr>
      <vt:lpstr>Machine parameters of CEPC</vt:lpstr>
      <vt:lpstr>Lattice design of the CEPC half ring</vt:lpstr>
      <vt:lpstr>PowerPoint 演示文稿</vt:lpstr>
      <vt:lpstr>Dynamic aperture requirement</vt:lpstr>
      <vt:lpstr>Dynamic aperture @ Higgs and ttbar</vt:lpstr>
      <vt:lpstr>Dynamic aperture @ Z and W</vt:lpstr>
      <vt:lpstr>Solenoid effect on Dynamic aperture @ Higgs</vt:lpstr>
      <vt:lpstr>Correction procedures</vt:lpstr>
      <vt:lpstr>Error assumption</vt:lpstr>
      <vt:lpstr>Result of four modes</vt:lpstr>
      <vt:lpstr>Dynamic aperture with error @ Higgs and ttbar</vt:lpstr>
      <vt:lpstr>Dynamic aperture with error @ Z and W</vt:lpstr>
      <vt:lpstr>Dynamic aperture and beam lifetime</vt:lpstr>
      <vt:lpstr>Summary</vt:lpstr>
      <vt:lpstr>backup</vt:lpstr>
      <vt:lpstr>PowerPoint 演示文稿</vt:lpstr>
      <vt:lpstr>Overall design requirement of the  CEPC collider ring</vt:lpstr>
      <vt:lpstr>Interaction region for all modes</vt:lpstr>
      <vt:lpstr>Interaction region for all modes (cont.)</vt:lpstr>
      <vt:lpstr>Interaction region for all modes (cont.)</vt:lpstr>
      <vt:lpstr>Lattice design and geometry of the RF region</vt:lpstr>
      <vt:lpstr>ARC region for all modes</vt:lpstr>
      <vt:lpstr>Optimization of ARC aberration for Higgs/ttbar modes</vt:lpstr>
      <vt:lpstr>PowerPoint 演示文稿</vt:lpstr>
      <vt:lpstr>PowerPoint 演示文稿</vt:lpstr>
      <vt:lpstr>PowerPoint 演示文稿</vt:lpstr>
      <vt:lpstr>Correction scheme for magnets errors</vt:lpstr>
      <vt:lpstr>Result of Higgs lattice functions</vt:lpstr>
      <vt:lpstr>Result of Z lattice functions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scheme for magnets errors</dc:title>
  <dc:creator>webuser</dc:creator>
  <cp:lastModifiedBy>webuser</cp:lastModifiedBy>
  <cp:revision>794</cp:revision>
  <dcterms:created xsi:type="dcterms:W3CDTF">2023-05-15T06:28:52Z</dcterms:created>
  <dcterms:modified xsi:type="dcterms:W3CDTF">2023-05-30T11:28:14Z</dcterms:modified>
</cp:coreProperties>
</file>