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681" r:id="rId3"/>
    <p:sldId id="701" r:id="rId4"/>
    <p:sldId id="700" r:id="rId5"/>
    <p:sldId id="679" r:id="rId6"/>
    <p:sldId id="699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5"/>
    <p:restoredTop sz="94118"/>
  </p:normalViewPr>
  <p:slideViewPr>
    <p:cSldViewPr snapToGrid="0" snapToObjects="1">
      <p:cViewPr varScale="1">
        <p:scale>
          <a:sx n="51" d="100"/>
          <a:sy n="51" d="100"/>
        </p:scale>
        <p:origin x="7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1978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indico.ihep.ac.cn/event/19779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First week of June: internal review meeting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(June 7-8)</a:t>
            </a:r>
          </a:p>
          <a:p>
            <a:pPr lvl="1"/>
            <a:r>
              <a:rPr lang="en" altLang="zh-CN" b="0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 </a:t>
            </a:r>
            <a:r>
              <a:rPr lang="en" altLang="zh-CN" b="0" i="0" dirty="0">
                <a:solidFill>
                  <a:schemeClr val="tx1"/>
                </a:solidFill>
                <a:effectLst/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https://indico.ihep.ac.cn/event/19781/</a:t>
            </a:r>
            <a:r>
              <a:rPr lang="en" altLang="zh-CN" b="0" i="0" dirty="0">
                <a:solidFill>
                  <a:schemeClr val="tx1"/>
                </a:solidFill>
                <a:effectLst/>
                <a:latin typeface="Helvetica" pitchFamily="2" charset="0"/>
              </a:rPr>
              <a:t>. ( registered before June 2</a:t>
            </a:r>
            <a:r>
              <a:rPr lang="en" altLang="zh-CN" b="0" i="0" baseline="30000" dirty="0">
                <a:solidFill>
                  <a:schemeClr val="tx1"/>
                </a:solidFill>
                <a:effectLst/>
                <a:latin typeface="Helvetica" pitchFamily="2" charset="0"/>
              </a:rPr>
              <a:t>nd</a:t>
            </a:r>
            <a:r>
              <a:rPr lang="en" altLang="zh-CN" b="0" i="0" dirty="0">
                <a:solidFill>
                  <a:schemeClr val="tx1"/>
                </a:solidFill>
                <a:effectLst/>
                <a:latin typeface="Helvetica" pitchFamily="2" charset="0"/>
              </a:rPr>
              <a:t>)</a:t>
            </a:r>
          </a:p>
          <a:p>
            <a:pPr lvl="1"/>
            <a:endParaRPr lang="en-US" altLang="zh-CN" dirty="0">
              <a:solidFill>
                <a:schemeClr val="tx1"/>
              </a:solidFill>
              <a:effectLst/>
            </a:endParaRP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June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19 -21: Project review meeting (1.5 days, 3 tasks together)</a:t>
            </a:r>
          </a:p>
          <a:p>
            <a:pPr lvl="1"/>
            <a:r>
              <a:rPr lang="en" altLang="zh-CN" b="0" i="0" dirty="0">
                <a:solidFill>
                  <a:schemeClr val="tx1"/>
                </a:solidFill>
                <a:effectLst/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https://indico.ihep.ac.cn/event/19779/</a:t>
            </a:r>
            <a:r>
              <a:rPr lang="en" altLang="zh-CN" b="0" i="0" dirty="0">
                <a:solidFill>
                  <a:schemeClr val="tx1"/>
                </a:solidFill>
                <a:effectLst/>
                <a:latin typeface="Helvetica" pitchFamily="2" charset="0"/>
              </a:rPr>
              <a:t>. (( registered before June 14</a:t>
            </a:r>
            <a:r>
              <a:rPr lang="en" altLang="zh-CN" b="0" i="0" baseline="30000" dirty="0">
                <a:solidFill>
                  <a:schemeClr val="tx1"/>
                </a:solidFill>
                <a:effectLst/>
                <a:latin typeface="Helvetica" pitchFamily="2" charset="0"/>
              </a:rPr>
              <a:t>th</a:t>
            </a:r>
            <a:r>
              <a:rPr lang="en" altLang="zh-CN" b="0" i="0" dirty="0">
                <a:solidFill>
                  <a:schemeClr val="tx1"/>
                </a:solidFill>
                <a:effectLst/>
                <a:latin typeface="Helvetica" pitchFamily="2" charset="0"/>
              </a:rPr>
              <a:t> )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r>
              <a:rPr lang="en" altLang="zh-CN" dirty="0">
                <a:solidFill>
                  <a:schemeClr val="tx1"/>
                </a:solidFill>
                <a:effectLst/>
              </a:rPr>
              <a:t>Oct 2023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：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MOST project review and final defend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703" y="9030598"/>
            <a:ext cx="8600350" cy="48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1FC9B-DF16-79EA-96E4-D76E98C9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Material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final review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95EF67-CF25-89CB-7938-CD681C1EB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1. Main content </a:t>
            </a:r>
            <a:r>
              <a:rPr kumimoji="1" lang="zh-CN" altLang="en-US" dirty="0"/>
              <a:t>自评价报告正文（标红部分）</a:t>
            </a:r>
          </a:p>
          <a:p>
            <a:r>
              <a:rPr kumimoji="1" lang="en-US" altLang="zh-CN" dirty="0"/>
              <a:t>2. </a:t>
            </a:r>
            <a:r>
              <a:rPr kumimoji="1" lang="en" altLang="zh-CN" dirty="0"/>
              <a:t>Final technical report </a:t>
            </a:r>
            <a:r>
              <a:rPr kumimoji="1" lang="zh-CN" altLang="en-US" dirty="0"/>
              <a:t>每个课题的最终科技报告</a:t>
            </a:r>
          </a:p>
          <a:p>
            <a:r>
              <a:rPr kumimoji="1" lang="en-US" altLang="zh-CN" dirty="0"/>
              <a:t>3. </a:t>
            </a:r>
            <a:r>
              <a:rPr kumimoji="1" lang="en" altLang="zh-CN" dirty="0"/>
              <a:t>Accelerator test report </a:t>
            </a:r>
            <a:r>
              <a:rPr kumimoji="1" lang="zh-CN" altLang="en-US" dirty="0"/>
              <a:t>加速器关键技术测试报告</a:t>
            </a:r>
          </a:p>
          <a:p>
            <a:r>
              <a:rPr kumimoji="1" lang="en-US" altLang="zh-CN" dirty="0"/>
              <a:t>4. </a:t>
            </a:r>
            <a:r>
              <a:rPr kumimoji="1" lang="en" altLang="zh-CN" dirty="0"/>
              <a:t>Detector test report </a:t>
            </a:r>
            <a:r>
              <a:rPr kumimoji="1" lang="zh-CN" altLang="en-US" dirty="0"/>
              <a:t>探测器测试报告</a:t>
            </a:r>
            <a:endParaRPr kumimoji="1" lang="en-US" altLang="zh-CN" dirty="0"/>
          </a:p>
          <a:p>
            <a:r>
              <a:rPr kumimoji="1" lang="en-US" altLang="zh-CN" dirty="0"/>
              <a:t>5. Data of test beam (raw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数据提交高能所数据中心）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https://</a:t>
            </a:r>
            <a:r>
              <a:rPr kumimoji="1" lang="en-US" altLang="zh-CN" dirty="0" err="1">
                <a:solidFill>
                  <a:srgbClr val="FFFF00"/>
                </a:solidFill>
              </a:rPr>
              <a:t>www.nhepsdc.cn</a:t>
            </a:r>
            <a:r>
              <a:rPr kumimoji="1" lang="en-US" altLang="zh-CN" dirty="0">
                <a:solidFill>
                  <a:srgbClr val="FFFF00"/>
                </a:solidFill>
              </a:rPr>
              <a:t>/resource/</a:t>
            </a:r>
            <a:r>
              <a:rPr kumimoji="1" lang="en-US" altLang="zh-CN" dirty="0" err="1">
                <a:solidFill>
                  <a:srgbClr val="FFFF00"/>
                </a:solidFill>
              </a:rPr>
              <a:t>particle?ignorehead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21470C-5B3F-9BAD-DCCE-1F98928CE3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940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42DAA8-B926-EFD8-2AB5-3F8E3A15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 towards 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MOST project review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9CCD2-36C1-CE1A-02F3-BAA97102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216" y="163127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Build and test 1~2 full Ladders with 10 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chips  (before October)</a:t>
            </a:r>
          </a:p>
          <a:p>
            <a:pPr lvl="1"/>
            <a:r>
              <a:rPr kumimoji="1" lang="en-US" altLang="zh-CN" dirty="0"/>
              <a:t>Laser or beta tests should be enough </a:t>
            </a:r>
          </a:p>
          <a:p>
            <a:pPr lvl="1"/>
            <a:r>
              <a:rPr kumimoji="1" lang="en-US" altLang="zh-CN" dirty="0"/>
              <a:t>Mount them on the vertex detector prototype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Proton irradiation in CSNS (End of may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Single chip radiation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Wire bonding after irradiation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9EFAA-28E9-86E2-42CB-DEBA48C4BC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C68A8A-C332-7502-CFDA-4207BDAA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0" y="6009282"/>
            <a:ext cx="8743950" cy="65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92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submitted</a:t>
            </a:r>
          </a:p>
          <a:p>
            <a:r>
              <a:rPr kumimoji="1" lang="en-US" altLang="zh-CN" dirty="0"/>
              <a:t>Paper about vertex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June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assembly : (should published before Sep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 30</a:t>
            </a:r>
            <a:r>
              <a:rPr kumimoji="1" lang="en-US" altLang="zh-CN" baseline="30000" dirty="0"/>
              <a:t>th</a:t>
            </a:r>
            <a:endParaRPr kumimoji="1" lang="en-US" altLang="zh-CN" dirty="0"/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May 31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kumimoji="1" lang="en-US" altLang="zh-CN" dirty="0"/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May 31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2A2DA-4757-3FE9-135A-3031BB99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6636F6-84D5-DF0C-B11A-80918FC1CB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ECB382-59EE-7EC0-FCF6-CF51A272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1" y="4614516"/>
            <a:ext cx="23740120" cy="78456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803942-7F10-9D45-9B1C-929EA4164F40}"/>
              </a:ext>
            </a:extLst>
          </p:cNvPr>
          <p:cNvSpPr txBox="1"/>
          <p:nvPr/>
        </p:nvSpPr>
        <p:spPr>
          <a:xfrm>
            <a:off x="2061712" y="3450045"/>
            <a:ext cx="2110308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https://twiki.cern.ch/twiki/bin/view/CLIC/UpcomingConferences</a:t>
            </a:r>
          </a:p>
        </p:txBody>
      </p:sp>
    </p:spTree>
    <p:extLst>
      <p:ext uri="{BB962C8B-B14F-4D97-AF65-F5344CB8AC3E}">
        <p14:creationId xmlns:p14="http://schemas.microsoft.com/office/powerpoint/2010/main" val="367232926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16376</TotalTime>
  <Words>370</Words>
  <Application>Microsoft Macintosh PowerPoint</Application>
  <PresentationFormat>自定义</PresentationFormat>
  <Paragraphs>45</Paragraphs>
  <Slides>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 Material for final review </vt:lpstr>
      <vt:lpstr> Testing Plan towards MOST project review </vt:lpstr>
      <vt:lpstr> Publication plan </vt:lpstr>
      <vt:lpstr>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liangzj@ihep.ac.cn</cp:lastModifiedBy>
  <cp:revision>515</cp:revision>
  <dcterms:modified xsi:type="dcterms:W3CDTF">2023-05-25T05:48:16Z</dcterms:modified>
</cp:coreProperties>
</file>