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3"/>
    <p:sldId id="280" r:id="rId4"/>
    <p:sldId id="281" r:id="rId5"/>
    <p:sldId id="28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C09E-C539-A441-95B7-F849964DC58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BC39-DEF8-6141-BA47-32BCF09949E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36FE-A18F-D74B-BC16-5E9A07F7145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F87-97DC-C541-B846-FF85D900C3DE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68AE-3008-524B-A797-AF067027AAB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A83-6E06-6142-A7B3-18AD9008123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67C1-BA72-394E-80CF-44ECF2311D2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ADE8-4A8D-C84C-A807-6A1304309DD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5EB8-C834-E641-B6C8-FC76F9B3D2A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451-E9F1-2D4C-BC98-63AFEFF9B2A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63BB-D93E-0446-9520-AE13232C265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Finding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Simulation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Reconstruction</a:t>
            </a:r>
            <a:endParaRPr kumimoji="1"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文章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撰写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4461-6BEF-DC4B-8329-639C2760BF9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hyperlink" Target="https://latex.ihep.ac.cn/project/64eb1b5bb73c4938473348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1" dirty="0"/>
              <a:t>工作进展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815844DB-722B-BC48-BE91-F8AC9084F48A}" type="datetime1">
              <a:rPr kumimoji="1" lang="zh-CN" altLang="en-US" smtClean="0"/>
            </a:fld>
            <a:endParaRPr kumimoji="1" lang="en-US" altLang="zh-CN" dirty="0"/>
          </a:p>
          <a:p>
            <a:r>
              <a:rPr kumimoji="1" lang="zh-CN" altLang="en-US" dirty="0"/>
              <a:t>刘梦瑶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B9-481E-754D-8309-1240310B215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拟合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X-T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(Near+Mid)+1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阶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(Far)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layerID, eangle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9" name="图片 8" descr="Xt_0"/>
          <p:cNvPicPr>
            <a:picLocks noChangeAspect="1"/>
          </p:cNvPicPr>
          <p:nvPr/>
        </p:nvPicPr>
        <p:blipFill>
          <a:blip r:embed="rId1"/>
          <a:srcRect b="48454"/>
          <a:stretch>
            <a:fillRect/>
          </a:stretch>
        </p:blipFill>
        <p:spPr>
          <a:xfrm>
            <a:off x="1191895" y="1900555"/>
            <a:ext cx="3688715" cy="4521835"/>
          </a:xfrm>
          <a:prstGeom prst="rect">
            <a:avLst/>
          </a:prstGeom>
        </p:spPr>
      </p:pic>
      <p:pic>
        <p:nvPicPr>
          <p:cNvPr id="10" name="图片 9" descr="Xt_50"/>
          <p:cNvPicPr>
            <a:picLocks noChangeAspect="1"/>
          </p:cNvPicPr>
          <p:nvPr/>
        </p:nvPicPr>
        <p:blipFill>
          <a:blip r:embed="rId2"/>
          <a:srcRect b="48458"/>
          <a:stretch>
            <a:fillRect/>
          </a:stretch>
        </p:blipFill>
        <p:spPr>
          <a:xfrm>
            <a:off x="6096000" y="893445"/>
            <a:ext cx="4378960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1133475" y="3671570"/>
          <a:ext cx="9925050" cy="27203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685800"/>
                <a:gridCol w="685800"/>
                <a:gridCol w="1047750"/>
                <a:gridCol w="1133475"/>
                <a:gridCol w="1047750"/>
                <a:gridCol w="1133475"/>
                <a:gridCol w="1047750"/>
                <a:gridCol w="1047750"/>
                <a:gridCol w="1047750"/>
                <a:gridCol w="1047750"/>
              </a:tblGrid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16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  <a:tr h="226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3.943092E-14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-1.135220E-10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1.272693E-07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-7.093322E-05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2.586412E-02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3.050370E-01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1.658607E-03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/>
                        <a:t>6.771483 </a:t>
                      </a:r>
                      <a:endParaRPr lang="en-US" altLang="en-US" sz="110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2" name="内容占位符 11"/>
          <p:cNvGraphicFramePr/>
          <p:nvPr>
            <p:ph idx="1"/>
            <p:custDataLst>
              <p:tags r:id="rId2"/>
            </p:custDataLst>
          </p:nvPr>
        </p:nvGraphicFramePr>
        <p:xfrm>
          <a:off x="1133475" y="3214370"/>
          <a:ext cx="99250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30"/>
                <a:gridCol w="715010"/>
                <a:gridCol w="1010920"/>
                <a:gridCol w="1135380"/>
                <a:gridCol w="1069975"/>
                <a:gridCol w="1113155"/>
                <a:gridCol w="1040765"/>
                <a:gridCol w="1075690"/>
                <a:gridCol w="1033145"/>
                <a:gridCol w="1046480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layerID</a:t>
                      </a: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iEtr</a:t>
                      </a: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A1</a:t>
                      </a: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B1</a:t>
                      </a:r>
                      <a:endParaRPr lang="en-US" altLang="zh-CN" sz="1200"/>
                    </a:p>
                    <a:p>
                      <a:pPr algn="ctr">
                        <a:buNone/>
                      </a:pP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C1</a:t>
                      </a:r>
                      <a:endParaRPr lang="en-US" altLang="zh-CN" sz="1200"/>
                    </a:p>
                    <a:p>
                      <a:pPr algn="ctr">
                        <a:buNone/>
                      </a:pP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D1</a:t>
                      </a: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E1</a:t>
                      </a:r>
                      <a:endParaRPr lang="en-US" altLang="zh-CN" sz="12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F1</a:t>
                      </a:r>
                      <a:endParaRPr lang="en-US" altLang="zh-CN" sz="1200"/>
                    </a:p>
                    <a:p>
                      <a:pPr algn="ctr">
                        <a:buNone/>
                      </a:pP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A2</a:t>
                      </a:r>
                      <a:endParaRPr lang="en-US" altLang="zh-CN" sz="1200"/>
                    </a:p>
                    <a:p>
                      <a:pPr algn="ctr">
                        <a:buNone/>
                      </a:pPr>
                      <a:endParaRPr lang="en-US" altLang="zh-CN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B2</a:t>
                      </a:r>
                      <a:endParaRPr lang="en-US" altLang="zh-CN" sz="1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内容占位符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819807"/>
            <a:ext cx="10515600" cy="53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拟合函数：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69030" y="731520"/>
            <a:ext cx="3474720" cy="2329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hlinkClick r:id="rId1" tooltip="" action="ppaction://hlinkfile"/>
              </a:rPr>
              <a:t>CEPC Drift chamber Simulation and Reconstruction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19730" y="1614170"/>
            <a:ext cx="5372100" cy="46882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81*214"/>
  <p:tag name="TABLE_ENDDRAG_RECT" val="89*162*781*214"/>
  <p:tag name="KSO_WM_BEAUTIFY_FLAG" val=""/>
</p:tagLst>
</file>

<file path=ppt/tags/tag2.xml><?xml version="1.0" encoding="utf-8"?>
<p:tagLst xmlns:p="http://schemas.openxmlformats.org/presentationml/2006/main">
  <p:tag name="TABLE_ENDDRAG_ORIGIN_RECT" val="781*52"/>
  <p:tag name="TABLE_ENDDRAG_RECT" val="89*110*781*52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8ba32184-8aa6-4e65-93a7-aee28d0577bf"/>
  <p:tag name="COMMONDATA" val="eyJoZGlkIjoiM2I0MDM4ZDM1YmUzZDY0MDA3ODNjZGRhNDY0MmU5Z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WPS 演示</Application>
  <PresentationFormat>宽屏</PresentationFormat>
  <Paragraphs>302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黑体</vt:lpstr>
      <vt:lpstr>Times New Roman</vt:lpstr>
      <vt:lpstr>华文彩云</vt:lpstr>
      <vt:lpstr>微软雅黑</vt:lpstr>
      <vt:lpstr>Cambria Math</vt:lpstr>
      <vt:lpstr>等线 Light</vt:lpstr>
      <vt:lpstr>等线</vt:lpstr>
      <vt:lpstr>Arial Unicode MS</vt:lpstr>
      <vt:lpstr>Calibri</vt:lpstr>
      <vt:lpstr>Office 主题​​</vt:lpstr>
      <vt:lpstr>工作进展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梦瑶</dc:creator>
  <cp:lastModifiedBy>刘梦瑶</cp:lastModifiedBy>
  <cp:revision>112</cp:revision>
  <dcterms:created xsi:type="dcterms:W3CDTF">2023-06-14T03:44:00Z</dcterms:created>
  <dcterms:modified xsi:type="dcterms:W3CDTF">2023-08-31T15:57:04Z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83262D0D4ACB457E86735F729F800BE9_12</vt:lpwstr>
  </property>
  <property fmtid="{D5CDD505-2E9C-101B-9397-08002B2CF9AE}" pid="3" name="KSOProductBuildVer">
    <vt:lpwstr>2052-12.1.0.15374</vt:lpwstr>
  </property>
</Properties>
</file>