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4"/>
  </p:notesMasterIdLst>
  <p:sldIdLst>
    <p:sldId id="258" r:id="rId2"/>
    <p:sldId id="549" r:id="rId3"/>
    <p:sldId id="551" r:id="rId4"/>
    <p:sldId id="550" r:id="rId5"/>
    <p:sldId id="552" r:id="rId6"/>
    <p:sldId id="520" r:id="rId7"/>
    <p:sldId id="517" r:id="rId8"/>
    <p:sldId id="518" r:id="rId9"/>
    <p:sldId id="510" r:id="rId10"/>
    <p:sldId id="513" r:id="rId11"/>
    <p:sldId id="521" r:id="rId12"/>
    <p:sldId id="516" r:id="rId13"/>
    <p:sldId id="541" r:id="rId14"/>
    <p:sldId id="542" r:id="rId15"/>
    <p:sldId id="522" r:id="rId16"/>
    <p:sldId id="528" r:id="rId17"/>
    <p:sldId id="531" r:id="rId18"/>
    <p:sldId id="553" r:id="rId19"/>
    <p:sldId id="554" r:id="rId20"/>
    <p:sldId id="555" r:id="rId21"/>
    <p:sldId id="556" r:id="rId22"/>
    <p:sldId id="535" r:id="rId23"/>
    <p:sldId id="536" r:id="rId24"/>
    <p:sldId id="538" r:id="rId25"/>
    <p:sldId id="539" r:id="rId26"/>
    <p:sldId id="557" r:id="rId27"/>
    <p:sldId id="546" r:id="rId28"/>
    <p:sldId id="260" r:id="rId29"/>
    <p:sldId id="261" r:id="rId30"/>
    <p:sldId id="2039377734" r:id="rId31"/>
    <p:sldId id="547" r:id="rId32"/>
    <p:sldId id="529" r:id="rId33"/>
  </p:sldIdLst>
  <p:sldSz cx="9144000" cy="6858000" type="screen4x3"/>
  <p:notesSz cx="6858000" cy="9144000"/>
  <p:defaultTextStyle>
    <a:defPPr>
      <a:defRPr lang="zh-CN"/>
    </a:defPPr>
    <a:lvl1pPr algn="l" rtl="0" eaLnBrk="0" fontAlgn="base" hangingPunct="0">
      <a:spcBef>
        <a:spcPct val="0"/>
      </a:spcBef>
      <a:spcAft>
        <a:spcPct val="0"/>
      </a:spcAft>
      <a:defRPr kumimoji="1" sz="36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kumimoji="1" sz="36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kumimoji="1" sz="36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kumimoji="1" sz="36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kumimoji="1" sz="36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6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6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6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600" kern="120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00"/>
    <a:srgbClr val="000000"/>
    <a:srgbClr val="FFFF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47" autoAdjust="0"/>
    <p:restoredTop sz="94660" autoAdjust="0"/>
  </p:normalViewPr>
  <p:slideViewPr>
    <p:cSldViewPr>
      <p:cViewPr>
        <p:scale>
          <a:sx n="57" d="100"/>
          <a:sy n="57" d="100"/>
        </p:scale>
        <p:origin x="1075" y="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776D92-21CF-4258-9F43-3C51E70FF8A5}" type="doc">
      <dgm:prSet loTypeId="urn:microsoft.com/office/officeart/2005/8/layout/process1" loCatId="process" qsTypeId="urn:microsoft.com/office/officeart/2005/8/quickstyle/simple5" qsCatId="simple" csTypeId="urn:microsoft.com/office/officeart/2005/8/colors/accent0_2" csCatId="mainScheme" phldr="1"/>
      <dgm:spPr/>
    </dgm:pt>
    <dgm:pt modelId="{EEAD0FA8-03E7-46CA-B469-0173C4D4BFF5}">
      <dgm:prSet custT="1"/>
      <dgm:spPr/>
      <dgm:t>
        <a:bodyPr/>
        <a:lstStyle/>
        <a:p>
          <a:pPr marL="0" lvl="0" indent="0" algn="ctr" defTabSz="800100">
            <a:lnSpc>
              <a:spcPct val="90000"/>
            </a:lnSpc>
            <a:spcBef>
              <a:spcPct val="0"/>
            </a:spcBef>
            <a:spcAft>
              <a:spcPct val="35000"/>
            </a:spcAft>
            <a:buClr>
              <a:prstClr val="black"/>
            </a:buClr>
            <a:buNone/>
          </a:pPr>
          <a:r>
            <a:rPr lang="en-US" altLang="zh-CN" sz="2000" b="1" kern="1200" dirty="0">
              <a:solidFill>
                <a:srgbClr val="44546A">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Construct the graph based on the </a:t>
          </a:r>
          <a:r>
            <a:rPr lang="en-US" altLang="zh-CN" sz="2000" b="1" u="sng" kern="1200" dirty="0">
              <a:solidFill>
                <a:srgbClr val="44546A">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Pattern Map</a:t>
          </a:r>
        </a:p>
      </dgm:t>
    </dgm:pt>
    <dgm:pt modelId="{A4C736E3-C5B9-4707-9545-7E8B2F61C8DB}" type="parTrans" cxnId="{8BCECADA-2EF5-498B-A62F-511E581AA1B8}">
      <dgm:prSet/>
      <dgm:spPr/>
      <dgm:t>
        <a:bodyPr/>
        <a:lstStyle/>
        <a:p>
          <a:endParaRPr lang="zh-CN" altLang="en-US"/>
        </a:p>
      </dgm:t>
    </dgm:pt>
    <dgm:pt modelId="{72DB70AF-FE8C-49CB-A2B8-3D83A2DE9F0A}" type="sibTrans" cxnId="{8BCECADA-2EF5-498B-A62F-511E581AA1B8}">
      <dgm:prSet/>
      <dgm:spPr/>
      <dgm:t>
        <a:bodyPr/>
        <a:lstStyle/>
        <a:p>
          <a:endParaRPr lang="zh-CN" altLang="en-US"/>
        </a:p>
      </dgm:t>
    </dgm:pt>
    <dgm:pt modelId="{E573A9DF-EB9B-4A0B-BCA6-DD00C6111BC9}">
      <dgm:prSet custT="1"/>
      <dgm:spPr/>
      <dgm:t>
        <a:bodyPr/>
        <a:lstStyle/>
        <a:p>
          <a:pPr marL="0" lvl="0" indent="0" algn="ctr" defTabSz="800100">
            <a:lnSpc>
              <a:spcPct val="90000"/>
            </a:lnSpc>
            <a:spcBef>
              <a:spcPct val="0"/>
            </a:spcBef>
            <a:spcAft>
              <a:spcPct val="35000"/>
            </a:spcAft>
            <a:buClr>
              <a:prstClr val="black"/>
            </a:buClr>
            <a:buNone/>
          </a:pPr>
          <a:r>
            <a:rPr lang="en-US" altLang="zh-CN" sz="2000" b="1" kern="1200" dirty="0">
              <a:solidFill>
                <a:srgbClr val="44546A">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Classify the graph edges by GNN</a:t>
          </a:r>
        </a:p>
      </dgm:t>
    </dgm:pt>
    <dgm:pt modelId="{E35FA9B8-ABBC-47B0-8F10-81CDE630B5DB}" type="parTrans" cxnId="{26A56E5D-6FC1-4E6C-9270-F578F8A96149}">
      <dgm:prSet/>
      <dgm:spPr/>
      <dgm:t>
        <a:bodyPr/>
        <a:lstStyle/>
        <a:p>
          <a:endParaRPr lang="zh-CN" altLang="en-US"/>
        </a:p>
      </dgm:t>
    </dgm:pt>
    <dgm:pt modelId="{4833172A-C2F3-4AE9-B0D9-A4B712ECD52B}" type="sibTrans" cxnId="{26A56E5D-6FC1-4E6C-9270-F578F8A96149}">
      <dgm:prSet/>
      <dgm:spPr/>
      <dgm:t>
        <a:bodyPr/>
        <a:lstStyle/>
        <a:p>
          <a:endParaRPr lang="zh-CN" altLang="en-US"/>
        </a:p>
      </dgm:t>
    </dgm:pt>
    <dgm:pt modelId="{03DFA5EB-D035-4166-926A-F2BF86C58077}">
      <dgm:prSet custT="1"/>
      <dgm:spPr/>
      <dgm:t>
        <a:bodyPr/>
        <a:lstStyle/>
        <a:p>
          <a:pPr marL="0" lvl="0" indent="0" algn="ctr" defTabSz="800100">
            <a:lnSpc>
              <a:spcPct val="90000"/>
            </a:lnSpc>
            <a:spcBef>
              <a:spcPct val="0"/>
            </a:spcBef>
            <a:spcAft>
              <a:spcPct val="35000"/>
            </a:spcAft>
            <a:buClr>
              <a:prstClr val="black"/>
            </a:buClr>
            <a:buNone/>
          </a:pPr>
          <a:r>
            <a:rPr lang="en-US" altLang="zh-CN" sz="2000" b="1" kern="1200" dirty="0">
              <a:solidFill>
                <a:srgbClr val="44546A">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Cluster the selected hits</a:t>
          </a:r>
        </a:p>
      </dgm:t>
    </dgm:pt>
    <dgm:pt modelId="{2FA924E0-FC67-49CD-8FB2-4FAFC4773DDF}" type="parTrans" cxnId="{1F4C1C9A-0CD5-4D58-8100-3DBF85D59864}">
      <dgm:prSet/>
      <dgm:spPr/>
      <dgm:t>
        <a:bodyPr/>
        <a:lstStyle/>
        <a:p>
          <a:endParaRPr lang="zh-CN" altLang="en-US"/>
        </a:p>
      </dgm:t>
    </dgm:pt>
    <dgm:pt modelId="{9B5C1071-C8E5-4346-A755-261035A32D2A}" type="sibTrans" cxnId="{1F4C1C9A-0CD5-4D58-8100-3DBF85D59864}">
      <dgm:prSet/>
      <dgm:spPr/>
      <dgm:t>
        <a:bodyPr/>
        <a:lstStyle/>
        <a:p>
          <a:endParaRPr lang="zh-CN" altLang="en-US"/>
        </a:p>
      </dgm:t>
    </dgm:pt>
    <dgm:pt modelId="{329C3798-769B-40B5-8FB5-71B1DBFBEBBB}">
      <dgm:prSet custT="1"/>
      <dgm:spPr/>
      <dgm:t>
        <a:bodyPr/>
        <a:lstStyle/>
        <a:p>
          <a:pPr marL="0" lvl="0" indent="0" algn="ctr" defTabSz="800100">
            <a:lnSpc>
              <a:spcPct val="90000"/>
            </a:lnSpc>
            <a:spcBef>
              <a:spcPct val="0"/>
            </a:spcBef>
            <a:spcAft>
              <a:spcPct val="35000"/>
            </a:spcAft>
            <a:buClr>
              <a:prstClr val="black"/>
            </a:buClr>
            <a:buNone/>
          </a:pPr>
          <a:r>
            <a:rPr lang="en-US" altLang="zh-CN" sz="2000" b="1" kern="1200" dirty="0">
              <a:solidFill>
                <a:srgbClr val="44546A">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Track fitting</a:t>
          </a:r>
        </a:p>
      </dgm:t>
    </dgm:pt>
    <dgm:pt modelId="{829314B0-A708-4D44-AE49-3D95DB7E7B49}" type="parTrans" cxnId="{7D02D63B-4D88-43D1-BFE8-FF99E0766ED7}">
      <dgm:prSet/>
      <dgm:spPr/>
      <dgm:t>
        <a:bodyPr/>
        <a:lstStyle/>
        <a:p>
          <a:endParaRPr lang="zh-CN" altLang="en-US"/>
        </a:p>
      </dgm:t>
    </dgm:pt>
    <dgm:pt modelId="{D9966BCD-AA94-428B-B84C-98FF3AAAE004}" type="sibTrans" cxnId="{7D02D63B-4D88-43D1-BFE8-FF99E0766ED7}">
      <dgm:prSet/>
      <dgm:spPr/>
      <dgm:t>
        <a:bodyPr/>
        <a:lstStyle/>
        <a:p>
          <a:endParaRPr lang="zh-CN" altLang="en-US"/>
        </a:p>
      </dgm:t>
    </dgm:pt>
    <dgm:pt modelId="{7AADBC57-F1ED-4320-890D-6FD6C1AAAE00}">
      <dgm:prSet custT="1"/>
      <dgm:spPr/>
      <dgm:t>
        <a:bodyPr/>
        <a:lstStyle/>
        <a:p>
          <a:pPr>
            <a:buClr>
              <a:schemeClr val="tx1"/>
            </a:buClr>
          </a:pPr>
          <a:r>
            <a:rPr lang="en-US" altLang="zh-CN" sz="2000" b="1" dirty="0">
              <a:latin typeface="Calibri" panose="020F0502020204030204" pitchFamily="34" charset="0"/>
              <a:ea typeface="Calibri" panose="020F0502020204030204" pitchFamily="34" charset="0"/>
              <a:cs typeface="Calibri" panose="020F0502020204030204" pitchFamily="34" charset="0"/>
            </a:rPr>
            <a:t>MDC hits produced by charged particles</a:t>
          </a:r>
        </a:p>
      </dgm:t>
    </dgm:pt>
    <dgm:pt modelId="{F0CD2A21-02E5-4F2E-B115-1C342654D05C}" type="sibTrans" cxnId="{DFB87F95-D234-4E55-A92B-315574C34CC0}">
      <dgm:prSet/>
      <dgm:spPr/>
      <dgm:t>
        <a:bodyPr/>
        <a:lstStyle/>
        <a:p>
          <a:endParaRPr lang="zh-CN" altLang="en-US"/>
        </a:p>
      </dgm:t>
    </dgm:pt>
    <dgm:pt modelId="{A0B1CD18-2E6A-40E2-B8E9-A7F636EF4567}" type="parTrans" cxnId="{DFB87F95-D234-4E55-A92B-315574C34CC0}">
      <dgm:prSet/>
      <dgm:spPr/>
      <dgm:t>
        <a:bodyPr/>
        <a:lstStyle/>
        <a:p>
          <a:endParaRPr lang="zh-CN" altLang="en-US"/>
        </a:p>
      </dgm:t>
    </dgm:pt>
    <dgm:pt modelId="{A0A4E404-7B5D-4C4D-B009-02E9608B0EA3}" type="pres">
      <dgm:prSet presAssocID="{A0776D92-21CF-4258-9F43-3C51E70FF8A5}" presName="Name0" presStyleCnt="0">
        <dgm:presLayoutVars>
          <dgm:dir/>
          <dgm:resizeHandles val="exact"/>
        </dgm:presLayoutVars>
      </dgm:prSet>
      <dgm:spPr/>
    </dgm:pt>
    <dgm:pt modelId="{AF913BCA-7370-45E0-8B34-8872A09FE6A0}" type="pres">
      <dgm:prSet presAssocID="{7AADBC57-F1ED-4320-890D-6FD6C1AAAE00}" presName="node" presStyleLbl="node1" presStyleIdx="0" presStyleCnt="5">
        <dgm:presLayoutVars>
          <dgm:bulletEnabled val="1"/>
        </dgm:presLayoutVars>
      </dgm:prSet>
      <dgm:spPr/>
    </dgm:pt>
    <dgm:pt modelId="{C3EDF65E-FE9D-4C0B-AB88-C24103B604D5}" type="pres">
      <dgm:prSet presAssocID="{F0CD2A21-02E5-4F2E-B115-1C342654D05C}" presName="sibTrans" presStyleLbl="sibTrans2D1" presStyleIdx="0" presStyleCnt="4"/>
      <dgm:spPr/>
    </dgm:pt>
    <dgm:pt modelId="{BBFF3A68-CBDA-42BD-AC0C-7E699B8E75B8}" type="pres">
      <dgm:prSet presAssocID="{F0CD2A21-02E5-4F2E-B115-1C342654D05C}" presName="connectorText" presStyleLbl="sibTrans2D1" presStyleIdx="0" presStyleCnt="4"/>
      <dgm:spPr/>
    </dgm:pt>
    <dgm:pt modelId="{5DCCD92F-A9AB-430E-8ABC-3CB4306DB262}" type="pres">
      <dgm:prSet presAssocID="{EEAD0FA8-03E7-46CA-B469-0173C4D4BFF5}" presName="node" presStyleLbl="node1" presStyleIdx="1" presStyleCnt="5">
        <dgm:presLayoutVars>
          <dgm:bulletEnabled val="1"/>
        </dgm:presLayoutVars>
      </dgm:prSet>
      <dgm:spPr/>
    </dgm:pt>
    <dgm:pt modelId="{18CA28C6-FF69-4344-A99A-3BE3B21FF655}" type="pres">
      <dgm:prSet presAssocID="{72DB70AF-FE8C-49CB-A2B8-3D83A2DE9F0A}" presName="sibTrans" presStyleLbl="sibTrans2D1" presStyleIdx="1" presStyleCnt="4"/>
      <dgm:spPr/>
    </dgm:pt>
    <dgm:pt modelId="{AF8C24E9-45E3-49C0-865F-A4F5A8E8B2C3}" type="pres">
      <dgm:prSet presAssocID="{72DB70AF-FE8C-49CB-A2B8-3D83A2DE9F0A}" presName="connectorText" presStyleLbl="sibTrans2D1" presStyleIdx="1" presStyleCnt="4"/>
      <dgm:spPr/>
    </dgm:pt>
    <dgm:pt modelId="{31C6F799-088F-47F1-86BD-D6F39216CF75}" type="pres">
      <dgm:prSet presAssocID="{E573A9DF-EB9B-4A0B-BCA6-DD00C6111BC9}" presName="node" presStyleLbl="node1" presStyleIdx="2" presStyleCnt="5">
        <dgm:presLayoutVars>
          <dgm:bulletEnabled val="1"/>
        </dgm:presLayoutVars>
      </dgm:prSet>
      <dgm:spPr/>
    </dgm:pt>
    <dgm:pt modelId="{8D729C78-6509-42AB-8780-49D049DA7CA7}" type="pres">
      <dgm:prSet presAssocID="{4833172A-C2F3-4AE9-B0D9-A4B712ECD52B}" presName="sibTrans" presStyleLbl="sibTrans2D1" presStyleIdx="2" presStyleCnt="4"/>
      <dgm:spPr/>
    </dgm:pt>
    <dgm:pt modelId="{12183D5B-71A7-41CF-B4FA-101DA643CE01}" type="pres">
      <dgm:prSet presAssocID="{4833172A-C2F3-4AE9-B0D9-A4B712ECD52B}" presName="connectorText" presStyleLbl="sibTrans2D1" presStyleIdx="2" presStyleCnt="4"/>
      <dgm:spPr/>
    </dgm:pt>
    <dgm:pt modelId="{13A1DC4C-E17F-4B44-BA19-4E8B19EE1588}" type="pres">
      <dgm:prSet presAssocID="{03DFA5EB-D035-4166-926A-F2BF86C58077}" presName="node" presStyleLbl="node1" presStyleIdx="3" presStyleCnt="5">
        <dgm:presLayoutVars>
          <dgm:bulletEnabled val="1"/>
        </dgm:presLayoutVars>
      </dgm:prSet>
      <dgm:spPr/>
    </dgm:pt>
    <dgm:pt modelId="{C66708FA-5F8A-41F5-93FB-2089DCF08EE9}" type="pres">
      <dgm:prSet presAssocID="{9B5C1071-C8E5-4346-A755-261035A32D2A}" presName="sibTrans" presStyleLbl="sibTrans2D1" presStyleIdx="3" presStyleCnt="4"/>
      <dgm:spPr/>
    </dgm:pt>
    <dgm:pt modelId="{16B3637A-805A-4C1B-A0DF-F448B1B0F06C}" type="pres">
      <dgm:prSet presAssocID="{9B5C1071-C8E5-4346-A755-261035A32D2A}" presName="connectorText" presStyleLbl="sibTrans2D1" presStyleIdx="3" presStyleCnt="4"/>
      <dgm:spPr/>
    </dgm:pt>
    <dgm:pt modelId="{27F91C48-6C37-4C90-965A-014858FB83C5}" type="pres">
      <dgm:prSet presAssocID="{329C3798-769B-40B5-8FB5-71B1DBFBEBBB}" presName="node" presStyleLbl="node1" presStyleIdx="4" presStyleCnt="5" custLinFactNeighborX="-28702" custLinFactNeighborY="3489">
        <dgm:presLayoutVars>
          <dgm:bulletEnabled val="1"/>
        </dgm:presLayoutVars>
      </dgm:prSet>
      <dgm:spPr/>
    </dgm:pt>
  </dgm:ptLst>
  <dgm:cxnLst>
    <dgm:cxn modelId="{E8E6F50A-B36C-4C9F-8047-77368D4E7FD8}" type="presOf" srcId="{9B5C1071-C8E5-4346-A755-261035A32D2A}" destId="{16B3637A-805A-4C1B-A0DF-F448B1B0F06C}" srcOrd="1" destOrd="0" presId="urn:microsoft.com/office/officeart/2005/8/layout/process1"/>
    <dgm:cxn modelId="{531ED218-4A82-4058-BA8B-A49733D3F941}" type="presOf" srcId="{A0776D92-21CF-4258-9F43-3C51E70FF8A5}" destId="{A0A4E404-7B5D-4C4D-B009-02E9608B0EA3}" srcOrd="0" destOrd="0" presId="urn:microsoft.com/office/officeart/2005/8/layout/process1"/>
    <dgm:cxn modelId="{7D02D63B-4D88-43D1-BFE8-FF99E0766ED7}" srcId="{A0776D92-21CF-4258-9F43-3C51E70FF8A5}" destId="{329C3798-769B-40B5-8FB5-71B1DBFBEBBB}" srcOrd="4" destOrd="0" parTransId="{829314B0-A708-4D44-AE49-3D95DB7E7B49}" sibTransId="{D9966BCD-AA94-428B-B84C-98FF3AAAE004}"/>
    <dgm:cxn modelId="{26A56E5D-6FC1-4E6C-9270-F578F8A96149}" srcId="{A0776D92-21CF-4258-9F43-3C51E70FF8A5}" destId="{E573A9DF-EB9B-4A0B-BCA6-DD00C6111BC9}" srcOrd="2" destOrd="0" parTransId="{E35FA9B8-ABBC-47B0-8F10-81CDE630B5DB}" sibTransId="{4833172A-C2F3-4AE9-B0D9-A4B712ECD52B}"/>
    <dgm:cxn modelId="{16869445-8012-42D0-8394-A2069E4F0983}" type="presOf" srcId="{F0CD2A21-02E5-4F2E-B115-1C342654D05C}" destId="{BBFF3A68-CBDA-42BD-AC0C-7E699B8E75B8}" srcOrd="1" destOrd="0" presId="urn:microsoft.com/office/officeart/2005/8/layout/process1"/>
    <dgm:cxn modelId="{21129745-8A67-432D-9272-B021C89FDCB4}" type="presOf" srcId="{72DB70AF-FE8C-49CB-A2B8-3D83A2DE9F0A}" destId="{18CA28C6-FF69-4344-A99A-3BE3B21FF655}" srcOrd="0" destOrd="0" presId="urn:microsoft.com/office/officeart/2005/8/layout/process1"/>
    <dgm:cxn modelId="{4455A347-5B59-4588-BB67-57C9D528FDAD}" type="presOf" srcId="{329C3798-769B-40B5-8FB5-71B1DBFBEBBB}" destId="{27F91C48-6C37-4C90-965A-014858FB83C5}" srcOrd="0" destOrd="0" presId="urn:microsoft.com/office/officeart/2005/8/layout/process1"/>
    <dgm:cxn modelId="{E7428A4F-D46B-4BA8-A56C-87B07E0AA51C}" type="presOf" srcId="{72DB70AF-FE8C-49CB-A2B8-3D83A2DE9F0A}" destId="{AF8C24E9-45E3-49C0-865F-A4F5A8E8B2C3}" srcOrd="1" destOrd="0" presId="urn:microsoft.com/office/officeart/2005/8/layout/process1"/>
    <dgm:cxn modelId="{86DB285A-73F6-4FD0-914F-1921AC44658A}" type="presOf" srcId="{4833172A-C2F3-4AE9-B0D9-A4B712ECD52B}" destId="{12183D5B-71A7-41CF-B4FA-101DA643CE01}" srcOrd="1" destOrd="0" presId="urn:microsoft.com/office/officeart/2005/8/layout/process1"/>
    <dgm:cxn modelId="{AF987A8A-17DA-4548-B9D0-2F3ADE0D6989}" type="presOf" srcId="{F0CD2A21-02E5-4F2E-B115-1C342654D05C}" destId="{C3EDF65E-FE9D-4C0B-AB88-C24103B604D5}" srcOrd="0" destOrd="0" presId="urn:microsoft.com/office/officeart/2005/8/layout/process1"/>
    <dgm:cxn modelId="{DFB87F95-D234-4E55-A92B-315574C34CC0}" srcId="{A0776D92-21CF-4258-9F43-3C51E70FF8A5}" destId="{7AADBC57-F1ED-4320-890D-6FD6C1AAAE00}" srcOrd="0" destOrd="0" parTransId="{A0B1CD18-2E6A-40E2-B8E9-A7F636EF4567}" sibTransId="{F0CD2A21-02E5-4F2E-B115-1C342654D05C}"/>
    <dgm:cxn modelId="{1F4C1C9A-0CD5-4D58-8100-3DBF85D59864}" srcId="{A0776D92-21CF-4258-9F43-3C51E70FF8A5}" destId="{03DFA5EB-D035-4166-926A-F2BF86C58077}" srcOrd="3" destOrd="0" parTransId="{2FA924E0-FC67-49CD-8FB2-4FAFC4773DDF}" sibTransId="{9B5C1071-C8E5-4346-A755-261035A32D2A}"/>
    <dgm:cxn modelId="{5FB0D5AB-9065-4957-9F72-C783A1E1B6AF}" type="presOf" srcId="{7AADBC57-F1ED-4320-890D-6FD6C1AAAE00}" destId="{AF913BCA-7370-45E0-8B34-8872A09FE6A0}" srcOrd="0" destOrd="0" presId="urn:microsoft.com/office/officeart/2005/8/layout/process1"/>
    <dgm:cxn modelId="{4E6874AF-12E7-44E2-B23A-5D04DCA445A7}" type="presOf" srcId="{EEAD0FA8-03E7-46CA-B469-0173C4D4BFF5}" destId="{5DCCD92F-A9AB-430E-8ABC-3CB4306DB262}" srcOrd="0" destOrd="0" presId="urn:microsoft.com/office/officeart/2005/8/layout/process1"/>
    <dgm:cxn modelId="{342F5BC0-22DC-4E79-B62A-C212CB5379FD}" type="presOf" srcId="{9B5C1071-C8E5-4346-A755-261035A32D2A}" destId="{C66708FA-5F8A-41F5-93FB-2089DCF08EE9}" srcOrd="0" destOrd="0" presId="urn:microsoft.com/office/officeart/2005/8/layout/process1"/>
    <dgm:cxn modelId="{D1A1F3C8-72DC-495F-A36A-A19FD3919913}" type="presOf" srcId="{E573A9DF-EB9B-4A0B-BCA6-DD00C6111BC9}" destId="{31C6F799-088F-47F1-86BD-D6F39216CF75}" srcOrd="0" destOrd="0" presId="urn:microsoft.com/office/officeart/2005/8/layout/process1"/>
    <dgm:cxn modelId="{5F35C0D4-B863-4E44-AF79-E1206AEC4411}" type="presOf" srcId="{03DFA5EB-D035-4166-926A-F2BF86C58077}" destId="{13A1DC4C-E17F-4B44-BA19-4E8B19EE1588}" srcOrd="0" destOrd="0" presId="urn:microsoft.com/office/officeart/2005/8/layout/process1"/>
    <dgm:cxn modelId="{8BCECADA-2EF5-498B-A62F-511E581AA1B8}" srcId="{A0776D92-21CF-4258-9F43-3C51E70FF8A5}" destId="{EEAD0FA8-03E7-46CA-B469-0173C4D4BFF5}" srcOrd="1" destOrd="0" parTransId="{A4C736E3-C5B9-4707-9545-7E8B2F61C8DB}" sibTransId="{72DB70AF-FE8C-49CB-A2B8-3D83A2DE9F0A}"/>
    <dgm:cxn modelId="{174E4FEF-D64A-4AD9-BB48-F6BEEBE4802B}" type="presOf" srcId="{4833172A-C2F3-4AE9-B0D9-A4B712ECD52B}" destId="{8D729C78-6509-42AB-8780-49D049DA7CA7}" srcOrd="0" destOrd="0" presId="urn:microsoft.com/office/officeart/2005/8/layout/process1"/>
    <dgm:cxn modelId="{EF5E20BD-6CBE-46F5-8543-2703ACAF93DF}" type="presParOf" srcId="{A0A4E404-7B5D-4C4D-B009-02E9608B0EA3}" destId="{AF913BCA-7370-45E0-8B34-8872A09FE6A0}" srcOrd="0" destOrd="0" presId="urn:microsoft.com/office/officeart/2005/8/layout/process1"/>
    <dgm:cxn modelId="{D1258774-A7EE-4161-BA5E-188BAF088D7E}" type="presParOf" srcId="{A0A4E404-7B5D-4C4D-B009-02E9608B0EA3}" destId="{C3EDF65E-FE9D-4C0B-AB88-C24103B604D5}" srcOrd="1" destOrd="0" presId="urn:microsoft.com/office/officeart/2005/8/layout/process1"/>
    <dgm:cxn modelId="{E3973FBA-D358-4374-B153-B925D3E93C8E}" type="presParOf" srcId="{C3EDF65E-FE9D-4C0B-AB88-C24103B604D5}" destId="{BBFF3A68-CBDA-42BD-AC0C-7E699B8E75B8}" srcOrd="0" destOrd="0" presId="urn:microsoft.com/office/officeart/2005/8/layout/process1"/>
    <dgm:cxn modelId="{B19853FB-B8C9-4FEC-9C0A-AA1FFC18ED8E}" type="presParOf" srcId="{A0A4E404-7B5D-4C4D-B009-02E9608B0EA3}" destId="{5DCCD92F-A9AB-430E-8ABC-3CB4306DB262}" srcOrd="2" destOrd="0" presId="urn:microsoft.com/office/officeart/2005/8/layout/process1"/>
    <dgm:cxn modelId="{91933F47-651C-448F-B91F-D65DE4E35097}" type="presParOf" srcId="{A0A4E404-7B5D-4C4D-B009-02E9608B0EA3}" destId="{18CA28C6-FF69-4344-A99A-3BE3B21FF655}" srcOrd="3" destOrd="0" presId="urn:microsoft.com/office/officeart/2005/8/layout/process1"/>
    <dgm:cxn modelId="{E3470AD1-6F5C-4155-ABBF-BC8E4FBE574D}" type="presParOf" srcId="{18CA28C6-FF69-4344-A99A-3BE3B21FF655}" destId="{AF8C24E9-45E3-49C0-865F-A4F5A8E8B2C3}" srcOrd="0" destOrd="0" presId="urn:microsoft.com/office/officeart/2005/8/layout/process1"/>
    <dgm:cxn modelId="{78F2968A-F62F-44CD-83F3-49896CB2AB60}" type="presParOf" srcId="{A0A4E404-7B5D-4C4D-B009-02E9608B0EA3}" destId="{31C6F799-088F-47F1-86BD-D6F39216CF75}" srcOrd="4" destOrd="0" presId="urn:microsoft.com/office/officeart/2005/8/layout/process1"/>
    <dgm:cxn modelId="{29CEF512-7D25-481F-A370-9E64A3188869}" type="presParOf" srcId="{A0A4E404-7B5D-4C4D-B009-02E9608B0EA3}" destId="{8D729C78-6509-42AB-8780-49D049DA7CA7}" srcOrd="5" destOrd="0" presId="urn:microsoft.com/office/officeart/2005/8/layout/process1"/>
    <dgm:cxn modelId="{D5754B26-884E-4652-BBAA-1B55E55AFD70}" type="presParOf" srcId="{8D729C78-6509-42AB-8780-49D049DA7CA7}" destId="{12183D5B-71A7-41CF-B4FA-101DA643CE01}" srcOrd="0" destOrd="0" presId="urn:microsoft.com/office/officeart/2005/8/layout/process1"/>
    <dgm:cxn modelId="{AD37989F-C432-4390-88B8-24516D07947E}" type="presParOf" srcId="{A0A4E404-7B5D-4C4D-B009-02E9608B0EA3}" destId="{13A1DC4C-E17F-4B44-BA19-4E8B19EE1588}" srcOrd="6" destOrd="0" presId="urn:microsoft.com/office/officeart/2005/8/layout/process1"/>
    <dgm:cxn modelId="{1447F0C6-5E51-4F7D-8EDD-019F74B10CBB}" type="presParOf" srcId="{A0A4E404-7B5D-4C4D-B009-02E9608B0EA3}" destId="{C66708FA-5F8A-41F5-93FB-2089DCF08EE9}" srcOrd="7" destOrd="0" presId="urn:microsoft.com/office/officeart/2005/8/layout/process1"/>
    <dgm:cxn modelId="{85E84F75-F4F7-4AC2-9C35-8833E274C693}" type="presParOf" srcId="{C66708FA-5F8A-41F5-93FB-2089DCF08EE9}" destId="{16B3637A-805A-4C1B-A0DF-F448B1B0F06C}" srcOrd="0" destOrd="0" presId="urn:microsoft.com/office/officeart/2005/8/layout/process1"/>
    <dgm:cxn modelId="{1E0E8B52-9D61-415F-9DA8-D3C8D56D45ED}" type="presParOf" srcId="{A0A4E404-7B5D-4C4D-B009-02E9608B0EA3}" destId="{27F91C48-6C37-4C90-965A-014858FB83C5}" srcOrd="8" destOrd="0" presId="urn:microsoft.com/office/officeart/2005/8/layout/process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13BCA-7370-45E0-8B34-8872A09FE6A0}">
      <dsp:nvSpPr>
        <dsp:cNvPr id="0" name=""/>
        <dsp:cNvSpPr/>
      </dsp:nvSpPr>
      <dsp:spPr>
        <a:xfrm>
          <a:off x="9192" y="0"/>
          <a:ext cx="1424193" cy="1576277"/>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Clr>
              <a:schemeClr val="tx1"/>
            </a:buClr>
            <a:buNone/>
          </a:pPr>
          <a:r>
            <a:rPr lang="en-US" altLang="zh-CN" sz="2000" b="1" kern="1200" dirty="0">
              <a:latin typeface="Calibri" panose="020F0502020204030204" pitchFamily="34" charset="0"/>
              <a:ea typeface="Calibri" panose="020F0502020204030204" pitchFamily="34" charset="0"/>
              <a:cs typeface="Calibri" panose="020F0502020204030204" pitchFamily="34" charset="0"/>
            </a:rPr>
            <a:t>MDC hits produced by charged particles</a:t>
          </a:r>
        </a:p>
      </dsp:txBody>
      <dsp:txXfrm>
        <a:off x="50905" y="41713"/>
        <a:ext cx="1340767" cy="1492851"/>
      </dsp:txXfrm>
    </dsp:sp>
    <dsp:sp modelId="{C3EDF65E-FE9D-4C0B-AB88-C24103B604D5}">
      <dsp:nvSpPr>
        <dsp:cNvPr id="0" name=""/>
        <dsp:cNvSpPr/>
      </dsp:nvSpPr>
      <dsp:spPr>
        <a:xfrm>
          <a:off x="1575805" y="611538"/>
          <a:ext cx="301928" cy="353199"/>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zh-CN" altLang="en-US" sz="1600" kern="1200"/>
        </a:p>
      </dsp:txBody>
      <dsp:txXfrm>
        <a:off x="1575805" y="682178"/>
        <a:ext cx="211350" cy="211919"/>
      </dsp:txXfrm>
    </dsp:sp>
    <dsp:sp modelId="{5DCCD92F-A9AB-430E-8ABC-3CB4306DB262}">
      <dsp:nvSpPr>
        <dsp:cNvPr id="0" name=""/>
        <dsp:cNvSpPr/>
      </dsp:nvSpPr>
      <dsp:spPr>
        <a:xfrm>
          <a:off x="2003063" y="0"/>
          <a:ext cx="1424193" cy="1576277"/>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00100">
            <a:lnSpc>
              <a:spcPct val="90000"/>
            </a:lnSpc>
            <a:spcBef>
              <a:spcPct val="0"/>
            </a:spcBef>
            <a:spcAft>
              <a:spcPct val="35000"/>
            </a:spcAft>
            <a:buClr>
              <a:prstClr val="black"/>
            </a:buClr>
            <a:buNone/>
          </a:pPr>
          <a:r>
            <a:rPr lang="en-US" altLang="zh-CN" sz="2000" b="1" kern="1200" dirty="0">
              <a:solidFill>
                <a:srgbClr val="44546A">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Construct the graph based on the </a:t>
          </a:r>
          <a:r>
            <a:rPr lang="en-US" altLang="zh-CN" sz="2000" b="1" u="sng" kern="1200" dirty="0">
              <a:solidFill>
                <a:srgbClr val="44546A">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Pattern Map</a:t>
          </a:r>
        </a:p>
      </dsp:txBody>
      <dsp:txXfrm>
        <a:off x="2044776" y="41713"/>
        <a:ext cx="1340767" cy="1492851"/>
      </dsp:txXfrm>
    </dsp:sp>
    <dsp:sp modelId="{18CA28C6-FF69-4344-A99A-3BE3B21FF655}">
      <dsp:nvSpPr>
        <dsp:cNvPr id="0" name=""/>
        <dsp:cNvSpPr/>
      </dsp:nvSpPr>
      <dsp:spPr>
        <a:xfrm>
          <a:off x="3569675" y="611538"/>
          <a:ext cx="301928" cy="353199"/>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zh-CN" altLang="en-US" sz="1600" kern="1200"/>
        </a:p>
      </dsp:txBody>
      <dsp:txXfrm>
        <a:off x="3569675" y="682178"/>
        <a:ext cx="211350" cy="211919"/>
      </dsp:txXfrm>
    </dsp:sp>
    <dsp:sp modelId="{31C6F799-088F-47F1-86BD-D6F39216CF75}">
      <dsp:nvSpPr>
        <dsp:cNvPr id="0" name=""/>
        <dsp:cNvSpPr/>
      </dsp:nvSpPr>
      <dsp:spPr>
        <a:xfrm>
          <a:off x="3996933" y="0"/>
          <a:ext cx="1424193" cy="1576277"/>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00100">
            <a:lnSpc>
              <a:spcPct val="90000"/>
            </a:lnSpc>
            <a:spcBef>
              <a:spcPct val="0"/>
            </a:spcBef>
            <a:spcAft>
              <a:spcPct val="35000"/>
            </a:spcAft>
            <a:buClr>
              <a:prstClr val="black"/>
            </a:buClr>
            <a:buNone/>
          </a:pPr>
          <a:r>
            <a:rPr lang="en-US" altLang="zh-CN" sz="2000" b="1" kern="1200" dirty="0">
              <a:solidFill>
                <a:srgbClr val="44546A">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Classify the graph edges by GNN</a:t>
          </a:r>
        </a:p>
      </dsp:txBody>
      <dsp:txXfrm>
        <a:off x="4038646" y="41713"/>
        <a:ext cx="1340767" cy="1492851"/>
      </dsp:txXfrm>
    </dsp:sp>
    <dsp:sp modelId="{8D729C78-6509-42AB-8780-49D049DA7CA7}">
      <dsp:nvSpPr>
        <dsp:cNvPr id="0" name=""/>
        <dsp:cNvSpPr/>
      </dsp:nvSpPr>
      <dsp:spPr>
        <a:xfrm>
          <a:off x="5563546" y="611538"/>
          <a:ext cx="301928" cy="353199"/>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zh-CN" altLang="en-US" sz="1600" kern="1200"/>
        </a:p>
      </dsp:txBody>
      <dsp:txXfrm>
        <a:off x="5563546" y="682178"/>
        <a:ext cx="211350" cy="211919"/>
      </dsp:txXfrm>
    </dsp:sp>
    <dsp:sp modelId="{13A1DC4C-E17F-4B44-BA19-4E8B19EE1588}">
      <dsp:nvSpPr>
        <dsp:cNvPr id="0" name=""/>
        <dsp:cNvSpPr/>
      </dsp:nvSpPr>
      <dsp:spPr>
        <a:xfrm>
          <a:off x="5990804" y="0"/>
          <a:ext cx="1424193" cy="1576277"/>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00100">
            <a:lnSpc>
              <a:spcPct val="90000"/>
            </a:lnSpc>
            <a:spcBef>
              <a:spcPct val="0"/>
            </a:spcBef>
            <a:spcAft>
              <a:spcPct val="35000"/>
            </a:spcAft>
            <a:buClr>
              <a:prstClr val="black"/>
            </a:buClr>
            <a:buNone/>
          </a:pPr>
          <a:r>
            <a:rPr lang="en-US" altLang="zh-CN" sz="2000" b="1" kern="1200" dirty="0">
              <a:solidFill>
                <a:srgbClr val="44546A">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Cluster the selected hits</a:t>
          </a:r>
        </a:p>
      </dsp:txBody>
      <dsp:txXfrm>
        <a:off x="6032517" y="41713"/>
        <a:ext cx="1340767" cy="1492851"/>
      </dsp:txXfrm>
    </dsp:sp>
    <dsp:sp modelId="{C66708FA-5F8A-41F5-93FB-2089DCF08EE9}">
      <dsp:nvSpPr>
        <dsp:cNvPr id="0" name=""/>
        <dsp:cNvSpPr/>
      </dsp:nvSpPr>
      <dsp:spPr>
        <a:xfrm>
          <a:off x="7516539" y="611538"/>
          <a:ext cx="215269" cy="353199"/>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zh-CN" altLang="en-US" sz="1600" kern="1200"/>
        </a:p>
      </dsp:txBody>
      <dsp:txXfrm>
        <a:off x="7516539" y="682178"/>
        <a:ext cx="150688" cy="211919"/>
      </dsp:txXfrm>
    </dsp:sp>
    <dsp:sp modelId="{27F91C48-6C37-4C90-965A-014858FB83C5}">
      <dsp:nvSpPr>
        <dsp:cNvPr id="0" name=""/>
        <dsp:cNvSpPr/>
      </dsp:nvSpPr>
      <dsp:spPr>
        <a:xfrm>
          <a:off x="7821166" y="0"/>
          <a:ext cx="1424193" cy="1576277"/>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00100">
            <a:lnSpc>
              <a:spcPct val="90000"/>
            </a:lnSpc>
            <a:spcBef>
              <a:spcPct val="0"/>
            </a:spcBef>
            <a:spcAft>
              <a:spcPct val="35000"/>
            </a:spcAft>
            <a:buClr>
              <a:prstClr val="black"/>
            </a:buClr>
            <a:buNone/>
          </a:pPr>
          <a:r>
            <a:rPr lang="en-US" altLang="zh-CN" sz="2000" b="1" kern="1200" dirty="0">
              <a:solidFill>
                <a:srgbClr val="44546A">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Track fitting</a:t>
          </a:r>
        </a:p>
      </dsp:txBody>
      <dsp:txXfrm>
        <a:off x="7862879" y="41713"/>
        <a:ext cx="1340767" cy="149285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417406B7-A5A4-30E7-E363-87013AB65E2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ea typeface="宋体" pitchFamily="2" charset="-122"/>
              </a:defRPr>
            </a:lvl1pPr>
          </a:lstStyle>
          <a:p>
            <a:pPr>
              <a:defRPr/>
            </a:pPr>
            <a:endParaRPr lang="zh-CN" altLang="en-US"/>
          </a:p>
        </p:txBody>
      </p:sp>
      <p:sp>
        <p:nvSpPr>
          <p:cNvPr id="3" name="日期占位符 2">
            <a:extLst>
              <a:ext uri="{FF2B5EF4-FFF2-40B4-BE49-F238E27FC236}">
                <a16:creationId xmlns:a16="http://schemas.microsoft.com/office/drawing/2014/main" id="{17EDEE89-7138-41B0-ADDE-D910748A5085}"/>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ea typeface="宋体" pitchFamily="2" charset="-122"/>
              </a:defRPr>
            </a:lvl1pPr>
          </a:lstStyle>
          <a:p>
            <a:pPr>
              <a:defRPr/>
            </a:pPr>
            <a:fld id="{583E8E4D-2BDA-45CE-BB6A-1F4FA8A43578}" type="datetimeFigureOut">
              <a:rPr lang="zh-CN" altLang="en-US"/>
              <a:pPr>
                <a:defRPr/>
              </a:pPr>
              <a:t>2023/8/17</a:t>
            </a:fld>
            <a:endParaRPr lang="zh-CN" altLang="en-US"/>
          </a:p>
        </p:txBody>
      </p:sp>
      <p:sp>
        <p:nvSpPr>
          <p:cNvPr id="4" name="幻灯片图像占位符 3">
            <a:extLst>
              <a:ext uri="{FF2B5EF4-FFF2-40B4-BE49-F238E27FC236}">
                <a16:creationId xmlns:a16="http://schemas.microsoft.com/office/drawing/2014/main" id="{D5E82805-800A-2B0E-88BE-A2237764BB90}"/>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a16="http://schemas.microsoft.com/office/drawing/2014/main" id="{A2B7EBA8-7C68-E9AB-383C-7FD24EA645B2}"/>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a:extLst>
              <a:ext uri="{FF2B5EF4-FFF2-40B4-BE49-F238E27FC236}">
                <a16:creationId xmlns:a16="http://schemas.microsoft.com/office/drawing/2014/main" id="{F7C3D998-0C9A-5E75-CC61-9CFB5D0ECFF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ea typeface="宋体" pitchFamily="2" charset="-122"/>
              </a:defRPr>
            </a:lvl1pPr>
          </a:lstStyle>
          <a:p>
            <a:pPr>
              <a:defRPr/>
            </a:pPr>
            <a:endParaRPr lang="zh-CN" altLang="en-US"/>
          </a:p>
        </p:txBody>
      </p:sp>
      <p:sp>
        <p:nvSpPr>
          <p:cNvPr id="7" name="灯片编号占位符 6">
            <a:extLst>
              <a:ext uri="{FF2B5EF4-FFF2-40B4-BE49-F238E27FC236}">
                <a16:creationId xmlns:a16="http://schemas.microsoft.com/office/drawing/2014/main" id="{D9BA5AC2-6826-3F45-D9BC-D5FCC13E1D3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9938FC69-717C-4151-9826-FA9D952414E1}" type="slidenum">
              <a:rPr lang="zh-CN" altLang="en-US"/>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a:extLst>
              <a:ext uri="{FF2B5EF4-FFF2-40B4-BE49-F238E27FC236}">
                <a16:creationId xmlns:a16="http://schemas.microsoft.com/office/drawing/2014/main" id="{654E26D1-D775-547E-30D6-3F6A439F4A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备注占位符 2">
            <a:extLst>
              <a:ext uri="{FF2B5EF4-FFF2-40B4-BE49-F238E27FC236}">
                <a16:creationId xmlns:a16="http://schemas.microsoft.com/office/drawing/2014/main" id="{2286F79D-FC8C-8481-0032-5BB0141AAB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4036" name="灯片编号占位符 3">
            <a:extLst>
              <a:ext uri="{FF2B5EF4-FFF2-40B4-BE49-F238E27FC236}">
                <a16:creationId xmlns:a16="http://schemas.microsoft.com/office/drawing/2014/main" id="{7BA24191-06EC-8442-CF5D-DED1FB4955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600">
                <a:solidFill>
                  <a:schemeClr val="tx1"/>
                </a:solidFill>
                <a:latin typeface="Times New Roman" panose="02020603050405020304" pitchFamily="18" charset="0"/>
                <a:ea typeface="宋体" panose="02010600030101010101" pitchFamily="2" charset="-122"/>
              </a:defRPr>
            </a:lvl1pPr>
            <a:lvl2pPr marL="742950" indent="-285750">
              <a:defRPr kumimoji="1" sz="3600">
                <a:solidFill>
                  <a:schemeClr val="tx1"/>
                </a:solidFill>
                <a:latin typeface="Times New Roman" panose="02020603050405020304" pitchFamily="18" charset="0"/>
                <a:ea typeface="宋体" panose="02010600030101010101" pitchFamily="2" charset="-122"/>
              </a:defRPr>
            </a:lvl2pPr>
            <a:lvl3pPr marL="1143000" indent="-228600">
              <a:defRPr kumimoji="1" sz="3600">
                <a:solidFill>
                  <a:schemeClr val="tx1"/>
                </a:solidFill>
                <a:latin typeface="Times New Roman" panose="02020603050405020304" pitchFamily="18" charset="0"/>
                <a:ea typeface="宋体" panose="02010600030101010101" pitchFamily="2" charset="-122"/>
              </a:defRPr>
            </a:lvl3pPr>
            <a:lvl4pPr marL="1600200" indent="-228600">
              <a:defRPr kumimoji="1" sz="3600">
                <a:solidFill>
                  <a:schemeClr val="tx1"/>
                </a:solidFill>
                <a:latin typeface="Times New Roman" panose="02020603050405020304" pitchFamily="18" charset="0"/>
                <a:ea typeface="宋体" panose="02010600030101010101" pitchFamily="2" charset="-122"/>
              </a:defRPr>
            </a:lvl4pPr>
            <a:lvl5pPr marL="2057400" indent="-228600">
              <a:defRPr kumimoji="1" sz="36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9pPr>
          </a:lstStyle>
          <a:p>
            <a:fld id="{5DE8D9BF-A3EC-4B66-983D-1C87FF81F441}" type="slidenum">
              <a:rPr lang="zh-CN" altLang="en-US" sz="1200"/>
              <a:pPr/>
              <a:t>9</a:t>
            </a:fld>
            <a:endParaRPr lang="zh-CN"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a:extLst>
              <a:ext uri="{FF2B5EF4-FFF2-40B4-BE49-F238E27FC236}">
                <a16:creationId xmlns:a16="http://schemas.microsoft.com/office/drawing/2014/main" id="{7525D0D2-CE19-810B-EAA5-996BC1FC0819}"/>
              </a:ext>
            </a:extLst>
          </p:cNvPr>
          <p:cNvSpPr>
            <a:spLocks noGrp="1" noRot="1" noChangeAspect="1" noTextEdit="1"/>
          </p:cNvSpPr>
          <p:nvPr>
            <p:ph type="sldImg" idx="2"/>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文本占位符 2">
            <a:extLst>
              <a:ext uri="{FF2B5EF4-FFF2-40B4-BE49-F238E27FC236}">
                <a16:creationId xmlns:a16="http://schemas.microsoft.com/office/drawing/2014/main" id="{3BF8FAA0-9336-AB6A-C765-2ECD5280A534}"/>
              </a:ext>
            </a:extLst>
          </p:cNvPr>
          <p:cNvSpPr>
            <a:spLocks noGrp="1"/>
          </p:cNvSpPr>
          <p:nvPr>
            <p:ph type="body"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a:extLst>
              <a:ext uri="{FF2B5EF4-FFF2-40B4-BE49-F238E27FC236}">
                <a16:creationId xmlns:a16="http://schemas.microsoft.com/office/drawing/2014/main" id="{0B2BE326-0AC1-9650-05EA-4E23646B49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备注占位符 2">
            <a:extLst>
              <a:ext uri="{FF2B5EF4-FFF2-40B4-BE49-F238E27FC236}">
                <a16:creationId xmlns:a16="http://schemas.microsoft.com/office/drawing/2014/main" id="{F1D0E77C-E234-C359-EBAE-413CDBF43B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7108" name="灯片编号占位符 3">
            <a:extLst>
              <a:ext uri="{FF2B5EF4-FFF2-40B4-BE49-F238E27FC236}">
                <a16:creationId xmlns:a16="http://schemas.microsoft.com/office/drawing/2014/main" id="{966BBC3A-C661-8A0A-B259-9C3FCA554E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600">
                <a:solidFill>
                  <a:schemeClr val="tx1"/>
                </a:solidFill>
                <a:latin typeface="Times New Roman" panose="02020603050405020304" pitchFamily="18" charset="0"/>
                <a:ea typeface="宋体" panose="02010600030101010101" pitchFamily="2" charset="-122"/>
              </a:defRPr>
            </a:lvl1pPr>
            <a:lvl2pPr marL="742950" indent="-285750">
              <a:defRPr kumimoji="1" sz="3600">
                <a:solidFill>
                  <a:schemeClr val="tx1"/>
                </a:solidFill>
                <a:latin typeface="Times New Roman" panose="02020603050405020304" pitchFamily="18" charset="0"/>
                <a:ea typeface="宋体" panose="02010600030101010101" pitchFamily="2" charset="-122"/>
              </a:defRPr>
            </a:lvl2pPr>
            <a:lvl3pPr marL="1143000" indent="-228600">
              <a:defRPr kumimoji="1" sz="3600">
                <a:solidFill>
                  <a:schemeClr val="tx1"/>
                </a:solidFill>
                <a:latin typeface="Times New Roman" panose="02020603050405020304" pitchFamily="18" charset="0"/>
                <a:ea typeface="宋体" panose="02010600030101010101" pitchFamily="2" charset="-122"/>
              </a:defRPr>
            </a:lvl3pPr>
            <a:lvl4pPr marL="1600200" indent="-228600">
              <a:defRPr kumimoji="1" sz="3600">
                <a:solidFill>
                  <a:schemeClr val="tx1"/>
                </a:solidFill>
                <a:latin typeface="Times New Roman" panose="02020603050405020304" pitchFamily="18" charset="0"/>
                <a:ea typeface="宋体" panose="02010600030101010101" pitchFamily="2" charset="-122"/>
              </a:defRPr>
            </a:lvl4pPr>
            <a:lvl5pPr marL="2057400" indent="-228600">
              <a:defRPr kumimoji="1" sz="36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9pPr>
          </a:lstStyle>
          <a:p>
            <a:fld id="{C6AAB07F-A9F4-4DCD-8BF5-4CEDCF3C7DA4}" type="slidenum">
              <a:rPr lang="zh-CN" altLang="en-US" sz="1200"/>
              <a:pPr/>
              <a:t>23</a:t>
            </a:fld>
            <a:endParaRPr lang="zh-CN"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a:extLst>
              <a:ext uri="{FF2B5EF4-FFF2-40B4-BE49-F238E27FC236}">
                <a16:creationId xmlns:a16="http://schemas.microsoft.com/office/drawing/2014/main" id="{336362A1-DF05-2382-32D3-4B3221B815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备注占位符 2">
            <a:extLst>
              <a:ext uri="{FF2B5EF4-FFF2-40B4-BE49-F238E27FC236}">
                <a16:creationId xmlns:a16="http://schemas.microsoft.com/office/drawing/2014/main" id="{7B8BD70B-6E23-BEA0-BA30-37F6C23201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9156" name="灯片编号占位符 3">
            <a:extLst>
              <a:ext uri="{FF2B5EF4-FFF2-40B4-BE49-F238E27FC236}">
                <a16:creationId xmlns:a16="http://schemas.microsoft.com/office/drawing/2014/main" id="{B5A3A58C-CF6B-777E-3E50-0FD629EDA8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600">
                <a:solidFill>
                  <a:schemeClr val="tx1"/>
                </a:solidFill>
                <a:latin typeface="Times New Roman" panose="02020603050405020304" pitchFamily="18" charset="0"/>
                <a:ea typeface="宋体" panose="02010600030101010101" pitchFamily="2" charset="-122"/>
              </a:defRPr>
            </a:lvl1pPr>
            <a:lvl2pPr marL="742950" indent="-285750">
              <a:defRPr kumimoji="1" sz="3600">
                <a:solidFill>
                  <a:schemeClr val="tx1"/>
                </a:solidFill>
                <a:latin typeface="Times New Roman" panose="02020603050405020304" pitchFamily="18" charset="0"/>
                <a:ea typeface="宋体" panose="02010600030101010101" pitchFamily="2" charset="-122"/>
              </a:defRPr>
            </a:lvl2pPr>
            <a:lvl3pPr marL="1143000" indent="-228600">
              <a:defRPr kumimoji="1" sz="3600">
                <a:solidFill>
                  <a:schemeClr val="tx1"/>
                </a:solidFill>
                <a:latin typeface="Times New Roman" panose="02020603050405020304" pitchFamily="18" charset="0"/>
                <a:ea typeface="宋体" panose="02010600030101010101" pitchFamily="2" charset="-122"/>
              </a:defRPr>
            </a:lvl3pPr>
            <a:lvl4pPr marL="1600200" indent="-228600">
              <a:defRPr kumimoji="1" sz="3600">
                <a:solidFill>
                  <a:schemeClr val="tx1"/>
                </a:solidFill>
                <a:latin typeface="Times New Roman" panose="02020603050405020304" pitchFamily="18" charset="0"/>
                <a:ea typeface="宋体" panose="02010600030101010101" pitchFamily="2" charset="-122"/>
              </a:defRPr>
            </a:lvl4pPr>
            <a:lvl5pPr marL="2057400" indent="-228600">
              <a:defRPr kumimoji="1" sz="36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9pPr>
          </a:lstStyle>
          <a:p>
            <a:fld id="{7105E49B-28F7-4B0C-94B2-6E6B9352E545}" type="slidenum">
              <a:rPr lang="zh-CN" altLang="en-US" sz="1200"/>
              <a:pPr/>
              <a:t>25</a:t>
            </a:fld>
            <a:endParaRPr lang="zh-CN"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342900" indent="-342900">
              <a:lnSpc>
                <a:spcPct val="110000"/>
              </a:lnSpc>
              <a:spcBef>
                <a:spcPts val="0"/>
              </a:spcBef>
              <a:spcAft>
                <a:spcPts val="600"/>
              </a:spcAft>
              <a:buClr>
                <a:srgbClr val="ECAE14"/>
              </a:buClr>
              <a:buSzPct val="110000"/>
              <a:buChar char="•"/>
            </a:pPr>
            <a:r>
              <a:rPr kumimoji="1" lang="zh-CN" altLang="en-US" b="0">
                <a:effectLst>
                  <a:outerShdw blurRad="38100" dist="38100" dir="2700000" algn="tl">
                    <a:srgbClr val="C0C0C0"/>
                  </a:outerShdw>
                </a:effectLst>
                <a:latin typeface="+mn-lt"/>
                <a:ea typeface="+mn-ea"/>
              </a:rPr>
              <a:t>基于</a:t>
            </a:r>
            <a:r>
              <a:rPr kumimoji="1" lang="en-US" altLang="zh-CN">
                <a:effectLst>
                  <a:outerShdw blurRad="38100" dist="38100" dir="2700000" algn="tl">
                    <a:srgbClr val="C0C0C0"/>
                  </a:outerShdw>
                </a:effectLst>
              </a:rPr>
              <a:t>Machine</a:t>
            </a:r>
            <a:r>
              <a:rPr kumimoji="1" lang="zh-CN" altLang="en-US">
                <a:effectLst>
                  <a:outerShdw blurRad="38100" dist="38100" dir="2700000" algn="tl">
                    <a:srgbClr val="C0C0C0"/>
                  </a:outerShdw>
                </a:effectLst>
              </a:rPr>
              <a:t> </a:t>
            </a:r>
            <a:r>
              <a:rPr kumimoji="1" lang="en-US" altLang="zh-CN">
                <a:effectLst>
                  <a:outerShdw blurRad="38100" dist="38100" dir="2700000" algn="tl">
                    <a:srgbClr val="C0C0C0"/>
                  </a:outerShdw>
                </a:effectLst>
              </a:rPr>
              <a:t>Learning</a:t>
            </a:r>
            <a:r>
              <a:rPr kumimoji="1" lang="zh-CN" altLang="en-US">
                <a:effectLst>
                  <a:outerShdw blurRad="38100" dist="38100" dir="2700000" algn="tl">
                    <a:srgbClr val="C0C0C0"/>
                  </a:outerShdw>
                </a:effectLst>
              </a:rPr>
              <a:t> </a:t>
            </a:r>
            <a:r>
              <a:rPr kumimoji="1" lang="en-US" altLang="zh-CN">
                <a:effectLst>
                  <a:outerShdw blurRad="38100" dist="38100" dir="2700000" algn="tl">
                    <a:srgbClr val="C0C0C0"/>
                  </a:outerShdw>
                </a:effectLst>
              </a:rPr>
              <a:t>Operations(MLOps)</a:t>
            </a:r>
            <a:r>
              <a:rPr kumimoji="1" lang="zh-CN" altLang="en-US">
                <a:effectLst>
                  <a:outerShdw blurRad="38100" dist="38100" dir="2700000" algn="tl">
                    <a:srgbClr val="C0C0C0"/>
                  </a:outerShdw>
                </a:effectLst>
              </a:rPr>
              <a:t>设计理念和模块</a:t>
            </a:r>
            <a:r>
              <a:rPr kumimoji="1" lang="en-US" altLang="zh-CN">
                <a:effectLst>
                  <a:outerShdw blurRad="38100" dist="38100" dir="2700000" algn="tl">
                    <a:srgbClr val="C0C0C0"/>
                  </a:outerShdw>
                </a:effectLst>
              </a:rPr>
              <a:t>-</a:t>
            </a:r>
            <a:r>
              <a:rPr kumimoji="1" lang="zh-CN" altLang="en-US">
                <a:effectLst>
                  <a:outerShdw blurRad="38100" dist="38100" dir="2700000" algn="tl">
                    <a:srgbClr val="C0C0C0"/>
                  </a:outerShdw>
                </a:effectLst>
              </a:rPr>
              <a:t>管道</a:t>
            </a:r>
            <a:r>
              <a:rPr kumimoji="1" lang="en-US" altLang="zh-CN">
                <a:effectLst>
                  <a:outerShdw blurRad="38100" dist="38100" dir="2700000" algn="tl">
                    <a:srgbClr val="C0C0C0"/>
                  </a:outerShdw>
                </a:effectLst>
              </a:rPr>
              <a:t>-</a:t>
            </a:r>
            <a:r>
              <a:rPr kumimoji="1" lang="zh-CN" altLang="en-US">
                <a:effectLst>
                  <a:outerShdw blurRad="38100" dist="38100" dir="2700000" algn="tl">
                    <a:srgbClr val="C0C0C0"/>
                  </a:outerShdw>
                </a:effectLst>
              </a:rPr>
              <a:t>流</a:t>
            </a:r>
            <a:r>
              <a:rPr kumimoji="1" lang="en-US" altLang="zh-CN">
                <a:effectLst>
                  <a:outerShdw blurRad="38100" dist="38100" dir="2700000" algn="tl">
                    <a:srgbClr val="C0C0C0"/>
                  </a:outerShdw>
                </a:effectLst>
              </a:rPr>
              <a:t>(MPS)</a:t>
            </a:r>
            <a:r>
              <a:rPr kumimoji="1" lang="zh-CN" altLang="en-US">
                <a:effectLst>
                  <a:outerShdw blurRad="38100" dist="38100" dir="2700000" algn="tl">
                    <a:srgbClr val="C0C0C0"/>
                  </a:outerShdw>
                </a:effectLst>
              </a:rPr>
              <a:t>方案自主研发，支持模块化、可扩展、全流程，特别考虑科学计算的深度学习框架不同执行模式转换技术和高效的运行实现技术；</a:t>
            </a:r>
            <a:r>
              <a:rPr kumimoji="1" lang="en-US" altLang="zh-CN">
                <a:effectLst>
                  <a:outerShdw blurRad="38100" dist="38100" dir="2700000" algn="tl">
                    <a:srgbClr val="C0C0C0"/>
                  </a:outerShdw>
                </a:effectLst>
              </a:rPr>
              <a:t>AI</a:t>
            </a:r>
            <a:r>
              <a:rPr kumimoji="1" lang="zh-CN" altLang="en-US">
                <a:effectLst>
                  <a:outerShdw blurRad="38100" dist="38100" dir="2700000" algn="tl">
                    <a:srgbClr val="C0C0C0"/>
                  </a:outerShdw>
                </a:effectLst>
              </a:rPr>
              <a:t>科学计算平台的基准测试方法和指标体系</a:t>
            </a:r>
            <a:r>
              <a:rPr kumimoji="1" lang="en-US" altLang="zh-CN">
                <a:effectLst>
                  <a:outerShdw blurRad="38100" dist="38100" dir="2700000" algn="tl">
                    <a:srgbClr val="C0C0C0"/>
                  </a:outerShdw>
                </a:effectLst>
              </a:rPr>
              <a:t>;</a:t>
            </a:r>
            <a:r>
              <a:rPr kumimoji="1" lang="zh-CN" altLang="en-US">
                <a:effectLst>
                  <a:outerShdw blurRad="38100" dist="38100" dir="2700000" algn="tl">
                    <a:srgbClr val="C0C0C0"/>
                  </a:outerShdw>
                </a:effectLst>
              </a:rPr>
              <a:t>不同自然科学领域科学计算的通用范式和共性特征等。</a:t>
            </a:r>
            <a:endParaRPr kumimoji="1" lang="en-US" altLang="zh-CN" b="0">
              <a:effectLst>
                <a:outerShdw blurRad="38100" dist="38100" dir="2700000" algn="tl">
                  <a:srgbClr val="C0C0C0"/>
                </a:outerShdw>
              </a:effectLst>
              <a:latin typeface="+mn-lt"/>
              <a:ea typeface="+mn-ea"/>
            </a:endParaRPr>
          </a:p>
          <a:p>
            <a:pPr marL="342900" indent="-342900">
              <a:lnSpc>
                <a:spcPct val="110000"/>
              </a:lnSpc>
              <a:spcBef>
                <a:spcPts val="0"/>
              </a:spcBef>
              <a:spcAft>
                <a:spcPts val="600"/>
              </a:spcAft>
              <a:buClr>
                <a:srgbClr val="ECAE14"/>
              </a:buClr>
              <a:buSzPct val="110000"/>
              <a:buChar char="•"/>
            </a:pPr>
            <a:r>
              <a:rPr kumimoji="1" lang="zh-CN" altLang="zh-CN" b="0">
                <a:solidFill>
                  <a:srgbClr val="FF0000"/>
                </a:solidFill>
                <a:effectLst>
                  <a:outerShdw blurRad="38100" dist="38100" dir="2700000" algn="tl">
                    <a:srgbClr val="C0C0C0"/>
                  </a:outerShdw>
                </a:effectLst>
                <a:latin typeface="+mn-lt"/>
                <a:ea typeface="+mn-ea"/>
              </a:rPr>
              <a:t>先进人工智能算法</a:t>
            </a:r>
            <a:r>
              <a:rPr kumimoji="1" lang="zh-CN" altLang="zh-CN" b="0">
                <a:effectLst>
                  <a:outerShdw blurRad="38100" dist="38100" dir="2700000" algn="tl">
                    <a:srgbClr val="C0C0C0"/>
                  </a:outerShdw>
                </a:effectLst>
                <a:latin typeface="+mn-lt"/>
                <a:ea typeface="+mn-ea"/>
              </a:rPr>
              <a:t>的重构和集成，领域</a:t>
            </a:r>
            <a:r>
              <a:rPr kumimoji="1" lang="zh-CN" altLang="zh-CN" b="0">
                <a:solidFill>
                  <a:srgbClr val="FF0000"/>
                </a:solidFill>
                <a:effectLst>
                  <a:outerShdw blurRad="38100" dist="38100" dir="2700000" algn="tl">
                    <a:srgbClr val="C0C0C0"/>
                  </a:outerShdw>
                </a:effectLst>
                <a:latin typeface="+mn-lt"/>
                <a:ea typeface="+mn-ea"/>
              </a:rPr>
              <a:t>数据集接口</a:t>
            </a:r>
            <a:r>
              <a:rPr kumimoji="1" lang="zh-CN" altLang="zh-CN" b="0">
                <a:effectLst>
                  <a:outerShdw blurRad="38100" dist="38100" dir="2700000" algn="tl">
                    <a:srgbClr val="C0C0C0"/>
                  </a:outerShdw>
                </a:effectLst>
                <a:latin typeface="+mn-lt"/>
                <a:ea typeface="+mn-ea"/>
              </a:rPr>
              <a:t>，前沿</a:t>
            </a:r>
            <a:r>
              <a:rPr kumimoji="1" lang="zh-CN" altLang="zh-CN" b="0">
                <a:solidFill>
                  <a:srgbClr val="FF0000"/>
                </a:solidFill>
                <a:effectLst>
                  <a:outerShdw blurRad="38100" dist="38100" dir="2700000" algn="tl">
                    <a:srgbClr val="C0C0C0"/>
                  </a:outerShdw>
                </a:effectLst>
                <a:latin typeface="+mn-lt"/>
                <a:ea typeface="+mn-ea"/>
              </a:rPr>
              <a:t>神经网络构建方法</a:t>
            </a:r>
            <a:r>
              <a:rPr kumimoji="1" lang="zh-CN" altLang="zh-CN" b="0">
                <a:effectLst>
                  <a:outerShdw blurRad="38100" dist="38100" dir="2700000" algn="tl">
                    <a:srgbClr val="C0C0C0"/>
                  </a:outerShdw>
                </a:effectLst>
                <a:latin typeface="+mn-lt"/>
                <a:ea typeface="+mn-ea"/>
              </a:rPr>
              <a:t>和</a:t>
            </a:r>
            <a:r>
              <a:rPr kumimoji="1" lang="zh-CN" altLang="zh-CN" b="0">
                <a:solidFill>
                  <a:srgbClr val="FF0000"/>
                </a:solidFill>
                <a:effectLst>
                  <a:outerShdw blurRad="38100" dist="38100" dir="2700000" algn="tl">
                    <a:srgbClr val="C0C0C0"/>
                  </a:outerShdw>
                </a:effectLst>
                <a:latin typeface="+mn-lt"/>
                <a:ea typeface="+mn-ea"/>
              </a:rPr>
              <a:t>快速便捷的算法</a:t>
            </a:r>
            <a:r>
              <a:rPr kumimoji="1" lang="zh-CN" altLang="en-US" b="0">
                <a:solidFill>
                  <a:srgbClr val="FF0000"/>
                </a:solidFill>
                <a:effectLst>
                  <a:outerShdw blurRad="38100" dist="38100" dir="2700000" algn="tl">
                    <a:srgbClr val="C0C0C0"/>
                  </a:outerShdw>
                </a:effectLst>
                <a:latin typeface="+mn-lt"/>
                <a:ea typeface="+mn-ea"/>
              </a:rPr>
              <a:t>应用部署</a:t>
            </a:r>
            <a:r>
              <a:rPr kumimoji="1" lang="zh-CN" altLang="zh-CN" b="0">
                <a:solidFill>
                  <a:srgbClr val="FF0000"/>
                </a:solidFill>
                <a:effectLst>
                  <a:outerShdw blurRad="38100" dist="38100" dir="2700000" algn="tl">
                    <a:srgbClr val="C0C0C0"/>
                  </a:outerShdw>
                </a:effectLst>
                <a:latin typeface="+mn-lt"/>
                <a:ea typeface="+mn-ea"/>
              </a:rPr>
              <a:t>方案</a:t>
            </a:r>
            <a:r>
              <a:rPr kumimoji="1" lang="zh-CN" altLang="zh-CN" b="0">
                <a:effectLst>
                  <a:outerShdw blurRad="38100" dist="38100" dir="2700000" algn="tl">
                    <a:srgbClr val="C0C0C0"/>
                  </a:outerShdw>
                </a:effectLst>
                <a:latin typeface="+mn-lt"/>
                <a:ea typeface="+mn-ea"/>
              </a:rPr>
              <a:t>，支撑未来面向科学发现的人工智能方法学发展和应用生态。</a:t>
            </a:r>
          </a:p>
          <a:p>
            <a:endParaRPr lang="zh-CN" altLang="en-US"/>
          </a:p>
        </p:txBody>
      </p:sp>
      <p:sp>
        <p:nvSpPr>
          <p:cNvPr id="4" name="灯片编号占位符 3"/>
          <p:cNvSpPr>
            <a:spLocks noGrp="1"/>
          </p:cNvSpPr>
          <p:nvPr>
            <p:ph type="sldNum" sz="quarter" idx="5"/>
          </p:nvPr>
        </p:nvSpPr>
        <p:spPr/>
        <p:txBody>
          <a:bodyPr/>
          <a:lstStyle/>
          <a:p>
            <a:fld id="{D93361C2-44BF-C44C-81EE-E4BFADE101FF}" type="slidenum">
              <a:rPr kumimoji="1" lang="zh-CN" altLang="en-US" smtClean="0"/>
              <a:t>30</a:t>
            </a:fld>
            <a:endParaRPr kumimoji="1" lang="zh-CN" altLang="en-US"/>
          </a:p>
        </p:txBody>
      </p:sp>
    </p:spTree>
    <p:extLst>
      <p:ext uri="{BB962C8B-B14F-4D97-AF65-F5344CB8AC3E}">
        <p14:creationId xmlns:p14="http://schemas.microsoft.com/office/powerpoint/2010/main" val="3791767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8ABF75F1-7845-6115-D2DE-CDCA24848766}"/>
              </a:ext>
            </a:extLst>
          </p:cNvPr>
          <p:cNvGrpSpPr>
            <a:grpSpLocks/>
          </p:cNvGrpSpPr>
          <p:nvPr/>
        </p:nvGrpSpPr>
        <p:grpSpPr bwMode="auto">
          <a:xfrm>
            <a:off x="0" y="68263"/>
            <a:ext cx="8678863" cy="6713537"/>
            <a:chOff x="0" y="43"/>
            <a:chExt cx="5467" cy="4229"/>
          </a:xfrm>
        </p:grpSpPr>
        <p:sp>
          <p:nvSpPr>
            <p:cNvPr id="3" name="Rectangle 3">
              <a:extLst>
                <a:ext uri="{FF2B5EF4-FFF2-40B4-BE49-F238E27FC236}">
                  <a16:creationId xmlns:a16="http://schemas.microsoft.com/office/drawing/2014/main" id="{F01F27D1-4BFF-677E-6882-6C5936ECCD51}"/>
                </a:ext>
              </a:extLst>
            </p:cNvPr>
            <p:cNvSpPr>
              <a:spLocks noChangeArrowheads="1"/>
            </p:cNvSpPr>
            <p:nvPr userDrawn="1"/>
          </p:nvSpPr>
          <p:spPr bwMode="auto">
            <a:xfrm>
              <a:off x="692" y="494"/>
              <a:ext cx="4775" cy="936"/>
            </a:xfrm>
            <a:prstGeom prst="rect">
              <a:avLst/>
            </a:prstGeom>
            <a:solidFill>
              <a:schemeClr val="accent1"/>
            </a:solidFill>
            <a:ln>
              <a:noFill/>
            </a:ln>
          </p:spPr>
          <p:txBody>
            <a:bodyPr wrap="none" anchor="ctr"/>
            <a:lstStyle>
              <a:lvl1pPr eaLnBrk="0" hangingPunct="0">
                <a:defRPr kumimoji="1" sz="3600">
                  <a:solidFill>
                    <a:schemeClr val="tx1"/>
                  </a:solidFill>
                  <a:latin typeface="Times New Roman" pitchFamily="18" charset="0"/>
                  <a:ea typeface="宋体" pitchFamily="2" charset="-122"/>
                </a:defRPr>
              </a:lvl1pPr>
              <a:lvl2pPr marL="742950" indent="-285750" eaLnBrk="0" hangingPunct="0">
                <a:defRPr kumimoji="1" sz="3600">
                  <a:solidFill>
                    <a:schemeClr val="tx1"/>
                  </a:solidFill>
                  <a:latin typeface="Times New Roman" pitchFamily="18" charset="0"/>
                  <a:ea typeface="宋体" pitchFamily="2" charset="-122"/>
                </a:defRPr>
              </a:lvl2pPr>
              <a:lvl3pPr marL="1143000" indent="-228600" eaLnBrk="0" hangingPunct="0">
                <a:defRPr kumimoji="1" sz="3600">
                  <a:solidFill>
                    <a:schemeClr val="tx1"/>
                  </a:solidFill>
                  <a:latin typeface="Times New Roman" pitchFamily="18" charset="0"/>
                  <a:ea typeface="宋体" pitchFamily="2" charset="-122"/>
                </a:defRPr>
              </a:lvl3pPr>
              <a:lvl4pPr marL="1600200" indent="-228600" eaLnBrk="0" hangingPunct="0">
                <a:defRPr kumimoji="1" sz="3600">
                  <a:solidFill>
                    <a:schemeClr val="tx1"/>
                  </a:solidFill>
                  <a:latin typeface="Times New Roman" pitchFamily="18" charset="0"/>
                  <a:ea typeface="宋体" pitchFamily="2" charset="-122"/>
                </a:defRPr>
              </a:lvl4pPr>
              <a:lvl5pPr marL="2057400" indent="-228600" eaLnBrk="0" hangingPunct="0">
                <a:defRPr kumimoji="1" sz="36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6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6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6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600">
                  <a:solidFill>
                    <a:schemeClr val="tx1"/>
                  </a:solidFill>
                  <a:latin typeface="Times New Roman" pitchFamily="18" charset="0"/>
                  <a:ea typeface="宋体" pitchFamily="2" charset="-122"/>
                </a:defRPr>
              </a:lvl9pPr>
            </a:lstStyle>
            <a:p>
              <a:pPr eaLnBrk="1" hangingPunct="1">
                <a:defRPr/>
              </a:pPr>
              <a:endParaRPr lang="zh-CN" altLang="en-US"/>
            </a:p>
          </p:txBody>
        </p:sp>
        <p:grpSp>
          <p:nvGrpSpPr>
            <p:cNvPr id="4" name="Group 4">
              <a:extLst>
                <a:ext uri="{FF2B5EF4-FFF2-40B4-BE49-F238E27FC236}">
                  <a16:creationId xmlns:a16="http://schemas.microsoft.com/office/drawing/2014/main" id="{B22B969E-754D-18B0-93B0-A85813BD2F68}"/>
                </a:ext>
              </a:extLst>
            </p:cNvPr>
            <p:cNvGrpSpPr>
              <a:grpSpLocks/>
            </p:cNvGrpSpPr>
            <p:nvPr userDrawn="1"/>
          </p:nvGrpSpPr>
          <p:grpSpPr bwMode="auto">
            <a:xfrm>
              <a:off x="0" y="43"/>
              <a:ext cx="624" cy="4229"/>
              <a:chOff x="0" y="43"/>
              <a:chExt cx="624" cy="4229"/>
            </a:xfrm>
          </p:grpSpPr>
          <p:sp>
            <p:nvSpPr>
              <p:cNvPr id="5" name="Line 5">
                <a:extLst>
                  <a:ext uri="{FF2B5EF4-FFF2-40B4-BE49-F238E27FC236}">
                    <a16:creationId xmlns:a16="http://schemas.microsoft.com/office/drawing/2014/main" id="{A9C3E09F-1D04-940E-0E16-95101EC0777D}"/>
                  </a:ext>
                </a:extLst>
              </p:cNvPr>
              <p:cNvSpPr>
                <a:spLocks noChangeShapeType="1"/>
              </p:cNvSpPr>
              <p:nvPr userDrawn="1"/>
            </p:nvSpPr>
            <p:spPr bwMode="auto">
              <a:xfrm>
                <a:off x="0" y="4203"/>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 name="Line 6">
                <a:extLst>
                  <a:ext uri="{FF2B5EF4-FFF2-40B4-BE49-F238E27FC236}">
                    <a16:creationId xmlns:a16="http://schemas.microsoft.com/office/drawing/2014/main" id="{DB7CA0F2-729A-7A07-5359-9E369A6B277B}"/>
                  </a:ext>
                </a:extLst>
              </p:cNvPr>
              <p:cNvSpPr>
                <a:spLocks noChangeShapeType="1"/>
              </p:cNvSpPr>
              <p:nvPr userDrawn="1"/>
            </p:nvSpPr>
            <p:spPr bwMode="auto">
              <a:xfrm>
                <a:off x="0" y="4239"/>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 name="Line 7">
                <a:extLst>
                  <a:ext uri="{FF2B5EF4-FFF2-40B4-BE49-F238E27FC236}">
                    <a16:creationId xmlns:a16="http://schemas.microsoft.com/office/drawing/2014/main" id="{C653C9CD-3FCD-87AF-B446-C06ADEF4311F}"/>
                  </a:ext>
                </a:extLst>
              </p:cNvPr>
              <p:cNvSpPr>
                <a:spLocks noChangeShapeType="1"/>
              </p:cNvSpPr>
              <p:nvPr userDrawn="1"/>
            </p:nvSpPr>
            <p:spPr bwMode="auto">
              <a:xfrm>
                <a:off x="0" y="4272"/>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 name="Line 8">
                <a:extLst>
                  <a:ext uri="{FF2B5EF4-FFF2-40B4-BE49-F238E27FC236}">
                    <a16:creationId xmlns:a16="http://schemas.microsoft.com/office/drawing/2014/main" id="{E11DCD71-D657-CC06-C619-75ECE05780D0}"/>
                  </a:ext>
                </a:extLst>
              </p:cNvPr>
              <p:cNvSpPr>
                <a:spLocks noChangeShapeType="1"/>
              </p:cNvSpPr>
              <p:nvPr userDrawn="1"/>
            </p:nvSpPr>
            <p:spPr bwMode="auto">
              <a:xfrm>
                <a:off x="0" y="4113"/>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 name="Line 9">
                <a:extLst>
                  <a:ext uri="{FF2B5EF4-FFF2-40B4-BE49-F238E27FC236}">
                    <a16:creationId xmlns:a16="http://schemas.microsoft.com/office/drawing/2014/main" id="{53F1DBDA-D829-2163-131E-CDE9E041D284}"/>
                  </a:ext>
                </a:extLst>
              </p:cNvPr>
              <p:cNvSpPr>
                <a:spLocks noChangeShapeType="1"/>
              </p:cNvSpPr>
              <p:nvPr userDrawn="1"/>
            </p:nvSpPr>
            <p:spPr bwMode="auto">
              <a:xfrm>
                <a:off x="0" y="4065"/>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 name="Line 10">
                <a:extLst>
                  <a:ext uri="{FF2B5EF4-FFF2-40B4-BE49-F238E27FC236}">
                    <a16:creationId xmlns:a16="http://schemas.microsoft.com/office/drawing/2014/main" id="{804BD5E1-A15D-340A-D263-9874D747DD2F}"/>
                  </a:ext>
                </a:extLst>
              </p:cNvPr>
              <p:cNvSpPr>
                <a:spLocks noChangeShapeType="1"/>
              </p:cNvSpPr>
              <p:nvPr userDrawn="1"/>
            </p:nvSpPr>
            <p:spPr bwMode="auto">
              <a:xfrm>
                <a:off x="0" y="4158"/>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 name="Line 11">
                <a:extLst>
                  <a:ext uri="{FF2B5EF4-FFF2-40B4-BE49-F238E27FC236}">
                    <a16:creationId xmlns:a16="http://schemas.microsoft.com/office/drawing/2014/main" id="{A4540DF6-4B03-AC60-80E5-44573B99B4B2}"/>
                  </a:ext>
                </a:extLst>
              </p:cNvPr>
              <p:cNvSpPr>
                <a:spLocks noChangeShapeType="1"/>
              </p:cNvSpPr>
              <p:nvPr userDrawn="1"/>
            </p:nvSpPr>
            <p:spPr bwMode="auto">
              <a:xfrm>
                <a:off x="0" y="3666"/>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2" name="Line 12">
                <a:extLst>
                  <a:ext uri="{FF2B5EF4-FFF2-40B4-BE49-F238E27FC236}">
                    <a16:creationId xmlns:a16="http://schemas.microsoft.com/office/drawing/2014/main" id="{70B14508-4C8C-1615-5448-BCE6766AF771}"/>
                  </a:ext>
                </a:extLst>
              </p:cNvPr>
              <p:cNvSpPr>
                <a:spLocks noChangeShapeType="1"/>
              </p:cNvSpPr>
              <p:nvPr userDrawn="1"/>
            </p:nvSpPr>
            <p:spPr bwMode="auto">
              <a:xfrm>
                <a:off x="0" y="3639"/>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 name="Line 13">
                <a:extLst>
                  <a:ext uri="{FF2B5EF4-FFF2-40B4-BE49-F238E27FC236}">
                    <a16:creationId xmlns:a16="http://schemas.microsoft.com/office/drawing/2014/main" id="{7B9A60EB-B73C-D9AA-4D78-3C214CDBC3E3}"/>
                  </a:ext>
                </a:extLst>
              </p:cNvPr>
              <p:cNvSpPr>
                <a:spLocks noChangeShapeType="1"/>
              </p:cNvSpPr>
              <p:nvPr userDrawn="1"/>
            </p:nvSpPr>
            <p:spPr bwMode="auto">
              <a:xfrm>
                <a:off x="0" y="4020"/>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 name="Line 14">
                <a:extLst>
                  <a:ext uri="{FF2B5EF4-FFF2-40B4-BE49-F238E27FC236}">
                    <a16:creationId xmlns:a16="http://schemas.microsoft.com/office/drawing/2014/main" id="{16D18712-1A34-BC89-CE14-8F91016623EF}"/>
                  </a:ext>
                </a:extLst>
              </p:cNvPr>
              <p:cNvSpPr>
                <a:spLocks noChangeShapeType="1"/>
              </p:cNvSpPr>
              <p:nvPr userDrawn="1"/>
            </p:nvSpPr>
            <p:spPr bwMode="auto">
              <a:xfrm>
                <a:off x="0" y="3894"/>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 name="Line 15">
                <a:extLst>
                  <a:ext uri="{FF2B5EF4-FFF2-40B4-BE49-F238E27FC236}">
                    <a16:creationId xmlns:a16="http://schemas.microsoft.com/office/drawing/2014/main" id="{B49BF0B7-9CA5-F0D9-50E3-E3369D093CD3}"/>
                  </a:ext>
                </a:extLst>
              </p:cNvPr>
              <p:cNvSpPr>
                <a:spLocks noChangeShapeType="1"/>
              </p:cNvSpPr>
              <p:nvPr userDrawn="1"/>
            </p:nvSpPr>
            <p:spPr bwMode="auto">
              <a:xfrm>
                <a:off x="0" y="3813"/>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 name="Line 16">
                <a:extLst>
                  <a:ext uri="{FF2B5EF4-FFF2-40B4-BE49-F238E27FC236}">
                    <a16:creationId xmlns:a16="http://schemas.microsoft.com/office/drawing/2014/main" id="{EA8F356D-3EF5-2D45-1D64-A91F94BEAE12}"/>
                  </a:ext>
                </a:extLst>
              </p:cNvPr>
              <p:cNvSpPr>
                <a:spLocks noChangeShapeType="1"/>
              </p:cNvSpPr>
              <p:nvPr userDrawn="1"/>
            </p:nvSpPr>
            <p:spPr bwMode="auto">
              <a:xfrm>
                <a:off x="0" y="3999"/>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7" name="Line 17">
                <a:extLst>
                  <a:ext uri="{FF2B5EF4-FFF2-40B4-BE49-F238E27FC236}">
                    <a16:creationId xmlns:a16="http://schemas.microsoft.com/office/drawing/2014/main" id="{2523B8CB-D58C-A06B-72FE-EC3EA1EE0BC2}"/>
                  </a:ext>
                </a:extLst>
              </p:cNvPr>
              <p:cNvSpPr>
                <a:spLocks noChangeShapeType="1"/>
              </p:cNvSpPr>
              <p:nvPr userDrawn="1"/>
            </p:nvSpPr>
            <p:spPr bwMode="auto">
              <a:xfrm>
                <a:off x="0" y="3687"/>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8" name="Line 18">
                <a:extLst>
                  <a:ext uri="{FF2B5EF4-FFF2-40B4-BE49-F238E27FC236}">
                    <a16:creationId xmlns:a16="http://schemas.microsoft.com/office/drawing/2014/main" id="{0DE4BFB3-0CAE-FC1A-E88F-71C39338A52F}"/>
                  </a:ext>
                </a:extLst>
              </p:cNvPr>
              <p:cNvSpPr>
                <a:spLocks noChangeShapeType="1"/>
              </p:cNvSpPr>
              <p:nvPr userDrawn="1"/>
            </p:nvSpPr>
            <p:spPr bwMode="auto">
              <a:xfrm>
                <a:off x="0" y="3741"/>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9" name="Line 19">
                <a:extLst>
                  <a:ext uri="{FF2B5EF4-FFF2-40B4-BE49-F238E27FC236}">
                    <a16:creationId xmlns:a16="http://schemas.microsoft.com/office/drawing/2014/main" id="{15B4AED6-9ACD-08F7-52C0-B8158BD106C4}"/>
                  </a:ext>
                </a:extLst>
              </p:cNvPr>
              <p:cNvSpPr>
                <a:spLocks noChangeShapeType="1"/>
              </p:cNvSpPr>
              <p:nvPr userDrawn="1"/>
            </p:nvSpPr>
            <p:spPr bwMode="auto">
              <a:xfrm>
                <a:off x="0" y="3939"/>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 name="Line 20">
                <a:extLst>
                  <a:ext uri="{FF2B5EF4-FFF2-40B4-BE49-F238E27FC236}">
                    <a16:creationId xmlns:a16="http://schemas.microsoft.com/office/drawing/2014/main" id="{87D5A6EC-674B-0202-EC7F-314D48BA643D}"/>
                  </a:ext>
                </a:extLst>
              </p:cNvPr>
              <p:cNvSpPr>
                <a:spLocks noChangeShapeType="1"/>
              </p:cNvSpPr>
              <p:nvPr userDrawn="1"/>
            </p:nvSpPr>
            <p:spPr bwMode="auto">
              <a:xfrm>
                <a:off x="0" y="3918"/>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 name="Line 21">
                <a:extLst>
                  <a:ext uri="{FF2B5EF4-FFF2-40B4-BE49-F238E27FC236}">
                    <a16:creationId xmlns:a16="http://schemas.microsoft.com/office/drawing/2014/main" id="{26FC5165-3D0C-AE6A-4618-E3E16D47F187}"/>
                  </a:ext>
                </a:extLst>
              </p:cNvPr>
              <p:cNvSpPr>
                <a:spLocks noChangeShapeType="1"/>
              </p:cNvSpPr>
              <p:nvPr userDrawn="1"/>
            </p:nvSpPr>
            <p:spPr bwMode="auto">
              <a:xfrm>
                <a:off x="0" y="3510"/>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2" name="Line 22">
                <a:extLst>
                  <a:ext uri="{FF2B5EF4-FFF2-40B4-BE49-F238E27FC236}">
                    <a16:creationId xmlns:a16="http://schemas.microsoft.com/office/drawing/2014/main" id="{80D0E667-ED27-2F54-99BA-DC55F26FD290}"/>
                  </a:ext>
                </a:extLst>
              </p:cNvPr>
              <p:cNvSpPr>
                <a:spLocks noChangeShapeType="1"/>
              </p:cNvSpPr>
              <p:nvPr userDrawn="1"/>
            </p:nvSpPr>
            <p:spPr bwMode="auto">
              <a:xfrm>
                <a:off x="0" y="3546"/>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3" name="Line 23">
                <a:extLst>
                  <a:ext uri="{FF2B5EF4-FFF2-40B4-BE49-F238E27FC236}">
                    <a16:creationId xmlns:a16="http://schemas.microsoft.com/office/drawing/2014/main" id="{9853FFBD-BB2B-3808-8C6C-C8A27DA7715F}"/>
                  </a:ext>
                </a:extLst>
              </p:cNvPr>
              <p:cNvSpPr>
                <a:spLocks noChangeShapeType="1"/>
              </p:cNvSpPr>
              <p:nvPr userDrawn="1"/>
            </p:nvSpPr>
            <p:spPr bwMode="auto">
              <a:xfrm>
                <a:off x="0" y="3579"/>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4" name="Line 24">
                <a:extLst>
                  <a:ext uri="{FF2B5EF4-FFF2-40B4-BE49-F238E27FC236}">
                    <a16:creationId xmlns:a16="http://schemas.microsoft.com/office/drawing/2014/main" id="{CEB8689F-BB8C-2ABD-3291-6CEBB7FF3730}"/>
                  </a:ext>
                </a:extLst>
              </p:cNvPr>
              <p:cNvSpPr>
                <a:spLocks noChangeShapeType="1"/>
              </p:cNvSpPr>
              <p:nvPr userDrawn="1"/>
            </p:nvSpPr>
            <p:spPr bwMode="auto">
              <a:xfrm>
                <a:off x="0" y="3420"/>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5" name="Line 25">
                <a:extLst>
                  <a:ext uri="{FF2B5EF4-FFF2-40B4-BE49-F238E27FC236}">
                    <a16:creationId xmlns:a16="http://schemas.microsoft.com/office/drawing/2014/main" id="{A3884665-EFF6-A6D2-7853-156AAD6E6625}"/>
                  </a:ext>
                </a:extLst>
              </p:cNvPr>
              <p:cNvSpPr>
                <a:spLocks noChangeShapeType="1"/>
              </p:cNvSpPr>
              <p:nvPr userDrawn="1"/>
            </p:nvSpPr>
            <p:spPr bwMode="auto">
              <a:xfrm>
                <a:off x="0" y="3372"/>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6" name="Line 26">
                <a:extLst>
                  <a:ext uri="{FF2B5EF4-FFF2-40B4-BE49-F238E27FC236}">
                    <a16:creationId xmlns:a16="http://schemas.microsoft.com/office/drawing/2014/main" id="{874A9C94-019C-EFB5-C2DC-31A4FE0DAA9F}"/>
                  </a:ext>
                </a:extLst>
              </p:cNvPr>
              <p:cNvSpPr>
                <a:spLocks noChangeShapeType="1"/>
              </p:cNvSpPr>
              <p:nvPr userDrawn="1"/>
            </p:nvSpPr>
            <p:spPr bwMode="auto">
              <a:xfrm>
                <a:off x="0" y="3465"/>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7" name="Line 27">
                <a:extLst>
                  <a:ext uri="{FF2B5EF4-FFF2-40B4-BE49-F238E27FC236}">
                    <a16:creationId xmlns:a16="http://schemas.microsoft.com/office/drawing/2014/main" id="{EAF098E1-7D7E-138D-42F8-F8C30032CBA3}"/>
                  </a:ext>
                </a:extLst>
              </p:cNvPr>
              <p:cNvSpPr>
                <a:spLocks noChangeShapeType="1"/>
              </p:cNvSpPr>
              <p:nvPr userDrawn="1"/>
            </p:nvSpPr>
            <p:spPr bwMode="auto">
              <a:xfrm>
                <a:off x="0" y="2973"/>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8" name="Line 28">
                <a:extLst>
                  <a:ext uri="{FF2B5EF4-FFF2-40B4-BE49-F238E27FC236}">
                    <a16:creationId xmlns:a16="http://schemas.microsoft.com/office/drawing/2014/main" id="{6FB20DD5-6514-DC18-00AC-F13D5CC612D8}"/>
                  </a:ext>
                </a:extLst>
              </p:cNvPr>
              <p:cNvSpPr>
                <a:spLocks noChangeShapeType="1"/>
              </p:cNvSpPr>
              <p:nvPr userDrawn="1"/>
            </p:nvSpPr>
            <p:spPr bwMode="auto">
              <a:xfrm>
                <a:off x="0" y="2946"/>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9" name="Line 29">
                <a:extLst>
                  <a:ext uri="{FF2B5EF4-FFF2-40B4-BE49-F238E27FC236}">
                    <a16:creationId xmlns:a16="http://schemas.microsoft.com/office/drawing/2014/main" id="{361C65BB-3F39-9B3C-C507-04BDDAA4DF7D}"/>
                  </a:ext>
                </a:extLst>
              </p:cNvPr>
              <p:cNvSpPr>
                <a:spLocks noChangeShapeType="1"/>
              </p:cNvSpPr>
              <p:nvPr userDrawn="1"/>
            </p:nvSpPr>
            <p:spPr bwMode="auto">
              <a:xfrm>
                <a:off x="0" y="3327"/>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0" name="Line 30">
                <a:extLst>
                  <a:ext uri="{FF2B5EF4-FFF2-40B4-BE49-F238E27FC236}">
                    <a16:creationId xmlns:a16="http://schemas.microsoft.com/office/drawing/2014/main" id="{34636F74-A6C9-1634-2D6C-9F3B6A4D32B1}"/>
                  </a:ext>
                </a:extLst>
              </p:cNvPr>
              <p:cNvSpPr>
                <a:spLocks noChangeShapeType="1"/>
              </p:cNvSpPr>
              <p:nvPr userDrawn="1"/>
            </p:nvSpPr>
            <p:spPr bwMode="auto">
              <a:xfrm>
                <a:off x="0" y="3201"/>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1" name="Line 31">
                <a:extLst>
                  <a:ext uri="{FF2B5EF4-FFF2-40B4-BE49-F238E27FC236}">
                    <a16:creationId xmlns:a16="http://schemas.microsoft.com/office/drawing/2014/main" id="{D35DB5B6-8610-85EA-833F-6809B1EA2126}"/>
                  </a:ext>
                </a:extLst>
              </p:cNvPr>
              <p:cNvSpPr>
                <a:spLocks noChangeShapeType="1"/>
              </p:cNvSpPr>
              <p:nvPr userDrawn="1"/>
            </p:nvSpPr>
            <p:spPr bwMode="auto">
              <a:xfrm>
                <a:off x="0" y="3120"/>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2" name="Line 32">
                <a:extLst>
                  <a:ext uri="{FF2B5EF4-FFF2-40B4-BE49-F238E27FC236}">
                    <a16:creationId xmlns:a16="http://schemas.microsoft.com/office/drawing/2014/main" id="{69434B51-7E5D-B90C-65BD-1CE113B6EB62}"/>
                  </a:ext>
                </a:extLst>
              </p:cNvPr>
              <p:cNvSpPr>
                <a:spLocks noChangeShapeType="1"/>
              </p:cNvSpPr>
              <p:nvPr userDrawn="1"/>
            </p:nvSpPr>
            <p:spPr bwMode="auto">
              <a:xfrm>
                <a:off x="0" y="3306"/>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3" name="Line 33">
                <a:extLst>
                  <a:ext uri="{FF2B5EF4-FFF2-40B4-BE49-F238E27FC236}">
                    <a16:creationId xmlns:a16="http://schemas.microsoft.com/office/drawing/2014/main" id="{94303643-60F5-BCD7-90BC-E3F7B185B9BF}"/>
                  </a:ext>
                </a:extLst>
              </p:cNvPr>
              <p:cNvSpPr>
                <a:spLocks noChangeShapeType="1"/>
              </p:cNvSpPr>
              <p:nvPr userDrawn="1"/>
            </p:nvSpPr>
            <p:spPr bwMode="auto">
              <a:xfrm>
                <a:off x="0" y="2994"/>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 name="Line 34">
                <a:extLst>
                  <a:ext uri="{FF2B5EF4-FFF2-40B4-BE49-F238E27FC236}">
                    <a16:creationId xmlns:a16="http://schemas.microsoft.com/office/drawing/2014/main" id="{231B82F9-C4F0-589F-3E06-E6B9120C5AA6}"/>
                  </a:ext>
                </a:extLst>
              </p:cNvPr>
              <p:cNvSpPr>
                <a:spLocks noChangeShapeType="1"/>
              </p:cNvSpPr>
              <p:nvPr userDrawn="1"/>
            </p:nvSpPr>
            <p:spPr bwMode="auto">
              <a:xfrm>
                <a:off x="0" y="3048"/>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 name="Line 35">
                <a:extLst>
                  <a:ext uri="{FF2B5EF4-FFF2-40B4-BE49-F238E27FC236}">
                    <a16:creationId xmlns:a16="http://schemas.microsoft.com/office/drawing/2014/main" id="{07195598-D2EC-58E4-1295-62DB4BA86503}"/>
                  </a:ext>
                </a:extLst>
              </p:cNvPr>
              <p:cNvSpPr>
                <a:spLocks noChangeShapeType="1"/>
              </p:cNvSpPr>
              <p:nvPr userDrawn="1"/>
            </p:nvSpPr>
            <p:spPr bwMode="auto">
              <a:xfrm>
                <a:off x="0" y="3246"/>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 name="Line 36">
                <a:extLst>
                  <a:ext uri="{FF2B5EF4-FFF2-40B4-BE49-F238E27FC236}">
                    <a16:creationId xmlns:a16="http://schemas.microsoft.com/office/drawing/2014/main" id="{5F8F3A6E-AE08-F310-1B43-22A7359AC5D5}"/>
                  </a:ext>
                </a:extLst>
              </p:cNvPr>
              <p:cNvSpPr>
                <a:spLocks noChangeShapeType="1"/>
              </p:cNvSpPr>
              <p:nvPr userDrawn="1"/>
            </p:nvSpPr>
            <p:spPr bwMode="auto">
              <a:xfrm>
                <a:off x="0" y="3225"/>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7" name="Line 37">
                <a:extLst>
                  <a:ext uri="{FF2B5EF4-FFF2-40B4-BE49-F238E27FC236}">
                    <a16:creationId xmlns:a16="http://schemas.microsoft.com/office/drawing/2014/main" id="{822A8853-7366-6BB1-7971-F4C39A5342BB}"/>
                  </a:ext>
                </a:extLst>
              </p:cNvPr>
              <p:cNvSpPr>
                <a:spLocks noChangeShapeType="1"/>
              </p:cNvSpPr>
              <p:nvPr userDrawn="1"/>
            </p:nvSpPr>
            <p:spPr bwMode="auto">
              <a:xfrm>
                <a:off x="0" y="2831"/>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8" name="Line 38">
                <a:extLst>
                  <a:ext uri="{FF2B5EF4-FFF2-40B4-BE49-F238E27FC236}">
                    <a16:creationId xmlns:a16="http://schemas.microsoft.com/office/drawing/2014/main" id="{39AA7ADA-8D4E-0B55-104F-FD344A4739A2}"/>
                  </a:ext>
                </a:extLst>
              </p:cNvPr>
              <p:cNvSpPr>
                <a:spLocks noChangeShapeType="1"/>
              </p:cNvSpPr>
              <p:nvPr userDrawn="1"/>
            </p:nvSpPr>
            <p:spPr bwMode="auto">
              <a:xfrm>
                <a:off x="0" y="2750"/>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 name="Line 39">
                <a:extLst>
                  <a:ext uri="{FF2B5EF4-FFF2-40B4-BE49-F238E27FC236}">
                    <a16:creationId xmlns:a16="http://schemas.microsoft.com/office/drawing/2014/main" id="{93393537-5763-3DE9-8BE4-167D28CF8B86}"/>
                  </a:ext>
                </a:extLst>
              </p:cNvPr>
              <p:cNvSpPr>
                <a:spLocks noChangeShapeType="1"/>
              </p:cNvSpPr>
              <p:nvPr userDrawn="1"/>
            </p:nvSpPr>
            <p:spPr bwMode="auto">
              <a:xfrm>
                <a:off x="0" y="2678"/>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 name="Line 40">
                <a:extLst>
                  <a:ext uri="{FF2B5EF4-FFF2-40B4-BE49-F238E27FC236}">
                    <a16:creationId xmlns:a16="http://schemas.microsoft.com/office/drawing/2014/main" id="{6AD0ECA4-5D29-1139-7C21-5F27F614332D}"/>
                  </a:ext>
                </a:extLst>
              </p:cNvPr>
              <p:cNvSpPr>
                <a:spLocks noChangeShapeType="1"/>
              </p:cNvSpPr>
              <p:nvPr userDrawn="1"/>
            </p:nvSpPr>
            <p:spPr bwMode="auto">
              <a:xfrm>
                <a:off x="0" y="2876"/>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1" name="Line 41">
                <a:extLst>
                  <a:ext uri="{FF2B5EF4-FFF2-40B4-BE49-F238E27FC236}">
                    <a16:creationId xmlns:a16="http://schemas.microsoft.com/office/drawing/2014/main" id="{13D8ECA7-C497-7AE6-047B-35BA5B6C97DC}"/>
                  </a:ext>
                </a:extLst>
              </p:cNvPr>
              <p:cNvSpPr>
                <a:spLocks noChangeShapeType="1"/>
              </p:cNvSpPr>
              <p:nvPr userDrawn="1"/>
            </p:nvSpPr>
            <p:spPr bwMode="auto">
              <a:xfrm>
                <a:off x="0" y="2855"/>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2" name="Line 42">
                <a:extLst>
                  <a:ext uri="{FF2B5EF4-FFF2-40B4-BE49-F238E27FC236}">
                    <a16:creationId xmlns:a16="http://schemas.microsoft.com/office/drawing/2014/main" id="{5092A1F6-D5CC-03F9-EBF3-976F88EEF1C2}"/>
                  </a:ext>
                </a:extLst>
              </p:cNvPr>
              <p:cNvSpPr>
                <a:spLocks noChangeShapeType="1"/>
              </p:cNvSpPr>
              <p:nvPr userDrawn="1"/>
            </p:nvSpPr>
            <p:spPr bwMode="auto">
              <a:xfrm>
                <a:off x="0" y="2554"/>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3" name="Line 43">
                <a:extLst>
                  <a:ext uri="{FF2B5EF4-FFF2-40B4-BE49-F238E27FC236}">
                    <a16:creationId xmlns:a16="http://schemas.microsoft.com/office/drawing/2014/main" id="{B71D885E-0E64-A2C0-1593-89CA7D3AC8C3}"/>
                  </a:ext>
                </a:extLst>
              </p:cNvPr>
              <p:cNvSpPr>
                <a:spLocks noChangeShapeType="1"/>
              </p:cNvSpPr>
              <p:nvPr userDrawn="1"/>
            </p:nvSpPr>
            <p:spPr bwMode="auto">
              <a:xfrm>
                <a:off x="0" y="2590"/>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4" name="Line 44">
                <a:extLst>
                  <a:ext uri="{FF2B5EF4-FFF2-40B4-BE49-F238E27FC236}">
                    <a16:creationId xmlns:a16="http://schemas.microsoft.com/office/drawing/2014/main" id="{5CA1C535-2EA7-0593-46A0-F25E6D0AEB18}"/>
                  </a:ext>
                </a:extLst>
              </p:cNvPr>
              <p:cNvSpPr>
                <a:spLocks noChangeShapeType="1"/>
              </p:cNvSpPr>
              <p:nvPr userDrawn="1"/>
            </p:nvSpPr>
            <p:spPr bwMode="auto">
              <a:xfrm>
                <a:off x="0" y="2623"/>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5" name="Line 45">
                <a:extLst>
                  <a:ext uri="{FF2B5EF4-FFF2-40B4-BE49-F238E27FC236}">
                    <a16:creationId xmlns:a16="http://schemas.microsoft.com/office/drawing/2014/main" id="{9CA33D16-3A66-8494-E660-44A50EDE3650}"/>
                  </a:ext>
                </a:extLst>
              </p:cNvPr>
              <p:cNvSpPr>
                <a:spLocks noChangeShapeType="1"/>
              </p:cNvSpPr>
              <p:nvPr userDrawn="1"/>
            </p:nvSpPr>
            <p:spPr bwMode="auto">
              <a:xfrm>
                <a:off x="0" y="2464"/>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6" name="Line 46">
                <a:extLst>
                  <a:ext uri="{FF2B5EF4-FFF2-40B4-BE49-F238E27FC236}">
                    <a16:creationId xmlns:a16="http://schemas.microsoft.com/office/drawing/2014/main" id="{D09B43D9-B2A2-7C2A-DCC5-4AE80FB35ECA}"/>
                  </a:ext>
                </a:extLst>
              </p:cNvPr>
              <p:cNvSpPr>
                <a:spLocks noChangeShapeType="1"/>
              </p:cNvSpPr>
              <p:nvPr userDrawn="1"/>
            </p:nvSpPr>
            <p:spPr bwMode="auto">
              <a:xfrm>
                <a:off x="0" y="2416"/>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 name="Line 47">
                <a:extLst>
                  <a:ext uri="{FF2B5EF4-FFF2-40B4-BE49-F238E27FC236}">
                    <a16:creationId xmlns:a16="http://schemas.microsoft.com/office/drawing/2014/main" id="{47D77FCC-A5AA-5255-552B-7BC678E15DE5}"/>
                  </a:ext>
                </a:extLst>
              </p:cNvPr>
              <p:cNvSpPr>
                <a:spLocks noChangeShapeType="1"/>
              </p:cNvSpPr>
              <p:nvPr userDrawn="1"/>
            </p:nvSpPr>
            <p:spPr bwMode="auto">
              <a:xfrm>
                <a:off x="0" y="2509"/>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 name="Line 48">
                <a:extLst>
                  <a:ext uri="{FF2B5EF4-FFF2-40B4-BE49-F238E27FC236}">
                    <a16:creationId xmlns:a16="http://schemas.microsoft.com/office/drawing/2014/main" id="{D162A646-84E6-9353-E6A6-8B87C1681469}"/>
                  </a:ext>
                </a:extLst>
              </p:cNvPr>
              <p:cNvSpPr>
                <a:spLocks noChangeShapeType="1"/>
              </p:cNvSpPr>
              <p:nvPr userDrawn="1"/>
            </p:nvSpPr>
            <p:spPr bwMode="auto">
              <a:xfrm>
                <a:off x="0" y="2371"/>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9" name="Line 49">
                <a:extLst>
                  <a:ext uri="{FF2B5EF4-FFF2-40B4-BE49-F238E27FC236}">
                    <a16:creationId xmlns:a16="http://schemas.microsoft.com/office/drawing/2014/main" id="{B6FD27B2-4C92-F9DF-E4CB-5BCE96E807FA}"/>
                  </a:ext>
                </a:extLst>
              </p:cNvPr>
              <p:cNvSpPr>
                <a:spLocks noChangeShapeType="1"/>
              </p:cNvSpPr>
              <p:nvPr userDrawn="1"/>
            </p:nvSpPr>
            <p:spPr bwMode="auto">
              <a:xfrm>
                <a:off x="0" y="2245"/>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0" name="Line 50">
                <a:extLst>
                  <a:ext uri="{FF2B5EF4-FFF2-40B4-BE49-F238E27FC236}">
                    <a16:creationId xmlns:a16="http://schemas.microsoft.com/office/drawing/2014/main" id="{5C035E7E-8796-E3AB-1AFD-C14DE6F30434}"/>
                  </a:ext>
                </a:extLst>
              </p:cNvPr>
              <p:cNvSpPr>
                <a:spLocks noChangeShapeType="1"/>
              </p:cNvSpPr>
              <p:nvPr userDrawn="1"/>
            </p:nvSpPr>
            <p:spPr bwMode="auto">
              <a:xfrm>
                <a:off x="0" y="2350"/>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1" name="Line 51">
                <a:extLst>
                  <a:ext uri="{FF2B5EF4-FFF2-40B4-BE49-F238E27FC236}">
                    <a16:creationId xmlns:a16="http://schemas.microsoft.com/office/drawing/2014/main" id="{5A96F249-701C-0727-E17A-3F08E07D5A36}"/>
                  </a:ext>
                </a:extLst>
              </p:cNvPr>
              <p:cNvSpPr>
                <a:spLocks noChangeShapeType="1"/>
              </p:cNvSpPr>
              <p:nvPr userDrawn="1"/>
            </p:nvSpPr>
            <p:spPr bwMode="auto">
              <a:xfrm>
                <a:off x="0" y="2290"/>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2" name="Line 52">
                <a:extLst>
                  <a:ext uri="{FF2B5EF4-FFF2-40B4-BE49-F238E27FC236}">
                    <a16:creationId xmlns:a16="http://schemas.microsoft.com/office/drawing/2014/main" id="{D194B3ED-DF1A-4F93-6DAD-BCC3550E2DC5}"/>
                  </a:ext>
                </a:extLst>
              </p:cNvPr>
              <p:cNvSpPr>
                <a:spLocks noChangeShapeType="1"/>
              </p:cNvSpPr>
              <p:nvPr userDrawn="1"/>
            </p:nvSpPr>
            <p:spPr bwMode="auto">
              <a:xfrm>
                <a:off x="0" y="2269"/>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3" name="Line 53">
                <a:extLst>
                  <a:ext uri="{FF2B5EF4-FFF2-40B4-BE49-F238E27FC236}">
                    <a16:creationId xmlns:a16="http://schemas.microsoft.com/office/drawing/2014/main" id="{2A002DBE-1188-6C0B-571F-F3E3EF1B6048}"/>
                  </a:ext>
                </a:extLst>
              </p:cNvPr>
              <p:cNvSpPr>
                <a:spLocks noChangeShapeType="1"/>
              </p:cNvSpPr>
              <p:nvPr userDrawn="1"/>
            </p:nvSpPr>
            <p:spPr bwMode="auto">
              <a:xfrm>
                <a:off x="0" y="2130"/>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4" name="Line 54">
                <a:extLst>
                  <a:ext uri="{FF2B5EF4-FFF2-40B4-BE49-F238E27FC236}">
                    <a16:creationId xmlns:a16="http://schemas.microsoft.com/office/drawing/2014/main" id="{3B8E764A-1645-948C-6674-A187E6FFBEAE}"/>
                  </a:ext>
                </a:extLst>
              </p:cNvPr>
              <p:cNvSpPr>
                <a:spLocks noChangeShapeType="1"/>
              </p:cNvSpPr>
              <p:nvPr userDrawn="1"/>
            </p:nvSpPr>
            <p:spPr bwMode="auto">
              <a:xfrm>
                <a:off x="0" y="2166"/>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5" name="Line 55">
                <a:extLst>
                  <a:ext uri="{FF2B5EF4-FFF2-40B4-BE49-F238E27FC236}">
                    <a16:creationId xmlns:a16="http://schemas.microsoft.com/office/drawing/2014/main" id="{8BE298D0-9C50-242B-2D14-BF424AC457E2}"/>
                  </a:ext>
                </a:extLst>
              </p:cNvPr>
              <p:cNvSpPr>
                <a:spLocks noChangeShapeType="1"/>
              </p:cNvSpPr>
              <p:nvPr userDrawn="1"/>
            </p:nvSpPr>
            <p:spPr bwMode="auto">
              <a:xfrm>
                <a:off x="0" y="2199"/>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6" name="Line 56">
                <a:extLst>
                  <a:ext uri="{FF2B5EF4-FFF2-40B4-BE49-F238E27FC236}">
                    <a16:creationId xmlns:a16="http://schemas.microsoft.com/office/drawing/2014/main" id="{14303EC1-E14D-DDCD-9BC6-501B666DDBA7}"/>
                  </a:ext>
                </a:extLst>
              </p:cNvPr>
              <p:cNvSpPr>
                <a:spLocks noChangeShapeType="1"/>
              </p:cNvSpPr>
              <p:nvPr userDrawn="1"/>
            </p:nvSpPr>
            <p:spPr bwMode="auto">
              <a:xfrm>
                <a:off x="0" y="2040"/>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7" name="Line 57">
                <a:extLst>
                  <a:ext uri="{FF2B5EF4-FFF2-40B4-BE49-F238E27FC236}">
                    <a16:creationId xmlns:a16="http://schemas.microsoft.com/office/drawing/2014/main" id="{539A900E-DFBA-AEF1-EC8D-FA6DA75D41F0}"/>
                  </a:ext>
                </a:extLst>
              </p:cNvPr>
              <p:cNvSpPr>
                <a:spLocks noChangeShapeType="1"/>
              </p:cNvSpPr>
              <p:nvPr userDrawn="1"/>
            </p:nvSpPr>
            <p:spPr bwMode="auto">
              <a:xfrm>
                <a:off x="0" y="1992"/>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8" name="Line 58">
                <a:extLst>
                  <a:ext uri="{FF2B5EF4-FFF2-40B4-BE49-F238E27FC236}">
                    <a16:creationId xmlns:a16="http://schemas.microsoft.com/office/drawing/2014/main" id="{7DA16B79-D0FA-B5FA-E406-041E6E98189A}"/>
                  </a:ext>
                </a:extLst>
              </p:cNvPr>
              <p:cNvSpPr>
                <a:spLocks noChangeShapeType="1"/>
              </p:cNvSpPr>
              <p:nvPr userDrawn="1"/>
            </p:nvSpPr>
            <p:spPr bwMode="auto">
              <a:xfrm>
                <a:off x="0" y="2085"/>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9" name="Line 59">
                <a:extLst>
                  <a:ext uri="{FF2B5EF4-FFF2-40B4-BE49-F238E27FC236}">
                    <a16:creationId xmlns:a16="http://schemas.microsoft.com/office/drawing/2014/main" id="{AB987737-E09E-81D4-CB75-9B2925EF33CE}"/>
                  </a:ext>
                </a:extLst>
              </p:cNvPr>
              <p:cNvSpPr>
                <a:spLocks noChangeShapeType="1"/>
              </p:cNvSpPr>
              <p:nvPr userDrawn="1"/>
            </p:nvSpPr>
            <p:spPr bwMode="auto">
              <a:xfrm>
                <a:off x="0" y="1593"/>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0" name="Line 60">
                <a:extLst>
                  <a:ext uri="{FF2B5EF4-FFF2-40B4-BE49-F238E27FC236}">
                    <a16:creationId xmlns:a16="http://schemas.microsoft.com/office/drawing/2014/main" id="{196833A2-8AA2-BD27-9422-FE7CB5A0AEAB}"/>
                  </a:ext>
                </a:extLst>
              </p:cNvPr>
              <p:cNvSpPr>
                <a:spLocks noChangeShapeType="1"/>
              </p:cNvSpPr>
              <p:nvPr userDrawn="1"/>
            </p:nvSpPr>
            <p:spPr bwMode="auto">
              <a:xfrm>
                <a:off x="0" y="1566"/>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1" name="Line 61">
                <a:extLst>
                  <a:ext uri="{FF2B5EF4-FFF2-40B4-BE49-F238E27FC236}">
                    <a16:creationId xmlns:a16="http://schemas.microsoft.com/office/drawing/2014/main" id="{7405493B-6236-FA30-8D30-CA425B0FEFF2}"/>
                  </a:ext>
                </a:extLst>
              </p:cNvPr>
              <p:cNvSpPr>
                <a:spLocks noChangeShapeType="1"/>
              </p:cNvSpPr>
              <p:nvPr userDrawn="1"/>
            </p:nvSpPr>
            <p:spPr bwMode="auto">
              <a:xfrm>
                <a:off x="0" y="1947"/>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2" name="Line 62">
                <a:extLst>
                  <a:ext uri="{FF2B5EF4-FFF2-40B4-BE49-F238E27FC236}">
                    <a16:creationId xmlns:a16="http://schemas.microsoft.com/office/drawing/2014/main" id="{7DE51021-2342-6DE7-4E66-35EAED040D9A}"/>
                  </a:ext>
                </a:extLst>
              </p:cNvPr>
              <p:cNvSpPr>
                <a:spLocks noChangeShapeType="1"/>
              </p:cNvSpPr>
              <p:nvPr userDrawn="1"/>
            </p:nvSpPr>
            <p:spPr bwMode="auto">
              <a:xfrm>
                <a:off x="0" y="1821"/>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3" name="Line 63">
                <a:extLst>
                  <a:ext uri="{FF2B5EF4-FFF2-40B4-BE49-F238E27FC236}">
                    <a16:creationId xmlns:a16="http://schemas.microsoft.com/office/drawing/2014/main" id="{3A77B61A-2870-3314-A65D-9E15B858E046}"/>
                  </a:ext>
                </a:extLst>
              </p:cNvPr>
              <p:cNvSpPr>
                <a:spLocks noChangeShapeType="1"/>
              </p:cNvSpPr>
              <p:nvPr userDrawn="1"/>
            </p:nvSpPr>
            <p:spPr bwMode="auto">
              <a:xfrm>
                <a:off x="0" y="1740"/>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184" name="Line 64">
                <a:extLst>
                  <a:ext uri="{FF2B5EF4-FFF2-40B4-BE49-F238E27FC236}">
                    <a16:creationId xmlns:a16="http://schemas.microsoft.com/office/drawing/2014/main" id="{7E81D7E6-96CD-FE3C-6A57-6CBC884809A0}"/>
                  </a:ext>
                </a:extLst>
              </p:cNvPr>
              <p:cNvSpPr>
                <a:spLocks noChangeShapeType="1"/>
              </p:cNvSpPr>
              <p:nvPr userDrawn="1"/>
            </p:nvSpPr>
            <p:spPr bwMode="auto">
              <a:xfrm>
                <a:off x="0" y="1926"/>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185" name="Line 65">
                <a:extLst>
                  <a:ext uri="{FF2B5EF4-FFF2-40B4-BE49-F238E27FC236}">
                    <a16:creationId xmlns:a16="http://schemas.microsoft.com/office/drawing/2014/main" id="{D3CF0274-9D29-8329-4BE4-666D785F0605}"/>
                  </a:ext>
                </a:extLst>
              </p:cNvPr>
              <p:cNvSpPr>
                <a:spLocks noChangeShapeType="1"/>
              </p:cNvSpPr>
              <p:nvPr userDrawn="1"/>
            </p:nvSpPr>
            <p:spPr bwMode="auto">
              <a:xfrm>
                <a:off x="0" y="1614"/>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186" name="Line 66">
                <a:extLst>
                  <a:ext uri="{FF2B5EF4-FFF2-40B4-BE49-F238E27FC236}">
                    <a16:creationId xmlns:a16="http://schemas.microsoft.com/office/drawing/2014/main" id="{008CB442-EF0D-5135-D186-7402DA4E5FD6}"/>
                  </a:ext>
                </a:extLst>
              </p:cNvPr>
              <p:cNvSpPr>
                <a:spLocks noChangeShapeType="1"/>
              </p:cNvSpPr>
              <p:nvPr userDrawn="1"/>
            </p:nvSpPr>
            <p:spPr bwMode="auto">
              <a:xfrm>
                <a:off x="0" y="1668"/>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187" name="Line 67">
                <a:extLst>
                  <a:ext uri="{FF2B5EF4-FFF2-40B4-BE49-F238E27FC236}">
                    <a16:creationId xmlns:a16="http://schemas.microsoft.com/office/drawing/2014/main" id="{483C46F8-E8E8-48E6-C0F2-D0FB90A520C4}"/>
                  </a:ext>
                </a:extLst>
              </p:cNvPr>
              <p:cNvSpPr>
                <a:spLocks noChangeShapeType="1"/>
              </p:cNvSpPr>
              <p:nvPr userDrawn="1"/>
            </p:nvSpPr>
            <p:spPr bwMode="auto">
              <a:xfrm>
                <a:off x="0" y="1866"/>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188" name="Line 68">
                <a:extLst>
                  <a:ext uri="{FF2B5EF4-FFF2-40B4-BE49-F238E27FC236}">
                    <a16:creationId xmlns:a16="http://schemas.microsoft.com/office/drawing/2014/main" id="{23C0CFC7-997E-9402-7ED0-4B683B1EEABF}"/>
                  </a:ext>
                </a:extLst>
              </p:cNvPr>
              <p:cNvSpPr>
                <a:spLocks noChangeShapeType="1"/>
              </p:cNvSpPr>
              <p:nvPr userDrawn="1"/>
            </p:nvSpPr>
            <p:spPr bwMode="auto">
              <a:xfrm>
                <a:off x="0" y="1845"/>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189" name="Line 69">
                <a:extLst>
                  <a:ext uri="{FF2B5EF4-FFF2-40B4-BE49-F238E27FC236}">
                    <a16:creationId xmlns:a16="http://schemas.microsoft.com/office/drawing/2014/main" id="{B0AC5CEA-06F3-B13B-D6CA-68CA4B9AD847}"/>
                  </a:ext>
                </a:extLst>
              </p:cNvPr>
              <p:cNvSpPr>
                <a:spLocks noChangeShapeType="1"/>
              </p:cNvSpPr>
              <p:nvPr userDrawn="1"/>
            </p:nvSpPr>
            <p:spPr bwMode="auto">
              <a:xfrm>
                <a:off x="0" y="1437"/>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190" name="Line 70">
                <a:extLst>
                  <a:ext uri="{FF2B5EF4-FFF2-40B4-BE49-F238E27FC236}">
                    <a16:creationId xmlns:a16="http://schemas.microsoft.com/office/drawing/2014/main" id="{6A11D0F2-7CA9-10AB-5A5B-FC78455E0C3D}"/>
                  </a:ext>
                </a:extLst>
              </p:cNvPr>
              <p:cNvSpPr>
                <a:spLocks noChangeShapeType="1"/>
              </p:cNvSpPr>
              <p:nvPr userDrawn="1"/>
            </p:nvSpPr>
            <p:spPr bwMode="auto">
              <a:xfrm>
                <a:off x="0" y="1473"/>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191" name="Line 71">
                <a:extLst>
                  <a:ext uri="{FF2B5EF4-FFF2-40B4-BE49-F238E27FC236}">
                    <a16:creationId xmlns:a16="http://schemas.microsoft.com/office/drawing/2014/main" id="{9C1C0C12-13A6-FA85-A0EF-009A2E8159D0}"/>
                  </a:ext>
                </a:extLst>
              </p:cNvPr>
              <p:cNvSpPr>
                <a:spLocks noChangeShapeType="1"/>
              </p:cNvSpPr>
              <p:nvPr userDrawn="1"/>
            </p:nvSpPr>
            <p:spPr bwMode="auto">
              <a:xfrm>
                <a:off x="0" y="1506"/>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192" name="Line 72">
                <a:extLst>
                  <a:ext uri="{FF2B5EF4-FFF2-40B4-BE49-F238E27FC236}">
                    <a16:creationId xmlns:a16="http://schemas.microsoft.com/office/drawing/2014/main" id="{B5581EA2-9121-7EFC-8EAE-FD9D95EDC241}"/>
                  </a:ext>
                </a:extLst>
              </p:cNvPr>
              <p:cNvSpPr>
                <a:spLocks noChangeShapeType="1"/>
              </p:cNvSpPr>
              <p:nvPr userDrawn="1"/>
            </p:nvSpPr>
            <p:spPr bwMode="auto">
              <a:xfrm>
                <a:off x="0" y="1347"/>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193" name="Line 73">
                <a:extLst>
                  <a:ext uri="{FF2B5EF4-FFF2-40B4-BE49-F238E27FC236}">
                    <a16:creationId xmlns:a16="http://schemas.microsoft.com/office/drawing/2014/main" id="{663F1D47-85B8-B431-EC0C-8623C56D7AB9}"/>
                  </a:ext>
                </a:extLst>
              </p:cNvPr>
              <p:cNvSpPr>
                <a:spLocks noChangeShapeType="1"/>
              </p:cNvSpPr>
              <p:nvPr userDrawn="1"/>
            </p:nvSpPr>
            <p:spPr bwMode="auto">
              <a:xfrm>
                <a:off x="0" y="1392"/>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194" name="Line 74">
                <a:extLst>
                  <a:ext uri="{FF2B5EF4-FFF2-40B4-BE49-F238E27FC236}">
                    <a16:creationId xmlns:a16="http://schemas.microsoft.com/office/drawing/2014/main" id="{B94A323C-B264-A3AA-CE28-36AB47178465}"/>
                  </a:ext>
                </a:extLst>
              </p:cNvPr>
              <p:cNvSpPr>
                <a:spLocks noChangeShapeType="1"/>
              </p:cNvSpPr>
              <p:nvPr userDrawn="1"/>
            </p:nvSpPr>
            <p:spPr bwMode="auto">
              <a:xfrm>
                <a:off x="0" y="1016"/>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195" name="Line 75">
                <a:extLst>
                  <a:ext uri="{FF2B5EF4-FFF2-40B4-BE49-F238E27FC236}">
                    <a16:creationId xmlns:a16="http://schemas.microsoft.com/office/drawing/2014/main" id="{598C4CC0-96C1-945A-41D3-37873DD25DD4}"/>
                  </a:ext>
                </a:extLst>
              </p:cNvPr>
              <p:cNvSpPr>
                <a:spLocks noChangeShapeType="1"/>
              </p:cNvSpPr>
              <p:nvPr userDrawn="1"/>
            </p:nvSpPr>
            <p:spPr bwMode="auto">
              <a:xfrm>
                <a:off x="0" y="989"/>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196" name="Line 76">
                <a:extLst>
                  <a:ext uri="{FF2B5EF4-FFF2-40B4-BE49-F238E27FC236}">
                    <a16:creationId xmlns:a16="http://schemas.microsoft.com/office/drawing/2014/main" id="{44FA5B05-24C8-73DC-2ED0-A39F7871D4F7}"/>
                  </a:ext>
                </a:extLst>
              </p:cNvPr>
              <p:cNvSpPr>
                <a:spLocks noChangeShapeType="1"/>
              </p:cNvSpPr>
              <p:nvPr userDrawn="1"/>
            </p:nvSpPr>
            <p:spPr bwMode="auto">
              <a:xfrm>
                <a:off x="0" y="1244"/>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197" name="Line 77">
                <a:extLst>
                  <a:ext uri="{FF2B5EF4-FFF2-40B4-BE49-F238E27FC236}">
                    <a16:creationId xmlns:a16="http://schemas.microsoft.com/office/drawing/2014/main" id="{55EC9F16-F856-2DA9-BF12-DF11C0E1A6DD}"/>
                  </a:ext>
                </a:extLst>
              </p:cNvPr>
              <p:cNvSpPr>
                <a:spLocks noChangeShapeType="1"/>
              </p:cNvSpPr>
              <p:nvPr userDrawn="1"/>
            </p:nvSpPr>
            <p:spPr bwMode="auto">
              <a:xfrm>
                <a:off x="0" y="1163"/>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198" name="Line 78">
                <a:extLst>
                  <a:ext uri="{FF2B5EF4-FFF2-40B4-BE49-F238E27FC236}">
                    <a16:creationId xmlns:a16="http://schemas.microsoft.com/office/drawing/2014/main" id="{475C8CEC-4722-4A2A-1982-CCFF74F13A76}"/>
                  </a:ext>
                </a:extLst>
              </p:cNvPr>
              <p:cNvSpPr>
                <a:spLocks noChangeShapeType="1"/>
              </p:cNvSpPr>
              <p:nvPr userDrawn="1"/>
            </p:nvSpPr>
            <p:spPr bwMode="auto">
              <a:xfrm>
                <a:off x="0" y="1037"/>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199" name="Line 79">
                <a:extLst>
                  <a:ext uri="{FF2B5EF4-FFF2-40B4-BE49-F238E27FC236}">
                    <a16:creationId xmlns:a16="http://schemas.microsoft.com/office/drawing/2014/main" id="{A7990B7C-135F-EBB8-5E02-A0D8FFDE0064}"/>
                  </a:ext>
                </a:extLst>
              </p:cNvPr>
              <p:cNvSpPr>
                <a:spLocks noChangeShapeType="1"/>
              </p:cNvSpPr>
              <p:nvPr userDrawn="1"/>
            </p:nvSpPr>
            <p:spPr bwMode="auto">
              <a:xfrm>
                <a:off x="0" y="1091"/>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200" name="Line 80">
                <a:extLst>
                  <a:ext uri="{FF2B5EF4-FFF2-40B4-BE49-F238E27FC236}">
                    <a16:creationId xmlns:a16="http://schemas.microsoft.com/office/drawing/2014/main" id="{030E939A-EDD4-A11C-F913-A1226CF0A796}"/>
                  </a:ext>
                </a:extLst>
              </p:cNvPr>
              <p:cNvSpPr>
                <a:spLocks noChangeShapeType="1"/>
              </p:cNvSpPr>
              <p:nvPr userDrawn="1"/>
            </p:nvSpPr>
            <p:spPr bwMode="auto">
              <a:xfrm>
                <a:off x="0" y="1289"/>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201" name="Line 81">
                <a:extLst>
                  <a:ext uri="{FF2B5EF4-FFF2-40B4-BE49-F238E27FC236}">
                    <a16:creationId xmlns:a16="http://schemas.microsoft.com/office/drawing/2014/main" id="{B9D023EC-4989-1414-3184-E5786DA56218}"/>
                  </a:ext>
                </a:extLst>
              </p:cNvPr>
              <p:cNvSpPr>
                <a:spLocks noChangeShapeType="1"/>
              </p:cNvSpPr>
              <p:nvPr userDrawn="1"/>
            </p:nvSpPr>
            <p:spPr bwMode="auto">
              <a:xfrm>
                <a:off x="0" y="1268"/>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202" name="Line 82">
                <a:extLst>
                  <a:ext uri="{FF2B5EF4-FFF2-40B4-BE49-F238E27FC236}">
                    <a16:creationId xmlns:a16="http://schemas.microsoft.com/office/drawing/2014/main" id="{B30BA46A-8ABE-96C0-DA0D-5CF96475EA3E}"/>
                  </a:ext>
                </a:extLst>
              </p:cNvPr>
              <p:cNvSpPr>
                <a:spLocks noChangeShapeType="1"/>
              </p:cNvSpPr>
              <p:nvPr userDrawn="1"/>
            </p:nvSpPr>
            <p:spPr bwMode="auto">
              <a:xfrm>
                <a:off x="0" y="860"/>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203" name="Line 83">
                <a:extLst>
                  <a:ext uri="{FF2B5EF4-FFF2-40B4-BE49-F238E27FC236}">
                    <a16:creationId xmlns:a16="http://schemas.microsoft.com/office/drawing/2014/main" id="{37C5CE16-226E-11D3-A893-4C4FF094ADB8}"/>
                  </a:ext>
                </a:extLst>
              </p:cNvPr>
              <p:cNvSpPr>
                <a:spLocks noChangeShapeType="1"/>
              </p:cNvSpPr>
              <p:nvPr userDrawn="1"/>
            </p:nvSpPr>
            <p:spPr bwMode="auto">
              <a:xfrm>
                <a:off x="0" y="896"/>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204" name="Line 84">
                <a:extLst>
                  <a:ext uri="{FF2B5EF4-FFF2-40B4-BE49-F238E27FC236}">
                    <a16:creationId xmlns:a16="http://schemas.microsoft.com/office/drawing/2014/main" id="{D87030E9-5737-1551-102D-A702E7005EE0}"/>
                  </a:ext>
                </a:extLst>
              </p:cNvPr>
              <p:cNvSpPr>
                <a:spLocks noChangeShapeType="1"/>
              </p:cNvSpPr>
              <p:nvPr userDrawn="1"/>
            </p:nvSpPr>
            <p:spPr bwMode="auto">
              <a:xfrm>
                <a:off x="0" y="929"/>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205" name="Line 85">
                <a:extLst>
                  <a:ext uri="{FF2B5EF4-FFF2-40B4-BE49-F238E27FC236}">
                    <a16:creationId xmlns:a16="http://schemas.microsoft.com/office/drawing/2014/main" id="{60458991-6128-8372-A7CE-551D468C5E8A}"/>
                  </a:ext>
                </a:extLst>
              </p:cNvPr>
              <p:cNvSpPr>
                <a:spLocks noChangeShapeType="1"/>
              </p:cNvSpPr>
              <p:nvPr userDrawn="1"/>
            </p:nvSpPr>
            <p:spPr bwMode="auto">
              <a:xfrm>
                <a:off x="0" y="770"/>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206" name="Line 86">
                <a:extLst>
                  <a:ext uri="{FF2B5EF4-FFF2-40B4-BE49-F238E27FC236}">
                    <a16:creationId xmlns:a16="http://schemas.microsoft.com/office/drawing/2014/main" id="{666FF81B-CE17-97AF-AC88-7ACAFC7237A7}"/>
                  </a:ext>
                </a:extLst>
              </p:cNvPr>
              <p:cNvSpPr>
                <a:spLocks noChangeShapeType="1"/>
              </p:cNvSpPr>
              <p:nvPr userDrawn="1"/>
            </p:nvSpPr>
            <p:spPr bwMode="auto">
              <a:xfrm>
                <a:off x="0" y="815"/>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207" name="Line 87">
                <a:extLst>
                  <a:ext uri="{FF2B5EF4-FFF2-40B4-BE49-F238E27FC236}">
                    <a16:creationId xmlns:a16="http://schemas.microsoft.com/office/drawing/2014/main" id="{6D62EF9D-E860-5DBC-D00B-C9E3799D98B1}"/>
                  </a:ext>
                </a:extLst>
              </p:cNvPr>
              <p:cNvSpPr>
                <a:spLocks noChangeShapeType="1"/>
              </p:cNvSpPr>
              <p:nvPr userDrawn="1"/>
            </p:nvSpPr>
            <p:spPr bwMode="auto">
              <a:xfrm>
                <a:off x="0" y="718"/>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208" name="Line 88">
                <a:extLst>
                  <a:ext uri="{FF2B5EF4-FFF2-40B4-BE49-F238E27FC236}">
                    <a16:creationId xmlns:a16="http://schemas.microsoft.com/office/drawing/2014/main" id="{194D4BAD-9486-A252-C2D5-62E3685D6318}"/>
                  </a:ext>
                </a:extLst>
              </p:cNvPr>
              <p:cNvSpPr>
                <a:spLocks noChangeShapeType="1"/>
              </p:cNvSpPr>
              <p:nvPr userDrawn="1"/>
            </p:nvSpPr>
            <p:spPr bwMode="auto">
              <a:xfrm>
                <a:off x="0" y="646"/>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209" name="Line 89">
                <a:extLst>
                  <a:ext uri="{FF2B5EF4-FFF2-40B4-BE49-F238E27FC236}">
                    <a16:creationId xmlns:a16="http://schemas.microsoft.com/office/drawing/2014/main" id="{FA55BEFC-DCA3-B634-C67A-D1DBC9B4AEFF}"/>
                  </a:ext>
                </a:extLst>
              </p:cNvPr>
              <p:cNvSpPr>
                <a:spLocks noChangeShapeType="1"/>
              </p:cNvSpPr>
              <p:nvPr userDrawn="1"/>
            </p:nvSpPr>
            <p:spPr bwMode="auto">
              <a:xfrm>
                <a:off x="0" y="522"/>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210" name="Line 90">
                <a:extLst>
                  <a:ext uri="{FF2B5EF4-FFF2-40B4-BE49-F238E27FC236}">
                    <a16:creationId xmlns:a16="http://schemas.microsoft.com/office/drawing/2014/main" id="{C7A8586D-86D8-2EC3-7F32-029F7F61CEE6}"/>
                  </a:ext>
                </a:extLst>
              </p:cNvPr>
              <p:cNvSpPr>
                <a:spLocks noChangeShapeType="1"/>
              </p:cNvSpPr>
              <p:nvPr userDrawn="1"/>
            </p:nvSpPr>
            <p:spPr bwMode="auto">
              <a:xfrm>
                <a:off x="0" y="558"/>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211" name="Line 91">
                <a:extLst>
                  <a:ext uri="{FF2B5EF4-FFF2-40B4-BE49-F238E27FC236}">
                    <a16:creationId xmlns:a16="http://schemas.microsoft.com/office/drawing/2014/main" id="{513D5B4A-63FD-F21D-A2CD-6405F547E702}"/>
                  </a:ext>
                </a:extLst>
              </p:cNvPr>
              <p:cNvSpPr>
                <a:spLocks noChangeShapeType="1"/>
              </p:cNvSpPr>
              <p:nvPr userDrawn="1"/>
            </p:nvSpPr>
            <p:spPr bwMode="auto">
              <a:xfrm>
                <a:off x="0" y="591"/>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212" name="Line 92">
                <a:extLst>
                  <a:ext uri="{FF2B5EF4-FFF2-40B4-BE49-F238E27FC236}">
                    <a16:creationId xmlns:a16="http://schemas.microsoft.com/office/drawing/2014/main" id="{F0BADAD3-AFA0-B96D-35DC-62B63AB15B4E}"/>
                  </a:ext>
                </a:extLst>
              </p:cNvPr>
              <p:cNvSpPr>
                <a:spLocks noChangeShapeType="1"/>
              </p:cNvSpPr>
              <p:nvPr userDrawn="1"/>
            </p:nvSpPr>
            <p:spPr bwMode="auto">
              <a:xfrm>
                <a:off x="0" y="432"/>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213" name="Line 93">
                <a:extLst>
                  <a:ext uri="{FF2B5EF4-FFF2-40B4-BE49-F238E27FC236}">
                    <a16:creationId xmlns:a16="http://schemas.microsoft.com/office/drawing/2014/main" id="{6A319936-0F0D-1D3A-7D11-EF53E2525393}"/>
                  </a:ext>
                </a:extLst>
              </p:cNvPr>
              <p:cNvSpPr>
                <a:spLocks noChangeShapeType="1"/>
              </p:cNvSpPr>
              <p:nvPr userDrawn="1"/>
            </p:nvSpPr>
            <p:spPr bwMode="auto">
              <a:xfrm>
                <a:off x="0" y="384"/>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214" name="Line 94">
                <a:extLst>
                  <a:ext uri="{FF2B5EF4-FFF2-40B4-BE49-F238E27FC236}">
                    <a16:creationId xmlns:a16="http://schemas.microsoft.com/office/drawing/2014/main" id="{F1D957A6-0B2D-7D10-3097-3CB69226602B}"/>
                  </a:ext>
                </a:extLst>
              </p:cNvPr>
              <p:cNvSpPr>
                <a:spLocks noChangeShapeType="1"/>
              </p:cNvSpPr>
              <p:nvPr userDrawn="1"/>
            </p:nvSpPr>
            <p:spPr bwMode="auto">
              <a:xfrm>
                <a:off x="0" y="477"/>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215" name="Line 95">
                <a:extLst>
                  <a:ext uri="{FF2B5EF4-FFF2-40B4-BE49-F238E27FC236}">
                    <a16:creationId xmlns:a16="http://schemas.microsoft.com/office/drawing/2014/main" id="{72AF8BE5-AE90-704E-072C-F5B4FA34A39E}"/>
                  </a:ext>
                </a:extLst>
              </p:cNvPr>
              <p:cNvSpPr>
                <a:spLocks noChangeShapeType="1"/>
              </p:cNvSpPr>
              <p:nvPr userDrawn="1"/>
            </p:nvSpPr>
            <p:spPr bwMode="auto">
              <a:xfrm>
                <a:off x="0" y="339"/>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216" name="Line 96">
                <a:extLst>
                  <a:ext uri="{FF2B5EF4-FFF2-40B4-BE49-F238E27FC236}">
                    <a16:creationId xmlns:a16="http://schemas.microsoft.com/office/drawing/2014/main" id="{CB829C6C-42DB-B1AB-D8FF-840CFC182F8C}"/>
                  </a:ext>
                </a:extLst>
              </p:cNvPr>
              <p:cNvSpPr>
                <a:spLocks noChangeShapeType="1"/>
              </p:cNvSpPr>
              <p:nvPr userDrawn="1"/>
            </p:nvSpPr>
            <p:spPr bwMode="auto">
              <a:xfrm>
                <a:off x="0" y="318"/>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217" name="Line 97">
                <a:extLst>
                  <a:ext uri="{FF2B5EF4-FFF2-40B4-BE49-F238E27FC236}">
                    <a16:creationId xmlns:a16="http://schemas.microsoft.com/office/drawing/2014/main" id="{DA81512F-8EF0-161E-F4E3-746BDF4AC9C7}"/>
                  </a:ext>
                </a:extLst>
              </p:cNvPr>
              <p:cNvSpPr>
                <a:spLocks noChangeShapeType="1"/>
              </p:cNvSpPr>
              <p:nvPr userDrawn="1"/>
            </p:nvSpPr>
            <p:spPr bwMode="auto">
              <a:xfrm>
                <a:off x="0" y="258"/>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218" name="Line 98">
                <a:extLst>
                  <a:ext uri="{FF2B5EF4-FFF2-40B4-BE49-F238E27FC236}">
                    <a16:creationId xmlns:a16="http://schemas.microsoft.com/office/drawing/2014/main" id="{D4087C22-7FD5-3353-08EE-BF25381A5E3E}"/>
                  </a:ext>
                </a:extLst>
              </p:cNvPr>
              <p:cNvSpPr>
                <a:spLocks noChangeShapeType="1"/>
              </p:cNvSpPr>
              <p:nvPr userDrawn="1"/>
            </p:nvSpPr>
            <p:spPr bwMode="auto">
              <a:xfrm>
                <a:off x="0" y="70"/>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219" name="Line 99">
                <a:extLst>
                  <a:ext uri="{FF2B5EF4-FFF2-40B4-BE49-F238E27FC236}">
                    <a16:creationId xmlns:a16="http://schemas.microsoft.com/office/drawing/2014/main" id="{4930BE75-9C98-8DFF-2240-5AB688D59131}"/>
                  </a:ext>
                </a:extLst>
              </p:cNvPr>
              <p:cNvSpPr>
                <a:spLocks noChangeShapeType="1"/>
              </p:cNvSpPr>
              <p:nvPr userDrawn="1"/>
            </p:nvSpPr>
            <p:spPr bwMode="auto">
              <a:xfrm>
                <a:off x="0" y="43"/>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220" name="Line 100">
                <a:extLst>
                  <a:ext uri="{FF2B5EF4-FFF2-40B4-BE49-F238E27FC236}">
                    <a16:creationId xmlns:a16="http://schemas.microsoft.com/office/drawing/2014/main" id="{F1E119BE-5FF9-BD03-5475-CCFFB6443056}"/>
                  </a:ext>
                </a:extLst>
              </p:cNvPr>
              <p:cNvSpPr>
                <a:spLocks noChangeShapeType="1"/>
              </p:cNvSpPr>
              <p:nvPr userDrawn="1"/>
            </p:nvSpPr>
            <p:spPr bwMode="auto">
              <a:xfrm>
                <a:off x="0" y="91"/>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221" name="Line 101">
                <a:extLst>
                  <a:ext uri="{FF2B5EF4-FFF2-40B4-BE49-F238E27FC236}">
                    <a16:creationId xmlns:a16="http://schemas.microsoft.com/office/drawing/2014/main" id="{443C0A2D-843C-C6C4-8665-AE99310E2E39}"/>
                  </a:ext>
                </a:extLst>
              </p:cNvPr>
              <p:cNvSpPr>
                <a:spLocks noChangeShapeType="1"/>
              </p:cNvSpPr>
              <p:nvPr userDrawn="1"/>
            </p:nvSpPr>
            <p:spPr bwMode="auto">
              <a:xfrm>
                <a:off x="0" y="145"/>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222" name="Line 102">
                <a:extLst>
                  <a:ext uri="{FF2B5EF4-FFF2-40B4-BE49-F238E27FC236}">
                    <a16:creationId xmlns:a16="http://schemas.microsoft.com/office/drawing/2014/main" id="{7195F5CA-13F2-1933-7817-04747A114A3A}"/>
                  </a:ext>
                </a:extLst>
              </p:cNvPr>
              <p:cNvSpPr>
                <a:spLocks noChangeShapeType="1"/>
              </p:cNvSpPr>
              <p:nvPr userDrawn="1"/>
            </p:nvSpPr>
            <p:spPr bwMode="auto">
              <a:xfrm>
                <a:off x="0" y="202"/>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grpSp>
      <p:sp>
        <p:nvSpPr>
          <p:cNvPr id="5223" name="Rectangle 108">
            <a:extLst>
              <a:ext uri="{FF2B5EF4-FFF2-40B4-BE49-F238E27FC236}">
                <a16:creationId xmlns:a16="http://schemas.microsoft.com/office/drawing/2014/main" id="{43B047C3-377F-E03E-FF47-7416F7B27BF2}"/>
              </a:ext>
            </a:extLst>
          </p:cNvPr>
          <p:cNvSpPr>
            <a:spLocks noChangeArrowheads="1"/>
          </p:cNvSpPr>
          <p:nvPr/>
        </p:nvSpPr>
        <p:spPr bwMode="auto">
          <a:xfrm>
            <a:off x="3017838" y="2120900"/>
            <a:ext cx="5662612" cy="77788"/>
          </a:xfrm>
          <a:prstGeom prst="rect">
            <a:avLst/>
          </a:prstGeom>
          <a:solidFill>
            <a:schemeClr val="hlink"/>
          </a:solidFill>
          <a:ln>
            <a:noFill/>
          </a:ln>
        </p:spPr>
        <p:txBody>
          <a:bodyPr wrap="none" anchor="ctr"/>
          <a:lstStyle>
            <a:lvl1pPr eaLnBrk="0" hangingPunct="0">
              <a:defRPr kumimoji="1" sz="3600">
                <a:solidFill>
                  <a:schemeClr val="tx1"/>
                </a:solidFill>
                <a:latin typeface="Times New Roman" pitchFamily="18" charset="0"/>
                <a:ea typeface="宋体" pitchFamily="2" charset="-122"/>
              </a:defRPr>
            </a:lvl1pPr>
            <a:lvl2pPr marL="742950" indent="-285750" eaLnBrk="0" hangingPunct="0">
              <a:defRPr kumimoji="1" sz="3600">
                <a:solidFill>
                  <a:schemeClr val="tx1"/>
                </a:solidFill>
                <a:latin typeface="Times New Roman" pitchFamily="18" charset="0"/>
                <a:ea typeface="宋体" pitchFamily="2" charset="-122"/>
              </a:defRPr>
            </a:lvl2pPr>
            <a:lvl3pPr marL="1143000" indent="-228600" eaLnBrk="0" hangingPunct="0">
              <a:defRPr kumimoji="1" sz="3600">
                <a:solidFill>
                  <a:schemeClr val="tx1"/>
                </a:solidFill>
                <a:latin typeface="Times New Roman" pitchFamily="18" charset="0"/>
                <a:ea typeface="宋体" pitchFamily="2" charset="-122"/>
              </a:defRPr>
            </a:lvl3pPr>
            <a:lvl4pPr marL="1600200" indent="-228600" eaLnBrk="0" hangingPunct="0">
              <a:defRPr kumimoji="1" sz="3600">
                <a:solidFill>
                  <a:schemeClr val="tx1"/>
                </a:solidFill>
                <a:latin typeface="Times New Roman" pitchFamily="18" charset="0"/>
                <a:ea typeface="宋体" pitchFamily="2" charset="-122"/>
              </a:defRPr>
            </a:lvl4pPr>
            <a:lvl5pPr marL="2057400" indent="-228600" eaLnBrk="0" hangingPunct="0">
              <a:defRPr kumimoji="1" sz="36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6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6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6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600">
                <a:solidFill>
                  <a:schemeClr val="tx1"/>
                </a:solidFill>
                <a:latin typeface="Times New Roman" pitchFamily="18" charset="0"/>
                <a:ea typeface="宋体" pitchFamily="2" charset="-122"/>
              </a:defRPr>
            </a:lvl9pPr>
          </a:lstStyle>
          <a:p>
            <a:pPr algn="ctr" eaLnBrk="1" hangingPunct="1">
              <a:defRPr/>
            </a:pPr>
            <a:endParaRPr lang="zh-CN" altLang="zh-CN" sz="2400"/>
          </a:p>
        </p:txBody>
      </p:sp>
      <p:sp>
        <p:nvSpPr>
          <p:cNvPr id="5224" name="Rectangle 109">
            <a:extLst>
              <a:ext uri="{FF2B5EF4-FFF2-40B4-BE49-F238E27FC236}">
                <a16:creationId xmlns:a16="http://schemas.microsoft.com/office/drawing/2014/main" id="{5D13CCC7-DA7B-3A98-F33D-F6B78BDD4C2A}"/>
              </a:ext>
            </a:extLst>
          </p:cNvPr>
          <p:cNvSpPr>
            <a:spLocks noChangeArrowheads="1"/>
          </p:cNvSpPr>
          <p:nvPr/>
        </p:nvSpPr>
        <p:spPr bwMode="auto">
          <a:xfrm>
            <a:off x="1098550" y="862013"/>
            <a:ext cx="5662613" cy="77787"/>
          </a:xfrm>
          <a:prstGeom prst="rect">
            <a:avLst/>
          </a:prstGeom>
          <a:solidFill>
            <a:schemeClr val="hlink"/>
          </a:solidFill>
          <a:ln>
            <a:noFill/>
          </a:ln>
        </p:spPr>
        <p:txBody>
          <a:bodyPr wrap="none" anchor="ctr"/>
          <a:lstStyle>
            <a:lvl1pPr eaLnBrk="0" hangingPunct="0">
              <a:defRPr kumimoji="1" sz="3600">
                <a:solidFill>
                  <a:schemeClr val="tx1"/>
                </a:solidFill>
                <a:latin typeface="Times New Roman" pitchFamily="18" charset="0"/>
                <a:ea typeface="宋体" pitchFamily="2" charset="-122"/>
              </a:defRPr>
            </a:lvl1pPr>
            <a:lvl2pPr marL="742950" indent="-285750" eaLnBrk="0" hangingPunct="0">
              <a:defRPr kumimoji="1" sz="3600">
                <a:solidFill>
                  <a:schemeClr val="tx1"/>
                </a:solidFill>
                <a:latin typeface="Times New Roman" pitchFamily="18" charset="0"/>
                <a:ea typeface="宋体" pitchFamily="2" charset="-122"/>
              </a:defRPr>
            </a:lvl2pPr>
            <a:lvl3pPr marL="1143000" indent="-228600" eaLnBrk="0" hangingPunct="0">
              <a:defRPr kumimoji="1" sz="3600">
                <a:solidFill>
                  <a:schemeClr val="tx1"/>
                </a:solidFill>
                <a:latin typeface="Times New Roman" pitchFamily="18" charset="0"/>
                <a:ea typeface="宋体" pitchFamily="2" charset="-122"/>
              </a:defRPr>
            </a:lvl3pPr>
            <a:lvl4pPr marL="1600200" indent="-228600" eaLnBrk="0" hangingPunct="0">
              <a:defRPr kumimoji="1" sz="3600">
                <a:solidFill>
                  <a:schemeClr val="tx1"/>
                </a:solidFill>
                <a:latin typeface="Times New Roman" pitchFamily="18" charset="0"/>
                <a:ea typeface="宋体" pitchFamily="2" charset="-122"/>
              </a:defRPr>
            </a:lvl4pPr>
            <a:lvl5pPr marL="2057400" indent="-228600" eaLnBrk="0" hangingPunct="0">
              <a:defRPr kumimoji="1" sz="36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6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6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6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600">
                <a:solidFill>
                  <a:schemeClr val="tx1"/>
                </a:solidFill>
                <a:latin typeface="Times New Roman" pitchFamily="18" charset="0"/>
                <a:ea typeface="宋体" pitchFamily="2" charset="-122"/>
              </a:defRPr>
            </a:lvl9pPr>
          </a:lstStyle>
          <a:p>
            <a:pPr algn="ctr" eaLnBrk="1" hangingPunct="1">
              <a:defRPr/>
            </a:pPr>
            <a:endParaRPr lang="zh-CN" altLang="zh-CN" sz="2400"/>
          </a:p>
        </p:txBody>
      </p:sp>
      <p:sp>
        <p:nvSpPr>
          <p:cNvPr id="5226" name="Rectangle 106"/>
          <p:cNvSpPr>
            <a:spLocks noGrp="1" noChangeArrowheads="1"/>
          </p:cNvSpPr>
          <p:nvPr>
            <p:ph type="ctrTitle"/>
          </p:nvPr>
        </p:nvSpPr>
        <p:spPr>
          <a:xfrm>
            <a:off x="1169988" y="1046163"/>
            <a:ext cx="7380287" cy="1012825"/>
          </a:xfrm>
        </p:spPr>
        <p:txBody>
          <a:bodyPr/>
          <a:lstStyle>
            <a:lvl1pPr>
              <a:defRPr sz="4000"/>
            </a:lvl1pPr>
          </a:lstStyle>
          <a:p>
            <a:r>
              <a:rPr lang="zh-CN" altLang="en-US"/>
              <a:t>单击此处编辑母版标题样式</a:t>
            </a:r>
          </a:p>
        </p:txBody>
      </p:sp>
      <p:sp>
        <p:nvSpPr>
          <p:cNvPr id="5227" name="Rectangle 107"/>
          <p:cNvSpPr>
            <a:spLocks noGrp="1" noChangeArrowheads="1"/>
          </p:cNvSpPr>
          <p:nvPr>
            <p:ph type="subTitle" idx="1"/>
          </p:nvPr>
        </p:nvSpPr>
        <p:spPr>
          <a:xfrm>
            <a:off x="1566863" y="2693988"/>
            <a:ext cx="6662737" cy="2994025"/>
          </a:xfrm>
        </p:spPr>
        <p:txBody>
          <a:bodyPr/>
          <a:lstStyle>
            <a:lvl1pPr marL="0" indent="0" algn="ctr">
              <a:buFont typeface="Wingdings" pitchFamily="2" charset="2"/>
              <a:buNone/>
              <a:defRPr/>
            </a:lvl1pPr>
          </a:lstStyle>
          <a:p>
            <a:r>
              <a:rPr lang="zh-CN" altLang="en-US"/>
              <a:t>单击此处编辑母版副标题样式</a:t>
            </a:r>
          </a:p>
        </p:txBody>
      </p:sp>
      <p:sp>
        <p:nvSpPr>
          <p:cNvPr id="5225" name="Rectangle 103">
            <a:extLst>
              <a:ext uri="{FF2B5EF4-FFF2-40B4-BE49-F238E27FC236}">
                <a16:creationId xmlns:a16="http://schemas.microsoft.com/office/drawing/2014/main" id="{93E813C8-3FA9-56E5-BFC5-9D11482AE4C6}"/>
              </a:ext>
            </a:extLst>
          </p:cNvPr>
          <p:cNvSpPr>
            <a:spLocks noGrp="1" noChangeArrowheads="1"/>
          </p:cNvSpPr>
          <p:nvPr>
            <p:ph type="dt" sz="half" idx="10"/>
          </p:nvPr>
        </p:nvSpPr>
        <p:spPr>
          <a:xfrm>
            <a:off x="1387475" y="6357938"/>
            <a:ext cx="1905000" cy="457200"/>
          </a:xfrm>
        </p:spPr>
        <p:txBody>
          <a:bodyPr/>
          <a:lstStyle>
            <a:lvl1pPr>
              <a:defRPr/>
            </a:lvl1pPr>
          </a:lstStyle>
          <a:p>
            <a:pPr>
              <a:defRPr/>
            </a:pPr>
            <a:endParaRPr lang="en-US" altLang="zh-CN"/>
          </a:p>
        </p:txBody>
      </p:sp>
      <p:sp>
        <p:nvSpPr>
          <p:cNvPr id="5228" name="Rectangle 104">
            <a:extLst>
              <a:ext uri="{FF2B5EF4-FFF2-40B4-BE49-F238E27FC236}">
                <a16:creationId xmlns:a16="http://schemas.microsoft.com/office/drawing/2014/main" id="{1A984EF4-805D-FBC7-2B8B-C1D400CFE8B2}"/>
              </a:ext>
            </a:extLst>
          </p:cNvPr>
          <p:cNvSpPr>
            <a:spLocks noGrp="1" noChangeArrowheads="1"/>
          </p:cNvSpPr>
          <p:nvPr>
            <p:ph type="ftr" sz="quarter" idx="11"/>
          </p:nvPr>
        </p:nvSpPr>
        <p:spPr>
          <a:xfrm>
            <a:off x="3722688" y="6357938"/>
            <a:ext cx="2271712" cy="457200"/>
          </a:xfrm>
        </p:spPr>
        <p:txBody>
          <a:bodyPr/>
          <a:lstStyle>
            <a:lvl1pPr>
              <a:defRPr/>
            </a:lvl1pPr>
          </a:lstStyle>
          <a:p>
            <a:pPr>
              <a:defRPr/>
            </a:pPr>
            <a:endParaRPr lang="en-US" altLang="zh-CN"/>
          </a:p>
        </p:txBody>
      </p:sp>
      <p:sp>
        <p:nvSpPr>
          <p:cNvPr id="5229" name="Rectangle 105">
            <a:extLst>
              <a:ext uri="{FF2B5EF4-FFF2-40B4-BE49-F238E27FC236}">
                <a16:creationId xmlns:a16="http://schemas.microsoft.com/office/drawing/2014/main" id="{F11B4577-9059-7215-D7B5-220D40C0690A}"/>
              </a:ext>
            </a:extLst>
          </p:cNvPr>
          <p:cNvSpPr>
            <a:spLocks noGrp="1" noChangeArrowheads="1"/>
          </p:cNvSpPr>
          <p:nvPr>
            <p:ph type="sldNum" sz="quarter" idx="12"/>
          </p:nvPr>
        </p:nvSpPr>
        <p:spPr>
          <a:xfrm>
            <a:off x="6464300" y="6361113"/>
            <a:ext cx="1906588" cy="457200"/>
          </a:xfrm>
        </p:spPr>
        <p:txBody>
          <a:bodyPr/>
          <a:lstStyle>
            <a:lvl1pPr>
              <a:defRPr/>
            </a:lvl1pPr>
          </a:lstStyle>
          <a:p>
            <a:fld id="{7123CBA9-4BB1-44FD-9799-088A7D0F1527}" type="slidenum">
              <a:rPr lang="en-US" altLang="zh-CN"/>
              <a:pPr/>
              <a:t>‹#›</a:t>
            </a:fld>
            <a:endParaRPr lang="en-US" altLang="zh-CN"/>
          </a:p>
        </p:txBody>
      </p:sp>
    </p:spTree>
    <p:extLst>
      <p:ext uri="{BB962C8B-B14F-4D97-AF65-F5344CB8AC3E}">
        <p14:creationId xmlns:p14="http://schemas.microsoft.com/office/powerpoint/2010/main" val="337794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224"/>
                                        </p:tgtEl>
                                        <p:attrNameLst>
                                          <p:attrName>style.visibility</p:attrName>
                                        </p:attrNameLst>
                                      </p:cBhvr>
                                      <p:to>
                                        <p:strVal val="visible"/>
                                      </p:to>
                                    </p:set>
                                    <p:animEffect transition="in" filter="slide(fromLeft)">
                                      <p:cBhvr>
                                        <p:cTn id="7" dur="500"/>
                                        <p:tgtEl>
                                          <p:spTgt spid="5224"/>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5223"/>
                                        </p:tgtEl>
                                        <p:attrNameLst>
                                          <p:attrName>style.visibility</p:attrName>
                                        </p:attrNameLst>
                                      </p:cBhvr>
                                      <p:to>
                                        <p:strVal val="visible"/>
                                      </p:to>
                                    </p:set>
                                    <p:animEffect transition="in" filter="slide(fromRight)">
                                      <p:cBhvr>
                                        <p:cTn id="11" dur="500"/>
                                        <p:tgtEl>
                                          <p:spTgt spid="5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 grpId="0" animBg="1" autoUpdateAnimBg="0"/>
      <p:bldP spid="5224" grpId="0" animBg="1"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08">
            <a:extLst>
              <a:ext uri="{FF2B5EF4-FFF2-40B4-BE49-F238E27FC236}">
                <a16:creationId xmlns:a16="http://schemas.microsoft.com/office/drawing/2014/main" id="{23C8E3D3-3798-6EF8-26F5-35E84DD904A8}"/>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09">
            <a:extLst>
              <a:ext uri="{FF2B5EF4-FFF2-40B4-BE49-F238E27FC236}">
                <a16:creationId xmlns:a16="http://schemas.microsoft.com/office/drawing/2014/main" id="{148AB10E-6931-C8CB-2347-5FE5817EB63A}"/>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10">
            <a:extLst>
              <a:ext uri="{FF2B5EF4-FFF2-40B4-BE49-F238E27FC236}">
                <a16:creationId xmlns:a16="http://schemas.microsoft.com/office/drawing/2014/main" id="{5722B620-1095-8949-B391-9B36A96D0AD1}"/>
              </a:ext>
            </a:extLst>
          </p:cNvPr>
          <p:cNvSpPr>
            <a:spLocks noGrp="1" noChangeArrowheads="1"/>
          </p:cNvSpPr>
          <p:nvPr>
            <p:ph type="sldNum" sz="quarter" idx="12"/>
          </p:nvPr>
        </p:nvSpPr>
        <p:spPr>
          <a:ln/>
        </p:spPr>
        <p:txBody>
          <a:bodyPr/>
          <a:lstStyle>
            <a:lvl1pPr>
              <a:defRPr/>
            </a:lvl1pPr>
          </a:lstStyle>
          <a:p>
            <a:fld id="{47E020FB-3932-4A4D-A1D8-8922BF203A88}" type="slidenum">
              <a:rPr lang="en-US" altLang="zh-CN"/>
              <a:pPr/>
              <a:t>‹#›</a:t>
            </a:fld>
            <a:endParaRPr lang="en-US" altLang="zh-CN"/>
          </a:p>
        </p:txBody>
      </p:sp>
    </p:spTree>
    <p:extLst>
      <p:ext uri="{BB962C8B-B14F-4D97-AF65-F5344CB8AC3E}">
        <p14:creationId xmlns:p14="http://schemas.microsoft.com/office/powerpoint/2010/main" val="1029864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78625" y="609600"/>
            <a:ext cx="1989138" cy="54864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09625" y="609600"/>
            <a:ext cx="5816600" cy="54864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08">
            <a:extLst>
              <a:ext uri="{FF2B5EF4-FFF2-40B4-BE49-F238E27FC236}">
                <a16:creationId xmlns:a16="http://schemas.microsoft.com/office/drawing/2014/main" id="{1FB1F9AF-2CBB-53EC-4403-3BAC448C823F}"/>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09">
            <a:extLst>
              <a:ext uri="{FF2B5EF4-FFF2-40B4-BE49-F238E27FC236}">
                <a16:creationId xmlns:a16="http://schemas.microsoft.com/office/drawing/2014/main" id="{4BC14300-27BC-CC60-C8B1-BFF5DB6D626E}"/>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10">
            <a:extLst>
              <a:ext uri="{FF2B5EF4-FFF2-40B4-BE49-F238E27FC236}">
                <a16:creationId xmlns:a16="http://schemas.microsoft.com/office/drawing/2014/main" id="{7617883E-E85B-530D-BD4E-04E9CCB110A2}"/>
              </a:ext>
            </a:extLst>
          </p:cNvPr>
          <p:cNvSpPr>
            <a:spLocks noGrp="1" noChangeArrowheads="1"/>
          </p:cNvSpPr>
          <p:nvPr>
            <p:ph type="sldNum" sz="quarter" idx="12"/>
          </p:nvPr>
        </p:nvSpPr>
        <p:spPr>
          <a:ln/>
        </p:spPr>
        <p:txBody>
          <a:bodyPr/>
          <a:lstStyle>
            <a:lvl1pPr>
              <a:defRPr/>
            </a:lvl1pPr>
          </a:lstStyle>
          <a:p>
            <a:fld id="{52A54728-4479-41B6-9D41-6EFDC3930649}" type="slidenum">
              <a:rPr lang="en-US" altLang="zh-CN"/>
              <a:pPr/>
              <a:t>‹#›</a:t>
            </a:fld>
            <a:endParaRPr lang="en-US" altLang="zh-CN"/>
          </a:p>
        </p:txBody>
      </p:sp>
    </p:spTree>
    <p:extLst>
      <p:ext uri="{BB962C8B-B14F-4D97-AF65-F5344CB8AC3E}">
        <p14:creationId xmlns:p14="http://schemas.microsoft.com/office/powerpoint/2010/main" val="3061342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正页">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E16A6B-644A-9358-593A-B35DCD8618BC}"/>
              </a:ext>
            </a:extLst>
          </p:cNvPr>
          <p:cNvSpPr>
            <a:spLocks noGrp="1"/>
          </p:cNvSpPr>
          <p:nvPr>
            <p:ph type="title"/>
          </p:nvPr>
        </p:nvSpPr>
        <p:spPr>
          <a:xfrm>
            <a:off x="485177" y="136525"/>
            <a:ext cx="6555702" cy="595630"/>
          </a:xfrm>
          <a:prstGeom prst="rect">
            <a:avLst/>
          </a:prstGeom>
        </p:spPr>
        <p:txBody>
          <a:bodyPr>
            <a:noAutofit/>
          </a:bodyPr>
          <a:lstStyle>
            <a:lvl1pPr>
              <a:defRPr sz="3000" b="1">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日期占位符 2">
            <a:extLst>
              <a:ext uri="{FF2B5EF4-FFF2-40B4-BE49-F238E27FC236}">
                <a16:creationId xmlns:a16="http://schemas.microsoft.com/office/drawing/2014/main" id="{A81613B0-A22E-EF39-1ED6-75F56C85705E}"/>
              </a:ext>
            </a:extLst>
          </p:cNvPr>
          <p:cNvSpPr>
            <a:spLocks noGrp="1"/>
          </p:cNvSpPr>
          <p:nvPr>
            <p:ph type="dt" sz="half" idx="10"/>
          </p:nvPr>
        </p:nvSpPr>
        <p:spPr/>
        <p:txBody>
          <a:bodyPr/>
          <a:lstStyle/>
          <a:p>
            <a:fld id="{75B7191C-2472-EA47-B391-FFDBDF87DDE9}" type="datetimeFigureOut">
              <a:rPr kumimoji="1" lang="zh-CN" altLang="en-US" smtClean="0"/>
              <a:t>2023/8/17</a:t>
            </a:fld>
            <a:endParaRPr kumimoji="1" lang="zh-CN" altLang="en-US"/>
          </a:p>
        </p:txBody>
      </p:sp>
      <p:sp>
        <p:nvSpPr>
          <p:cNvPr id="4" name="页脚占位符 3">
            <a:extLst>
              <a:ext uri="{FF2B5EF4-FFF2-40B4-BE49-F238E27FC236}">
                <a16:creationId xmlns:a16="http://schemas.microsoft.com/office/drawing/2014/main" id="{458FD9FC-1825-972F-8107-41F6D4470D76}"/>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EF876F06-181E-32BE-A65C-3B28ADC4EA67}"/>
              </a:ext>
            </a:extLst>
          </p:cNvPr>
          <p:cNvSpPr>
            <a:spLocks noGrp="1"/>
          </p:cNvSpPr>
          <p:nvPr>
            <p:ph type="sldNum" sz="quarter" idx="12"/>
          </p:nvPr>
        </p:nvSpPr>
        <p:spPr/>
        <p:txBody>
          <a:bodyPr/>
          <a:lstStyle/>
          <a:p>
            <a:fld id="{8669E610-3B44-C341-BBCC-712DDD187989}" type="slidenum">
              <a:rPr kumimoji="1" lang="zh-CN" altLang="en-US" smtClean="0"/>
              <a:t>‹#›</a:t>
            </a:fld>
            <a:endParaRPr kumimoji="1" lang="zh-CN" altLang="en-US"/>
          </a:p>
        </p:txBody>
      </p:sp>
      <p:grpSp>
        <p:nvGrpSpPr>
          <p:cNvPr id="6" name="组合 5">
            <a:extLst>
              <a:ext uri="{FF2B5EF4-FFF2-40B4-BE49-F238E27FC236}">
                <a16:creationId xmlns:a16="http://schemas.microsoft.com/office/drawing/2014/main" id="{5FA61F80-1DF8-494B-025F-C1282541A200}"/>
              </a:ext>
            </a:extLst>
          </p:cNvPr>
          <p:cNvGrpSpPr/>
          <p:nvPr userDrawn="1"/>
        </p:nvGrpSpPr>
        <p:grpSpPr>
          <a:xfrm>
            <a:off x="1" y="821645"/>
            <a:ext cx="9144000" cy="87076"/>
            <a:chOff x="0" y="821645"/>
            <a:chExt cx="9191194" cy="135018"/>
          </a:xfrm>
        </p:grpSpPr>
        <p:grpSp>
          <p:nvGrpSpPr>
            <p:cNvPr id="7" name="组合 6">
              <a:extLst>
                <a:ext uri="{FF2B5EF4-FFF2-40B4-BE49-F238E27FC236}">
                  <a16:creationId xmlns:a16="http://schemas.microsoft.com/office/drawing/2014/main" id="{D2BFF1C6-5E23-1A73-C91C-C30A376278EB}"/>
                </a:ext>
              </a:extLst>
            </p:cNvPr>
            <p:cNvGrpSpPr/>
            <p:nvPr/>
          </p:nvGrpSpPr>
          <p:grpSpPr>
            <a:xfrm>
              <a:off x="0" y="836712"/>
              <a:ext cx="9191194" cy="110437"/>
              <a:chOff x="0" y="836712"/>
              <a:chExt cx="9191194" cy="110437"/>
            </a:xfrm>
          </p:grpSpPr>
          <p:sp>
            <p:nvSpPr>
              <p:cNvPr id="9" name="矩形 8">
                <a:extLst>
                  <a:ext uri="{FF2B5EF4-FFF2-40B4-BE49-F238E27FC236}">
                    <a16:creationId xmlns:a16="http://schemas.microsoft.com/office/drawing/2014/main" id="{2D713503-DAFB-776A-CE9E-5F914BE6FF53}"/>
                  </a:ext>
                </a:extLst>
              </p:cNvPr>
              <p:cNvSpPr/>
              <p:nvPr/>
            </p:nvSpPr>
            <p:spPr>
              <a:xfrm>
                <a:off x="922847" y="836712"/>
                <a:ext cx="8268347" cy="110436"/>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9">
                <a:extLst>
                  <a:ext uri="{FF2B5EF4-FFF2-40B4-BE49-F238E27FC236}">
                    <a16:creationId xmlns:a16="http://schemas.microsoft.com/office/drawing/2014/main" id="{F9A2A691-695B-3FFE-0B40-42FE342FD47D}"/>
                  </a:ext>
                </a:extLst>
              </p:cNvPr>
              <p:cNvSpPr/>
              <p:nvPr/>
            </p:nvSpPr>
            <p:spPr>
              <a:xfrm>
                <a:off x="0" y="836713"/>
                <a:ext cx="975360" cy="110436"/>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cxnSp>
          <p:nvCxnSpPr>
            <p:cNvPr id="8" name="直接连接符 10">
              <a:extLst>
                <a:ext uri="{FF2B5EF4-FFF2-40B4-BE49-F238E27FC236}">
                  <a16:creationId xmlns:a16="http://schemas.microsoft.com/office/drawing/2014/main" id="{D0980CE1-1AC2-2BB1-F2D8-A55E16E16D7C}"/>
                </a:ext>
              </a:extLst>
            </p:cNvPr>
            <p:cNvCxnSpPr/>
            <p:nvPr/>
          </p:nvCxnSpPr>
          <p:spPr>
            <a:xfrm flipV="1">
              <a:off x="975360" y="821645"/>
              <a:ext cx="0" cy="13501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1" name="图片 10">
            <a:extLst>
              <a:ext uri="{FF2B5EF4-FFF2-40B4-BE49-F238E27FC236}">
                <a16:creationId xmlns:a16="http://schemas.microsoft.com/office/drawing/2014/main" id="{B94A4DE5-2101-6102-8CD5-55D91FAB9E45}"/>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7750566" y="116632"/>
            <a:ext cx="493843" cy="711356"/>
          </a:xfrm>
          <a:prstGeom prst="rect">
            <a:avLst/>
          </a:prstGeom>
        </p:spPr>
      </p:pic>
      <p:pic>
        <p:nvPicPr>
          <p:cNvPr id="12" name="图片 11">
            <a:extLst>
              <a:ext uri="{FF2B5EF4-FFF2-40B4-BE49-F238E27FC236}">
                <a16:creationId xmlns:a16="http://schemas.microsoft.com/office/drawing/2014/main" id="{B1DC8D8E-47E4-56DF-BA71-FDE2C347846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244408" y="314856"/>
            <a:ext cx="445406" cy="399569"/>
          </a:xfrm>
          <a:prstGeom prst="rect">
            <a:avLst/>
          </a:prstGeom>
        </p:spPr>
      </p:pic>
      <p:pic>
        <p:nvPicPr>
          <p:cNvPr id="13" name="图片 12">
            <a:extLst>
              <a:ext uri="{FF2B5EF4-FFF2-40B4-BE49-F238E27FC236}">
                <a16:creationId xmlns:a16="http://schemas.microsoft.com/office/drawing/2014/main" id="{1D888AAB-6B37-8981-9EB9-5EA0F35A3F7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718930" y="264193"/>
            <a:ext cx="335568" cy="447424"/>
          </a:xfrm>
          <a:prstGeom prst="rect">
            <a:avLst/>
          </a:prstGeom>
        </p:spPr>
      </p:pic>
      <p:sp>
        <p:nvSpPr>
          <p:cNvPr id="14" name="内容占位符 2">
            <a:extLst>
              <a:ext uri="{FF2B5EF4-FFF2-40B4-BE49-F238E27FC236}">
                <a16:creationId xmlns:a16="http://schemas.microsoft.com/office/drawing/2014/main" id="{EEF1E5FD-7F74-0299-97B2-F315567DD575}"/>
              </a:ext>
            </a:extLst>
          </p:cNvPr>
          <p:cNvSpPr>
            <a:spLocks noGrp="1"/>
          </p:cNvSpPr>
          <p:nvPr>
            <p:ph idx="1"/>
          </p:nvPr>
        </p:nvSpPr>
        <p:spPr>
          <a:xfrm>
            <a:off x="485176" y="1905864"/>
            <a:ext cx="8225891" cy="4351338"/>
          </a:xfrm>
          <a:prstGeom prst="rect">
            <a:avLst/>
          </a:prstGeom>
        </p:spPr>
        <p:txBody>
          <a:bodyPr/>
          <a:lstStyle>
            <a:lvl1pPr>
              <a:defRPr>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defRPr>
            </a:lvl1pPr>
            <a:lvl2pPr>
              <a:defRPr>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defRPr>
            </a:lvl2pPr>
            <a:lvl3pPr>
              <a:defRPr>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defRPr>
            </a:lvl3pPr>
            <a:lvl4pPr>
              <a:defRPr>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defRPr>
            </a:lvl4pPr>
            <a:lvl5pPr>
              <a:defRPr>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defRPr>
            </a:lvl5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Tree>
    <p:extLst>
      <p:ext uri="{BB962C8B-B14F-4D97-AF65-F5344CB8AC3E}">
        <p14:creationId xmlns:p14="http://schemas.microsoft.com/office/powerpoint/2010/main" val="925992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08">
            <a:extLst>
              <a:ext uri="{FF2B5EF4-FFF2-40B4-BE49-F238E27FC236}">
                <a16:creationId xmlns:a16="http://schemas.microsoft.com/office/drawing/2014/main" id="{C90C8E3E-B354-8B45-642A-81998281CB87}"/>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09">
            <a:extLst>
              <a:ext uri="{FF2B5EF4-FFF2-40B4-BE49-F238E27FC236}">
                <a16:creationId xmlns:a16="http://schemas.microsoft.com/office/drawing/2014/main" id="{2987BCC5-F0A7-7186-E37B-1F024B5E40EC}"/>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10">
            <a:extLst>
              <a:ext uri="{FF2B5EF4-FFF2-40B4-BE49-F238E27FC236}">
                <a16:creationId xmlns:a16="http://schemas.microsoft.com/office/drawing/2014/main" id="{5B893459-82EE-7164-4C9A-213B29F29880}"/>
              </a:ext>
            </a:extLst>
          </p:cNvPr>
          <p:cNvSpPr>
            <a:spLocks noGrp="1" noChangeArrowheads="1"/>
          </p:cNvSpPr>
          <p:nvPr>
            <p:ph type="sldNum" sz="quarter" idx="12"/>
          </p:nvPr>
        </p:nvSpPr>
        <p:spPr>
          <a:ln/>
        </p:spPr>
        <p:txBody>
          <a:bodyPr/>
          <a:lstStyle>
            <a:lvl1pPr>
              <a:defRPr/>
            </a:lvl1pPr>
          </a:lstStyle>
          <a:p>
            <a:fld id="{18025B77-9B7B-4CD8-A838-D7E2C39FED62}" type="slidenum">
              <a:rPr lang="en-US" altLang="zh-CN"/>
              <a:pPr/>
              <a:t>‹#›</a:t>
            </a:fld>
            <a:endParaRPr lang="en-US" altLang="zh-CN"/>
          </a:p>
        </p:txBody>
      </p:sp>
    </p:spTree>
    <p:extLst>
      <p:ext uri="{BB962C8B-B14F-4D97-AF65-F5344CB8AC3E}">
        <p14:creationId xmlns:p14="http://schemas.microsoft.com/office/powerpoint/2010/main" val="2698571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108">
            <a:extLst>
              <a:ext uri="{FF2B5EF4-FFF2-40B4-BE49-F238E27FC236}">
                <a16:creationId xmlns:a16="http://schemas.microsoft.com/office/drawing/2014/main" id="{B6F0CBE0-6488-4D27-A80E-407620DB0DD3}"/>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09">
            <a:extLst>
              <a:ext uri="{FF2B5EF4-FFF2-40B4-BE49-F238E27FC236}">
                <a16:creationId xmlns:a16="http://schemas.microsoft.com/office/drawing/2014/main" id="{4D15A419-7D50-0D7B-3037-4E05EE61987E}"/>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10">
            <a:extLst>
              <a:ext uri="{FF2B5EF4-FFF2-40B4-BE49-F238E27FC236}">
                <a16:creationId xmlns:a16="http://schemas.microsoft.com/office/drawing/2014/main" id="{400D3883-B412-6EB2-71E7-60E40F366A72}"/>
              </a:ext>
            </a:extLst>
          </p:cNvPr>
          <p:cNvSpPr>
            <a:spLocks noGrp="1" noChangeArrowheads="1"/>
          </p:cNvSpPr>
          <p:nvPr>
            <p:ph type="sldNum" sz="quarter" idx="12"/>
          </p:nvPr>
        </p:nvSpPr>
        <p:spPr>
          <a:ln/>
        </p:spPr>
        <p:txBody>
          <a:bodyPr/>
          <a:lstStyle>
            <a:lvl1pPr>
              <a:defRPr/>
            </a:lvl1pPr>
          </a:lstStyle>
          <a:p>
            <a:fld id="{1D178359-2AB4-4AD1-8963-182F39332D92}" type="slidenum">
              <a:rPr lang="en-US" altLang="zh-CN"/>
              <a:pPr/>
              <a:t>‹#›</a:t>
            </a:fld>
            <a:endParaRPr lang="en-US" altLang="zh-CN"/>
          </a:p>
        </p:txBody>
      </p:sp>
    </p:spTree>
    <p:extLst>
      <p:ext uri="{BB962C8B-B14F-4D97-AF65-F5344CB8AC3E}">
        <p14:creationId xmlns:p14="http://schemas.microsoft.com/office/powerpoint/2010/main" val="672821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09625" y="2214563"/>
            <a:ext cx="3902075"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864100" y="2214563"/>
            <a:ext cx="3903663"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108">
            <a:extLst>
              <a:ext uri="{FF2B5EF4-FFF2-40B4-BE49-F238E27FC236}">
                <a16:creationId xmlns:a16="http://schemas.microsoft.com/office/drawing/2014/main" id="{6312BBFD-1E15-05C9-30D7-0621B2BFBBF6}"/>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09">
            <a:extLst>
              <a:ext uri="{FF2B5EF4-FFF2-40B4-BE49-F238E27FC236}">
                <a16:creationId xmlns:a16="http://schemas.microsoft.com/office/drawing/2014/main" id="{DB68CF17-A133-5B41-B4E5-78B731EEC930}"/>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10">
            <a:extLst>
              <a:ext uri="{FF2B5EF4-FFF2-40B4-BE49-F238E27FC236}">
                <a16:creationId xmlns:a16="http://schemas.microsoft.com/office/drawing/2014/main" id="{922234D9-31B6-9247-6284-398ABA746D1F}"/>
              </a:ext>
            </a:extLst>
          </p:cNvPr>
          <p:cNvSpPr>
            <a:spLocks noGrp="1" noChangeArrowheads="1"/>
          </p:cNvSpPr>
          <p:nvPr>
            <p:ph type="sldNum" sz="quarter" idx="12"/>
          </p:nvPr>
        </p:nvSpPr>
        <p:spPr>
          <a:ln/>
        </p:spPr>
        <p:txBody>
          <a:bodyPr/>
          <a:lstStyle>
            <a:lvl1pPr>
              <a:defRPr/>
            </a:lvl1pPr>
          </a:lstStyle>
          <a:p>
            <a:fld id="{E5CABF71-AD48-4FC9-B51F-4982ED99B775}" type="slidenum">
              <a:rPr lang="en-US" altLang="zh-CN"/>
              <a:pPr/>
              <a:t>‹#›</a:t>
            </a:fld>
            <a:endParaRPr lang="en-US" altLang="zh-CN"/>
          </a:p>
        </p:txBody>
      </p:sp>
    </p:spTree>
    <p:extLst>
      <p:ext uri="{BB962C8B-B14F-4D97-AF65-F5344CB8AC3E}">
        <p14:creationId xmlns:p14="http://schemas.microsoft.com/office/powerpoint/2010/main" val="2065488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108">
            <a:extLst>
              <a:ext uri="{FF2B5EF4-FFF2-40B4-BE49-F238E27FC236}">
                <a16:creationId xmlns:a16="http://schemas.microsoft.com/office/drawing/2014/main" id="{462C3D18-565E-4DB4-57DB-0CAFA040F01D}"/>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109">
            <a:extLst>
              <a:ext uri="{FF2B5EF4-FFF2-40B4-BE49-F238E27FC236}">
                <a16:creationId xmlns:a16="http://schemas.microsoft.com/office/drawing/2014/main" id="{83B59E6B-F823-7D32-0BF4-EF0A959D1E7D}"/>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110">
            <a:extLst>
              <a:ext uri="{FF2B5EF4-FFF2-40B4-BE49-F238E27FC236}">
                <a16:creationId xmlns:a16="http://schemas.microsoft.com/office/drawing/2014/main" id="{5F7DED03-49C1-E2BB-DC95-60D2C7283A72}"/>
              </a:ext>
            </a:extLst>
          </p:cNvPr>
          <p:cNvSpPr>
            <a:spLocks noGrp="1" noChangeArrowheads="1"/>
          </p:cNvSpPr>
          <p:nvPr>
            <p:ph type="sldNum" sz="quarter" idx="12"/>
          </p:nvPr>
        </p:nvSpPr>
        <p:spPr>
          <a:ln/>
        </p:spPr>
        <p:txBody>
          <a:bodyPr/>
          <a:lstStyle>
            <a:lvl1pPr>
              <a:defRPr/>
            </a:lvl1pPr>
          </a:lstStyle>
          <a:p>
            <a:fld id="{6E793DD4-2940-4585-8747-9F4083D31304}" type="slidenum">
              <a:rPr lang="en-US" altLang="zh-CN"/>
              <a:pPr/>
              <a:t>‹#›</a:t>
            </a:fld>
            <a:endParaRPr lang="en-US" altLang="zh-CN"/>
          </a:p>
        </p:txBody>
      </p:sp>
    </p:spTree>
    <p:extLst>
      <p:ext uri="{BB962C8B-B14F-4D97-AF65-F5344CB8AC3E}">
        <p14:creationId xmlns:p14="http://schemas.microsoft.com/office/powerpoint/2010/main" val="3760954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108">
            <a:extLst>
              <a:ext uri="{FF2B5EF4-FFF2-40B4-BE49-F238E27FC236}">
                <a16:creationId xmlns:a16="http://schemas.microsoft.com/office/drawing/2014/main" id="{56D6B06D-E556-92CB-96E7-AB9F82743138}"/>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109">
            <a:extLst>
              <a:ext uri="{FF2B5EF4-FFF2-40B4-BE49-F238E27FC236}">
                <a16:creationId xmlns:a16="http://schemas.microsoft.com/office/drawing/2014/main" id="{CA0354F5-FCAE-59FA-EFF6-DF83A15BCE88}"/>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110">
            <a:extLst>
              <a:ext uri="{FF2B5EF4-FFF2-40B4-BE49-F238E27FC236}">
                <a16:creationId xmlns:a16="http://schemas.microsoft.com/office/drawing/2014/main" id="{178183E7-D5B1-02BC-D16A-2E5268F8FDF2}"/>
              </a:ext>
            </a:extLst>
          </p:cNvPr>
          <p:cNvSpPr>
            <a:spLocks noGrp="1" noChangeArrowheads="1"/>
          </p:cNvSpPr>
          <p:nvPr>
            <p:ph type="sldNum" sz="quarter" idx="12"/>
          </p:nvPr>
        </p:nvSpPr>
        <p:spPr>
          <a:ln/>
        </p:spPr>
        <p:txBody>
          <a:bodyPr/>
          <a:lstStyle>
            <a:lvl1pPr>
              <a:defRPr/>
            </a:lvl1pPr>
          </a:lstStyle>
          <a:p>
            <a:fld id="{3214A3DE-5063-4C21-8820-FEBC850B14E7}" type="slidenum">
              <a:rPr lang="en-US" altLang="zh-CN"/>
              <a:pPr/>
              <a:t>‹#›</a:t>
            </a:fld>
            <a:endParaRPr lang="en-US" altLang="zh-CN"/>
          </a:p>
        </p:txBody>
      </p:sp>
    </p:spTree>
    <p:extLst>
      <p:ext uri="{BB962C8B-B14F-4D97-AF65-F5344CB8AC3E}">
        <p14:creationId xmlns:p14="http://schemas.microsoft.com/office/powerpoint/2010/main" val="1193608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8">
            <a:extLst>
              <a:ext uri="{FF2B5EF4-FFF2-40B4-BE49-F238E27FC236}">
                <a16:creationId xmlns:a16="http://schemas.microsoft.com/office/drawing/2014/main" id="{AF4E0B56-FBCE-1B52-D259-FBB5AD2CF480}"/>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109">
            <a:extLst>
              <a:ext uri="{FF2B5EF4-FFF2-40B4-BE49-F238E27FC236}">
                <a16:creationId xmlns:a16="http://schemas.microsoft.com/office/drawing/2014/main" id="{AD7AD8E4-00E5-F1D5-36A2-4F104D6F504D}"/>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110">
            <a:extLst>
              <a:ext uri="{FF2B5EF4-FFF2-40B4-BE49-F238E27FC236}">
                <a16:creationId xmlns:a16="http://schemas.microsoft.com/office/drawing/2014/main" id="{F80743C3-9DA2-93FB-70B4-CC92005400E0}"/>
              </a:ext>
            </a:extLst>
          </p:cNvPr>
          <p:cNvSpPr>
            <a:spLocks noGrp="1" noChangeArrowheads="1"/>
          </p:cNvSpPr>
          <p:nvPr>
            <p:ph type="sldNum" sz="quarter" idx="12"/>
          </p:nvPr>
        </p:nvSpPr>
        <p:spPr>
          <a:ln/>
        </p:spPr>
        <p:txBody>
          <a:bodyPr/>
          <a:lstStyle>
            <a:lvl1pPr>
              <a:defRPr/>
            </a:lvl1pPr>
          </a:lstStyle>
          <a:p>
            <a:fld id="{14D76736-5ED0-48E3-9052-C2B83BEA4D7F}" type="slidenum">
              <a:rPr lang="en-US" altLang="zh-CN"/>
              <a:pPr/>
              <a:t>‹#›</a:t>
            </a:fld>
            <a:endParaRPr lang="en-US" altLang="zh-CN"/>
          </a:p>
        </p:txBody>
      </p:sp>
    </p:spTree>
    <p:extLst>
      <p:ext uri="{BB962C8B-B14F-4D97-AF65-F5344CB8AC3E}">
        <p14:creationId xmlns:p14="http://schemas.microsoft.com/office/powerpoint/2010/main" val="1781446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08">
            <a:extLst>
              <a:ext uri="{FF2B5EF4-FFF2-40B4-BE49-F238E27FC236}">
                <a16:creationId xmlns:a16="http://schemas.microsoft.com/office/drawing/2014/main" id="{2E5AEC4B-54D5-FD39-5B76-2026552C64B9}"/>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09">
            <a:extLst>
              <a:ext uri="{FF2B5EF4-FFF2-40B4-BE49-F238E27FC236}">
                <a16:creationId xmlns:a16="http://schemas.microsoft.com/office/drawing/2014/main" id="{2F464ED2-E8C1-637D-ECFF-C2CA223B0F13}"/>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10">
            <a:extLst>
              <a:ext uri="{FF2B5EF4-FFF2-40B4-BE49-F238E27FC236}">
                <a16:creationId xmlns:a16="http://schemas.microsoft.com/office/drawing/2014/main" id="{3B3AAB98-B4AD-C6D7-980C-5D5836C84CEF}"/>
              </a:ext>
            </a:extLst>
          </p:cNvPr>
          <p:cNvSpPr>
            <a:spLocks noGrp="1" noChangeArrowheads="1"/>
          </p:cNvSpPr>
          <p:nvPr>
            <p:ph type="sldNum" sz="quarter" idx="12"/>
          </p:nvPr>
        </p:nvSpPr>
        <p:spPr>
          <a:ln/>
        </p:spPr>
        <p:txBody>
          <a:bodyPr/>
          <a:lstStyle>
            <a:lvl1pPr>
              <a:defRPr/>
            </a:lvl1pPr>
          </a:lstStyle>
          <a:p>
            <a:fld id="{2C0387D4-97CE-4E9C-A1D4-152049B3CDEF}" type="slidenum">
              <a:rPr lang="en-US" altLang="zh-CN"/>
              <a:pPr/>
              <a:t>‹#›</a:t>
            </a:fld>
            <a:endParaRPr lang="en-US" altLang="zh-CN"/>
          </a:p>
        </p:txBody>
      </p:sp>
    </p:spTree>
    <p:extLst>
      <p:ext uri="{BB962C8B-B14F-4D97-AF65-F5344CB8AC3E}">
        <p14:creationId xmlns:p14="http://schemas.microsoft.com/office/powerpoint/2010/main" val="4007765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08">
            <a:extLst>
              <a:ext uri="{FF2B5EF4-FFF2-40B4-BE49-F238E27FC236}">
                <a16:creationId xmlns:a16="http://schemas.microsoft.com/office/drawing/2014/main" id="{3EFEDC70-9E0A-494F-9849-3152267F69D0}"/>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09">
            <a:extLst>
              <a:ext uri="{FF2B5EF4-FFF2-40B4-BE49-F238E27FC236}">
                <a16:creationId xmlns:a16="http://schemas.microsoft.com/office/drawing/2014/main" id="{A6DEAB59-9E10-5910-E642-3384B2AE3A6B}"/>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10">
            <a:extLst>
              <a:ext uri="{FF2B5EF4-FFF2-40B4-BE49-F238E27FC236}">
                <a16:creationId xmlns:a16="http://schemas.microsoft.com/office/drawing/2014/main" id="{060C7865-4227-1AA4-CD3F-2B4FAF0BF8C2}"/>
              </a:ext>
            </a:extLst>
          </p:cNvPr>
          <p:cNvSpPr>
            <a:spLocks noGrp="1" noChangeArrowheads="1"/>
          </p:cNvSpPr>
          <p:nvPr>
            <p:ph type="sldNum" sz="quarter" idx="12"/>
          </p:nvPr>
        </p:nvSpPr>
        <p:spPr>
          <a:ln/>
        </p:spPr>
        <p:txBody>
          <a:bodyPr/>
          <a:lstStyle>
            <a:lvl1pPr>
              <a:defRPr/>
            </a:lvl1pPr>
          </a:lstStyle>
          <a:p>
            <a:fld id="{FFB32F31-37E3-44A4-BA74-FA7417D071B0}" type="slidenum">
              <a:rPr lang="en-US" altLang="zh-CN"/>
              <a:pPr/>
              <a:t>‹#›</a:t>
            </a:fld>
            <a:endParaRPr lang="en-US" altLang="zh-CN"/>
          </a:p>
        </p:txBody>
      </p:sp>
    </p:spTree>
    <p:extLst>
      <p:ext uri="{BB962C8B-B14F-4D97-AF65-F5344CB8AC3E}">
        <p14:creationId xmlns:p14="http://schemas.microsoft.com/office/powerpoint/2010/main" val="3716598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68EA05E5-392F-5775-49EB-A0C41AB880F7}"/>
              </a:ext>
            </a:extLst>
          </p:cNvPr>
          <p:cNvGrpSpPr>
            <a:grpSpLocks/>
          </p:cNvGrpSpPr>
          <p:nvPr/>
        </p:nvGrpSpPr>
        <p:grpSpPr bwMode="auto">
          <a:xfrm>
            <a:off x="0" y="68263"/>
            <a:ext cx="8915400" cy="6713537"/>
            <a:chOff x="0" y="43"/>
            <a:chExt cx="5616" cy="4229"/>
          </a:xfrm>
        </p:grpSpPr>
        <p:grpSp>
          <p:nvGrpSpPr>
            <p:cNvPr id="1032" name="Group 3">
              <a:extLst>
                <a:ext uri="{FF2B5EF4-FFF2-40B4-BE49-F238E27FC236}">
                  <a16:creationId xmlns:a16="http://schemas.microsoft.com/office/drawing/2014/main" id="{0B0B9967-0B46-27B9-B5A9-369170709494}"/>
                </a:ext>
              </a:extLst>
            </p:cNvPr>
            <p:cNvGrpSpPr>
              <a:grpSpLocks/>
            </p:cNvGrpSpPr>
            <p:nvPr userDrawn="1"/>
          </p:nvGrpSpPr>
          <p:grpSpPr bwMode="auto">
            <a:xfrm>
              <a:off x="0" y="43"/>
              <a:ext cx="408" cy="4229"/>
              <a:chOff x="0" y="43"/>
              <a:chExt cx="5760" cy="4229"/>
            </a:xfrm>
          </p:grpSpPr>
          <p:sp>
            <p:nvSpPr>
              <p:cNvPr id="1038" name="Line 4">
                <a:extLst>
                  <a:ext uri="{FF2B5EF4-FFF2-40B4-BE49-F238E27FC236}">
                    <a16:creationId xmlns:a16="http://schemas.microsoft.com/office/drawing/2014/main" id="{3B1E1ADD-5810-A6BC-89DF-86603F234234}"/>
                  </a:ext>
                </a:extLst>
              </p:cNvPr>
              <p:cNvSpPr>
                <a:spLocks noChangeShapeType="1"/>
              </p:cNvSpPr>
              <p:nvPr userDrawn="1"/>
            </p:nvSpPr>
            <p:spPr bwMode="auto">
              <a:xfrm>
                <a:off x="0" y="4203"/>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39" name="Line 5">
                <a:extLst>
                  <a:ext uri="{FF2B5EF4-FFF2-40B4-BE49-F238E27FC236}">
                    <a16:creationId xmlns:a16="http://schemas.microsoft.com/office/drawing/2014/main" id="{DC7E6432-4FBC-84EB-2625-D21974045EA4}"/>
                  </a:ext>
                </a:extLst>
              </p:cNvPr>
              <p:cNvSpPr>
                <a:spLocks noChangeShapeType="1"/>
              </p:cNvSpPr>
              <p:nvPr userDrawn="1"/>
            </p:nvSpPr>
            <p:spPr bwMode="auto">
              <a:xfrm>
                <a:off x="0" y="4239"/>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40" name="Line 6">
                <a:extLst>
                  <a:ext uri="{FF2B5EF4-FFF2-40B4-BE49-F238E27FC236}">
                    <a16:creationId xmlns:a16="http://schemas.microsoft.com/office/drawing/2014/main" id="{61FC72F3-6B39-B01D-C7D8-AD596BCEF47C}"/>
                  </a:ext>
                </a:extLst>
              </p:cNvPr>
              <p:cNvSpPr>
                <a:spLocks noChangeShapeType="1"/>
              </p:cNvSpPr>
              <p:nvPr userDrawn="1"/>
            </p:nvSpPr>
            <p:spPr bwMode="auto">
              <a:xfrm>
                <a:off x="0" y="4272"/>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41" name="Line 7">
                <a:extLst>
                  <a:ext uri="{FF2B5EF4-FFF2-40B4-BE49-F238E27FC236}">
                    <a16:creationId xmlns:a16="http://schemas.microsoft.com/office/drawing/2014/main" id="{A415D1FB-F810-3561-0642-54127F4E0333}"/>
                  </a:ext>
                </a:extLst>
              </p:cNvPr>
              <p:cNvSpPr>
                <a:spLocks noChangeShapeType="1"/>
              </p:cNvSpPr>
              <p:nvPr userDrawn="1"/>
            </p:nvSpPr>
            <p:spPr bwMode="auto">
              <a:xfrm>
                <a:off x="0" y="4113"/>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42" name="Line 8">
                <a:extLst>
                  <a:ext uri="{FF2B5EF4-FFF2-40B4-BE49-F238E27FC236}">
                    <a16:creationId xmlns:a16="http://schemas.microsoft.com/office/drawing/2014/main" id="{26587952-DD8E-BA12-8BF7-61E347A8D6E8}"/>
                  </a:ext>
                </a:extLst>
              </p:cNvPr>
              <p:cNvSpPr>
                <a:spLocks noChangeShapeType="1"/>
              </p:cNvSpPr>
              <p:nvPr userDrawn="1"/>
            </p:nvSpPr>
            <p:spPr bwMode="auto">
              <a:xfrm>
                <a:off x="0" y="4065"/>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43" name="Line 9">
                <a:extLst>
                  <a:ext uri="{FF2B5EF4-FFF2-40B4-BE49-F238E27FC236}">
                    <a16:creationId xmlns:a16="http://schemas.microsoft.com/office/drawing/2014/main" id="{B9630442-482E-F1D4-79F8-B1F989952D05}"/>
                  </a:ext>
                </a:extLst>
              </p:cNvPr>
              <p:cNvSpPr>
                <a:spLocks noChangeShapeType="1"/>
              </p:cNvSpPr>
              <p:nvPr userDrawn="1"/>
            </p:nvSpPr>
            <p:spPr bwMode="auto">
              <a:xfrm>
                <a:off x="0" y="4158"/>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44" name="Line 10">
                <a:extLst>
                  <a:ext uri="{FF2B5EF4-FFF2-40B4-BE49-F238E27FC236}">
                    <a16:creationId xmlns:a16="http://schemas.microsoft.com/office/drawing/2014/main" id="{C85DC4A0-FAB3-EFA5-D832-B5423A30FEF2}"/>
                  </a:ext>
                </a:extLst>
              </p:cNvPr>
              <p:cNvSpPr>
                <a:spLocks noChangeShapeType="1"/>
              </p:cNvSpPr>
              <p:nvPr userDrawn="1"/>
            </p:nvSpPr>
            <p:spPr bwMode="auto">
              <a:xfrm>
                <a:off x="0" y="3666"/>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45" name="Line 11">
                <a:extLst>
                  <a:ext uri="{FF2B5EF4-FFF2-40B4-BE49-F238E27FC236}">
                    <a16:creationId xmlns:a16="http://schemas.microsoft.com/office/drawing/2014/main" id="{E869E9E2-7A60-5285-8E14-0C1626DF177E}"/>
                  </a:ext>
                </a:extLst>
              </p:cNvPr>
              <p:cNvSpPr>
                <a:spLocks noChangeShapeType="1"/>
              </p:cNvSpPr>
              <p:nvPr userDrawn="1"/>
            </p:nvSpPr>
            <p:spPr bwMode="auto">
              <a:xfrm>
                <a:off x="0" y="3639"/>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46" name="Line 12">
                <a:extLst>
                  <a:ext uri="{FF2B5EF4-FFF2-40B4-BE49-F238E27FC236}">
                    <a16:creationId xmlns:a16="http://schemas.microsoft.com/office/drawing/2014/main" id="{0F489800-E774-33D7-BD9A-FC4B7F5DE672}"/>
                  </a:ext>
                </a:extLst>
              </p:cNvPr>
              <p:cNvSpPr>
                <a:spLocks noChangeShapeType="1"/>
              </p:cNvSpPr>
              <p:nvPr userDrawn="1"/>
            </p:nvSpPr>
            <p:spPr bwMode="auto">
              <a:xfrm>
                <a:off x="0" y="4020"/>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47" name="Line 13">
                <a:extLst>
                  <a:ext uri="{FF2B5EF4-FFF2-40B4-BE49-F238E27FC236}">
                    <a16:creationId xmlns:a16="http://schemas.microsoft.com/office/drawing/2014/main" id="{2CFDE03A-5963-BC2C-54F4-67B41F67EB79}"/>
                  </a:ext>
                </a:extLst>
              </p:cNvPr>
              <p:cNvSpPr>
                <a:spLocks noChangeShapeType="1"/>
              </p:cNvSpPr>
              <p:nvPr userDrawn="1"/>
            </p:nvSpPr>
            <p:spPr bwMode="auto">
              <a:xfrm>
                <a:off x="0" y="3894"/>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48" name="Line 14">
                <a:extLst>
                  <a:ext uri="{FF2B5EF4-FFF2-40B4-BE49-F238E27FC236}">
                    <a16:creationId xmlns:a16="http://schemas.microsoft.com/office/drawing/2014/main" id="{D6378087-8C28-C0AF-16BE-AD05F0F4ABA6}"/>
                  </a:ext>
                </a:extLst>
              </p:cNvPr>
              <p:cNvSpPr>
                <a:spLocks noChangeShapeType="1"/>
              </p:cNvSpPr>
              <p:nvPr userDrawn="1"/>
            </p:nvSpPr>
            <p:spPr bwMode="auto">
              <a:xfrm>
                <a:off x="0" y="3813"/>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49" name="Line 15">
                <a:extLst>
                  <a:ext uri="{FF2B5EF4-FFF2-40B4-BE49-F238E27FC236}">
                    <a16:creationId xmlns:a16="http://schemas.microsoft.com/office/drawing/2014/main" id="{F017481C-A791-A15E-6040-42487D8915D1}"/>
                  </a:ext>
                </a:extLst>
              </p:cNvPr>
              <p:cNvSpPr>
                <a:spLocks noChangeShapeType="1"/>
              </p:cNvSpPr>
              <p:nvPr userDrawn="1"/>
            </p:nvSpPr>
            <p:spPr bwMode="auto">
              <a:xfrm>
                <a:off x="0" y="3999"/>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50" name="Line 16">
                <a:extLst>
                  <a:ext uri="{FF2B5EF4-FFF2-40B4-BE49-F238E27FC236}">
                    <a16:creationId xmlns:a16="http://schemas.microsoft.com/office/drawing/2014/main" id="{752768D3-6CC6-E08E-7233-E3D40D50BA6F}"/>
                  </a:ext>
                </a:extLst>
              </p:cNvPr>
              <p:cNvSpPr>
                <a:spLocks noChangeShapeType="1"/>
              </p:cNvSpPr>
              <p:nvPr userDrawn="1"/>
            </p:nvSpPr>
            <p:spPr bwMode="auto">
              <a:xfrm>
                <a:off x="0" y="3687"/>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51" name="Line 17">
                <a:extLst>
                  <a:ext uri="{FF2B5EF4-FFF2-40B4-BE49-F238E27FC236}">
                    <a16:creationId xmlns:a16="http://schemas.microsoft.com/office/drawing/2014/main" id="{B43FE501-3F18-07B5-B7C6-8FC603DEADD6}"/>
                  </a:ext>
                </a:extLst>
              </p:cNvPr>
              <p:cNvSpPr>
                <a:spLocks noChangeShapeType="1"/>
              </p:cNvSpPr>
              <p:nvPr userDrawn="1"/>
            </p:nvSpPr>
            <p:spPr bwMode="auto">
              <a:xfrm>
                <a:off x="0" y="3741"/>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52" name="Line 18">
                <a:extLst>
                  <a:ext uri="{FF2B5EF4-FFF2-40B4-BE49-F238E27FC236}">
                    <a16:creationId xmlns:a16="http://schemas.microsoft.com/office/drawing/2014/main" id="{60E0C591-D351-2561-46D2-121B1F823133}"/>
                  </a:ext>
                </a:extLst>
              </p:cNvPr>
              <p:cNvSpPr>
                <a:spLocks noChangeShapeType="1"/>
              </p:cNvSpPr>
              <p:nvPr userDrawn="1"/>
            </p:nvSpPr>
            <p:spPr bwMode="auto">
              <a:xfrm>
                <a:off x="0" y="393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53" name="Line 19">
                <a:extLst>
                  <a:ext uri="{FF2B5EF4-FFF2-40B4-BE49-F238E27FC236}">
                    <a16:creationId xmlns:a16="http://schemas.microsoft.com/office/drawing/2014/main" id="{31BE9E76-BBF2-C470-6C06-D6E685DAFA8C}"/>
                  </a:ext>
                </a:extLst>
              </p:cNvPr>
              <p:cNvSpPr>
                <a:spLocks noChangeShapeType="1"/>
              </p:cNvSpPr>
              <p:nvPr userDrawn="1"/>
            </p:nvSpPr>
            <p:spPr bwMode="auto">
              <a:xfrm>
                <a:off x="0" y="3918"/>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54" name="Line 20">
                <a:extLst>
                  <a:ext uri="{FF2B5EF4-FFF2-40B4-BE49-F238E27FC236}">
                    <a16:creationId xmlns:a16="http://schemas.microsoft.com/office/drawing/2014/main" id="{48C24B2C-332F-39ED-3B3E-A17DBD8B81E2}"/>
                  </a:ext>
                </a:extLst>
              </p:cNvPr>
              <p:cNvSpPr>
                <a:spLocks noChangeShapeType="1"/>
              </p:cNvSpPr>
              <p:nvPr userDrawn="1"/>
            </p:nvSpPr>
            <p:spPr bwMode="auto">
              <a:xfrm>
                <a:off x="0" y="351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55" name="Line 21">
                <a:extLst>
                  <a:ext uri="{FF2B5EF4-FFF2-40B4-BE49-F238E27FC236}">
                    <a16:creationId xmlns:a16="http://schemas.microsoft.com/office/drawing/2014/main" id="{A934A1F5-62BC-2CDE-8632-324CBCF91935}"/>
                  </a:ext>
                </a:extLst>
              </p:cNvPr>
              <p:cNvSpPr>
                <a:spLocks noChangeShapeType="1"/>
              </p:cNvSpPr>
              <p:nvPr userDrawn="1"/>
            </p:nvSpPr>
            <p:spPr bwMode="auto">
              <a:xfrm>
                <a:off x="0" y="354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56" name="Line 22">
                <a:extLst>
                  <a:ext uri="{FF2B5EF4-FFF2-40B4-BE49-F238E27FC236}">
                    <a16:creationId xmlns:a16="http://schemas.microsoft.com/office/drawing/2014/main" id="{D35BE833-F951-1754-638A-D4CEFA3D9C9E}"/>
                  </a:ext>
                </a:extLst>
              </p:cNvPr>
              <p:cNvSpPr>
                <a:spLocks noChangeShapeType="1"/>
              </p:cNvSpPr>
              <p:nvPr userDrawn="1"/>
            </p:nvSpPr>
            <p:spPr bwMode="auto">
              <a:xfrm>
                <a:off x="0" y="357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57" name="Line 23">
                <a:extLst>
                  <a:ext uri="{FF2B5EF4-FFF2-40B4-BE49-F238E27FC236}">
                    <a16:creationId xmlns:a16="http://schemas.microsoft.com/office/drawing/2014/main" id="{426841E8-5952-D0FA-60AE-B141CDFFC52B}"/>
                  </a:ext>
                </a:extLst>
              </p:cNvPr>
              <p:cNvSpPr>
                <a:spLocks noChangeShapeType="1"/>
              </p:cNvSpPr>
              <p:nvPr userDrawn="1"/>
            </p:nvSpPr>
            <p:spPr bwMode="auto">
              <a:xfrm>
                <a:off x="0" y="3420"/>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58" name="Line 24">
                <a:extLst>
                  <a:ext uri="{FF2B5EF4-FFF2-40B4-BE49-F238E27FC236}">
                    <a16:creationId xmlns:a16="http://schemas.microsoft.com/office/drawing/2014/main" id="{79401DD3-B912-FE85-955D-A07DC6CA0B35}"/>
                  </a:ext>
                </a:extLst>
              </p:cNvPr>
              <p:cNvSpPr>
                <a:spLocks noChangeShapeType="1"/>
              </p:cNvSpPr>
              <p:nvPr userDrawn="1"/>
            </p:nvSpPr>
            <p:spPr bwMode="auto">
              <a:xfrm>
                <a:off x="0" y="3372"/>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59" name="Line 25">
                <a:extLst>
                  <a:ext uri="{FF2B5EF4-FFF2-40B4-BE49-F238E27FC236}">
                    <a16:creationId xmlns:a16="http://schemas.microsoft.com/office/drawing/2014/main" id="{49F6DF64-9072-CF8C-AC11-8F74A5282E51}"/>
                  </a:ext>
                </a:extLst>
              </p:cNvPr>
              <p:cNvSpPr>
                <a:spLocks noChangeShapeType="1"/>
              </p:cNvSpPr>
              <p:nvPr userDrawn="1"/>
            </p:nvSpPr>
            <p:spPr bwMode="auto">
              <a:xfrm>
                <a:off x="0" y="3465"/>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60" name="Line 26">
                <a:extLst>
                  <a:ext uri="{FF2B5EF4-FFF2-40B4-BE49-F238E27FC236}">
                    <a16:creationId xmlns:a16="http://schemas.microsoft.com/office/drawing/2014/main" id="{9EB88F3F-DC8E-0D29-039C-DF2AFFA8C128}"/>
                  </a:ext>
                </a:extLst>
              </p:cNvPr>
              <p:cNvSpPr>
                <a:spLocks noChangeShapeType="1"/>
              </p:cNvSpPr>
              <p:nvPr userDrawn="1"/>
            </p:nvSpPr>
            <p:spPr bwMode="auto">
              <a:xfrm>
                <a:off x="0" y="2973"/>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61" name="Line 27">
                <a:extLst>
                  <a:ext uri="{FF2B5EF4-FFF2-40B4-BE49-F238E27FC236}">
                    <a16:creationId xmlns:a16="http://schemas.microsoft.com/office/drawing/2014/main" id="{260665C7-105C-C7E8-CDAA-8087418D3C4A}"/>
                  </a:ext>
                </a:extLst>
              </p:cNvPr>
              <p:cNvSpPr>
                <a:spLocks noChangeShapeType="1"/>
              </p:cNvSpPr>
              <p:nvPr userDrawn="1"/>
            </p:nvSpPr>
            <p:spPr bwMode="auto">
              <a:xfrm>
                <a:off x="0" y="294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62" name="Line 28">
                <a:extLst>
                  <a:ext uri="{FF2B5EF4-FFF2-40B4-BE49-F238E27FC236}">
                    <a16:creationId xmlns:a16="http://schemas.microsoft.com/office/drawing/2014/main" id="{D024F905-0F3B-2887-B5B6-08296487DDF2}"/>
                  </a:ext>
                </a:extLst>
              </p:cNvPr>
              <p:cNvSpPr>
                <a:spLocks noChangeShapeType="1"/>
              </p:cNvSpPr>
              <p:nvPr userDrawn="1"/>
            </p:nvSpPr>
            <p:spPr bwMode="auto">
              <a:xfrm>
                <a:off x="0" y="3327"/>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63" name="Line 29">
                <a:extLst>
                  <a:ext uri="{FF2B5EF4-FFF2-40B4-BE49-F238E27FC236}">
                    <a16:creationId xmlns:a16="http://schemas.microsoft.com/office/drawing/2014/main" id="{258943A3-18E7-8F60-873C-79289C011BCF}"/>
                  </a:ext>
                </a:extLst>
              </p:cNvPr>
              <p:cNvSpPr>
                <a:spLocks noChangeShapeType="1"/>
              </p:cNvSpPr>
              <p:nvPr userDrawn="1"/>
            </p:nvSpPr>
            <p:spPr bwMode="auto">
              <a:xfrm>
                <a:off x="0" y="3201"/>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64" name="Line 30">
                <a:extLst>
                  <a:ext uri="{FF2B5EF4-FFF2-40B4-BE49-F238E27FC236}">
                    <a16:creationId xmlns:a16="http://schemas.microsoft.com/office/drawing/2014/main" id="{CF44E3EB-F6F3-0C55-0824-2615AD28064F}"/>
                  </a:ext>
                </a:extLst>
              </p:cNvPr>
              <p:cNvSpPr>
                <a:spLocks noChangeShapeType="1"/>
              </p:cNvSpPr>
              <p:nvPr userDrawn="1"/>
            </p:nvSpPr>
            <p:spPr bwMode="auto">
              <a:xfrm>
                <a:off x="0" y="3120"/>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65" name="Line 31">
                <a:extLst>
                  <a:ext uri="{FF2B5EF4-FFF2-40B4-BE49-F238E27FC236}">
                    <a16:creationId xmlns:a16="http://schemas.microsoft.com/office/drawing/2014/main" id="{4587BEC5-0D98-A9F5-B946-A12C46DF1CF3}"/>
                  </a:ext>
                </a:extLst>
              </p:cNvPr>
              <p:cNvSpPr>
                <a:spLocks noChangeShapeType="1"/>
              </p:cNvSpPr>
              <p:nvPr userDrawn="1"/>
            </p:nvSpPr>
            <p:spPr bwMode="auto">
              <a:xfrm>
                <a:off x="0" y="3306"/>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66" name="Line 32">
                <a:extLst>
                  <a:ext uri="{FF2B5EF4-FFF2-40B4-BE49-F238E27FC236}">
                    <a16:creationId xmlns:a16="http://schemas.microsoft.com/office/drawing/2014/main" id="{F3E17473-BF04-C45B-3FE8-5954DD03A57C}"/>
                  </a:ext>
                </a:extLst>
              </p:cNvPr>
              <p:cNvSpPr>
                <a:spLocks noChangeShapeType="1"/>
              </p:cNvSpPr>
              <p:nvPr userDrawn="1"/>
            </p:nvSpPr>
            <p:spPr bwMode="auto">
              <a:xfrm>
                <a:off x="0" y="2994"/>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67" name="Line 33">
                <a:extLst>
                  <a:ext uri="{FF2B5EF4-FFF2-40B4-BE49-F238E27FC236}">
                    <a16:creationId xmlns:a16="http://schemas.microsoft.com/office/drawing/2014/main" id="{94E51609-48BB-8AB9-AEC3-1C41D13178B6}"/>
                  </a:ext>
                </a:extLst>
              </p:cNvPr>
              <p:cNvSpPr>
                <a:spLocks noChangeShapeType="1"/>
              </p:cNvSpPr>
              <p:nvPr userDrawn="1"/>
            </p:nvSpPr>
            <p:spPr bwMode="auto">
              <a:xfrm>
                <a:off x="0" y="3048"/>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68" name="Line 34">
                <a:extLst>
                  <a:ext uri="{FF2B5EF4-FFF2-40B4-BE49-F238E27FC236}">
                    <a16:creationId xmlns:a16="http://schemas.microsoft.com/office/drawing/2014/main" id="{BF537D8E-8654-D17C-8CBE-9C725B33E676}"/>
                  </a:ext>
                </a:extLst>
              </p:cNvPr>
              <p:cNvSpPr>
                <a:spLocks noChangeShapeType="1"/>
              </p:cNvSpPr>
              <p:nvPr userDrawn="1"/>
            </p:nvSpPr>
            <p:spPr bwMode="auto">
              <a:xfrm>
                <a:off x="0" y="3246"/>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69" name="Line 35">
                <a:extLst>
                  <a:ext uri="{FF2B5EF4-FFF2-40B4-BE49-F238E27FC236}">
                    <a16:creationId xmlns:a16="http://schemas.microsoft.com/office/drawing/2014/main" id="{017FA080-DB90-5025-B854-F599A983E603}"/>
                  </a:ext>
                </a:extLst>
              </p:cNvPr>
              <p:cNvSpPr>
                <a:spLocks noChangeShapeType="1"/>
              </p:cNvSpPr>
              <p:nvPr userDrawn="1"/>
            </p:nvSpPr>
            <p:spPr bwMode="auto">
              <a:xfrm>
                <a:off x="0" y="3225"/>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70" name="Line 36">
                <a:extLst>
                  <a:ext uri="{FF2B5EF4-FFF2-40B4-BE49-F238E27FC236}">
                    <a16:creationId xmlns:a16="http://schemas.microsoft.com/office/drawing/2014/main" id="{169F03E2-9F33-C29C-5147-F9EF75BB6CFC}"/>
                  </a:ext>
                </a:extLst>
              </p:cNvPr>
              <p:cNvSpPr>
                <a:spLocks noChangeShapeType="1"/>
              </p:cNvSpPr>
              <p:nvPr userDrawn="1"/>
            </p:nvSpPr>
            <p:spPr bwMode="auto">
              <a:xfrm>
                <a:off x="0" y="2831"/>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71" name="Line 37">
                <a:extLst>
                  <a:ext uri="{FF2B5EF4-FFF2-40B4-BE49-F238E27FC236}">
                    <a16:creationId xmlns:a16="http://schemas.microsoft.com/office/drawing/2014/main" id="{8B08A0F7-9D4E-D86F-B263-2BCA8F0E450B}"/>
                  </a:ext>
                </a:extLst>
              </p:cNvPr>
              <p:cNvSpPr>
                <a:spLocks noChangeShapeType="1"/>
              </p:cNvSpPr>
              <p:nvPr userDrawn="1"/>
            </p:nvSpPr>
            <p:spPr bwMode="auto">
              <a:xfrm>
                <a:off x="0" y="2750"/>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72" name="Line 38">
                <a:extLst>
                  <a:ext uri="{FF2B5EF4-FFF2-40B4-BE49-F238E27FC236}">
                    <a16:creationId xmlns:a16="http://schemas.microsoft.com/office/drawing/2014/main" id="{BAF64C00-78B8-1F2E-F1D3-DD64E0A62E25}"/>
                  </a:ext>
                </a:extLst>
              </p:cNvPr>
              <p:cNvSpPr>
                <a:spLocks noChangeShapeType="1"/>
              </p:cNvSpPr>
              <p:nvPr userDrawn="1"/>
            </p:nvSpPr>
            <p:spPr bwMode="auto">
              <a:xfrm>
                <a:off x="0" y="2678"/>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73" name="Line 39">
                <a:extLst>
                  <a:ext uri="{FF2B5EF4-FFF2-40B4-BE49-F238E27FC236}">
                    <a16:creationId xmlns:a16="http://schemas.microsoft.com/office/drawing/2014/main" id="{35B4BAB2-9D3B-E334-95A5-AFC23F874A92}"/>
                  </a:ext>
                </a:extLst>
              </p:cNvPr>
              <p:cNvSpPr>
                <a:spLocks noChangeShapeType="1"/>
              </p:cNvSpPr>
              <p:nvPr userDrawn="1"/>
            </p:nvSpPr>
            <p:spPr bwMode="auto">
              <a:xfrm>
                <a:off x="0" y="2876"/>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74" name="Line 40">
                <a:extLst>
                  <a:ext uri="{FF2B5EF4-FFF2-40B4-BE49-F238E27FC236}">
                    <a16:creationId xmlns:a16="http://schemas.microsoft.com/office/drawing/2014/main" id="{EDBE4CB8-9B67-9ED2-7E4E-E7E7B8646114}"/>
                  </a:ext>
                </a:extLst>
              </p:cNvPr>
              <p:cNvSpPr>
                <a:spLocks noChangeShapeType="1"/>
              </p:cNvSpPr>
              <p:nvPr userDrawn="1"/>
            </p:nvSpPr>
            <p:spPr bwMode="auto">
              <a:xfrm>
                <a:off x="0" y="2855"/>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75" name="Line 41">
                <a:extLst>
                  <a:ext uri="{FF2B5EF4-FFF2-40B4-BE49-F238E27FC236}">
                    <a16:creationId xmlns:a16="http://schemas.microsoft.com/office/drawing/2014/main" id="{0983757D-8BA2-F0DE-5A04-3E6C25776BA5}"/>
                  </a:ext>
                </a:extLst>
              </p:cNvPr>
              <p:cNvSpPr>
                <a:spLocks noChangeShapeType="1"/>
              </p:cNvSpPr>
              <p:nvPr userDrawn="1"/>
            </p:nvSpPr>
            <p:spPr bwMode="auto">
              <a:xfrm>
                <a:off x="0" y="2554"/>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76" name="Line 42">
                <a:extLst>
                  <a:ext uri="{FF2B5EF4-FFF2-40B4-BE49-F238E27FC236}">
                    <a16:creationId xmlns:a16="http://schemas.microsoft.com/office/drawing/2014/main" id="{BBA96791-5B84-A11F-5F5D-8EC3F1AA6E2F}"/>
                  </a:ext>
                </a:extLst>
              </p:cNvPr>
              <p:cNvSpPr>
                <a:spLocks noChangeShapeType="1"/>
              </p:cNvSpPr>
              <p:nvPr userDrawn="1"/>
            </p:nvSpPr>
            <p:spPr bwMode="auto">
              <a:xfrm>
                <a:off x="0" y="2590"/>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77" name="Line 43">
                <a:extLst>
                  <a:ext uri="{FF2B5EF4-FFF2-40B4-BE49-F238E27FC236}">
                    <a16:creationId xmlns:a16="http://schemas.microsoft.com/office/drawing/2014/main" id="{5CA1BF09-A3F8-C2E5-BE23-757456D613B1}"/>
                  </a:ext>
                </a:extLst>
              </p:cNvPr>
              <p:cNvSpPr>
                <a:spLocks noChangeShapeType="1"/>
              </p:cNvSpPr>
              <p:nvPr userDrawn="1"/>
            </p:nvSpPr>
            <p:spPr bwMode="auto">
              <a:xfrm>
                <a:off x="0" y="2623"/>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78" name="Line 44">
                <a:extLst>
                  <a:ext uri="{FF2B5EF4-FFF2-40B4-BE49-F238E27FC236}">
                    <a16:creationId xmlns:a16="http://schemas.microsoft.com/office/drawing/2014/main" id="{3A982E04-8554-6DF4-F4E4-2A5C5E6C1A47}"/>
                  </a:ext>
                </a:extLst>
              </p:cNvPr>
              <p:cNvSpPr>
                <a:spLocks noChangeShapeType="1"/>
              </p:cNvSpPr>
              <p:nvPr userDrawn="1"/>
            </p:nvSpPr>
            <p:spPr bwMode="auto">
              <a:xfrm>
                <a:off x="0" y="2464"/>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79" name="Line 45">
                <a:extLst>
                  <a:ext uri="{FF2B5EF4-FFF2-40B4-BE49-F238E27FC236}">
                    <a16:creationId xmlns:a16="http://schemas.microsoft.com/office/drawing/2014/main" id="{9A4B4721-FBB5-5437-32E2-44A656729413}"/>
                  </a:ext>
                </a:extLst>
              </p:cNvPr>
              <p:cNvSpPr>
                <a:spLocks noChangeShapeType="1"/>
              </p:cNvSpPr>
              <p:nvPr userDrawn="1"/>
            </p:nvSpPr>
            <p:spPr bwMode="auto">
              <a:xfrm>
                <a:off x="0" y="2416"/>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80" name="Line 46">
                <a:extLst>
                  <a:ext uri="{FF2B5EF4-FFF2-40B4-BE49-F238E27FC236}">
                    <a16:creationId xmlns:a16="http://schemas.microsoft.com/office/drawing/2014/main" id="{4643B93A-5F7F-4BF8-D99D-F0D387FB202F}"/>
                  </a:ext>
                </a:extLst>
              </p:cNvPr>
              <p:cNvSpPr>
                <a:spLocks noChangeShapeType="1"/>
              </p:cNvSpPr>
              <p:nvPr userDrawn="1"/>
            </p:nvSpPr>
            <p:spPr bwMode="auto">
              <a:xfrm>
                <a:off x="0" y="250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81" name="Line 47">
                <a:extLst>
                  <a:ext uri="{FF2B5EF4-FFF2-40B4-BE49-F238E27FC236}">
                    <a16:creationId xmlns:a16="http://schemas.microsoft.com/office/drawing/2014/main" id="{1CA42434-62C5-24EF-AADD-6BF75B87BD5F}"/>
                  </a:ext>
                </a:extLst>
              </p:cNvPr>
              <p:cNvSpPr>
                <a:spLocks noChangeShapeType="1"/>
              </p:cNvSpPr>
              <p:nvPr userDrawn="1"/>
            </p:nvSpPr>
            <p:spPr bwMode="auto">
              <a:xfrm>
                <a:off x="0" y="2371"/>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82" name="Line 48">
                <a:extLst>
                  <a:ext uri="{FF2B5EF4-FFF2-40B4-BE49-F238E27FC236}">
                    <a16:creationId xmlns:a16="http://schemas.microsoft.com/office/drawing/2014/main" id="{3FAB8722-F64F-6A17-B18A-B894B3367092}"/>
                  </a:ext>
                </a:extLst>
              </p:cNvPr>
              <p:cNvSpPr>
                <a:spLocks noChangeShapeType="1"/>
              </p:cNvSpPr>
              <p:nvPr userDrawn="1"/>
            </p:nvSpPr>
            <p:spPr bwMode="auto">
              <a:xfrm>
                <a:off x="0" y="2245"/>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83" name="Line 49">
                <a:extLst>
                  <a:ext uri="{FF2B5EF4-FFF2-40B4-BE49-F238E27FC236}">
                    <a16:creationId xmlns:a16="http://schemas.microsoft.com/office/drawing/2014/main" id="{78832B08-503D-D30B-323E-3650D5A2436E}"/>
                  </a:ext>
                </a:extLst>
              </p:cNvPr>
              <p:cNvSpPr>
                <a:spLocks noChangeShapeType="1"/>
              </p:cNvSpPr>
              <p:nvPr userDrawn="1"/>
            </p:nvSpPr>
            <p:spPr bwMode="auto">
              <a:xfrm>
                <a:off x="0" y="235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84" name="Line 50">
                <a:extLst>
                  <a:ext uri="{FF2B5EF4-FFF2-40B4-BE49-F238E27FC236}">
                    <a16:creationId xmlns:a16="http://schemas.microsoft.com/office/drawing/2014/main" id="{6F91AD11-4CE7-048D-165D-438B3288D305}"/>
                  </a:ext>
                </a:extLst>
              </p:cNvPr>
              <p:cNvSpPr>
                <a:spLocks noChangeShapeType="1"/>
              </p:cNvSpPr>
              <p:nvPr userDrawn="1"/>
            </p:nvSpPr>
            <p:spPr bwMode="auto">
              <a:xfrm>
                <a:off x="0" y="2290"/>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85" name="Line 51">
                <a:extLst>
                  <a:ext uri="{FF2B5EF4-FFF2-40B4-BE49-F238E27FC236}">
                    <a16:creationId xmlns:a16="http://schemas.microsoft.com/office/drawing/2014/main" id="{689BB331-1601-7E5D-A754-8305EF9F8695}"/>
                  </a:ext>
                </a:extLst>
              </p:cNvPr>
              <p:cNvSpPr>
                <a:spLocks noChangeShapeType="1"/>
              </p:cNvSpPr>
              <p:nvPr userDrawn="1"/>
            </p:nvSpPr>
            <p:spPr bwMode="auto">
              <a:xfrm>
                <a:off x="0" y="2269"/>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86" name="Line 52">
                <a:extLst>
                  <a:ext uri="{FF2B5EF4-FFF2-40B4-BE49-F238E27FC236}">
                    <a16:creationId xmlns:a16="http://schemas.microsoft.com/office/drawing/2014/main" id="{441A40BB-1C39-028D-2510-C671FCA909E5}"/>
                  </a:ext>
                </a:extLst>
              </p:cNvPr>
              <p:cNvSpPr>
                <a:spLocks noChangeShapeType="1"/>
              </p:cNvSpPr>
              <p:nvPr userDrawn="1"/>
            </p:nvSpPr>
            <p:spPr bwMode="auto">
              <a:xfrm>
                <a:off x="0" y="213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87" name="Line 53">
                <a:extLst>
                  <a:ext uri="{FF2B5EF4-FFF2-40B4-BE49-F238E27FC236}">
                    <a16:creationId xmlns:a16="http://schemas.microsoft.com/office/drawing/2014/main" id="{0ED08350-9F5B-78B9-C99E-9C33D5F0B961}"/>
                  </a:ext>
                </a:extLst>
              </p:cNvPr>
              <p:cNvSpPr>
                <a:spLocks noChangeShapeType="1"/>
              </p:cNvSpPr>
              <p:nvPr userDrawn="1"/>
            </p:nvSpPr>
            <p:spPr bwMode="auto">
              <a:xfrm>
                <a:off x="0" y="216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88" name="Line 54">
                <a:extLst>
                  <a:ext uri="{FF2B5EF4-FFF2-40B4-BE49-F238E27FC236}">
                    <a16:creationId xmlns:a16="http://schemas.microsoft.com/office/drawing/2014/main" id="{85B52120-1040-1D9C-5F50-FABAF37C6D7E}"/>
                  </a:ext>
                </a:extLst>
              </p:cNvPr>
              <p:cNvSpPr>
                <a:spLocks noChangeShapeType="1"/>
              </p:cNvSpPr>
              <p:nvPr userDrawn="1"/>
            </p:nvSpPr>
            <p:spPr bwMode="auto">
              <a:xfrm>
                <a:off x="0" y="219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89" name="Line 55">
                <a:extLst>
                  <a:ext uri="{FF2B5EF4-FFF2-40B4-BE49-F238E27FC236}">
                    <a16:creationId xmlns:a16="http://schemas.microsoft.com/office/drawing/2014/main" id="{D477E98F-B357-4881-BEBD-D5286EF364D5}"/>
                  </a:ext>
                </a:extLst>
              </p:cNvPr>
              <p:cNvSpPr>
                <a:spLocks noChangeShapeType="1"/>
              </p:cNvSpPr>
              <p:nvPr userDrawn="1"/>
            </p:nvSpPr>
            <p:spPr bwMode="auto">
              <a:xfrm>
                <a:off x="0" y="2040"/>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90" name="Line 56">
                <a:extLst>
                  <a:ext uri="{FF2B5EF4-FFF2-40B4-BE49-F238E27FC236}">
                    <a16:creationId xmlns:a16="http://schemas.microsoft.com/office/drawing/2014/main" id="{1C9B46C9-1E95-4E74-C625-7B8A3D0E3FF0}"/>
                  </a:ext>
                </a:extLst>
              </p:cNvPr>
              <p:cNvSpPr>
                <a:spLocks noChangeShapeType="1"/>
              </p:cNvSpPr>
              <p:nvPr userDrawn="1"/>
            </p:nvSpPr>
            <p:spPr bwMode="auto">
              <a:xfrm>
                <a:off x="0" y="1992"/>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91" name="Line 57">
                <a:extLst>
                  <a:ext uri="{FF2B5EF4-FFF2-40B4-BE49-F238E27FC236}">
                    <a16:creationId xmlns:a16="http://schemas.microsoft.com/office/drawing/2014/main" id="{09EFC7D3-05BB-4F0A-6535-F3F9555B9BEB}"/>
                  </a:ext>
                </a:extLst>
              </p:cNvPr>
              <p:cNvSpPr>
                <a:spLocks noChangeShapeType="1"/>
              </p:cNvSpPr>
              <p:nvPr userDrawn="1"/>
            </p:nvSpPr>
            <p:spPr bwMode="auto">
              <a:xfrm>
                <a:off x="0" y="2085"/>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92" name="Line 58">
                <a:extLst>
                  <a:ext uri="{FF2B5EF4-FFF2-40B4-BE49-F238E27FC236}">
                    <a16:creationId xmlns:a16="http://schemas.microsoft.com/office/drawing/2014/main" id="{0D0B8D23-A6FB-EB4A-0DA3-BA7F4C462F8E}"/>
                  </a:ext>
                </a:extLst>
              </p:cNvPr>
              <p:cNvSpPr>
                <a:spLocks noChangeShapeType="1"/>
              </p:cNvSpPr>
              <p:nvPr userDrawn="1"/>
            </p:nvSpPr>
            <p:spPr bwMode="auto">
              <a:xfrm>
                <a:off x="0" y="1593"/>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93" name="Line 59">
                <a:extLst>
                  <a:ext uri="{FF2B5EF4-FFF2-40B4-BE49-F238E27FC236}">
                    <a16:creationId xmlns:a16="http://schemas.microsoft.com/office/drawing/2014/main" id="{32CF59BC-F575-4800-963F-D347019B6BF4}"/>
                  </a:ext>
                </a:extLst>
              </p:cNvPr>
              <p:cNvSpPr>
                <a:spLocks noChangeShapeType="1"/>
              </p:cNvSpPr>
              <p:nvPr userDrawn="1"/>
            </p:nvSpPr>
            <p:spPr bwMode="auto">
              <a:xfrm>
                <a:off x="0" y="156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94" name="Line 60">
                <a:extLst>
                  <a:ext uri="{FF2B5EF4-FFF2-40B4-BE49-F238E27FC236}">
                    <a16:creationId xmlns:a16="http://schemas.microsoft.com/office/drawing/2014/main" id="{858ECA1A-50F4-8093-3FF6-D23FB6A331DB}"/>
                  </a:ext>
                </a:extLst>
              </p:cNvPr>
              <p:cNvSpPr>
                <a:spLocks noChangeShapeType="1"/>
              </p:cNvSpPr>
              <p:nvPr userDrawn="1"/>
            </p:nvSpPr>
            <p:spPr bwMode="auto">
              <a:xfrm>
                <a:off x="0" y="1947"/>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95" name="Line 61">
                <a:extLst>
                  <a:ext uri="{FF2B5EF4-FFF2-40B4-BE49-F238E27FC236}">
                    <a16:creationId xmlns:a16="http://schemas.microsoft.com/office/drawing/2014/main" id="{6D9AAA5B-BCE8-F81F-BD56-18204CB34861}"/>
                  </a:ext>
                </a:extLst>
              </p:cNvPr>
              <p:cNvSpPr>
                <a:spLocks noChangeShapeType="1"/>
              </p:cNvSpPr>
              <p:nvPr userDrawn="1"/>
            </p:nvSpPr>
            <p:spPr bwMode="auto">
              <a:xfrm>
                <a:off x="0" y="1821"/>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96" name="Line 62">
                <a:extLst>
                  <a:ext uri="{FF2B5EF4-FFF2-40B4-BE49-F238E27FC236}">
                    <a16:creationId xmlns:a16="http://schemas.microsoft.com/office/drawing/2014/main" id="{31C6E34B-6552-5433-9452-CEBF1E4DC11C}"/>
                  </a:ext>
                </a:extLst>
              </p:cNvPr>
              <p:cNvSpPr>
                <a:spLocks noChangeShapeType="1"/>
              </p:cNvSpPr>
              <p:nvPr userDrawn="1"/>
            </p:nvSpPr>
            <p:spPr bwMode="auto">
              <a:xfrm>
                <a:off x="0" y="1740"/>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97" name="Line 63">
                <a:extLst>
                  <a:ext uri="{FF2B5EF4-FFF2-40B4-BE49-F238E27FC236}">
                    <a16:creationId xmlns:a16="http://schemas.microsoft.com/office/drawing/2014/main" id="{5021E616-8AD0-C9AA-FB56-58886A492DCF}"/>
                  </a:ext>
                </a:extLst>
              </p:cNvPr>
              <p:cNvSpPr>
                <a:spLocks noChangeShapeType="1"/>
              </p:cNvSpPr>
              <p:nvPr userDrawn="1"/>
            </p:nvSpPr>
            <p:spPr bwMode="auto">
              <a:xfrm>
                <a:off x="0" y="1926"/>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98" name="Line 64">
                <a:extLst>
                  <a:ext uri="{FF2B5EF4-FFF2-40B4-BE49-F238E27FC236}">
                    <a16:creationId xmlns:a16="http://schemas.microsoft.com/office/drawing/2014/main" id="{89843F50-A646-8EC1-BAC5-3417B8D77721}"/>
                  </a:ext>
                </a:extLst>
              </p:cNvPr>
              <p:cNvSpPr>
                <a:spLocks noChangeShapeType="1"/>
              </p:cNvSpPr>
              <p:nvPr userDrawn="1"/>
            </p:nvSpPr>
            <p:spPr bwMode="auto">
              <a:xfrm>
                <a:off x="0" y="1614"/>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99" name="Line 65">
                <a:extLst>
                  <a:ext uri="{FF2B5EF4-FFF2-40B4-BE49-F238E27FC236}">
                    <a16:creationId xmlns:a16="http://schemas.microsoft.com/office/drawing/2014/main" id="{C158521B-0C6D-83DA-BD30-1279A4F1E454}"/>
                  </a:ext>
                </a:extLst>
              </p:cNvPr>
              <p:cNvSpPr>
                <a:spLocks noChangeShapeType="1"/>
              </p:cNvSpPr>
              <p:nvPr userDrawn="1"/>
            </p:nvSpPr>
            <p:spPr bwMode="auto">
              <a:xfrm>
                <a:off x="0" y="1668"/>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00" name="Line 66">
                <a:extLst>
                  <a:ext uri="{FF2B5EF4-FFF2-40B4-BE49-F238E27FC236}">
                    <a16:creationId xmlns:a16="http://schemas.microsoft.com/office/drawing/2014/main" id="{4C0014A6-43F2-9725-A3A2-E098B3706544}"/>
                  </a:ext>
                </a:extLst>
              </p:cNvPr>
              <p:cNvSpPr>
                <a:spLocks noChangeShapeType="1"/>
              </p:cNvSpPr>
              <p:nvPr userDrawn="1"/>
            </p:nvSpPr>
            <p:spPr bwMode="auto">
              <a:xfrm>
                <a:off x="0" y="1866"/>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01" name="Line 67">
                <a:extLst>
                  <a:ext uri="{FF2B5EF4-FFF2-40B4-BE49-F238E27FC236}">
                    <a16:creationId xmlns:a16="http://schemas.microsoft.com/office/drawing/2014/main" id="{2B925785-2EF8-4B53-AF33-28C586378CD0}"/>
                  </a:ext>
                </a:extLst>
              </p:cNvPr>
              <p:cNvSpPr>
                <a:spLocks noChangeShapeType="1"/>
              </p:cNvSpPr>
              <p:nvPr userDrawn="1"/>
            </p:nvSpPr>
            <p:spPr bwMode="auto">
              <a:xfrm>
                <a:off x="0" y="1845"/>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02" name="Line 68">
                <a:extLst>
                  <a:ext uri="{FF2B5EF4-FFF2-40B4-BE49-F238E27FC236}">
                    <a16:creationId xmlns:a16="http://schemas.microsoft.com/office/drawing/2014/main" id="{5B641949-4E4A-D050-C30D-1FE175D1D238}"/>
                  </a:ext>
                </a:extLst>
              </p:cNvPr>
              <p:cNvSpPr>
                <a:spLocks noChangeShapeType="1"/>
              </p:cNvSpPr>
              <p:nvPr userDrawn="1"/>
            </p:nvSpPr>
            <p:spPr bwMode="auto">
              <a:xfrm>
                <a:off x="0" y="1437"/>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03" name="Line 69">
                <a:extLst>
                  <a:ext uri="{FF2B5EF4-FFF2-40B4-BE49-F238E27FC236}">
                    <a16:creationId xmlns:a16="http://schemas.microsoft.com/office/drawing/2014/main" id="{12D7F22E-1893-A548-3900-DA0EC279056C}"/>
                  </a:ext>
                </a:extLst>
              </p:cNvPr>
              <p:cNvSpPr>
                <a:spLocks noChangeShapeType="1"/>
              </p:cNvSpPr>
              <p:nvPr userDrawn="1"/>
            </p:nvSpPr>
            <p:spPr bwMode="auto">
              <a:xfrm>
                <a:off x="0" y="1473"/>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04" name="Line 70">
                <a:extLst>
                  <a:ext uri="{FF2B5EF4-FFF2-40B4-BE49-F238E27FC236}">
                    <a16:creationId xmlns:a16="http://schemas.microsoft.com/office/drawing/2014/main" id="{382ED4EB-5E67-FC03-3888-B03FFC230DD5}"/>
                  </a:ext>
                </a:extLst>
              </p:cNvPr>
              <p:cNvSpPr>
                <a:spLocks noChangeShapeType="1"/>
              </p:cNvSpPr>
              <p:nvPr userDrawn="1"/>
            </p:nvSpPr>
            <p:spPr bwMode="auto">
              <a:xfrm>
                <a:off x="0" y="1506"/>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05" name="Line 71">
                <a:extLst>
                  <a:ext uri="{FF2B5EF4-FFF2-40B4-BE49-F238E27FC236}">
                    <a16:creationId xmlns:a16="http://schemas.microsoft.com/office/drawing/2014/main" id="{9BD43B04-90B9-BF36-0AA0-8733FE09808A}"/>
                  </a:ext>
                </a:extLst>
              </p:cNvPr>
              <p:cNvSpPr>
                <a:spLocks noChangeShapeType="1"/>
              </p:cNvSpPr>
              <p:nvPr userDrawn="1"/>
            </p:nvSpPr>
            <p:spPr bwMode="auto">
              <a:xfrm>
                <a:off x="0" y="1347"/>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06" name="Line 72">
                <a:extLst>
                  <a:ext uri="{FF2B5EF4-FFF2-40B4-BE49-F238E27FC236}">
                    <a16:creationId xmlns:a16="http://schemas.microsoft.com/office/drawing/2014/main" id="{448BCC37-BBD1-1C77-AC52-35D088068644}"/>
                  </a:ext>
                </a:extLst>
              </p:cNvPr>
              <p:cNvSpPr>
                <a:spLocks noChangeShapeType="1"/>
              </p:cNvSpPr>
              <p:nvPr userDrawn="1"/>
            </p:nvSpPr>
            <p:spPr bwMode="auto">
              <a:xfrm>
                <a:off x="0" y="1392"/>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07" name="Line 73">
                <a:extLst>
                  <a:ext uri="{FF2B5EF4-FFF2-40B4-BE49-F238E27FC236}">
                    <a16:creationId xmlns:a16="http://schemas.microsoft.com/office/drawing/2014/main" id="{EEF6F8CD-C3C6-A692-7BEB-1769483CF086}"/>
                  </a:ext>
                </a:extLst>
              </p:cNvPr>
              <p:cNvSpPr>
                <a:spLocks noChangeShapeType="1"/>
              </p:cNvSpPr>
              <p:nvPr userDrawn="1"/>
            </p:nvSpPr>
            <p:spPr bwMode="auto">
              <a:xfrm>
                <a:off x="0" y="1016"/>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08" name="Line 74">
                <a:extLst>
                  <a:ext uri="{FF2B5EF4-FFF2-40B4-BE49-F238E27FC236}">
                    <a16:creationId xmlns:a16="http://schemas.microsoft.com/office/drawing/2014/main" id="{B323F3F3-E91A-9A39-48A0-A3E6DC13E620}"/>
                  </a:ext>
                </a:extLst>
              </p:cNvPr>
              <p:cNvSpPr>
                <a:spLocks noChangeShapeType="1"/>
              </p:cNvSpPr>
              <p:nvPr userDrawn="1"/>
            </p:nvSpPr>
            <p:spPr bwMode="auto">
              <a:xfrm>
                <a:off x="0" y="989"/>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09" name="Line 75">
                <a:extLst>
                  <a:ext uri="{FF2B5EF4-FFF2-40B4-BE49-F238E27FC236}">
                    <a16:creationId xmlns:a16="http://schemas.microsoft.com/office/drawing/2014/main" id="{D73D1AB8-9623-8A63-56F9-F7F5E83D439D}"/>
                  </a:ext>
                </a:extLst>
              </p:cNvPr>
              <p:cNvSpPr>
                <a:spLocks noChangeShapeType="1"/>
              </p:cNvSpPr>
              <p:nvPr userDrawn="1"/>
            </p:nvSpPr>
            <p:spPr bwMode="auto">
              <a:xfrm>
                <a:off x="0" y="1244"/>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10" name="Line 76">
                <a:extLst>
                  <a:ext uri="{FF2B5EF4-FFF2-40B4-BE49-F238E27FC236}">
                    <a16:creationId xmlns:a16="http://schemas.microsoft.com/office/drawing/2014/main" id="{3AB2DE05-9117-BDEE-324A-EEEC03C8FC4C}"/>
                  </a:ext>
                </a:extLst>
              </p:cNvPr>
              <p:cNvSpPr>
                <a:spLocks noChangeShapeType="1"/>
              </p:cNvSpPr>
              <p:nvPr userDrawn="1"/>
            </p:nvSpPr>
            <p:spPr bwMode="auto">
              <a:xfrm>
                <a:off x="0" y="1163"/>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11" name="Line 77">
                <a:extLst>
                  <a:ext uri="{FF2B5EF4-FFF2-40B4-BE49-F238E27FC236}">
                    <a16:creationId xmlns:a16="http://schemas.microsoft.com/office/drawing/2014/main" id="{E6F76762-B85F-E033-D986-B99DCA47A647}"/>
                  </a:ext>
                </a:extLst>
              </p:cNvPr>
              <p:cNvSpPr>
                <a:spLocks noChangeShapeType="1"/>
              </p:cNvSpPr>
              <p:nvPr userDrawn="1"/>
            </p:nvSpPr>
            <p:spPr bwMode="auto">
              <a:xfrm>
                <a:off x="0" y="1037"/>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12" name="Line 78">
                <a:extLst>
                  <a:ext uri="{FF2B5EF4-FFF2-40B4-BE49-F238E27FC236}">
                    <a16:creationId xmlns:a16="http://schemas.microsoft.com/office/drawing/2014/main" id="{C1E8B1E4-6391-081C-9EA6-CB51138BC200}"/>
                  </a:ext>
                </a:extLst>
              </p:cNvPr>
              <p:cNvSpPr>
                <a:spLocks noChangeShapeType="1"/>
              </p:cNvSpPr>
              <p:nvPr userDrawn="1"/>
            </p:nvSpPr>
            <p:spPr bwMode="auto">
              <a:xfrm>
                <a:off x="0" y="1091"/>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13" name="Line 79">
                <a:extLst>
                  <a:ext uri="{FF2B5EF4-FFF2-40B4-BE49-F238E27FC236}">
                    <a16:creationId xmlns:a16="http://schemas.microsoft.com/office/drawing/2014/main" id="{6FB298A9-038A-EFF6-855F-D476308BE357}"/>
                  </a:ext>
                </a:extLst>
              </p:cNvPr>
              <p:cNvSpPr>
                <a:spLocks noChangeShapeType="1"/>
              </p:cNvSpPr>
              <p:nvPr userDrawn="1"/>
            </p:nvSpPr>
            <p:spPr bwMode="auto">
              <a:xfrm>
                <a:off x="0" y="128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14" name="Line 80">
                <a:extLst>
                  <a:ext uri="{FF2B5EF4-FFF2-40B4-BE49-F238E27FC236}">
                    <a16:creationId xmlns:a16="http://schemas.microsoft.com/office/drawing/2014/main" id="{E2959236-62FB-B9FC-CE7D-79189BF7CBFE}"/>
                  </a:ext>
                </a:extLst>
              </p:cNvPr>
              <p:cNvSpPr>
                <a:spLocks noChangeShapeType="1"/>
              </p:cNvSpPr>
              <p:nvPr userDrawn="1"/>
            </p:nvSpPr>
            <p:spPr bwMode="auto">
              <a:xfrm>
                <a:off x="0" y="1268"/>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15" name="Line 81">
                <a:extLst>
                  <a:ext uri="{FF2B5EF4-FFF2-40B4-BE49-F238E27FC236}">
                    <a16:creationId xmlns:a16="http://schemas.microsoft.com/office/drawing/2014/main" id="{E4963509-0F63-CEDA-4710-91CDC60B79CD}"/>
                  </a:ext>
                </a:extLst>
              </p:cNvPr>
              <p:cNvSpPr>
                <a:spLocks noChangeShapeType="1"/>
              </p:cNvSpPr>
              <p:nvPr userDrawn="1"/>
            </p:nvSpPr>
            <p:spPr bwMode="auto">
              <a:xfrm>
                <a:off x="0" y="86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16" name="Line 82">
                <a:extLst>
                  <a:ext uri="{FF2B5EF4-FFF2-40B4-BE49-F238E27FC236}">
                    <a16:creationId xmlns:a16="http://schemas.microsoft.com/office/drawing/2014/main" id="{11765F4F-5315-E16C-9EEA-082E2594E62B}"/>
                  </a:ext>
                </a:extLst>
              </p:cNvPr>
              <p:cNvSpPr>
                <a:spLocks noChangeShapeType="1"/>
              </p:cNvSpPr>
              <p:nvPr userDrawn="1"/>
            </p:nvSpPr>
            <p:spPr bwMode="auto">
              <a:xfrm>
                <a:off x="0" y="89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17" name="Line 83">
                <a:extLst>
                  <a:ext uri="{FF2B5EF4-FFF2-40B4-BE49-F238E27FC236}">
                    <a16:creationId xmlns:a16="http://schemas.microsoft.com/office/drawing/2014/main" id="{A1BDAE9C-1DA1-481C-CEED-767F55BF5A0F}"/>
                  </a:ext>
                </a:extLst>
              </p:cNvPr>
              <p:cNvSpPr>
                <a:spLocks noChangeShapeType="1"/>
              </p:cNvSpPr>
              <p:nvPr userDrawn="1"/>
            </p:nvSpPr>
            <p:spPr bwMode="auto">
              <a:xfrm>
                <a:off x="0" y="92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18" name="Line 84">
                <a:extLst>
                  <a:ext uri="{FF2B5EF4-FFF2-40B4-BE49-F238E27FC236}">
                    <a16:creationId xmlns:a16="http://schemas.microsoft.com/office/drawing/2014/main" id="{FBFA285F-2818-FBA0-0FB1-816787E5484F}"/>
                  </a:ext>
                </a:extLst>
              </p:cNvPr>
              <p:cNvSpPr>
                <a:spLocks noChangeShapeType="1"/>
              </p:cNvSpPr>
              <p:nvPr userDrawn="1"/>
            </p:nvSpPr>
            <p:spPr bwMode="auto">
              <a:xfrm>
                <a:off x="0" y="770"/>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19" name="Line 85">
                <a:extLst>
                  <a:ext uri="{FF2B5EF4-FFF2-40B4-BE49-F238E27FC236}">
                    <a16:creationId xmlns:a16="http://schemas.microsoft.com/office/drawing/2014/main" id="{3913982A-A8D2-15EE-AD94-AE7AE2906488}"/>
                  </a:ext>
                </a:extLst>
              </p:cNvPr>
              <p:cNvSpPr>
                <a:spLocks noChangeShapeType="1"/>
              </p:cNvSpPr>
              <p:nvPr userDrawn="1"/>
            </p:nvSpPr>
            <p:spPr bwMode="auto">
              <a:xfrm>
                <a:off x="0" y="815"/>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20" name="Line 86">
                <a:extLst>
                  <a:ext uri="{FF2B5EF4-FFF2-40B4-BE49-F238E27FC236}">
                    <a16:creationId xmlns:a16="http://schemas.microsoft.com/office/drawing/2014/main" id="{B3AC7C68-5EA5-2427-D452-ABA22DB61D84}"/>
                  </a:ext>
                </a:extLst>
              </p:cNvPr>
              <p:cNvSpPr>
                <a:spLocks noChangeShapeType="1"/>
              </p:cNvSpPr>
              <p:nvPr userDrawn="1"/>
            </p:nvSpPr>
            <p:spPr bwMode="auto">
              <a:xfrm>
                <a:off x="0" y="718"/>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21" name="Line 87">
                <a:extLst>
                  <a:ext uri="{FF2B5EF4-FFF2-40B4-BE49-F238E27FC236}">
                    <a16:creationId xmlns:a16="http://schemas.microsoft.com/office/drawing/2014/main" id="{2CF2F4F1-7229-8B0F-DFF0-38C357FA8C7A}"/>
                  </a:ext>
                </a:extLst>
              </p:cNvPr>
              <p:cNvSpPr>
                <a:spLocks noChangeShapeType="1"/>
              </p:cNvSpPr>
              <p:nvPr userDrawn="1"/>
            </p:nvSpPr>
            <p:spPr bwMode="auto">
              <a:xfrm>
                <a:off x="0" y="646"/>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22" name="Line 88">
                <a:extLst>
                  <a:ext uri="{FF2B5EF4-FFF2-40B4-BE49-F238E27FC236}">
                    <a16:creationId xmlns:a16="http://schemas.microsoft.com/office/drawing/2014/main" id="{C149DFE1-9A37-EBFF-6832-526A88A066D1}"/>
                  </a:ext>
                </a:extLst>
              </p:cNvPr>
              <p:cNvSpPr>
                <a:spLocks noChangeShapeType="1"/>
              </p:cNvSpPr>
              <p:nvPr userDrawn="1"/>
            </p:nvSpPr>
            <p:spPr bwMode="auto">
              <a:xfrm>
                <a:off x="0" y="522"/>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23" name="Line 89">
                <a:extLst>
                  <a:ext uri="{FF2B5EF4-FFF2-40B4-BE49-F238E27FC236}">
                    <a16:creationId xmlns:a16="http://schemas.microsoft.com/office/drawing/2014/main" id="{C0520273-5F67-3C56-604F-9AE9269B58D7}"/>
                  </a:ext>
                </a:extLst>
              </p:cNvPr>
              <p:cNvSpPr>
                <a:spLocks noChangeShapeType="1"/>
              </p:cNvSpPr>
              <p:nvPr userDrawn="1"/>
            </p:nvSpPr>
            <p:spPr bwMode="auto">
              <a:xfrm>
                <a:off x="0" y="558"/>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24" name="Line 90">
                <a:extLst>
                  <a:ext uri="{FF2B5EF4-FFF2-40B4-BE49-F238E27FC236}">
                    <a16:creationId xmlns:a16="http://schemas.microsoft.com/office/drawing/2014/main" id="{8CBA8E7C-274A-E4AA-B4E3-2F14FFF76F79}"/>
                  </a:ext>
                </a:extLst>
              </p:cNvPr>
              <p:cNvSpPr>
                <a:spLocks noChangeShapeType="1"/>
              </p:cNvSpPr>
              <p:nvPr userDrawn="1"/>
            </p:nvSpPr>
            <p:spPr bwMode="auto">
              <a:xfrm>
                <a:off x="0" y="591"/>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25" name="Line 91">
                <a:extLst>
                  <a:ext uri="{FF2B5EF4-FFF2-40B4-BE49-F238E27FC236}">
                    <a16:creationId xmlns:a16="http://schemas.microsoft.com/office/drawing/2014/main" id="{5F222C63-3A93-1C92-6F08-1AA9448936C3}"/>
                  </a:ext>
                </a:extLst>
              </p:cNvPr>
              <p:cNvSpPr>
                <a:spLocks noChangeShapeType="1"/>
              </p:cNvSpPr>
              <p:nvPr userDrawn="1"/>
            </p:nvSpPr>
            <p:spPr bwMode="auto">
              <a:xfrm>
                <a:off x="0" y="432"/>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26" name="Line 92">
                <a:extLst>
                  <a:ext uri="{FF2B5EF4-FFF2-40B4-BE49-F238E27FC236}">
                    <a16:creationId xmlns:a16="http://schemas.microsoft.com/office/drawing/2014/main" id="{AC806CAC-48E2-CE11-42B4-FD6EDF41A74F}"/>
                  </a:ext>
                </a:extLst>
              </p:cNvPr>
              <p:cNvSpPr>
                <a:spLocks noChangeShapeType="1"/>
              </p:cNvSpPr>
              <p:nvPr userDrawn="1"/>
            </p:nvSpPr>
            <p:spPr bwMode="auto">
              <a:xfrm>
                <a:off x="0" y="384"/>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27" name="Line 93">
                <a:extLst>
                  <a:ext uri="{FF2B5EF4-FFF2-40B4-BE49-F238E27FC236}">
                    <a16:creationId xmlns:a16="http://schemas.microsoft.com/office/drawing/2014/main" id="{1FB353AA-5751-0A5A-AC6B-0D5BB33EA40B}"/>
                  </a:ext>
                </a:extLst>
              </p:cNvPr>
              <p:cNvSpPr>
                <a:spLocks noChangeShapeType="1"/>
              </p:cNvSpPr>
              <p:nvPr userDrawn="1"/>
            </p:nvSpPr>
            <p:spPr bwMode="auto">
              <a:xfrm>
                <a:off x="0" y="477"/>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28" name="Line 94">
                <a:extLst>
                  <a:ext uri="{FF2B5EF4-FFF2-40B4-BE49-F238E27FC236}">
                    <a16:creationId xmlns:a16="http://schemas.microsoft.com/office/drawing/2014/main" id="{A12A026A-1BC8-BCEA-83CD-59E7F0799E75}"/>
                  </a:ext>
                </a:extLst>
              </p:cNvPr>
              <p:cNvSpPr>
                <a:spLocks noChangeShapeType="1"/>
              </p:cNvSpPr>
              <p:nvPr userDrawn="1"/>
            </p:nvSpPr>
            <p:spPr bwMode="auto">
              <a:xfrm>
                <a:off x="0" y="33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29" name="Line 95">
                <a:extLst>
                  <a:ext uri="{FF2B5EF4-FFF2-40B4-BE49-F238E27FC236}">
                    <a16:creationId xmlns:a16="http://schemas.microsoft.com/office/drawing/2014/main" id="{0B8B38AE-C967-B9B6-D3A9-AD2285BE4224}"/>
                  </a:ext>
                </a:extLst>
              </p:cNvPr>
              <p:cNvSpPr>
                <a:spLocks noChangeShapeType="1"/>
              </p:cNvSpPr>
              <p:nvPr userDrawn="1"/>
            </p:nvSpPr>
            <p:spPr bwMode="auto">
              <a:xfrm>
                <a:off x="0" y="318"/>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30" name="Line 96">
                <a:extLst>
                  <a:ext uri="{FF2B5EF4-FFF2-40B4-BE49-F238E27FC236}">
                    <a16:creationId xmlns:a16="http://schemas.microsoft.com/office/drawing/2014/main" id="{A25FAD26-A37E-623D-E3B6-044FE8F25B66}"/>
                  </a:ext>
                </a:extLst>
              </p:cNvPr>
              <p:cNvSpPr>
                <a:spLocks noChangeShapeType="1"/>
              </p:cNvSpPr>
              <p:nvPr userDrawn="1"/>
            </p:nvSpPr>
            <p:spPr bwMode="auto">
              <a:xfrm>
                <a:off x="0" y="258"/>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31" name="Line 97">
                <a:extLst>
                  <a:ext uri="{FF2B5EF4-FFF2-40B4-BE49-F238E27FC236}">
                    <a16:creationId xmlns:a16="http://schemas.microsoft.com/office/drawing/2014/main" id="{271F7E93-FDA2-02FE-FBBC-03EF31EBE2AF}"/>
                  </a:ext>
                </a:extLst>
              </p:cNvPr>
              <p:cNvSpPr>
                <a:spLocks noChangeShapeType="1"/>
              </p:cNvSpPr>
              <p:nvPr userDrawn="1"/>
            </p:nvSpPr>
            <p:spPr bwMode="auto">
              <a:xfrm>
                <a:off x="0" y="7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32" name="Line 98">
                <a:extLst>
                  <a:ext uri="{FF2B5EF4-FFF2-40B4-BE49-F238E27FC236}">
                    <a16:creationId xmlns:a16="http://schemas.microsoft.com/office/drawing/2014/main" id="{18D11B3A-DE31-B12B-015C-BF94CCBE2943}"/>
                  </a:ext>
                </a:extLst>
              </p:cNvPr>
              <p:cNvSpPr>
                <a:spLocks noChangeShapeType="1"/>
              </p:cNvSpPr>
              <p:nvPr userDrawn="1"/>
            </p:nvSpPr>
            <p:spPr bwMode="auto">
              <a:xfrm>
                <a:off x="0" y="43"/>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33" name="Line 99">
                <a:extLst>
                  <a:ext uri="{FF2B5EF4-FFF2-40B4-BE49-F238E27FC236}">
                    <a16:creationId xmlns:a16="http://schemas.microsoft.com/office/drawing/2014/main" id="{04B39FEC-EB2A-34B6-407C-297FB08D43CA}"/>
                  </a:ext>
                </a:extLst>
              </p:cNvPr>
              <p:cNvSpPr>
                <a:spLocks noChangeShapeType="1"/>
              </p:cNvSpPr>
              <p:nvPr userDrawn="1"/>
            </p:nvSpPr>
            <p:spPr bwMode="auto">
              <a:xfrm>
                <a:off x="0" y="91"/>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34" name="Line 100">
                <a:extLst>
                  <a:ext uri="{FF2B5EF4-FFF2-40B4-BE49-F238E27FC236}">
                    <a16:creationId xmlns:a16="http://schemas.microsoft.com/office/drawing/2014/main" id="{52E3D6F1-99EB-6138-9661-64E113B80581}"/>
                  </a:ext>
                </a:extLst>
              </p:cNvPr>
              <p:cNvSpPr>
                <a:spLocks noChangeShapeType="1"/>
              </p:cNvSpPr>
              <p:nvPr userDrawn="1"/>
            </p:nvSpPr>
            <p:spPr bwMode="auto">
              <a:xfrm>
                <a:off x="0" y="145"/>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35" name="Line 101">
                <a:extLst>
                  <a:ext uri="{FF2B5EF4-FFF2-40B4-BE49-F238E27FC236}">
                    <a16:creationId xmlns:a16="http://schemas.microsoft.com/office/drawing/2014/main" id="{FB31F489-7690-6ACA-2610-32888ECFBA1B}"/>
                  </a:ext>
                </a:extLst>
              </p:cNvPr>
              <p:cNvSpPr>
                <a:spLocks noChangeShapeType="1"/>
              </p:cNvSpPr>
              <p:nvPr userDrawn="1"/>
            </p:nvSpPr>
            <p:spPr bwMode="auto">
              <a:xfrm>
                <a:off x="0" y="202"/>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1033" name="Group 102">
              <a:extLst>
                <a:ext uri="{FF2B5EF4-FFF2-40B4-BE49-F238E27FC236}">
                  <a16:creationId xmlns:a16="http://schemas.microsoft.com/office/drawing/2014/main" id="{A179F8CD-D766-8EF1-5D25-FC754C89BC4E}"/>
                </a:ext>
              </a:extLst>
            </p:cNvPr>
            <p:cNvGrpSpPr>
              <a:grpSpLocks/>
            </p:cNvGrpSpPr>
            <p:nvPr userDrawn="1"/>
          </p:nvGrpSpPr>
          <p:grpSpPr bwMode="auto">
            <a:xfrm>
              <a:off x="400" y="205"/>
              <a:ext cx="5216" cy="1123"/>
              <a:chOff x="400" y="205"/>
              <a:chExt cx="5216" cy="1123"/>
            </a:xfrm>
          </p:grpSpPr>
          <p:sp>
            <p:nvSpPr>
              <p:cNvPr id="1034" name="Rectangle 103">
                <a:extLst>
                  <a:ext uri="{FF2B5EF4-FFF2-40B4-BE49-F238E27FC236}">
                    <a16:creationId xmlns:a16="http://schemas.microsoft.com/office/drawing/2014/main" id="{2F2F9AE6-C0EB-5D37-D1AF-B7EF31A4A7F4}"/>
                  </a:ext>
                </a:extLst>
              </p:cNvPr>
              <p:cNvSpPr>
                <a:spLocks noChangeArrowheads="1"/>
              </p:cNvSpPr>
              <p:nvPr userDrawn="1"/>
            </p:nvSpPr>
            <p:spPr bwMode="auto">
              <a:xfrm>
                <a:off x="557" y="205"/>
                <a:ext cx="313" cy="914"/>
              </a:xfrm>
              <a:prstGeom prst="rect">
                <a:avLst/>
              </a:prstGeom>
              <a:solidFill>
                <a:schemeClr val="accent1"/>
              </a:solidFill>
              <a:ln>
                <a:noFill/>
              </a:ln>
            </p:spPr>
            <p:txBody>
              <a:bodyPr wrap="none" anchor="ctr"/>
              <a:lstStyle>
                <a:lvl1pPr eaLnBrk="0" hangingPunct="0">
                  <a:defRPr kumimoji="1" sz="3600">
                    <a:solidFill>
                      <a:schemeClr val="tx1"/>
                    </a:solidFill>
                    <a:latin typeface="Times New Roman" pitchFamily="18" charset="0"/>
                    <a:ea typeface="宋体" pitchFamily="2" charset="-122"/>
                  </a:defRPr>
                </a:lvl1pPr>
                <a:lvl2pPr marL="742950" indent="-285750" eaLnBrk="0" hangingPunct="0">
                  <a:defRPr kumimoji="1" sz="3600">
                    <a:solidFill>
                      <a:schemeClr val="tx1"/>
                    </a:solidFill>
                    <a:latin typeface="Times New Roman" pitchFamily="18" charset="0"/>
                    <a:ea typeface="宋体" pitchFamily="2" charset="-122"/>
                  </a:defRPr>
                </a:lvl2pPr>
                <a:lvl3pPr marL="1143000" indent="-228600" eaLnBrk="0" hangingPunct="0">
                  <a:defRPr kumimoji="1" sz="3600">
                    <a:solidFill>
                      <a:schemeClr val="tx1"/>
                    </a:solidFill>
                    <a:latin typeface="Times New Roman" pitchFamily="18" charset="0"/>
                    <a:ea typeface="宋体" pitchFamily="2" charset="-122"/>
                  </a:defRPr>
                </a:lvl3pPr>
                <a:lvl4pPr marL="1600200" indent="-228600" eaLnBrk="0" hangingPunct="0">
                  <a:defRPr kumimoji="1" sz="3600">
                    <a:solidFill>
                      <a:schemeClr val="tx1"/>
                    </a:solidFill>
                    <a:latin typeface="Times New Roman" pitchFamily="18" charset="0"/>
                    <a:ea typeface="宋体" pitchFamily="2" charset="-122"/>
                  </a:defRPr>
                </a:lvl4pPr>
                <a:lvl5pPr marL="2057400" indent="-228600" eaLnBrk="0" hangingPunct="0">
                  <a:defRPr kumimoji="1" sz="36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6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6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6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600">
                    <a:solidFill>
                      <a:schemeClr val="tx1"/>
                    </a:solidFill>
                    <a:latin typeface="Times New Roman" pitchFamily="18" charset="0"/>
                    <a:ea typeface="宋体" pitchFamily="2" charset="-122"/>
                  </a:defRPr>
                </a:lvl9pPr>
              </a:lstStyle>
              <a:p>
                <a:pPr eaLnBrk="1" hangingPunct="1">
                  <a:defRPr/>
                </a:pPr>
                <a:endParaRPr lang="zh-CN" altLang="en-US"/>
              </a:p>
            </p:txBody>
          </p:sp>
          <p:sp>
            <p:nvSpPr>
              <p:cNvPr id="1035" name="Rectangle 104">
                <a:extLst>
                  <a:ext uri="{FF2B5EF4-FFF2-40B4-BE49-F238E27FC236}">
                    <a16:creationId xmlns:a16="http://schemas.microsoft.com/office/drawing/2014/main" id="{5012BBC1-FCE5-7B2C-29F9-D2647983C588}"/>
                  </a:ext>
                </a:extLst>
              </p:cNvPr>
              <p:cNvSpPr>
                <a:spLocks noChangeArrowheads="1"/>
              </p:cNvSpPr>
              <p:nvPr userDrawn="1"/>
            </p:nvSpPr>
            <p:spPr bwMode="auto">
              <a:xfrm>
                <a:off x="400" y="288"/>
                <a:ext cx="3567" cy="49"/>
              </a:xfrm>
              <a:prstGeom prst="rect">
                <a:avLst/>
              </a:prstGeom>
              <a:solidFill>
                <a:schemeClr val="hlink"/>
              </a:solidFill>
              <a:ln>
                <a:noFill/>
              </a:ln>
            </p:spPr>
            <p:txBody>
              <a:bodyPr wrap="none" anchor="ctr"/>
              <a:lstStyle>
                <a:lvl1pPr eaLnBrk="0" hangingPunct="0">
                  <a:defRPr kumimoji="1" sz="3600">
                    <a:solidFill>
                      <a:schemeClr val="tx1"/>
                    </a:solidFill>
                    <a:latin typeface="Times New Roman" pitchFamily="18" charset="0"/>
                    <a:ea typeface="宋体" pitchFamily="2" charset="-122"/>
                  </a:defRPr>
                </a:lvl1pPr>
                <a:lvl2pPr marL="742950" indent="-285750" eaLnBrk="0" hangingPunct="0">
                  <a:defRPr kumimoji="1" sz="3600">
                    <a:solidFill>
                      <a:schemeClr val="tx1"/>
                    </a:solidFill>
                    <a:latin typeface="Times New Roman" pitchFamily="18" charset="0"/>
                    <a:ea typeface="宋体" pitchFamily="2" charset="-122"/>
                  </a:defRPr>
                </a:lvl2pPr>
                <a:lvl3pPr marL="1143000" indent="-228600" eaLnBrk="0" hangingPunct="0">
                  <a:defRPr kumimoji="1" sz="3600">
                    <a:solidFill>
                      <a:schemeClr val="tx1"/>
                    </a:solidFill>
                    <a:latin typeface="Times New Roman" pitchFamily="18" charset="0"/>
                    <a:ea typeface="宋体" pitchFamily="2" charset="-122"/>
                  </a:defRPr>
                </a:lvl3pPr>
                <a:lvl4pPr marL="1600200" indent="-228600" eaLnBrk="0" hangingPunct="0">
                  <a:defRPr kumimoji="1" sz="3600">
                    <a:solidFill>
                      <a:schemeClr val="tx1"/>
                    </a:solidFill>
                    <a:latin typeface="Times New Roman" pitchFamily="18" charset="0"/>
                    <a:ea typeface="宋体" pitchFamily="2" charset="-122"/>
                  </a:defRPr>
                </a:lvl4pPr>
                <a:lvl5pPr marL="2057400" indent="-228600" eaLnBrk="0" hangingPunct="0">
                  <a:defRPr kumimoji="1" sz="36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6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6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6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600">
                    <a:solidFill>
                      <a:schemeClr val="tx1"/>
                    </a:solidFill>
                    <a:latin typeface="Times New Roman" pitchFamily="18" charset="0"/>
                    <a:ea typeface="宋体" pitchFamily="2" charset="-122"/>
                  </a:defRPr>
                </a:lvl9pPr>
              </a:lstStyle>
              <a:p>
                <a:pPr eaLnBrk="1" hangingPunct="1">
                  <a:defRPr/>
                </a:pPr>
                <a:endParaRPr lang="zh-CN" altLang="en-US"/>
              </a:p>
            </p:txBody>
          </p:sp>
          <p:sp>
            <p:nvSpPr>
              <p:cNvPr id="1036" name="Rectangle 105">
                <a:extLst>
                  <a:ext uri="{FF2B5EF4-FFF2-40B4-BE49-F238E27FC236}">
                    <a16:creationId xmlns:a16="http://schemas.microsoft.com/office/drawing/2014/main" id="{33BC6D93-532E-67FF-DAF4-E8379F0BA811}"/>
                  </a:ext>
                </a:extLst>
              </p:cNvPr>
              <p:cNvSpPr>
                <a:spLocks noChangeArrowheads="1"/>
              </p:cNvSpPr>
              <p:nvPr userDrawn="1"/>
            </p:nvSpPr>
            <p:spPr bwMode="auto">
              <a:xfrm>
                <a:off x="4599" y="1115"/>
                <a:ext cx="929" cy="213"/>
              </a:xfrm>
              <a:prstGeom prst="rect">
                <a:avLst/>
              </a:prstGeom>
              <a:solidFill>
                <a:schemeClr val="accent1"/>
              </a:solidFill>
              <a:ln>
                <a:noFill/>
              </a:ln>
            </p:spPr>
            <p:txBody>
              <a:bodyPr wrap="none" anchor="ctr"/>
              <a:lstStyle>
                <a:lvl1pPr eaLnBrk="0" hangingPunct="0">
                  <a:defRPr kumimoji="1" sz="3600">
                    <a:solidFill>
                      <a:schemeClr val="tx1"/>
                    </a:solidFill>
                    <a:latin typeface="Times New Roman" pitchFamily="18" charset="0"/>
                    <a:ea typeface="宋体" pitchFamily="2" charset="-122"/>
                  </a:defRPr>
                </a:lvl1pPr>
                <a:lvl2pPr marL="742950" indent="-285750" eaLnBrk="0" hangingPunct="0">
                  <a:defRPr kumimoji="1" sz="3600">
                    <a:solidFill>
                      <a:schemeClr val="tx1"/>
                    </a:solidFill>
                    <a:latin typeface="Times New Roman" pitchFamily="18" charset="0"/>
                    <a:ea typeface="宋体" pitchFamily="2" charset="-122"/>
                  </a:defRPr>
                </a:lvl2pPr>
                <a:lvl3pPr marL="1143000" indent="-228600" eaLnBrk="0" hangingPunct="0">
                  <a:defRPr kumimoji="1" sz="3600">
                    <a:solidFill>
                      <a:schemeClr val="tx1"/>
                    </a:solidFill>
                    <a:latin typeface="Times New Roman" pitchFamily="18" charset="0"/>
                    <a:ea typeface="宋体" pitchFamily="2" charset="-122"/>
                  </a:defRPr>
                </a:lvl3pPr>
                <a:lvl4pPr marL="1600200" indent="-228600" eaLnBrk="0" hangingPunct="0">
                  <a:defRPr kumimoji="1" sz="3600">
                    <a:solidFill>
                      <a:schemeClr val="tx1"/>
                    </a:solidFill>
                    <a:latin typeface="Times New Roman" pitchFamily="18" charset="0"/>
                    <a:ea typeface="宋体" pitchFamily="2" charset="-122"/>
                  </a:defRPr>
                </a:lvl4pPr>
                <a:lvl5pPr marL="2057400" indent="-228600" eaLnBrk="0" hangingPunct="0">
                  <a:defRPr kumimoji="1" sz="36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6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6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6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600">
                    <a:solidFill>
                      <a:schemeClr val="tx1"/>
                    </a:solidFill>
                    <a:latin typeface="Times New Roman" pitchFamily="18" charset="0"/>
                    <a:ea typeface="宋体" pitchFamily="2" charset="-122"/>
                  </a:defRPr>
                </a:lvl9pPr>
              </a:lstStyle>
              <a:p>
                <a:pPr eaLnBrk="1" hangingPunct="1">
                  <a:defRPr/>
                </a:pPr>
                <a:endParaRPr lang="zh-CN" altLang="en-US"/>
              </a:p>
            </p:txBody>
          </p:sp>
          <p:sp>
            <p:nvSpPr>
              <p:cNvPr id="1037" name="Rectangle 106">
                <a:extLst>
                  <a:ext uri="{FF2B5EF4-FFF2-40B4-BE49-F238E27FC236}">
                    <a16:creationId xmlns:a16="http://schemas.microsoft.com/office/drawing/2014/main" id="{55E81E70-AC95-4964-E6E5-80759E51F8FA}"/>
                  </a:ext>
                </a:extLst>
              </p:cNvPr>
              <p:cNvSpPr>
                <a:spLocks noChangeArrowheads="1"/>
              </p:cNvSpPr>
              <p:nvPr userDrawn="1"/>
            </p:nvSpPr>
            <p:spPr bwMode="auto">
              <a:xfrm>
                <a:off x="2049" y="1211"/>
                <a:ext cx="3567" cy="49"/>
              </a:xfrm>
              <a:prstGeom prst="rect">
                <a:avLst/>
              </a:prstGeom>
              <a:solidFill>
                <a:schemeClr val="hlink"/>
              </a:solidFill>
              <a:ln>
                <a:noFill/>
              </a:ln>
            </p:spPr>
            <p:txBody>
              <a:bodyPr wrap="none" anchor="ctr"/>
              <a:lstStyle>
                <a:lvl1pPr eaLnBrk="0" hangingPunct="0">
                  <a:defRPr kumimoji="1" sz="3600">
                    <a:solidFill>
                      <a:schemeClr val="tx1"/>
                    </a:solidFill>
                    <a:latin typeface="Times New Roman" pitchFamily="18" charset="0"/>
                    <a:ea typeface="宋体" pitchFamily="2" charset="-122"/>
                  </a:defRPr>
                </a:lvl1pPr>
                <a:lvl2pPr marL="742950" indent="-285750" eaLnBrk="0" hangingPunct="0">
                  <a:defRPr kumimoji="1" sz="3600">
                    <a:solidFill>
                      <a:schemeClr val="tx1"/>
                    </a:solidFill>
                    <a:latin typeface="Times New Roman" pitchFamily="18" charset="0"/>
                    <a:ea typeface="宋体" pitchFamily="2" charset="-122"/>
                  </a:defRPr>
                </a:lvl2pPr>
                <a:lvl3pPr marL="1143000" indent="-228600" eaLnBrk="0" hangingPunct="0">
                  <a:defRPr kumimoji="1" sz="3600">
                    <a:solidFill>
                      <a:schemeClr val="tx1"/>
                    </a:solidFill>
                    <a:latin typeface="Times New Roman" pitchFamily="18" charset="0"/>
                    <a:ea typeface="宋体" pitchFamily="2" charset="-122"/>
                  </a:defRPr>
                </a:lvl3pPr>
                <a:lvl4pPr marL="1600200" indent="-228600" eaLnBrk="0" hangingPunct="0">
                  <a:defRPr kumimoji="1" sz="3600">
                    <a:solidFill>
                      <a:schemeClr val="tx1"/>
                    </a:solidFill>
                    <a:latin typeface="Times New Roman" pitchFamily="18" charset="0"/>
                    <a:ea typeface="宋体" pitchFamily="2" charset="-122"/>
                  </a:defRPr>
                </a:lvl4pPr>
                <a:lvl5pPr marL="2057400" indent="-228600" eaLnBrk="0" hangingPunct="0">
                  <a:defRPr kumimoji="1" sz="36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6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6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6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600">
                    <a:solidFill>
                      <a:schemeClr val="tx1"/>
                    </a:solidFill>
                    <a:latin typeface="Times New Roman" pitchFamily="18" charset="0"/>
                    <a:ea typeface="宋体" pitchFamily="2" charset="-122"/>
                  </a:defRPr>
                </a:lvl9pPr>
              </a:lstStyle>
              <a:p>
                <a:pPr eaLnBrk="1" hangingPunct="1">
                  <a:defRPr/>
                </a:pPr>
                <a:endParaRPr lang="zh-CN" altLang="en-US"/>
              </a:p>
            </p:txBody>
          </p:sp>
        </p:grpSp>
      </p:grpSp>
      <p:sp>
        <p:nvSpPr>
          <p:cNvPr id="1027" name="Rectangle 107">
            <a:extLst>
              <a:ext uri="{FF2B5EF4-FFF2-40B4-BE49-F238E27FC236}">
                <a16:creationId xmlns:a16="http://schemas.microsoft.com/office/drawing/2014/main" id="{96A3B597-4610-D7AF-8BB2-9AABE39F0E44}"/>
              </a:ext>
            </a:extLst>
          </p:cNvPr>
          <p:cNvSpPr>
            <a:spLocks noGrp="1" noChangeArrowheads="1"/>
          </p:cNvSpPr>
          <p:nvPr>
            <p:ph type="body" idx="1"/>
          </p:nvPr>
        </p:nvSpPr>
        <p:spPr bwMode="auto">
          <a:xfrm>
            <a:off x="809625" y="2214563"/>
            <a:ext cx="7958138"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204" name="Rectangle 108">
            <a:extLst>
              <a:ext uri="{FF2B5EF4-FFF2-40B4-BE49-F238E27FC236}">
                <a16:creationId xmlns:a16="http://schemas.microsoft.com/office/drawing/2014/main" id="{8778407F-2EB0-73B0-5595-DE7B31FD7574}"/>
              </a:ext>
            </a:extLst>
          </p:cNvPr>
          <p:cNvSpPr>
            <a:spLocks noGrp="1" noChangeArrowheads="1"/>
          </p:cNvSpPr>
          <p:nvPr>
            <p:ph type="dt" sz="half" idx="2"/>
          </p:nvPr>
        </p:nvSpPr>
        <p:spPr bwMode="auto">
          <a:xfrm>
            <a:off x="809625" y="637381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0" sz="1400">
                <a:solidFill>
                  <a:schemeClr val="folHlink"/>
                </a:solidFill>
                <a:ea typeface="宋体" pitchFamily="2" charset="-122"/>
              </a:defRPr>
            </a:lvl1pPr>
          </a:lstStyle>
          <a:p>
            <a:pPr>
              <a:defRPr/>
            </a:pPr>
            <a:endParaRPr lang="en-US" altLang="zh-CN"/>
          </a:p>
        </p:txBody>
      </p:sp>
      <p:sp>
        <p:nvSpPr>
          <p:cNvPr id="4205" name="Rectangle 109">
            <a:extLst>
              <a:ext uri="{FF2B5EF4-FFF2-40B4-BE49-F238E27FC236}">
                <a16:creationId xmlns:a16="http://schemas.microsoft.com/office/drawing/2014/main" id="{0E3F5845-83D6-F54A-ACD6-6A6295E6F868}"/>
              </a:ext>
            </a:extLst>
          </p:cNvPr>
          <p:cNvSpPr>
            <a:spLocks noGrp="1" noChangeArrowheads="1"/>
          </p:cNvSpPr>
          <p:nvPr>
            <p:ph type="ftr" sz="quarter" idx="3"/>
          </p:nvPr>
        </p:nvSpPr>
        <p:spPr bwMode="auto">
          <a:xfrm>
            <a:off x="3132138" y="6376988"/>
            <a:ext cx="30861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0" sz="1400">
                <a:solidFill>
                  <a:schemeClr val="folHlink"/>
                </a:solidFill>
                <a:ea typeface="宋体" pitchFamily="2" charset="-122"/>
              </a:defRPr>
            </a:lvl1pPr>
          </a:lstStyle>
          <a:p>
            <a:pPr>
              <a:defRPr/>
            </a:pPr>
            <a:endParaRPr lang="en-US" altLang="zh-CN"/>
          </a:p>
        </p:txBody>
      </p:sp>
      <p:sp>
        <p:nvSpPr>
          <p:cNvPr id="4206" name="Rectangle 110">
            <a:extLst>
              <a:ext uri="{FF2B5EF4-FFF2-40B4-BE49-F238E27FC236}">
                <a16:creationId xmlns:a16="http://schemas.microsoft.com/office/drawing/2014/main" id="{22FE6FFF-4AB7-3E34-3DED-78E38F136CE4}"/>
              </a:ext>
            </a:extLst>
          </p:cNvPr>
          <p:cNvSpPr>
            <a:spLocks noGrp="1" noChangeArrowheads="1"/>
          </p:cNvSpPr>
          <p:nvPr>
            <p:ph type="sldNum" sz="quarter" idx="4"/>
          </p:nvPr>
        </p:nvSpPr>
        <p:spPr bwMode="auto">
          <a:xfrm>
            <a:off x="6589713" y="6376988"/>
            <a:ext cx="219392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0" sz="1400">
                <a:solidFill>
                  <a:schemeClr val="folHlink"/>
                </a:solidFill>
              </a:defRPr>
            </a:lvl1pPr>
          </a:lstStyle>
          <a:p>
            <a:fld id="{15745807-539A-4533-B228-AE6AF15D41E1}" type="slidenum">
              <a:rPr lang="en-US" altLang="zh-CN"/>
              <a:pPr/>
              <a:t>‹#›</a:t>
            </a:fld>
            <a:endParaRPr lang="en-US" altLang="zh-CN"/>
          </a:p>
        </p:txBody>
      </p:sp>
      <p:sp>
        <p:nvSpPr>
          <p:cNvPr id="1031" name="Rectangle 111">
            <a:extLst>
              <a:ext uri="{FF2B5EF4-FFF2-40B4-BE49-F238E27FC236}">
                <a16:creationId xmlns:a16="http://schemas.microsoft.com/office/drawing/2014/main" id="{0ADFC588-B67F-B80D-FFDF-833F805D8B57}"/>
              </a:ext>
            </a:extLst>
          </p:cNvPr>
          <p:cNvSpPr>
            <a:spLocks noGrp="1" noChangeArrowheads="1"/>
          </p:cNvSpPr>
          <p:nvPr>
            <p:ph type="title"/>
          </p:nvPr>
        </p:nvSpPr>
        <p:spPr bwMode="auto">
          <a:xfrm>
            <a:off x="1371600" y="609600"/>
            <a:ext cx="73787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Tree>
  </p:cSld>
  <p:clrMap bg1="lt1" tx1="dk1" bg2="lt2" tx2="dk2" accent1="accent1" accent2="accent2" accent3="accent3" accent4="accent4" accent5="accent5" accent6="accent6" hlink="hlink" folHlink="folHlink"/>
  <p:sldLayoutIdLst>
    <p:sldLayoutId id="2147483912"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3" r:id="rId12"/>
  </p:sldLayoutIdLst>
  <p:hf hdr="0" ftr="0" dt="0"/>
  <p:txStyles>
    <p:titleStyle>
      <a:lvl1pPr algn="ctr" rtl="0" eaLnBrk="0" fontAlgn="base" hangingPunct="0">
        <a:lnSpc>
          <a:spcPct val="85000"/>
        </a:lnSpc>
        <a:spcBef>
          <a:spcPct val="0"/>
        </a:spcBef>
        <a:spcAft>
          <a:spcPct val="0"/>
        </a:spcAft>
        <a:defRPr kumimoji="1" sz="4400">
          <a:solidFill>
            <a:schemeClr val="tx2"/>
          </a:solidFill>
          <a:latin typeface="+mj-lt"/>
          <a:ea typeface="+mj-ea"/>
          <a:cs typeface="+mj-cs"/>
        </a:defRPr>
      </a:lvl1pPr>
      <a:lvl2pPr algn="ctr" rtl="0" eaLnBrk="0" fontAlgn="base" hangingPunct="0">
        <a:lnSpc>
          <a:spcPct val="85000"/>
        </a:lnSpc>
        <a:spcBef>
          <a:spcPct val="0"/>
        </a:spcBef>
        <a:spcAft>
          <a:spcPct val="0"/>
        </a:spcAft>
        <a:defRPr kumimoji="1" sz="4400">
          <a:solidFill>
            <a:schemeClr val="tx2"/>
          </a:solidFill>
          <a:latin typeface="Times New Roman" pitchFamily="18" charset="0"/>
          <a:ea typeface="宋体" pitchFamily="2" charset="-122"/>
        </a:defRPr>
      </a:lvl2pPr>
      <a:lvl3pPr algn="ctr" rtl="0" eaLnBrk="0" fontAlgn="base" hangingPunct="0">
        <a:lnSpc>
          <a:spcPct val="85000"/>
        </a:lnSpc>
        <a:spcBef>
          <a:spcPct val="0"/>
        </a:spcBef>
        <a:spcAft>
          <a:spcPct val="0"/>
        </a:spcAft>
        <a:defRPr kumimoji="1" sz="4400">
          <a:solidFill>
            <a:schemeClr val="tx2"/>
          </a:solidFill>
          <a:latin typeface="Times New Roman" pitchFamily="18" charset="0"/>
          <a:ea typeface="宋体" pitchFamily="2" charset="-122"/>
        </a:defRPr>
      </a:lvl3pPr>
      <a:lvl4pPr algn="ctr" rtl="0" eaLnBrk="0" fontAlgn="base" hangingPunct="0">
        <a:lnSpc>
          <a:spcPct val="85000"/>
        </a:lnSpc>
        <a:spcBef>
          <a:spcPct val="0"/>
        </a:spcBef>
        <a:spcAft>
          <a:spcPct val="0"/>
        </a:spcAft>
        <a:defRPr kumimoji="1" sz="4400">
          <a:solidFill>
            <a:schemeClr val="tx2"/>
          </a:solidFill>
          <a:latin typeface="Times New Roman" pitchFamily="18" charset="0"/>
          <a:ea typeface="宋体" pitchFamily="2" charset="-122"/>
        </a:defRPr>
      </a:lvl4pPr>
      <a:lvl5pPr algn="ctr" rtl="0" eaLnBrk="0" fontAlgn="base" hangingPunct="0">
        <a:lnSpc>
          <a:spcPct val="85000"/>
        </a:lnSpc>
        <a:spcBef>
          <a:spcPct val="0"/>
        </a:spcBef>
        <a:spcAft>
          <a:spcPct val="0"/>
        </a:spcAft>
        <a:defRPr kumimoji="1" sz="4400">
          <a:solidFill>
            <a:schemeClr val="tx2"/>
          </a:solidFill>
          <a:latin typeface="Times New Roman" pitchFamily="18" charset="0"/>
          <a:ea typeface="宋体" pitchFamily="2" charset="-122"/>
        </a:defRPr>
      </a:lvl5pPr>
      <a:lvl6pPr marL="457200" algn="ctr" rtl="0" fontAlgn="base">
        <a:lnSpc>
          <a:spcPct val="85000"/>
        </a:lnSpc>
        <a:spcBef>
          <a:spcPct val="0"/>
        </a:spcBef>
        <a:spcAft>
          <a:spcPct val="0"/>
        </a:spcAft>
        <a:defRPr kumimoji="1" sz="4400">
          <a:solidFill>
            <a:schemeClr val="tx2"/>
          </a:solidFill>
          <a:latin typeface="Times New Roman" pitchFamily="18" charset="0"/>
          <a:ea typeface="宋体" pitchFamily="2" charset="-122"/>
        </a:defRPr>
      </a:lvl6pPr>
      <a:lvl7pPr marL="914400" algn="ctr" rtl="0" fontAlgn="base">
        <a:lnSpc>
          <a:spcPct val="85000"/>
        </a:lnSpc>
        <a:spcBef>
          <a:spcPct val="0"/>
        </a:spcBef>
        <a:spcAft>
          <a:spcPct val="0"/>
        </a:spcAft>
        <a:defRPr kumimoji="1" sz="4400">
          <a:solidFill>
            <a:schemeClr val="tx2"/>
          </a:solidFill>
          <a:latin typeface="Times New Roman" pitchFamily="18" charset="0"/>
          <a:ea typeface="宋体" pitchFamily="2" charset="-122"/>
        </a:defRPr>
      </a:lvl7pPr>
      <a:lvl8pPr marL="1371600" algn="ctr" rtl="0" fontAlgn="base">
        <a:lnSpc>
          <a:spcPct val="85000"/>
        </a:lnSpc>
        <a:spcBef>
          <a:spcPct val="0"/>
        </a:spcBef>
        <a:spcAft>
          <a:spcPct val="0"/>
        </a:spcAft>
        <a:defRPr kumimoji="1" sz="4400">
          <a:solidFill>
            <a:schemeClr val="tx2"/>
          </a:solidFill>
          <a:latin typeface="Times New Roman" pitchFamily="18" charset="0"/>
          <a:ea typeface="宋体" pitchFamily="2" charset="-122"/>
        </a:defRPr>
      </a:lvl8pPr>
      <a:lvl9pPr marL="1828800" algn="ctr" rtl="0" fontAlgn="base">
        <a:lnSpc>
          <a:spcPct val="85000"/>
        </a:lnSpc>
        <a:spcBef>
          <a:spcPct val="0"/>
        </a:spcBef>
        <a:spcAft>
          <a:spcPct val="0"/>
        </a:spcAft>
        <a:defRPr kumimoji="1" sz="4400">
          <a:solidFill>
            <a:schemeClr val="tx2"/>
          </a:solidFill>
          <a:latin typeface="Times New Roman" pitchFamily="18" charset="0"/>
          <a:ea typeface="宋体" pitchFamily="2" charset="-122"/>
        </a:defRPr>
      </a:lvl9pPr>
    </p:titleStyle>
    <p:bodyStyle>
      <a:lvl1pPr marL="342900" indent="-342900" algn="l" rtl="0" eaLnBrk="0" fontAlgn="base" hangingPunct="0">
        <a:spcBef>
          <a:spcPct val="20000"/>
        </a:spcBef>
        <a:spcAft>
          <a:spcPct val="0"/>
        </a:spcAft>
        <a:buClr>
          <a:srgbClr val="0099FF"/>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99FF"/>
        </a:buClr>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rgbClr val="0099FF"/>
        </a:buClr>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rgbClr val="0099FF"/>
        </a:buClr>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rgbClr val="0099FF"/>
        </a:buClr>
        <a:buFont typeface="Wingdings" panose="05000000000000000000" pitchFamily="2" charset="2"/>
        <a:buChar char="§"/>
        <a:defRPr kumimoji="1" sz="2000">
          <a:solidFill>
            <a:schemeClr val="tx1"/>
          </a:solidFill>
          <a:latin typeface="+mn-lt"/>
          <a:ea typeface="+mn-ea"/>
        </a:defRPr>
      </a:lvl5pPr>
      <a:lvl6pPr marL="2228850" indent="-228600" algn="l" rtl="0" fontAlgn="base">
        <a:spcBef>
          <a:spcPct val="20000"/>
        </a:spcBef>
        <a:spcAft>
          <a:spcPct val="0"/>
        </a:spcAft>
        <a:buClr>
          <a:srgbClr val="0099FF"/>
        </a:buClr>
        <a:buFont typeface="Wingdings" pitchFamily="2" charset="2"/>
        <a:buChar char="§"/>
        <a:defRPr kumimoji="1">
          <a:solidFill>
            <a:schemeClr val="tx1"/>
          </a:solidFill>
          <a:latin typeface="+mn-lt"/>
          <a:ea typeface="+mn-ea"/>
        </a:defRPr>
      </a:lvl6pPr>
      <a:lvl7pPr marL="2686050" indent="-228600" algn="l" rtl="0" fontAlgn="base">
        <a:spcBef>
          <a:spcPct val="20000"/>
        </a:spcBef>
        <a:spcAft>
          <a:spcPct val="0"/>
        </a:spcAft>
        <a:buClr>
          <a:srgbClr val="0099FF"/>
        </a:buClr>
        <a:buFont typeface="Wingdings" pitchFamily="2" charset="2"/>
        <a:buChar char="§"/>
        <a:defRPr kumimoji="1">
          <a:solidFill>
            <a:schemeClr val="tx1"/>
          </a:solidFill>
          <a:latin typeface="+mn-lt"/>
          <a:ea typeface="+mn-ea"/>
        </a:defRPr>
      </a:lvl7pPr>
      <a:lvl8pPr marL="3143250" indent="-228600" algn="l" rtl="0" fontAlgn="base">
        <a:spcBef>
          <a:spcPct val="20000"/>
        </a:spcBef>
        <a:spcAft>
          <a:spcPct val="0"/>
        </a:spcAft>
        <a:buClr>
          <a:srgbClr val="0099FF"/>
        </a:buClr>
        <a:buFont typeface="Wingdings" pitchFamily="2" charset="2"/>
        <a:buChar char="§"/>
        <a:defRPr kumimoji="1">
          <a:solidFill>
            <a:schemeClr val="tx1"/>
          </a:solidFill>
          <a:latin typeface="+mn-lt"/>
          <a:ea typeface="+mn-ea"/>
        </a:defRPr>
      </a:lvl8pPr>
      <a:lvl9pPr marL="3600450" indent="-228600" algn="l" rtl="0" fontAlgn="base">
        <a:spcBef>
          <a:spcPct val="20000"/>
        </a:spcBef>
        <a:spcAft>
          <a:spcPct val="0"/>
        </a:spcAft>
        <a:buClr>
          <a:srgbClr val="0099FF"/>
        </a:buClr>
        <a:buFont typeface="Wingdings" pitchFamily="2" charset="2"/>
        <a:buChar char="§"/>
        <a:defRPr kumimoji="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13" Type="http://schemas.microsoft.com/office/2007/relationships/hdphoto" Target="../media/hdphoto6.wdp"/><Relationship Id="rId18" Type="http://schemas.microsoft.com/office/2007/relationships/diagramDrawing" Target="../diagrams/drawing1.xml"/><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37.png"/><Relationship Id="rId17" Type="http://schemas.openxmlformats.org/officeDocument/2006/relationships/diagramColors" Target="../diagrams/colors1.xml"/><Relationship Id="rId2" Type="http://schemas.openxmlformats.org/officeDocument/2006/relationships/image" Target="../media/image32.png"/><Relationship Id="rId16" Type="http://schemas.openxmlformats.org/officeDocument/2006/relationships/diagramQuickStyle" Target="../diagrams/quickStyle1.xml"/><Relationship Id="rId1" Type="http://schemas.openxmlformats.org/officeDocument/2006/relationships/slideLayout" Target="../slideLayouts/slideLayout2.xml"/><Relationship Id="rId6" Type="http://schemas.openxmlformats.org/officeDocument/2006/relationships/image" Target="../media/image34.png"/><Relationship Id="rId11" Type="http://schemas.microsoft.com/office/2007/relationships/hdphoto" Target="../media/hdphoto5.wdp"/><Relationship Id="rId5" Type="http://schemas.microsoft.com/office/2007/relationships/hdphoto" Target="../media/hdphoto2.wdp"/><Relationship Id="rId15" Type="http://schemas.openxmlformats.org/officeDocument/2006/relationships/diagramLayout" Target="../diagrams/layout1.xml"/><Relationship Id="rId10" Type="http://schemas.openxmlformats.org/officeDocument/2006/relationships/image" Target="../media/image36.png"/><Relationship Id="rId4" Type="http://schemas.openxmlformats.org/officeDocument/2006/relationships/image" Target="../media/image33.png"/><Relationship Id="rId9" Type="http://schemas.microsoft.com/office/2007/relationships/hdphoto" Target="../media/hdphoto4.wdp"/><Relationship Id="rId14"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s://www.go-fair.org/fair-principle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hyperlink" Target="https://code.ihep.ac.cn/zdzhang/hai"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exatrkx.github.io/" TargetMode="External"/><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iml-wg.github.io/HEPML-LivingReview/"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gitlab.com/claudius-krause/caloflow"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715C842-C8ED-0216-4D1D-462EF609F296}"/>
              </a:ext>
            </a:extLst>
          </p:cNvPr>
          <p:cNvSpPr>
            <a:spLocks noGrp="1" noChangeArrowheads="1"/>
          </p:cNvSpPr>
          <p:nvPr>
            <p:ph type="ctrTitle"/>
          </p:nvPr>
        </p:nvSpPr>
        <p:spPr/>
        <p:txBody>
          <a:bodyPr/>
          <a:lstStyle/>
          <a:p>
            <a:pPr eaLnBrk="1" hangingPunct="1"/>
            <a:r>
              <a:rPr lang="en-US" altLang="zh-CN" sz="3600" dirty="0"/>
              <a:t>ML for BESIII offline data processing </a:t>
            </a:r>
            <a:endParaRPr lang="zh-CN" altLang="en-US" sz="3600" dirty="0"/>
          </a:p>
        </p:txBody>
      </p:sp>
      <p:sp>
        <p:nvSpPr>
          <p:cNvPr id="3075" name="Rectangle 3">
            <a:extLst>
              <a:ext uri="{FF2B5EF4-FFF2-40B4-BE49-F238E27FC236}">
                <a16:creationId xmlns:a16="http://schemas.microsoft.com/office/drawing/2014/main" id="{78746ECB-72D1-A66B-0A8C-45AECC3B952A}"/>
              </a:ext>
            </a:extLst>
          </p:cNvPr>
          <p:cNvSpPr>
            <a:spLocks noGrp="1" noChangeArrowheads="1"/>
          </p:cNvSpPr>
          <p:nvPr>
            <p:ph type="subTitle" idx="1"/>
          </p:nvPr>
        </p:nvSpPr>
        <p:spPr>
          <a:xfrm>
            <a:off x="1187450" y="2708275"/>
            <a:ext cx="7416800" cy="2994025"/>
          </a:xfrm>
        </p:spPr>
        <p:txBody>
          <a:bodyPr/>
          <a:lstStyle/>
          <a:p>
            <a:pPr eaLnBrk="1" hangingPunct="1"/>
            <a:endParaRPr lang="en-US" altLang="zh-CN" dirty="0"/>
          </a:p>
          <a:p>
            <a:pPr eaLnBrk="1" hangingPunct="1"/>
            <a:r>
              <a:rPr lang="en-US" altLang="zh-CN" dirty="0"/>
              <a:t>Yuan</a:t>
            </a:r>
            <a:r>
              <a:rPr lang="zh-CN" altLang="en-US" dirty="0"/>
              <a:t> </a:t>
            </a:r>
            <a:r>
              <a:rPr lang="en-US" altLang="zh-CN" dirty="0"/>
              <a:t>Ye</a:t>
            </a:r>
            <a:endParaRPr lang="zh-CN" altLang="en-US" dirty="0"/>
          </a:p>
          <a:p>
            <a:pPr eaLnBrk="1" hangingPunct="1"/>
            <a:endParaRPr lang="zh-CN" altLang="en-US" dirty="0"/>
          </a:p>
          <a:p>
            <a:pPr eaLnBrk="1" hangingPunct="1"/>
            <a:r>
              <a:rPr lang="en-US" altLang="zh-CN" dirty="0"/>
              <a:t>20230817</a:t>
            </a:r>
          </a:p>
          <a:p>
            <a:pPr eaLnBrk="1" hangingPunct="1"/>
            <a:r>
              <a:rPr lang="en-US" altLang="zh-CN" dirty="0"/>
              <a:t>CEPC </a:t>
            </a:r>
            <a:r>
              <a:rPr lang="en-US" altLang="zh-CN" dirty="0" err="1"/>
              <a:t>Phy</a:t>
            </a:r>
            <a:r>
              <a:rPr lang="en-US" altLang="zh-CN" dirty="0"/>
              <a:t>/Det @ Fudan</a:t>
            </a:r>
          </a:p>
        </p:txBody>
      </p:sp>
      <p:pic>
        <p:nvPicPr>
          <p:cNvPr id="2" name="Picture 4">
            <a:extLst>
              <a:ext uri="{FF2B5EF4-FFF2-40B4-BE49-F238E27FC236}">
                <a16:creationId xmlns:a16="http://schemas.microsoft.com/office/drawing/2014/main" id="{212DF3EC-D673-D147-B513-C1DF93EA7E0F}"/>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8819" t="28551" r="18358" b="28630"/>
          <a:stretch>
            <a:fillRect/>
          </a:stretch>
        </p:blipFill>
        <p:spPr bwMode="auto">
          <a:xfrm>
            <a:off x="7812360" y="181520"/>
            <a:ext cx="1036298" cy="540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nstitute of High Energy Physics">
            <a:extLst>
              <a:ext uri="{FF2B5EF4-FFF2-40B4-BE49-F238E27FC236}">
                <a16:creationId xmlns:a16="http://schemas.microsoft.com/office/drawing/2014/main" id="{19C60496-57DE-E21F-6FCB-BB78A40183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04340"/>
            <a:ext cx="3396317" cy="54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标题 1">
            <a:extLst>
              <a:ext uri="{FF2B5EF4-FFF2-40B4-BE49-F238E27FC236}">
                <a16:creationId xmlns:a16="http://schemas.microsoft.com/office/drawing/2014/main" id="{F365166A-451E-C01D-23D0-AA8ADCBF14DC}"/>
              </a:ext>
            </a:extLst>
          </p:cNvPr>
          <p:cNvSpPr>
            <a:spLocks noGrp="1"/>
          </p:cNvSpPr>
          <p:nvPr>
            <p:ph type="title"/>
          </p:nvPr>
        </p:nvSpPr>
        <p:spPr>
          <a:xfrm>
            <a:off x="1171582" y="-44865"/>
            <a:ext cx="6051550" cy="885825"/>
          </a:xfrm>
        </p:spPr>
        <p:txBody>
          <a:bodyPr/>
          <a:lstStyle/>
          <a:p>
            <a:r>
              <a:rPr lang="en-US" altLang="zh-CN" sz="4000" dirty="0" err="1"/>
              <a:t>dE</a:t>
            </a:r>
            <a:r>
              <a:rPr lang="en-US" altLang="zh-CN" sz="4000" dirty="0"/>
              <a:t>/dx</a:t>
            </a:r>
            <a:r>
              <a:rPr lang="zh-CN" altLang="en-US" sz="4000" dirty="0"/>
              <a:t> </a:t>
            </a:r>
            <a:r>
              <a:rPr lang="en-US" altLang="zh-CN" sz="4000" dirty="0"/>
              <a:t>PID eff.</a:t>
            </a:r>
            <a:endParaRPr lang="zh-CN" altLang="en-US" sz="4000" dirty="0"/>
          </a:p>
        </p:txBody>
      </p:sp>
      <p:sp>
        <p:nvSpPr>
          <p:cNvPr id="3" name="内容占位符 2">
            <a:extLst>
              <a:ext uri="{FF2B5EF4-FFF2-40B4-BE49-F238E27FC236}">
                <a16:creationId xmlns:a16="http://schemas.microsoft.com/office/drawing/2014/main" id="{83A9C72E-803D-4841-E29F-230766E62C67}"/>
              </a:ext>
            </a:extLst>
          </p:cNvPr>
          <p:cNvSpPr>
            <a:spLocks noGrp="1"/>
          </p:cNvSpPr>
          <p:nvPr>
            <p:ph idx="1"/>
          </p:nvPr>
        </p:nvSpPr>
        <p:spPr>
          <a:xfrm>
            <a:off x="395288" y="5554663"/>
            <a:ext cx="7886700" cy="1187450"/>
          </a:xfrm>
        </p:spPr>
        <p:txBody>
          <a:bodyPr>
            <a:normAutofit/>
          </a:bodyPr>
          <a:lstStyle/>
          <a:p>
            <a:pPr>
              <a:defRPr/>
            </a:pPr>
            <a:r>
              <a:rPr lang="zh-CN" altLang="en-US" dirty="0"/>
              <a:t> </a:t>
            </a:r>
            <a:r>
              <a:rPr lang="en-US" altLang="zh-CN" sz="2800" dirty="0"/>
              <a:t>Consistence between simulation &amp; data is better by ML</a:t>
            </a:r>
            <a:endParaRPr lang="zh-CN" altLang="en-US" dirty="0"/>
          </a:p>
        </p:txBody>
      </p:sp>
      <p:pic>
        <p:nvPicPr>
          <p:cNvPr id="12292" name="图片 19">
            <a:extLst>
              <a:ext uri="{FF2B5EF4-FFF2-40B4-BE49-F238E27FC236}">
                <a16:creationId xmlns:a16="http://schemas.microsoft.com/office/drawing/2014/main" id="{ADB7B7E3-50F9-DC1B-9E86-4EFB6C2310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3522" y="765762"/>
            <a:ext cx="1630362"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图片 21">
            <a:extLst>
              <a:ext uri="{FF2B5EF4-FFF2-40B4-BE49-F238E27FC236}">
                <a16:creationId xmlns:a16="http://schemas.microsoft.com/office/drawing/2014/main" id="{116E6BA7-6AB7-C433-C26D-C2F9869D8C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5682" y="3467101"/>
            <a:ext cx="1630362"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图片 23">
            <a:extLst>
              <a:ext uri="{FF2B5EF4-FFF2-40B4-BE49-F238E27FC236}">
                <a16:creationId xmlns:a16="http://schemas.microsoft.com/office/drawing/2014/main" id="{8974BA5B-1755-7980-41E0-8EBE170B30E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90829" y="690562"/>
            <a:ext cx="1630363"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图片 25">
            <a:extLst>
              <a:ext uri="{FF2B5EF4-FFF2-40B4-BE49-F238E27FC236}">
                <a16:creationId xmlns:a16="http://schemas.microsoft.com/office/drawing/2014/main" id="{11C69DF9-7607-D51E-6207-0E085F69455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97575" y="3449638"/>
            <a:ext cx="1630363"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图片 28">
            <a:extLst>
              <a:ext uri="{FF2B5EF4-FFF2-40B4-BE49-F238E27FC236}">
                <a16:creationId xmlns:a16="http://schemas.microsoft.com/office/drawing/2014/main" id="{56A48E2D-4112-DEA0-B31B-24EB7150585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25825" y="690563"/>
            <a:ext cx="1630363"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图片 31">
            <a:extLst>
              <a:ext uri="{FF2B5EF4-FFF2-40B4-BE49-F238E27FC236}">
                <a16:creationId xmlns:a16="http://schemas.microsoft.com/office/drawing/2014/main" id="{F2BAF101-F7E8-0BBD-EBC7-1EFD7A850F7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25825" y="3449638"/>
            <a:ext cx="1630363"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4" name="灯片编号占位符 3">
            <a:extLst>
              <a:ext uri="{FF2B5EF4-FFF2-40B4-BE49-F238E27FC236}">
                <a16:creationId xmlns:a16="http://schemas.microsoft.com/office/drawing/2014/main" id="{E6E1E334-B89B-9106-3758-CC1ED6081B0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600">
                <a:solidFill>
                  <a:schemeClr val="tx1"/>
                </a:solidFill>
                <a:latin typeface="Times New Roman" panose="02020603050405020304" pitchFamily="18" charset="0"/>
                <a:ea typeface="宋体" panose="02010600030101010101" pitchFamily="2" charset="-122"/>
              </a:defRPr>
            </a:lvl1pPr>
            <a:lvl2pPr marL="742950" indent="-285750">
              <a:defRPr kumimoji="1" sz="3600">
                <a:solidFill>
                  <a:schemeClr val="tx1"/>
                </a:solidFill>
                <a:latin typeface="Times New Roman" panose="02020603050405020304" pitchFamily="18" charset="0"/>
                <a:ea typeface="宋体" panose="02010600030101010101" pitchFamily="2" charset="-122"/>
              </a:defRPr>
            </a:lvl2pPr>
            <a:lvl3pPr marL="1143000" indent="-228600">
              <a:defRPr kumimoji="1" sz="3600">
                <a:solidFill>
                  <a:schemeClr val="tx1"/>
                </a:solidFill>
                <a:latin typeface="Times New Roman" panose="02020603050405020304" pitchFamily="18" charset="0"/>
                <a:ea typeface="宋体" panose="02010600030101010101" pitchFamily="2" charset="-122"/>
              </a:defRPr>
            </a:lvl3pPr>
            <a:lvl4pPr marL="1600200" indent="-228600">
              <a:defRPr kumimoji="1" sz="3600">
                <a:solidFill>
                  <a:schemeClr val="tx1"/>
                </a:solidFill>
                <a:latin typeface="Times New Roman" panose="02020603050405020304" pitchFamily="18" charset="0"/>
                <a:ea typeface="宋体" panose="02010600030101010101" pitchFamily="2" charset="-122"/>
              </a:defRPr>
            </a:lvl4pPr>
            <a:lvl5pPr marL="2057400" indent="-228600">
              <a:defRPr kumimoji="1" sz="36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9pPr>
          </a:lstStyle>
          <a:p>
            <a:fld id="{C8F0CBE4-55B8-4A14-BDE6-5E8EE747F010}" type="slidenum">
              <a:rPr kumimoji="0" lang="en-US" altLang="zh-CN" sz="1400">
                <a:solidFill>
                  <a:schemeClr val="folHlink"/>
                </a:solidFill>
              </a:rPr>
              <a:pPr/>
              <a:t>10</a:t>
            </a:fld>
            <a:endParaRPr kumimoji="0" lang="en-US" altLang="zh-CN" sz="1400">
              <a:solidFill>
                <a:schemeClr val="folHlink"/>
              </a:solidFill>
            </a:endParaRPr>
          </a:p>
        </p:txBody>
      </p:sp>
      <p:sp>
        <p:nvSpPr>
          <p:cNvPr id="2" name="文本框 1">
            <a:extLst>
              <a:ext uri="{FF2B5EF4-FFF2-40B4-BE49-F238E27FC236}">
                <a16:creationId xmlns:a16="http://schemas.microsoft.com/office/drawing/2014/main" id="{DFC97810-20C8-D48E-8F69-A7820FF898C0}"/>
              </a:ext>
            </a:extLst>
          </p:cNvPr>
          <p:cNvSpPr txBox="1"/>
          <p:nvPr/>
        </p:nvSpPr>
        <p:spPr>
          <a:xfrm>
            <a:off x="6660232" y="2840134"/>
            <a:ext cx="415498" cy="646331"/>
          </a:xfrm>
          <a:prstGeom prst="rect">
            <a:avLst/>
          </a:prstGeom>
          <a:noFill/>
        </p:spPr>
        <p:txBody>
          <a:bodyPr wrap="none" rtlCol="0">
            <a:spAutoFit/>
          </a:bodyPr>
          <a:lstStyle/>
          <a:p>
            <a:r>
              <a:rPr lang="en-US" altLang="zh-CN" dirty="0"/>
              <a:t>p</a:t>
            </a:r>
            <a:endParaRPr lang="zh-CN" altLang="en-US" dirty="0"/>
          </a:p>
        </p:txBody>
      </p:sp>
      <p:sp>
        <p:nvSpPr>
          <p:cNvPr id="6" name="文本框 5">
            <a:extLst>
              <a:ext uri="{FF2B5EF4-FFF2-40B4-BE49-F238E27FC236}">
                <a16:creationId xmlns:a16="http://schemas.microsoft.com/office/drawing/2014/main" id="{CA4A71B2-2992-A7E3-A689-090E888D7540}"/>
              </a:ext>
            </a:extLst>
          </p:cNvPr>
          <p:cNvSpPr txBox="1"/>
          <p:nvPr/>
        </p:nvSpPr>
        <p:spPr>
          <a:xfrm>
            <a:off x="4040274" y="2858940"/>
            <a:ext cx="415498" cy="646331"/>
          </a:xfrm>
          <a:prstGeom prst="rect">
            <a:avLst/>
          </a:prstGeom>
          <a:noFill/>
        </p:spPr>
        <p:txBody>
          <a:bodyPr wrap="none" rtlCol="0">
            <a:spAutoFit/>
          </a:bodyPr>
          <a:lstStyle/>
          <a:p>
            <a:r>
              <a:rPr lang="en-US" altLang="zh-CN" dirty="0"/>
              <a:t>k</a:t>
            </a:r>
            <a:endParaRPr lang="zh-CN" altLang="en-US" dirty="0"/>
          </a:p>
        </p:txBody>
      </p:sp>
      <p:sp>
        <p:nvSpPr>
          <p:cNvPr id="7" name="文本框 6">
            <a:extLst>
              <a:ext uri="{FF2B5EF4-FFF2-40B4-BE49-F238E27FC236}">
                <a16:creationId xmlns:a16="http://schemas.microsoft.com/office/drawing/2014/main" id="{A337A24F-51EC-FBAC-90D9-294477DF8484}"/>
              </a:ext>
            </a:extLst>
          </p:cNvPr>
          <p:cNvSpPr txBox="1"/>
          <p:nvPr/>
        </p:nvSpPr>
        <p:spPr>
          <a:xfrm>
            <a:off x="1372312" y="2803307"/>
            <a:ext cx="417102" cy="646331"/>
          </a:xfrm>
          <a:prstGeom prst="rect">
            <a:avLst/>
          </a:prstGeom>
          <a:noFill/>
        </p:spPr>
        <p:txBody>
          <a:bodyPr wrap="none" rtlCol="0">
            <a:spAutoFit/>
          </a:bodyPr>
          <a:lstStyle/>
          <a:p>
            <a:r>
              <a:rPr lang="el-GR" altLang="zh-CN" dirty="0"/>
              <a:t>π</a:t>
            </a:r>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a:extLst>
              <a:ext uri="{FF2B5EF4-FFF2-40B4-BE49-F238E27FC236}">
                <a16:creationId xmlns:a16="http://schemas.microsoft.com/office/drawing/2014/main" id="{7CA09F20-0884-8ED2-6A18-5F9BEE5B5E2F}"/>
              </a:ext>
            </a:extLst>
          </p:cNvPr>
          <p:cNvSpPr>
            <a:spLocks noGrp="1"/>
          </p:cNvSpPr>
          <p:nvPr>
            <p:ph type="title"/>
          </p:nvPr>
        </p:nvSpPr>
        <p:spPr/>
        <p:txBody>
          <a:bodyPr/>
          <a:lstStyle/>
          <a:p>
            <a:r>
              <a:rPr lang="en-US" altLang="zh-CN" dirty="0"/>
              <a:t>MDC T</a:t>
            </a:r>
            <a:endParaRPr lang="zh-CN" altLang="en-US" dirty="0"/>
          </a:p>
        </p:txBody>
      </p:sp>
      <p:sp>
        <p:nvSpPr>
          <p:cNvPr id="5" name="内容占位符 2">
            <a:extLst>
              <a:ext uri="{FF2B5EF4-FFF2-40B4-BE49-F238E27FC236}">
                <a16:creationId xmlns:a16="http://schemas.microsoft.com/office/drawing/2014/main" id="{ED48F106-B70B-628B-2D9A-86446623AB45}"/>
              </a:ext>
            </a:extLst>
          </p:cNvPr>
          <p:cNvSpPr>
            <a:spLocks noGrp="1"/>
          </p:cNvSpPr>
          <p:nvPr>
            <p:ph idx="1"/>
          </p:nvPr>
        </p:nvSpPr>
        <p:spPr/>
        <p:txBody>
          <a:bodyPr>
            <a:normAutofit/>
          </a:bodyPr>
          <a:lstStyle/>
          <a:p>
            <a:pPr>
              <a:spcBef>
                <a:spcPct val="50000"/>
              </a:spcBef>
              <a:buSzPct val="75000"/>
              <a:buFont typeface="Wingdings" panose="05000000000000000000" pitchFamily="2" charset="2"/>
              <a:buChar char="l"/>
              <a:defRPr/>
            </a:pPr>
            <a:r>
              <a:rPr lang="en-US" altLang="zh-CN" sz="2400" dirty="0"/>
              <a:t>DOCA-T</a:t>
            </a:r>
            <a:r>
              <a:rPr lang="zh-CN" altLang="en-US" sz="2400" dirty="0"/>
              <a:t>（</a:t>
            </a:r>
            <a:r>
              <a:rPr lang="en-US" altLang="zh-CN" sz="2400" dirty="0"/>
              <a:t>X-T</a:t>
            </a:r>
            <a:r>
              <a:rPr lang="zh-CN" altLang="en-US" sz="2400" dirty="0"/>
              <a:t>）</a:t>
            </a:r>
            <a:r>
              <a:rPr lang="en-US" altLang="zh-CN" sz="2400" dirty="0"/>
              <a:t>relation is the main source of system error</a:t>
            </a:r>
          </a:p>
          <a:p>
            <a:pPr>
              <a:spcBef>
                <a:spcPct val="50000"/>
              </a:spcBef>
              <a:buSzPct val="75000"/>
              <a:buFont typeface="Wingdings" panose="05000000000000000000" pitchFamily="2" charset="2"/>
              <a:buChar char="l"/>
              <a:defRPr/>
            </a:pPr>
            <a:endParaRPr lang="en-US" altLang="zh-CN" sz="2400" dirty="0"/>
          </a:p>
          <a:p>
            <a:pPr>
              <a:spcBef>
                <a:spcPct val="50000"/>
              </a:spcBef>
              <a:buSzPct val="75000"/>
              <a:buFont typeface="Wingdings" panose="05000000000000000000" pitchFamily="2" charset="2"/>
              <a:buChar char="l"/>
              <a:defRPr/>
            </a:pPr>
            <a:r>
              <a:rPr lang="en-US" altLang="zh-CN" sz="2400" dirty="0"/>
              <a:t>No</a:t>
            </a:r>
            <a:r>
              <a:rPr lang="zh-CN" altLang="en-US" sz="2400" dirty="0"/>
              <a:t> </a:t>
            </a:r>
            <a:r>
              <a:rPr lang="en-US" altLang="zh-CN" sz="2400" dirty="0"/>
              <a:t>improve</a:t>
            </a:r>
            <a:r>
              <a:rPr lang="zh-CN" altLang="en-US" sz="2400" dirty="0"/>
              <a:t> </a:t>
            </a:r>
            <a:r>
              <a:rPr lang="en-US" altLang="zh-CN" sz="2400" dirty="0"/>
              <a:t>for</a:t>
            </a:r>
            <a:r>
              <a:rPr lang="zh-CN" altLang="en-US" sz="2400" dirty="0"/>
              <a:t> </a:t>
            </a:r>
            <a:r>
              <a:rPr lang="en-US" altLang="zh-CN" sz="2400" dirty="0"/>
              <a:t>many</a:t>
            </a:r>
            <a:r>
              <a:rPr lang="zh-CN" altLang="en-US" sz="2400" dirty="0"/>
              <a:t> </a:t>
            </a:r>
            <a:r>
              <a:rPr lang="en-US" altLang="zh-CN" sz="2400" dirty="0"/>
              <a:t>years</a:t>
            </a:r>
          </a:p>
          <a:p>
            <a:pPr>
              <a:spcBef>
                <a:spcPct val="50000"/>
              </a:spcBef>
              <a:buSzPct val="75000"/>
              <a:buFont typeface="Wingdings" panose="05000000000000000000" pitchFamily="2" charset="2"/>
              <a:buChar char="l"/>
              <a:defRPr/>
            </a:pPr>
            <a:endParaRPr lang="en-US" altLang="zh-CN" sz="2000" dirty="0"/>
          </a:p>
          <a:p>
            <a:pPr>
              <a:spcBef>
                <a:spcPct val="50000"/>
              </a:spcBef>
              <a:buClr>
                <a:srgbClr val="FF0000"/>
              </a:buClr>
              <a:buSzPct val="75000"/>
              <a:buFont typeface="Wingdings" panose="05000000000000000000" pitchFamily="2" charset="2"/>
              <a:buChar char="q"/>
              <a:defRPr/>
            </a:pPr>
            <a:endParaRPr lang="en-US" altLang="zh-CN" sz="2000" dirty="0"/>
          </a:p>
          <a:p>
            <a:pPr marL="0" indent="0">
              <a:spcBef>
                <a:spcPct val="50000"/>
              </a:spcBef>
              <a:buClr>
                <a:srgbClr val="FF0000"/>
              </a:buClr>
              <a:buSzPct val="75000"/>
              <a:buFont typeface="Wingdings" panose="05000000000000000000" pitchFamily="2" charset="2"/>
              <a:buNone/>
              <a:defRPr/>
            </a:pPr>
            <a:endParaRPr lang="en-US" altLang="zh-CN" sz="2000" dirty="0"/>
          </a:p>
        </p:txBody>
      </p:sp>
      <p:pic>
        <p:nvPicPr>
          <p:cNvPr id="13316" name="Picture 5">
            <a:extLst>
              <a:ext uri="{FF2B5EF4-FFF2-40B4-BE49-F238E27FC236}">
                <a16:creationId xmlns:a16="http://schemas.microsoft.com/office/drawing/2014/main" id="{BDF91FEE-921A-C2B1-9663-65BCDFE4C81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4041775"/>
            <a:ext cx="30353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
            <a:extLst>
              <a:ext uri="{FF2B5EF4-FFF2-40B4-BE49-F238E27FC236}">
                <a16:creationId xmlns:a16="http://schemas.microsoft.com/office/drawing/2014/main" id="{86A0FC8D-1176-2820-455F-4B1320F096F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4041775"/>
            <a:ext cx="306070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Box 7">
            <a:extLst>
              <a:ext uri="{FF2B5EF4-FFF2-40B4-BE49-F238E27FC236}">
                <a16:creationId xmlns:a16="http://schemas.microsoft.com/office/drawing/2014/main" id="{B2D09C1C-E67D-4E39-EB83-84002E4C49DF}"/>
              </a:ext>
            </a:extLst>
          </p:cNvPr>
          <p:cNvSpPr txBox="1">
            <a:spLocks noChangeArrowheads="1"/>
          </p:cNvSpPr>
          <p:nvPr/>
        </p:nvSpPr>
        <p:spPr bwMode="auto">
          <a:xfrm>
            <a:off x="6589713" y="159335"/>
            <a:ext cx="27783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600">
                <a:solidFill>
                  <a:schemeClr val="tx1"/>
                </a:solidFill>
                <a:latin typeface="Times New Roman" panose="02020603050405020304" pitchFamily="18" charset="0"/>
                <a:ea typeface="宋体" panose="02010600030101010101" pitchFamily="2" charset="-122"/>
              </a:defRPr>
            </a:lvl1pPr>
            <a:lvl2pPr marL="742950" indent="-285750">
              <a:defRPr kumimoji="1" sz="3600">
                <a:solidFill>
                  <a:schemeClr val="tx1"/>
                </a:solidFill>
                <a:latin typeface="Times New Roman" panose="02020603050405020304" pitchFamily="18" charset="0"/>
                <a:ea typeface="宋体" panose="02010600030101010101" pitchFamily="2" charset="-122"/>
              </a:defRPr>
            </a:lvl2pPr>
            <a:lvl3pPr marL="1143000" indent="-228600">
              <a:defRPr kumimoji="1" sz="3600">
                <a:solidFill>
                  <a:schemeClr val="tx1"/>
                </a:solidFill>
                <a:latin typeface="Times New Roman" panose="02020603050405020304" pitchFamily="18" charset="0"/>
                <a:ea typeface="宋体" panose="02010600030101010101" pitchFamily="2" charset="-122"/>
              </a:defRPr>
            </a:lvl3pPr>
            <a:lvl4pPr marL="1600200" indent="-228600">
              <a:defRPr kumimoji="1" sz="3600">
                <a:solidFill>
                  <a:schemeClr val="tx1"/>
                </a:solidFill>
                <a:latin typeface="Times New Roman" panose="02020603050405020304" pitchFamily="18" charset="0"/>
                <a:ea typeface="宋体" panose="02010600030101010101" pitchFamily="2" charset="-122"/>
              </a:defRPr>
            </a:lvl4pPr>
            <a:lvl5pPr marL="2057400" indent="-228600">
              <a:defRPr kumimoji="1" sz="36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9pPr>
          </a:lstStyle>
          <a:p>
            <a:r>
              <a:rPr lang="en-US" altLang="zh-CN" sz="1600" dirty="0"/>
              <a:t>Liu</a:t>
            </a:r>
            <a:r>
              <a:rPr lang="zh-CN" altLang="en-US" sz="1600" dirty="0"/>
              <a:t> </a:t>
            </a:r>
            <a:r>
              <a:rPr lang="en-US" altLang="zh-CN" sz="1600" dirty="0" err="1"/>
              <a:t>Mengyao</a:t>
            </a:r>
            <a:r>
              <a:rPr lang="zh-CN" altLang="en-US" sz="1600" dirty="0"/>
              <a:t>（</a:t>
            </a:r>
            <a:r>
              <a:rPr lang="en-US" altLang="zh-CN" sz="1600" dirty="0"/>
              <a:t>Shandong U.</a:t>
            </a:r>
            <a:r>
              <a:rPr lang="zh-CN" altLang="en-US" sz="1600" dirty="0"/>
              <a:t>）</a:t>
            </a:r>
          </a:p>
        </p:txBody>
      </p:sp>
      <p:sp>
        <p:nvSpPr>
          <p:cNvPr id="13319" name="灯片编号占位符 8">
            <a:extLst>
              <a:ext uri="{FF2B5EF4-FFF2-40B4-BE49-F238E27FC236}">
                <a16:creationId xmlns:a16="http://schemas.microsoft.com/office/drawing/2014/main" id="{E836A9E5-70B6-4C29-D72A-A135330371D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600">
                <a:solidFill>
                  <a:schemeClr val="tx1"/>
                </a:solidFill>
                <a:latin typeface="Times New Roman" panose="02020603050405020304" pitchFamily="18" charset="0"/>
                <a:ea typeface="宋体" panose="02010600030101010101" pitchFamily="2" charset="-122"/>
              </a:defRPr>
            </a:lvl1pPr>
            <a:lvl2pPr marL="742950" indent="-285750">
              <a:defRPr kumimoji="1" sz="3600">
                <a:solidFill>
                  <a:schemeClr val="tx1"/>
                </a:solidFill>
                <a:latin typeface="Times New Roman" panose="02020603050405020304" pitchFamily="18" charset="0"/>
                <a:ea typeface="宋体" panose="02010600030101010101" pitchFamily="2" charset="-122"/>
              </a:defRPr>
            </a:lvl2pPr>
            <a:lvl3pPr marL="1143000" indent="-228600">
              <a:defRPr kumimoji="1" sz="3600">
                <a:solidFill>
                  <a:schemeClr val="tx1"/>
                </a:solidFill>
                <a:latin typeface="Times New Roman" panose="02020603050405020304" pitchFamily="18" charset="0"/>
                <a:ea typeface="宋体" panose="02010600030101010101" pitchFamily="2" charset="-122"/>
              </a:defRPr>
            </a:lvl3pPr>
            <a:lvl4pPr marL="1600200" indent="-228600">
              <a:defRPr kumimoji="1" sz="3600">
                <a:solidFill>
                  <a:schemeClr val="tx1"/>
                </a:solidFill>
                <a:latin typeface="Times New Roman" panose="02020603050405020304" pitchFamily="18" charset="0"/>
                <a:ea typeface="宋体" panose="02010600030101010101" pitchFamily="2" charset="-122"/>
              </a:defRPr>
            </a:lvl4pPr>
            <a:lvl5pPr marL="2057400" indent="-228600">
              <a:defRPr kumimoji="1" sz="36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9pPr>
          </a:lstStyle>
          <a:p>
            <a:fld id="{A83CEF05-07E4-49D5-827C-EE11593FDC45}" type="slidenum">
              <a:rPr kumimoji="0" lang="en-US" altLang="zh-CN" sz="1400">
                <a:solidFill>
                  <a:schemeClr val="folHlink"/>
                </a:solidFill>
              </a:rPr>
              <a:pPr/>
              <a:t>11</a:t>
            </a:fld>
            <a:endParaRPr kumimoji="0" lang="en-US" altLang="zh-CN" sz="1400">
              <a:solidFill>
                <a:schemeClr val="folHlink"/>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内容占位符 5">
            <a:extLst>
              <a:ext uri="{FF2B5EF4-FFF2-40B4-BE49-F238E27FC236}">
                <a16:creationId xmlns:a16="http://schemas.microsoft.com/office/drawing/2014/main" id="{AF38CFE5-15EF-158F-C066-657301D973DC}"/>
              </a:ext>
            </a:extLst>
          </p:cNvPr>
          <p:cNvSpPr>
            <a:spLocks noGrp="1"/>
          </p:cNvSpPr>
          <p:nvPr>
            <p:ph idx="1"/>
          </p:nvPr>
        </p:nvSpPr>
        <p:spPr>
          <a:xfrm>
            <a:off x="611188" y="285750"/>
            <a:ext cx="7886700" cy="6034088"/>
          </a:xfrm>
        </p:spPr>
        <p:txBody>
          <a:bodyPr>
            <a:normAutofit/>
          </a:bodyPr>
          <a:lstStyle/>
          <a:p>
            <a:pPr marL="0" indent="0">
              <a:lnSpc>
                <a:spcPct val="140000"/>
              </a:lnSpc>
              <a:buFont typeface="Wingdings" panose="05000000000000000000" pitchFamily="2" charset="2"/>
              <a:buNone/>
              <a:defRPr/>
            </a:pPr>
            <a:endParaRPr lang="zh-CN" altLang="en-US" sz="2000" spc="-42" dirty="0">
              <a:latin typeface="Founders Grotesk Text"/>
              <a:ea typeface="Founders Grotesk Text"/>
              <a:cs typeface="Founders Grotesk Text"/>
              <a:sym typeface="+mn-ea"/>
            </a:endParaRPr>
          </a:p>
          <a:p>
            <a:pPr lvl="1">
              <a:lnSpc>
                <a:spcPct val="140000"/>
              </a:lnSpc>
              <a:defRPr/>
            </a:pPr>
            <a:r>
              <a:rPr lang="en-US" altLang="zh-CN" sz="2400" spc="-42" dirty="0">
                <a:latin typeface="Founders Grotesk Text"/>
                <a:ea typeface="Founders Grotesk Text"/>
                <a:cs typeface="Founders Grotesk Text"/>
                <a:sym typeface="+mn-ea"/>
              </a:rPr>
              <a:t>network</a:t>
            </a:r>
            <a:r>
              <a:rPr lang="zh-CN" altLang="en-US" sz="2400" spc="-42" dirty="0">
                <a:latin typeface="Founders Grotesk Text"/>
                <a:ea typeface="Founders Grotesk Text"/>
                <a:cs typeface="Founders Grotesk Text"/>
                <a:sym typeface="+mn-ea"/>
              </a:rPr>
              <a:t>：</a:t>
            </a:r>
            <a:r>
              <a:rPr lang="en-US" altLang="zh-CN" sz="2400" dirty="0">
                <a:solidFill>
                  <a:srgbClr val="000000"/>
                </a:solidFill>
                <a:cs typeface="Times New Roman" panose="02020603050405020304" charset="0"/>
                <a:sym typeface="+mn-ea"/>
              </a:rPr>
              <a:t>Normalization Flow</a:t>
            </a:r>
          </a:p>
          <a:p>
            <a:pPr lvl="1">
              <a:lnSpc>
                <a:spcPct val="140000"/>
              </a:lnSpc>
              <a:defRPr/>
            </a:pPr>
            <a:r>
              <a:rPr lang="en-US" altLang="zh-CN" sz="2400" spc="-42" dirty="0">
                <a:latin typeface="Founders Grotesk Text"/>
                <a:ea typeface="Founders Grotesk Text"/>
                <a:cs typeface="Founders Grotesk Text"/>
                <a:sym typeface="+mn-ea"/>
              </a:rPr>
              <a:t>input</a:t>
            </a:r>
            <a:r>
              <a:rPr lang="zh-CN" altLang="en-US" sz="2400" spc="-42" dirty="0">
                <a:latin typeface="Founders Grotesk Text"/>
                <a:ea typeface="Founders Grotesk Text"/>
                <a:cs typeface="Founders Grotesk Text"/>
                <a:sym typeface="+mn-ea"/>
              </a:rPr>
              <a:t>：</a:t>
            </a:r>
            <a:r>
              <a:rPr lang="en-US" altLang="zh-CN" sz="2400" dirty="0" err="1">
                <a:solidFill>
                  <a:srgbClr val="000000"/>
                </a:solidFill>
                <a:cs typeface="Times New Roman" panose="02020603050405020304" charset="0"/>
                <a:sym typeface="+mn-ea"/>
              </a:rPr>
              <a:t>doca_ex，eangle</a:t>
            </a:r>
            <a:r>
              <a:rPr lang="en-US" altLang="zh-CN" sz="2400" dirty="0">
                <a:solidFill>
                  <a:srgbClr val="000000"/>
                </a:solidFill>
                <a:cs typeface="Times New Roman" panose="02020603050405020304" charset="0"/>
                <a:sym typeface="+mn-ea"/>
              </a:rPr>
              <a:t> </a:t>
            </a:r>
            <a:r>
              <a:rPr lang="zh-CN" altLang="en-US" sz="2400" spc="-42" dirty="0">
                <a:latin typeface="Founders Grotesk Text"/>
                <a:ea typeface="Founders Grotesk Text"/>
                <a:cs typeface="Founders Grotesk Text"/>
                <a:sym typeface="+mn-ea"/>
              </a:rPr>
              <a:t>  </a:t>
            </a:r>
            <a:r>
              <a:rPr lang="en-US" altLang="zh-CN" sz="2400" spc="-42" dirty="0">
                <a:latin typeface="Founders Grotesk Text"/>
                <a:ea typeface="Founders Grotesk Text"/>
                <a:cs typeface="Founders Grotesk Text"/>
                <a:sym typeface="+mn-ea"/>
              </a:rPr>
              <a:t>output</a:t>
            </a:r>
            <a:r>
              <a:rPr lang="zh-CN" altLang="en-US" sz="2400" spc="-42" dirty="0">
                <a:latin typeface="Founders Grotesk Text"/>
                <a:ea typeface="Founders Grotesk Text"/>
                <a:cs typeface="Founders Grotesk Text"/>
                <a:sym typeface="+mn-ea"/>
              </a:rPr>
              <a:t>：</a:t>
            </a:r>
            <a:r>
              <a:rPr lang="en-US" altLang="zh-CN" sz="2400" dirty="0" err="1">
                <a:solidFill>
                  <a:srgbClr val="000000"/>
                </a:solidFill>
                <a:cs typeface="Times New Roman" panose="02020603050405020304" charset="0"/>
                <a:sym typeface="+mn-ea"/>
              </a:rPr>
              <a:t>driftTime</a:t>
            </a:r>
            <a:endParaRPr lang="en-US" altLang="zh-CN" sz="2400" dirty="0">
              <a:solidFill>
                <a:srgbClr val="000000"/>
              </a:solidFill>
              <a:cs typeface="Times New Roman" panose="02020603050405020304" charset="0"/>
              <a:sym typeface="+mn-ea"/>
            </a:endParaRPr>
          </a:p>
          <a:p>
            <a:pPr lvl="1">
              <a:lnSpc>
                <a:spcPct val="110000"/>
              </a:lnSpc>
              <a:defRPr/>
            </a:pPr>
            <a:endParaRPr lang="zh-CN" altLang="en-US" sz="2000" spc="-42" dirty="0">
              <a:latin typeface="Founders Grotesk Text"/>
              <a:ea typeface="Founders Grotesk Text"/>
              <a:cs typeface="Founders Grotesk Text"/>
              <a:sym typeface="+mn-ea"/>
            </a:endParaRPr>
          </a:p>
          <a:p>
            <a:pPr lvl="1">
              <a:lnSpc>
                <a:spcPct val="140000"/>
              </a:lnSpc>
              <a:defRPr/>
            </a:pPr>
            <a:endParaRPr lang="zh-CN" altLang="en-US" sz="2400" dirty="0">
              <a:sym typeface="+mn-ea"/>
            </a:endParaRPr>
          </a:p>
          <a:p>
            <a:pPr lvl="1">
              <a:lnSpc>
                <a:spcPct val="140000"/>
              </a:lnSpc>
              <a:defRPr/>
            </a:pPr>
            <a:endParaRPr lang="zh-CN" altLang="en-US" sz="2400" dirty="0">
              <a:sym typeface="+mn-ea"/>
            </a:endParaRPr>
          </a:p>
          <a:p>
            <a:pPr lvl="1">
              <a:lnSpc>
                <a:spcPct val="140000"/>
              </a:lnSpc>
              <a:defRPr/>
            </a:pPr>
            <a:endParaRPr lang="zh-CN" altLang="en-US" sz="2400" dirty="0">
              <a:sym typeface="+mn-ea"/>
            </a:endParaRPr>
          </a:p>
          <a:p>
            <a:pPr lvl="1">
              <a:lnSpc>
                <a:spcPct val="140000"/>
              </a:lnSpc>
              <a:defRPr/>
            </a:pPr>
            <a:endParaRPr lang="en-US" altLang="zh-CN" sz="2000" spc="-42" dirty="0">
              <a:latin typeface="Founders Grotesk Text"/>
              <a:ea typeface="Founders Grotesk Text"/>
              <a:cs typeface="Founders Grotesk Text"/>
              <a:sym typeface="+mn-ea"/>
            </a:endParaRPr>
          </a:p>
          <a:p>
            <a:pPr lvl="1">
              <a:lnSpc>
                <a:spcPct val="140000"/>
              </a:lnSpc>
              <a:defRPr/>
            </a:pPr>
            <a:endParaRPr lang="en-US" altLang="zh-CN" sz="2000" spc="-42" dirty="0">
              <a:latin typeface="Founders Grotesk Text"/>
              <a:ea typeface="Founders Grotesk Text"/>
              <a:cs typeface="Founders Grotesk Text"/>
              <a:sym typeface="+mn-ea"/>
            </a:endParaRPr>
          </a:p>
          <a:p>
            <a:pPr lvl="1">
              <a:lnSpc>
                <a:spcPct val="140000"/>
              </a:lnSpc>
              <a:defRPr/>
            </a:pPr>
            <a:r>
              <a:rPr lang="en-US" altLang="zh-CN" sz="2400" spc="-42" dirty="0" err="1">
                <a:latin typeface="Founders Grotesk Text"/>
                <a:ea typeface="Founders Grotesk Text"/>
                <a:cs typeface="Founders Grotesk Text"/>
                <a:sym typeface="+mn-ea"/>
              </a:rPr>
              <a:t>Demonstated</a:t>
            </a:r>
            <a:r>
              <a:rPr lang="en-US" altLang="zh-CN" sz="2400" spc="-42" dirty="0">
                <a:latin typeface="Founders Grotesk Text"/>
                <a:ea typeface="Founders Grotesk Text"/>
                <a:cs typeface="Founders Grotesk Text"/>
                <a:sym typeface="+mn-ea"/>
              </a:rPr>
              <a:t> that ML can learn X-T relation from data, get its structure</a:t>
            </a:r>
          </a:p>
        </p:txBody>
      </p:sp>
      <p:pic>
        <p:nvPicPr>
          <p:cNvPr id="14339" name="图片 7" descr="simulation.drawio">
            <a:extLst>
              <a:ext uri="{FF2B5EF4-FFF2-40B4-BE49-F238E27FC236}">
                <a16:creationId xmlns:a16="http://schemas.microsoft.com/office/drawing/2014/main" id="{3C885D49-02F9-16A7-1445-252C32D2577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090738"/>
            <a:ext cx="4784725"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图片 12" descr="h_pre_time_x_25">
            <a:extLst>
              <a:ext uri="{FF2B5EF4-FFF2-40B4-BE49-F238E27FC236}">
                <a16:creationId xmlns:a16="http://schemas.microsoft.com/office/drawing/2014/main" id="{CFA7971E-4BE9-1ECF-C9B1-7F885A9A5D7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64400" y="2090738"/>
            <a:ext cx="1784350"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图片 13" descr="h_real_time_x_25">
            <a:extLst>
              <a:ext uri="{FF2B5EF4-FFF2-40B4-BE49-F238E27FC236}">
                <a16:creationId xmlns:a16="http://schemas.microsoft.com/office/drawing/2014/main" id="{D8B91722-B554-80DB-36D4-90EA27D8CD6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97500" y="2090738"/>
            <a:ext cx="17843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文本框 14">
            <a:extLst>
              <a:ext uri="{FF2B5EF4-FFF2-40B4-BE49-F238E27FC236}">
                <a16:creationId xmlns:a16="http://schemas.microsoft.com/office/drawing/2014/main" id="{F408DAB0-0DA9-FDC0-CF1D-5EF86E19BB26}"/>
              </a:ext>
            </a:extLst>
          </p:cNvPr>
          <p:cNvSpPr txBox="1">
            <a:spLocks noChangeArrowheads="1"/>
          </p:cNvSpPr>
          <p:nvPr/>
        </p:nvSpPr>
        <p:spPr bwMode="auto">
          <a:xfrm>
            <a:off x="5599113" y="4306888"/>
            <a:ext cx="1582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chemeClr val="tx1"/>
                </a:solidFill>
                <a:latin typeface="Times New Roman" panose="02020603050405020304" pitchFamily="18" charset="0"/>
                <a:ea typeface="宋体" panose="02010600030101010101" pitchFamily="2" charset="-122"/>
              </a:defRPr>
            </a:lvl1pPr>
            <a:lvl2pPr marL="742950" indent="-285750">
              <a:defRPr kumimoji="1" sz="3600">
                <a:solidFill>
                  <a:schemeClr val="tx1"/>
                </a:solidFill>
                <a:latin typeface="Times New Roman" panose="02020603050405020304" pitchFamily="18" charset="0"/>
                <a:ea typeface="宋体" panose="02010600030101010101" pitchFamily="2" charset="-122"/>
              </a:defRPr>
            </a:lvl2pPr>
            <a:lvl3pPr marL="1143000" indent="-228600">
              <a:defRPr kumimoji="1" sz="3600">
                <a:solidFill>
                  <a:schemeClr val="tx1"/>
                </a:solidFill>
                <a:latin typeface="Times New Roman" panose="02020603050405020304" pitchFamily="18" charset="0"/>
                <a:ea typeface="宋体" panose="02010600030101010101" pitchFamily="2" charset="-122"/>
              </a:defRPr>
            </a:lvl3pPr>
            <a:lvl4pPr marL="1600200" indent="-228600">
              <a:defRPr kumimoji="1" sz="3600">
                <a:solidFill>
                  <a:schemeClr val="tx1"/>
                </a:solidFill>
                <a:latin typeface="Times New Roman" panose="02020603050405020304" pitchFamily="18" charset="0"/>
                <a:ea typeface="宋体" panose="02010600030101010101" pitchFamily="2" charset="-122"/>
              </a:defRPr>
            </a:lvl4pPr>
            <a:lvl5pPr marL="2057400" indent="-228600">
              <a:defRPr kumimoji="1" sz="36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9pPr>
          </a:lstStyle>
          <a:p>
            <a:r>
              <a:rPr lang="en-US" altLang="zh-CN" sz="1400"/>
              <a:t>doca vs driftTime</a:t>
            </a:r>
          </a:p>
        </p:txBody>
      </p:sp>
      <p:sp>
        <p:nvSpPr>
          <p:cNvPr id="14343" name="文本框 15">
            <a:extLst>
              <a:ext uri="{FF2B5EF4-FFF2-40B4-BE49-F238E27FC236}">
                <a16:creationId xmlns:a16="http://schemas.microsoft.com/office/drawing/2014/main" id="{28497401-842C-2116-3ECC-196F816F8C5D}"/>
              </a:ext>
            </a:extLst>
          </p:cNvPr>
          <p:cNvSpPr txBox="1">
            <a:spLocks noChangeArrowheads="1"/>
          </p:cNvSpPr>
          <p:nvPr/>
        </p:nvSpPr>
        <p:spPr bwMode="auto">
          <a:xfrm>
            <a:off x="7364413" y="4327525"/>
            <a:ext cx="1582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chemeClr val="tx1"/>
                </a:solidFill>
                <a:latin typeface="Times New Roman" panose="02020603050405020304" pitchFamily="18" charset="0"/>
                <a:ea typeface="宋体" panose="02010600030101010101" pitchFamily="2" charset="-122"/>
              </a:defRPr>
            </a:lvl1pPr>
            <a:lvl2pPr marL="742950" indent="-285750">
              <a:defRPr kumimoji="1" sz="3600">
                <a:solidFill>
                  <a:schemeClr val="tx1"/>
                </a:solidFill>
                <a:latin typeface="Times New Roman" panose="02020603050405020304" pitchFamily="18" charset="0"/>
                <a:ea typeface="宋体" panose="02010600030101010101" pitchFamily="2" charset="-122"/>
              </a:defRPr>
            </a:lvl2pPr>
            <a:lvl3pPr marL="1143000" indent="-228600">
              <a:defRPr kumimoji="1" sz="3600">
                <a:solidFill>
                  <a:schemeClr val="tx1"/>
                </a:solidFill>
                <a:latin typeface="Times New Roman" panose="02020603050405020304" pitchFamily="18" charset="0"/>
                <a:ea typeface="宋体" panose="02010600030101010101" pitchFamily="2" charset="-122"/>
              </a:defRPr>
            </a:lvl3pPr>
            <a:lvl4pPr marL="1600200" indent="-228600">
              <a:defRPr kumimoji="1" sz="3600">
                <a:solidFill>
                  <a:schemeClr val="tx1"/>
                </a:solidFill>
                <a:latin typeface="Times New Roman" panose="02020603050405020304" pitchFamily="18" charset="0"/>
                <a:ea typeface="宋体" panose="02010600030101010101" pitchFamily="2" charset="-122"/>
              </a:defRPr>
            </a:lvl4pPr>
            <a:lvl5pPr marL="2057400" indent="-228600">
              <a:defRPr kumimoji="1" sz="36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9pPr>
          </a:lstStyle>
          <a:p>
            <a:r>
              <a:rPr lang="en-US" altLang="zh-CN" sz="1400"/>
              <a:t>doca vs PredTime</a:t>
            </a:r>
          </a:p>
        </p:txBody>
      </p:sp>
      <p:sp>
        <p:nvSpPr>
          <p:cNvPr id="14345" name="灯片编号占位符 2">
            <a:extLst>
              <a:ext uri="{FF2B5EF4-FFF2-40B4-BE49-F238E27FC236}">
                <a16:creationId xmlns:a16="http://schemas.microsoft.com/office/drawing/2014/main" id="{DC67944D-BB72-764B-ADC7-02A1A0A5BB6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600">
                <a:solidFill>
                  <a:schemeClr val="tx1"/>
                </a:solidFill>
                <a:latin typeface="Times New Roman" panose="02020603050405020304" pitchFamily="18" charset="0"/>
                <a:ea typeface="宋体" panose="02010600030101010101" pitchFamily="2" charset="-122"/>
              </a:defRPr>
            </a:lvl1pPr>
            <a:lvl2pPr marL="742950" indent="-285750">
              <a:defRPr kumimoji="1" sz="3600">
                <a:solidFill>
                  <a:schemeClr val="tx1"/>
                </a:solidFill>
                <a:latin typeface="Times New Roman" panose="02020603050405020304" pitchFamily="18" charset="0"/>
                <a:ea typeface="宋体" panose="02010600030101010101" pitchFamily="2" charset="-122"/>
              </a:defRPr>
            </a:lvl2pPr>
            <a:lvl3pPr marL="1143000" indent="-228600">
              <a:defRPr kumimoji="1" sz="3600">
                <a:solidFill>
                  <a:schemeClr val="tx1"/>
                </a:solidFill>
                <a:latin typeface="Times New Roman" panose="02020603050405020304" pitchFamily="18" charset="0"/>
                <a:ea typeface="宋体" panose="02010600030101010101" pitchFamily="2" charset="-122"/>
              </a:defRPr>
            </a:lvl3pPr>
            <a:lvl4pPr marL="1600200" indent="-228600">
              <a:defRPr kumimoji="1" sz="3600">
                <a:solidFill>
                  <a:schemeClr val="tx1"/>
                </a:solidFill>
                <a:latin typeface="Times New Roman" panose="02020603050405020304" pitchFamily="18" charset="0"/>
                <a:ea typeface="宋体" panose="02010600030101010101" pitchFamily="2" charset="-122"/>
              </a:defRPr>
            </a:lvl4pPr>
            <a:lvl5pPr marL="2057400" indent="-228600">
              <a:defRPr kumimoji="1" sz="36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9pPr>
          </a:lstStyle>
          <a:p>
            <a:fld id="{21A737BE-0518-4CA5-A21B-B1C426096191}" type="slidenum">
              <a:rPr kumimoji="0" lang="en-US" altLang="zh-CN" sz="1400">
                <a:solidFill>
                  <a:schemeClr val="folHlink"/>
                </a:solidFill>
              </a:rPr>
              <a:pPr/>
              <a:t>12</a:t>
            </a:fld>
            <a:endParaRPr kumimoji="0" lang="en-US" altLang="zh-CN" sz="1400">
              <a:solidFill>
                <a:schemeClr val="folHlink"/>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a:extLst>
              <a:ext uri="{FF2B5EF4-FFF2-40B4-BE49-F238E27FC236}">
                <a16:creationId xmlns:a16="http://schemas.microsoft.com/office/drawing/2014/main" id="{85D0D0EF-A8FB-1AAB-2475-FBA0811CA9E1}"/>
              </a:ext>
            </a:extLst>
          </p:cNvPr>
          <p:cNvSpPr>
            <a:spLocks noGrp="1"/>
          </p:cNvSpPr>
          <p:nvPr>
            <p:ph type="title"/>
          </p:nvPr>
        </p:nvSpPr>
        <p:spPr/>
        <p:txBody>
          <a:bodyPr/>
          <a:lstStyle/>
          <a:p>
            <a:r>
              <a:rPr lang="en-US" altLang="zh-CN" dirty="0">
                <a:highlight>
                  <a:srgbClr val="FFFF00"/>
                </a:highlight>
              </a:rPr>
              <a:t>Highlight</a:t>
            </a:r>
            <a:br>
              <a:rPr lang="en-US" altLang="zh-CN" dirty="0"/>
            </a:br>
            <a:r>
              <a:rPr lang="en-US" altLang="zh-CN" dirty="0"/>
              <a:t>Precise fast simulation</a:t>
            </a:r>
            <a:endParaRPr lang="zh-CN" altLang="en-US" dirty="0"/>
          </a:p>
        </p:txBody>
      </p:sp>
      <p:sp>
        <p:nvSpPr>
          <p:cNvPr id="3" name="内容占位符 2">
            <a:extLst>
              <a:ext uri="{FF2B5EF4-FFF2-40B4-BE49-F238E27FC236}">
                <a16:creationId xmlns:a16="http://schemas.microsoft.com/office/drawing/2014/main" id="{3FA59D02-8363-497B-1AAA-E163FE52435A}"/>
              </a:ext>
            </a:extLst>
          </p:cNvPr>
          <p:cNvSpPr>
            <a:spLocks noGrp="1"/>
          </p:cNvSpPr>
          <p:nvPr>
            <p:ph idx="1"/>
          </p:nvPr>
        </p:nvSpPr>
        <p:spPr/>
        <p:txBody>
          <a:bodyPr/>
          <a:lstStyle/>
          <a:p>
            <a:pPr>
              <a:defRPr/>
            </a:pPr>
            <a:r>
              <a:rPr lang="en-US" altLang="zh-CN" sz="2400" dirty="0">
                <a:cs typeface="Times New Roman" panose="02020603050405020304" pitchFamily="18" charset="0"/>
              </a:rPr>
              <a:t>VAE, GAN had </a:t>
            </a:r>
            <a:r>
              <a:rPr lang="en-US" altLang="zh-CN" sz="2400" dirty="0" err="1">
                <a:cs typeface="Times New Roman" panose="02020603050405020304" pitchFamily="18" charset="0"/>
              </a:rPr>
              <a:t>beed</a:t>
            </a:r>
            <a:r>
              <a:rPr lang="en-US" altLang="zh-CN" sz="2400" dirty="0">
                <a:cs typeface="Times New Roman" panose="02020603050405020304" pitchFamily="18" charset="0"/>
              </a:rPr>
              <a:t> widely used in HEP, but the consistence between data and sim. Is not good enough</a:t>
            </a:r>
          </a:p>
          <a:p>
            <a:pPr>
              <a:defRPr/>
            </a:pPr>
            <a:r>
              <a:rPr lang="en-US" altLang="zh-CN" sz="2400" dirty="0">
                <a:cs typeface="Times New Roman" panose="02020603050405020304" pitchFamily="18" charset="0"/>
              </a:rPr>
              <a:t>Based on Best Transportation Theory, use distance within high dimension space as loss function, a new approach is put forward</a:t>
            </a:r>
            <a:endParaRPr lang="zh-CN" altLang="en-US" sz="4000" dirty="0"/>
          </a:p>
        </p:txBody>
      </p:sp>
      <p:sp>
        <p:nvSpPr>
          <p:cNvPr id="15364" name="TextBox 3">
            <a:extLst>
              <a:ext uri="{FF2B5EF4-FFF2-40B4-BE49-F238E27FC236}">
                <a16:creationId xmlns:a16="http://schemas.microsoft.com/office/drawing/2014/main" id="{71EA44AC-8D80-4C30-2978-AED852F086E4}"/>
              </a:ext>
            </a:extLst>
          </p:cNvPr>
          <p:cNvSpPr txBox="1">
            <a:spLocks noChangeArrowheads="1"/>
          </p:cNvSpPr>
          <p:nvPr/>
        </p:nvSpPr>
        <p:spPr bwMode="auto">
          <a:xfrm>
            <a:off x="6948488" y="115888"/>
            <a:ext cx="21080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600">
                <a:solidFill>
                  <a:schemeClr val="tx1"/>
                </a:solidFill>
                <a:latin typeface="Times New Roman" panose="02020603050405020304" pitchFamily="18" charset="0"/>
                <a:ea typeface="宋体" panose="02010600030101010101" pitchFamily="2" charset="-122"/>
              </a:defRPr>
            </a:lvl1pPr>
            <a:lvl2pPr marL="742950" indent="-285750">
              <a:defRPr kumimoji="1" sz="3600">
                <a:solidFill>
                  <a:schemeClr val="tx1"/>
                </a:solidFill>
                <a:latin typeface="Times New Roman" panose="02020603050405020304" pitchFamily="18" charset="0"/>
                <a:ea typeface="宋体" panose="02010600030101010101" pitchFamily="2" charset="-122"/>
              </a:defRPr>
            </a:lvl2pPr>
            <a:lvl3pPr marL="1143000" indent="-228600">
              <a:defRPr kumimoji="1" sz="3600">
                <a:solidFill>
                  <a:schemeClr val="tx1"/>
                </a:solidFill>
                <a:latin typeface="Times New Roman" panose="02020603050405020304" pitchFamily="18" charset="0"/>
                <a:ea typeface="宋体" panose="02010600030101010101" pitchFamily="2" charset="-122"/>
              </a:defRPr>
            </a:lvl3pPr>
            <a:lvl4pPr marL="1600200" indent="-228600">
              <a:defRPr kumimoji="1" sz="3600">
                <a:solidFill>
                  <a:schemeClr val="tx1"/>
                </a:solidFill>
                <a:latin typeface="Times New Roman" panose="02020603050405020304" pitchFamily="18" charset="0"/>
                <a:ea typeface="宋体" panose="02010600030101010101" pitchFamily="2" charset="-122"/>
              </a:defRPr>
            </a:lvl4pPr>
            <a:lvl5pPr marL="2057400" indent="-228600">
              <a:defRPr kumimoji="1" sz="36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9pPr>
          </a:lstStyle>
          <a:p>
            <a:r>
              <a:rPr lang="en-US" altLang="zh-CN" sz="1600" dirty="0"/>
              <a:t>Cai</a:t>
            </a:r>
            <a:r>
              <a:rPr lang="zh-CN" altLang="en-US" sz="1600" dirty="0"/>
              <a:t> </a:t>
            </a:r>
            <a:r>
              <a:rPr lang="en-US" altLang="zh-CN" sz="1600" dirty="0"/>
              <a:t>Hao</a:t>
            </a:r>
            <a:r>
              <a:rPr lang="zh-CN" altLang="en-US" sz="1600" dirty="0"/>
              <a:t>（</a:t>
            </a:r>
            <a:r>
              <a:rPr lang="en-US" altLang="zh-CN" sz="1600" dirty="0"/>
              <a:t>Wuhan U.</a:t>
            </a:r>
            <a:r>
              <a:rPr lang="zh-CN" altLang="en-US" sz="1600" dirty="0"/>
              <a:t>）</a:t>
            </a:r>
          </a:p>
        </p:txBody>
      </p:sp>
      <p:pic>
        <p:nvPicPr>
          <p:cNvPr id="15365" name="图片 27">
            <a:extLst>
              <a:ext uri="{FF2B5EF4-FFF2-40B4-BE49-F238E27FC236}">
                <a16:creationId xmlns:a16="http://schemas.microsoft.com/office/drawing/2014/main" id="{56C4175F-96A3-ABAE-D47B-91CA8F1FC8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4077072"/>
            <a:ext cx="2743200"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图片 3">
            <a:extLst>
              <a:ext uri="{FF2B5EF4-FFF2-40B4-BE49-F238E27FC236}">
                <a16:creationId xmlns:a16="http://schemas.microsoft.com/office/drawing/2014/main" id="{19112828-5F5F-B009-1362-A0AAD591477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509120"/>
            <a:ext cx="4392612"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灯片编号占位符 9">
            <a:extLst>
              <a:ext uri="{FF2B5EF4-FFF2-40B4-BE49-F238E27FC236}">
                <a16:creationId xmlns:a16="http://schemas.microsoft.com/office/drawing/2014/main" id="{708D9080-CD67-49FD-8905-9A441CBC958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600">
                <a:solidFill>
                  <a:schemeClr val="tx1"/>
                </a:solidFill>
                <a:latin typeface="Times New Roman" panose="02020603050405020304" pitchFamily="18" charset="0"/>
                <a:ea typeface="宋体" panose="02010600030101010101" pitchFamily="2" charset="-122"/>
              </a:defRPr>
            </a:lvl1pPr>
            <a:lvl2pPr marL="742950" indent="-285750">
              <a:defRPr kumimoji="1" sz="3600">
                <a:solidFill>
                  <a:schemeClr val="tx1"/>
                </a:solidFill>
                <a:latin typeface="Times New Roman" panose="02020603050405020304" pitchFamily="18" charset="0"/>
                <a:ea typeface="宋体" panose="02010600030101010101" pitchFamily="2" charset="-122"/>
              </a:defRPr>
            </a:lvl2pPr>
            <a:lvl3pPr marL="1143000" indent="-228600">
              <a:defRPr kumimoji="1" sz="3600">
                <a:solidFill>
                  <a:schemeClr val="tx1"/>
                </a:solidFill>
                <a:latin typeface="Times New Roman" panose="02020603050405020304" pitchFamily="18" charset="0"/>
                <a:ea typeface="宋体" panose="02010600030101010101" pitchFamily="2" charset="-122"/>
              </a:defRPr>
            </a:lvl3pPr>
            <a:lvl4pPr marL="1600200" indent="-228600">
              <a:defRPr kumimoji="1" sz="3600">
                <a:solidFill>
                  <a:schemeClr val="tx1"/>
                </a:solidFill>
                <a:latin typeface="Times New Roman" panose="02020603050405020304" pitchFamily="18" charset="0"/>
                <a:ea typeface="宋体" panose="02010600030101010101" pitchFamily="2" charset="-122"/>
              </a:defRPr>
            </a:lvl4pPr>
            <a:lvl5pPr marL="2057400" indent="-228600">
              <a:defRPr kumimoji="1" sz="36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9pPr>
          </a:lstStyle>
          <a:p>
            <a:fld id="{B4B0CE6A-188F-4A71-8D5D-252787183C50}" type="slidenum">
              <a:rPr kumimoji="0" lang="en-US" altLang="zh-CN" sz="1400">
                <a:solidFill>
                  <a:schemeClr val="folHlink"/>
                </a:solidFill>
              </a:rPr>
              <a:pPr/>
              <a:t>13</a:t>
            </a:fld>
            <a:endParaRPr kumimoji="0" lang="en-US" altLang="zh-CN" sz="1400">
              <a:solidFill>
                <a:schemeClr val="folHlink"/>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标题 1">
            <a:extLst>
              <a:ext uri="{FF2B5EF4-FFF2-40B4-BE49-F238E27FC236}">
                <a16:creationId xmlns:a16="http://schemas.microsoft.com/office/drawing/2014/main" id="{6B6884F8-6428-049D-2EF8-035CB02167BE}"/>
              </a:ext>
            </a:extLst>
          </p:cNvPr>
          <p:cNvSpPr>
            <a:spLocks noGrp="1"/>
          </p:cNvSpPr>
          <p:nvPr>
            <p:ph type="title"/>
          </p:nvPr>
        </p:nvSpPr>
        <p:spPr>
          <a:xfrm>
            <a:off x="683568" y="908832"/>
            <a:ext cx="7378700" cy="1143000"/>
          </a:xfrm>
        </p:spPr>
        <p:txBody>
          <a:bodyPr/>
          <a:lstStyle/>
          <a:p>
            <a:r>
              <a:rPr lang="en-US" altLang="zh-CN" sz="4000" dirty="0"/>
              <a:t>State-of-art</a:t>
            </a:r>
            <a:r>
              <a:rPr lang="zh-CN" altLang="en-US" sz="4000" dirty="0"/>
              <a:t> </a:t>
            </a:r>
            <a:r>
              <a:rPr lang="en-US" altLang="zh-CN" sz="4000" dirty="0"/>
              <a:t>precision, </a:t>
            </a:r>
            <a:br>
              <a:rPr lang="en-US" altLang="zh-CN" sz="4000" dirty="0"/>
            </a:br>
            <a:r>
              <a:rPr lang="en-US" altLang="zh-CN" sz="4000" dirty="0"/>
              <a:t>well promising</a:t>
            </a:r>
            <a:endParaRPr lang="zh-CN" altLang="en-US" sz="4000" dirty="0"/>
          </a:p>
        </p:txBody>
      </p:sp>
      <p:sp>
        <p:nvSpPr>
          <p:cNvPr id="16387" name="内容占位符 2">
            <a:extLst>
              <a:ext uri="{FF2B5EF4-FFF2-40B4-BE49-F238E27FC236}">
                <a16:creationId xmlns:a16="http://schemas.microsoft.com/office/drawing/2014/main" id="{0433F3CC-F55E-639B-E122-6B7E9B8AB155}"/>
              </a:ext>
            </a:extLst>
          </p:cNvPr>
          <p:cNvSpPr txBox="1">
            <a:spLocks noChangeArrowheads="1"/>
          </p:cNvSpPr>
          <p:nvPr/>
        </p:nvSpPr>
        <p:spPr bwMode="auto">
          <a:xfrm>
            <a:off x="823395" y="1962671"/>
            <a:ext cx="4283075"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7013" indent="-227013">
              <a:spcBef>
                <a:spcPct val="20000"/>
              </a:spcBef>
              <a:buClr>
                <a:srgbClr val="0099FF"/>
              </a:buClr>
              <a:buFont typeface="Wingdings" panose="05000000000000000000" pitchFamily="2" charset="2"/>
              <a:buChar char="w"/>
              <a:defRPr kumimoji="1" sz="3200">
                <a:solidFill>
                  <a:schemeClr val="tx1"/>
                </a:solidFill>
                <a:latin typeface="Times New Roman" panose="02020603050405020304" pitchFamily="18" charset="0"/>
                <a:ea typeface="宋体" panose="02010600030101010101" pitchFamily="2" charset="-122"/>
              </a:defRPr>
            </a:lvl1pPr>
            <a:lvl2pPr marL="684213" indent="-227013">
              <a:spcBef>
                <a:spcPct val="20000"/>
              </a:spcBef>
              <a:buClr>
                <a:srgbClr val="0099FF"/>
              </a:buClr>
              <a:buFont typeface="Wingdings" panose="05000000000000000000" pitchFamily="2" charset="2"/>
              <a:buChar char="n"/>
              <a:defRPr kumimoji="1" sz="2800">
                <a:solidFill>
                  <a:schemeClr val="tx1"/>
                </a:solidFill>
                <a:latin typeface="Times New Roman" panose="02020603050405020304" pitchFamily="18" charset="0"/>
                <a:ea typeface="宋体" panose="02010600030101010101" pitchFamily="2" charset="-122"/>
              </a:defRPr>
            </a:lvl2pPr>
            <a:lvl3pPr marL="1141413" indent="-227013">
              <a:spcBef>
                <a:spcPct val="20000"/>
              </a:spcBef>
              <a:buClr>
                <a:srgbClr val="0099FF"/>
              </a:buClr>
              <a:buFont typeface="Wingdings" panose="05000000000000000000" pitchFamily="2" charset="2"/>
              <a:buChar char="l"/>
              <a:defRPr kumimoji="1" sz="2400">
                <a:solidFill>
                  <a:schemeClr val="tx1"/>
                </a:solidFill>
                <a:latin typeface="Times New Roman" panose="02020603050405020304" pitchFamily="18" charset="0"/>
                <a:ea typeface="宋体" panose="02010600030101010101" pitchFamily="2" charset="-122"/>
              </a:defRPr>
            </a:lvl3pPr>
            <a:lvl4pPr marL="1598613" indent="-227013">
              <a:spcBef>
                <a:spcPct val="20000"/>
              </a:spcBef>
              <a:buClr>
                <a:srgbClr val="0099FF"/>
              </a:buClr>
              <a:buFont typeface="Wingdings" panose="05000000000000000000" pitchFamily="2" charset="2"/>
              <a:buChar char="w"/>
              <a:defRPr kumimoji="1" sz="2000">
                <a:solidFill>
                  <a:schemeClr val="tx1"/>
                </a:solidFill>
                <a:latin typeface="Times New Roman" panose="02020603050405020304" pitchFamily="18" charset="0"/>
                <a:ea typeface="宋体" panose="02010600030101010101" pitchFamily="2" charset="-122"/>
              </a:defRPr>
            </a:lvl4pPr>
            <a:lvl5pPr marL="2055813" indent="-227013">
              <a:spcBef>
                <a:spcPct val="20000"/>
              </a:spcBef>
              <a:buClr>
                <a:srgbClr val="0099FF"/>
              </a:buClr>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5pPr>
            <a:lvl6pPr marL="2513013" indent="-227013" eaLnBrk="0" fontAlgn="base" hangingPunct="0">
              <a:spcBef>
                <a:spcPct val="20000"/>
              </a:spcBef>
              <a:spcAft>
                <a:spcPct val="0"/>
              </a:spcAft>
              <a:buClr>
                <a:srgbClr val="0099FF"/>
              </a:buClr>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6pPr>
            <a:lvl7pPr marL="2970213" indent="-227013" eaLnBrk="0" fontAlgn="base" hangingPunct="0">
              <a:spcBef>
                <a:spcPct val="20000"/>
              </a:spcBef>
              <a:spcAft>
                <a:spcPct val="0"/>
              </a:spcAft>
              <a:buClr>
                <a:srgbClr val="0099FF"/>
              </a:buClr>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7pPr>
            <a:lvl8pPr marL="3427413" indent="-227013" eaLnBrk="0" fontAlgn="base" hangingPunct="0">
              <a:spcBef>
                <a:spcPct val="20000"/>
              </a:spcBef>
              <a:spcAft>
                <a:spcPct val="0"/>
              </a:spcAft>
              <a:buClr>
                <a:srgbClr val="0099FF"/>
              </a:buClr>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8pPr>
            <a:lvl9pPr marL="3884613" indent="-227013" eaLnBrk="0" fontAlgn="base" hangingPunct="0">
              <a:spcBef>
                <a:spcPct val="20000"/>
              </a:spcBef>
              <a:spcAft>
                <a:spcPct val="0"/>
              </a:spcAft>
              <a:buClr>
                <a:srgbClr val="0099FF"/>
              </a:buClr>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9pPr>
          </a:lstStyle>
          <a:p>
            <a:pPr marL="0" indent="0" eaLnBrk="1" hangingPunct="1">
              <a:lnSpc>
                <a:spcPct val="150000"/>
              </a:lnSpc>
              <a:spcBef>
                <a:spcPts val="1000"/>
              </a:spcBef>
              <a:buNone/>
            </a:pPr>
            <a:endParaRPr lang="zh-CN" altLang="en-US" sz="1600" b="1" dirty="0"/>
          </a:p>
        </p:txBody>
      </p:sp>
      <p:pic>
        <p:nvPicPr>
          <p:cNvPr id="16390" name="图片 8">
            <a:extLst>
              <a:ext uri="{FF2B5EF4-FFF2-40B4-BE49-F238E27FC236}">
                <a16:creationId xmlns:a16="http://schemas.microsoft.com/office/drawing/2014/main" id="{4FB7615B-A134-1B4B-58B2-F6BDF1C27A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8120" y="2492896"/>
            <a:ext cx="2495550" cy="300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图片 10">
            <a:extLst>
              <a:ext uri="{FF2B5EF4-FFF2-40B4-BE49-F238E27FC236}">
                <a16:creationId xmlns:a16="http://schemas.microsoft.com/office/drawing/2014/main" id="{0CA7E96A-48F8-EA40-3D98-6DE2C35749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23695" y="2492896"/>
            <a:ext cx="2524125" cy="300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图片 12">
            <a:extLst>
              <a:ext uri="{FF2B5EF4-FFF2-40B4-BE49-F238E27FC236}">
                <a16:creationId xmlns:a16="http://schemas.microsoft.com/office/drawing/2014/main" id="{B40AAD37-AC1D-7628-6754-9D040793A39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4395" y="2492896"/>
            <a:ext cx="2524125" cy="300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灯片编号占位符 1">
            <a:extLst>
              <a:ext uri="{FF2B5EF4-FFF2-40B4-BE49-F238E27FC236}">
                <a16:creationId xmlns:a16="http://schemas.microsoft.com/office/drawing/2014/main" id="{86B9AE10-785C-F0C2-144E-0DA0A5846AD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600">
                <a:solidFill>
                  <a:schemeClr val="tx1"/>
                </a:solidFill>
                <a:latin typeface="Times New Roman" panose="02020603050405020304" pitchFamily="18" charset="0"/>
                <a:ea typeface="宋体" panose="02010600030101010101" pitchFamily="2" charset="-122"/>
              </a:defRPr>
            </a:lvl1pPr>
            <a:lvl2pPr marL="742950" indent="-285750">
              <a:defRPr kumimoji="1" sz="3600">
                <a:solidFill>
                  <a:schemeClr val="tx1"/>
                </a:solidFill>
                <a:latin typeface="Times New Roman" panose="02020603050405020304" pitchFamily="18" charset="0"/>
                <a:ea typeface="宋体" panose="02010600030101010101" pitchFamily="2" charset="-122"/>
              </a:defRPr>
            </a:lvl2pPr>
            <a:lvl3pPr marL="1143000" indent="-228600">
              <a:defRPr kumimoji="1" sz="3600">
                <a:solidFill>
                  <a:schemeClr val="tx1"/>
                </a:solidFill>
                <a:latin typeface="Times New Roman" panose="02020603050405020304" pitchFamily="18" charset="0"/>
                <a:ea typeface="宋体" panose="02010600030101010101" pitchFamily="2" charset="-122"/>
              </a:defRPr>
            </a:lvl3pPr>
            <a:lvl4pPr marL="1600200" indent="-228600">
              <a:defRPr kumimoji="1" sz="3600">
                <a:solidFill>
                  <a:schemeClr val="tx1"/>
                </a:solidFill>
                <a:latin typeface="Times New Roman" panose="02020603050405020304" pitchFamily="18" charset="0"/>
                <a:ea typeface="宋体" panose="02010600030101010101" pitchFamily="2" charset="-122"/>
              </a:defRPr>
            </a:lvl4pPr>
            <a:lvl5pPr marL="2057400" indent="-228600">
              <a:defRPr kumimoji="1" sz="36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9pPr>
          </a:lstStyle>
          <a:p>
            <a:fld id="{DD606D08-8D7D-43C2-88A2-4EECE25D4089}" type="slidenum">
              <a:rPr kumimoji="0" lang="en-US" altLang="zh-CN" sz="1400">
                <a:solidFill>
                  <a:schemeClr val="folHlink"/>
                </a:solidFill>
              </a:rPr>
              <a:pPr/>
              <a:t>14</a:t>
            </a:fld>
            <a:endParaRPr kumimoji="0" lang="en-US" altLang="zh-CN" sz="1400">
              <a:solidFill>
                <a:schemeClr val="folHlink"/>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DD309550-F08A-A9BB-78A4-93A05E06F136}"/>
              </a:ext>
            </a:extLst>
          </p:cNvPr>
          <p:cNvSpPr txBox="1">
            <a:spLocks noChangeArrowheads="1"/>
          </p:cNvSpPr>
          <p:nvPr/>
        </p:nvSpPr>
        <p:spPr bwMode="auto">
          <a:xfrm>
            <a:off x="3275856" y="2996952"/>
            <a:ext cx="29803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600">
                <a:solidFill>
                  <a:schemeClr val="tx1"/>
                </a:solidFill>
                <a:latin typeface="Times New Roman" panose="02020603050405020304" pitchFamily="18" charset="0"/>
                <a:ea typeface="宋体" panose="02010600030101010101" pitchFamily="2" charset="-122"/>
              </a:defRPr>
            </a:lvl1pPr>
            <a:lvl2pPr marL="742950" indent="-285750">
              <a:defRPr kumimoji="1" sz="3600">
                <a:solidFill>
                  <a:schemeClr val="tx1"/>
                </a:solidFill>
                <a:latin typeface="Times New Roman" panose="02020603050405020304" pitchFamily="18" charset="0"/>
                <a:ea typeface="宋体" panose="02010600030101010101" pitchFamily="2" charset="-122"/>
              </a:defRPr>
            </a:lvl2pPr>
            <a:lvl3pPr marL="1143000" indent="-228600">
              <a:defRPr kumimoji="1" sz="3600">
                <a:solidFill>
                  <a:schemeClr val="tx1"/>
                </a:solidFill>
                <a:latin typeface="Times New Roman" panose="02020603050405020304" pitchFamily="18" charset="0"/>
                <a:ea typeface="宋体" panose="02010600030101010101" pitchFamily="2" charset="-122"/>
              </a:defRPr>
            </a:lvl3pPr>
            <a:lvl4pPr marL="1600200" indent="-228600">
              <a:defRPr kumimoji="1" sz="3600">
                <a:solidFill>
                  <a:schemeClr val="tx1"/>
                </a:solidFill>
                <a:latin typeface="Times New Roman" panose="02020603050405020304" pitchFamily="18" charset="0"/>
                <a:ea typeface="宋体" panose="02010600030101010101" pitchFamily="2" charset="-122"/>
              </a:defRPr>
            </a:lvl4pPr>
            <a:lvl5pPr marL="2057400" indent="-228600">
              <a:defRPr kumimoji="1" sz="36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9pPr>
          </a:lstStyle>
          <a:p>
            <a:r>
              <a:rPr lang="en-US" altLang="zh-CN" dirty="0"/>
              <a:t>Reconstruction</a:t>
            </a:r>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a:extLst>
              <a:ext uri="{FF2B5EF4-FFF2-40B4-BE49-F238E27FC236}">
                <a16:creationId xmlns:a16="http://schemas.microsoft.com/office/drawing/2014/main" id="{B64BA2ED-243B-21C3-D561-4A32646550A0}"/>
              </a:ext>
            </a:extLst>
          </p:cNvPr>
          <p:cNvSpPr>
            <a:spLocks noGrp="1"/>
          </p:cNvSpPr>
          <p:nvPr>
            <p:ph type="title"/>
          </p:nvPr>
        </p:nvSpPr>
        <p:spPr/>
        <p:txBody>
          <a:bodyPr/>
          <a:lstStyle/>
          <a:p>
            <a:r>
              <a:rPr lang="en-US" altLang="zh-CN" dirty="0"/>
              <a:t>MDC tracking</a:t>
            </a:r>
            <a:endParaRPr lang="zh-CN" altLang="en-US" dirty="0"/>
          </a:p>
        </p:txBody>
      </p:sp>
      <p:sp>
        <p:nvSpPr>
          <p:cNvPr id="19459" name="内容占位符 2">
            <a:extLst>
              <a:ext uri="{FF2B5EF4-FFF2-40B4-BE49-F238E27FC236}">
                <a16:creationId xmlns:a16="http://schemas.microsoft.com/office/drawing/2014/main" id="{8F5277C3-6C44-1EE2-B74E-AD77F1C1BE80}"/>
              </a:ext>
            </a:extLst>
          </p:cNvPr>
          <p:cNvSpPr>
            <a:spLocks noGrp="1"/>
          </p:cNvSpPr>
          <p:nvPr>
            <p:ph idx="1"/>
          </p:nvPr>
        </p:nvSpPr>
        <p:spPr/>
        <p:txBody>
          <a:bodyPr/>
          <a:lstStyle/>
          <a:p>
            <a:r>
              <a:rPr lang="en-US" altLang="zh-CN" sz="2800" dirty="0"/>
              <a:t>Key part of reconstruction</a:t>
            </a:r>
            <a:endParaRPr lang="zh-CN" altLang="en-US" sz="2800" dirty="0"/>
          </a:p>
          <a:p>
            <a:r>
              <a:rPr lang="en-US" altLang="zh-CN" sz="2800" dirty="0"/>
              <a:t>Worse @ Low</a:t>
            </a:r>
            <a:r>
              <a:rPr lang="zh-CN" altLang="en-US" sz="2800" dirty="0"/>
              <a:t> </a:t>
            </a:r>
            <a:r>
              <a:rPr lang="en-US" altLang="zh-CN" sz="2800" dirty="0"/>
              <a:t>Pt,</a:t>
            </a:r>
            <a:r>
              <a:rPr lang="zh-CN" altLang="en-US" sz="2800" dirty="0"/>
              <a:t> </a:t>
            </a:r>
            <a:r>
              <a:rPr lang="en-US" altLang="zh-CN" sz="2800" dirty="0"/>
              <a:t>large</a:t>
            </a:r>
            <a:r>
              <a:rPr lang="zh-CN" altLang="en-US" sz="2800" dirty="0"/>
              <a:t> </a:t>
            </a:r>
            <a:r>
              <a:rPr lang="en-US" altLang="zh-CN" sz="2800" dirty="0"/>
              <a:t>angle</a:t>
            </a:r>
          </a:p>
          <a:p>
            <a:r>
              <a:rPr lang="en-US" altLang="zh-CN" sz="2800" dirty="0"/>
              <a:t>Noise</a:t>
            </a:r>
            <a:r>
              <a:rPr lang="zh-CN" altLang="en-US" sz="2800" dirty="0"/>
              <a:t> </a:t>
            </a:r>
            <a:r>
              <a:rPr lang="en-US" altLang="zh-CN" sz="2800" dirty="0"/>
              <a:t>dependence</a:t>
            </a:r>
            <a:endParaRPr lang="zh-CN" altLang="en-US" sz="2800" dirty="0"/>
          </a:p>
        </p:txBody>
      </p:sp>
      <p:pic>
        <p:nvPicPr>
          <p:cNvPr id="19460" name="Picture 3">
            <a:extLst>
              <a:ext uri="{FF2B5EF4-FFF2-40B4-BE49-F238E27FC236}">
                <a16:creationId xmlns:a16="http://schemas.microsoft.com/office/drawing/2014/main" id="{B2A9E59F-E0E1-B63E-F10E-839F062349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3644900"/>
            <a:ext cx="3960812" cy="305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1" name="灯片编号占位符 5">
            <a:extLst>
              <a:ext uri="{FF2B5EF4-FFF2-40B4-BE49-F238E27FC236}">
                <a16:creationId xmlns:a16="http://schemas.microsoft.com/office/drawing/2014/main" id="{53B98932-A9B6-4361-DA02-79AB0998177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600">
                <a:solidFill>
                  <a:schemeClr val="tx1"/>
                </a:solidFill>
                <a:latin typeface="Times New Roman" panose="02020603050405020304" pitchFamily="18" charset="0"/>
                <a:ea typeface="宋体" panose="02010600030101010101" pitchFamily="2" charset="-122"/>
              </a:defRPr>
            </a:lvl1pPr>
            <a:lvl2pPr marL="742950" indent="-285750">
              <a:defRPr kumimoji="1" sz="3600">
                <a:solidFill>
                  <a:schemeClr val="tx1"/>
                </a:solidFill>
                <a:latin typeface="Times New Roman" panose="02020603050405020304" pitchFamily="18" charset="0"/>
                <a:ea typeface="宋体" panose="02010600030101010101" pitchFamily="2" charset="-122"/>
              </a:defRPr>
            </a:lvl2pPr>
            <a:lvl3pPr marL="1143000" indent="-228600">
              <a:defRPr kumimoji="1" sz="3600">
                <a:solidFill>
                  <a:schemeClr val="tx1"/>
                </a:solidFill>
                <a:latin typeface="Times New Roman" panose="02020603050405020304" pitchFamily="18" charset="0"/>
                <a:ea typeface="宋体" panose="02010600030101010101" pitchFamily="2" charset="-122"/>
              </a:defRPr>
            </a:lvl3pPr>
            <a:lvl4pPr marL="1600200" indent="-228600">
              <a:defRPr kumimoji="1" sz="3600">
                <a:solidFill>
                  <a:schemeClr val="tx1"/>
                </a:solidFill>
                <a:latin typeface="Times New Roman" panose="02020603050405020304" pitchFamily="18" charset="0"/>
                <a:ea typeface="宋体" panose="02010600030101010101" pitchFamily="2" charset="-122"/>
              </a:defRPr>
            </a:lvl4pPr>
            <a:lvl5pPr marL="2057400" indent="-228600">
              <a:defRPr kumimoji="1" sz="36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9pPr>
          </a:lstStyle>
          <a:p>
            <a:fld id="{595BDEE3-6F35-4483-9357-FE9B39584C95}" type="slidenum">
              <a:rPr kumimoji="0" lang="en-US" altLang="zh-CN" sz="1400">
                <a:solidFill>
                  <a:schemeClr val="folHlink"/>
                </a:solidFill>
              </a:rPr>
              <a:pPr/>
              <a:t>16</a:t>
            </a:fld>
            <a:endParaRPr kumimoji="0" lang="en-US" altLang="zh-CN" sz="1400">
              <a:solidFill>
                <a:schemeClr val="folHlink"/>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3">
            <a:extLst>
              <a:ext uri="{FF2B5EF4-FFF2-40B4-BE49-F238E27FC236}">
                <a16:creationId xmlns:a16="http://schemas.microsoft.com/office/drawing/2014/main" id="{639D7FCF-6A85-683B-A9AC-57F7D69A94B2}"/>
              </a:ext>
            </a:extLst>
          </p:cNvPr>
          <p:cNvSpPr>
            <a:spLocks noGrp="1"/>
          </p:cNvSpPr>
          <p:nvPr>
            <p:ph type="title"/>
          </p:nvPr>
        </p:nvSpPr>
        <p:spPr>
          <a:xfrm>
            <a:off x="521703" y="576552"/>
            <a:ext cx="7378700" cy="1143001"/>
          </a:xfrm>
        </p:spPr>
        <p:txBody>
          <a:bodyPr/>
          <a:lstStyle/>
          <a:p>
            <a:r>
              <a:rPr lang="en-US" altLang="zh-CN" sz="3600" dirty="0"/>
              <a:t>1. Track finding by GNN</a:t>
            </a:r>
            <a:endParaRPr lang="zh-CN" altLang="en-US" sz="3600" dirty="0"/>
          </a:p>
        </p:txBody>
      </p:sp>
      <p:sp>
        <p:nvSpPr>
          <p:cNvPr id="5" name="内容占位符 4">
            <a:extLst>
              <a:ext uri="{FF2B5EF4-FFF2-40B4-BE49-F238E27FC236}">
                <a16:creationId xmlns:a16="http://schemas.microsoft.com/office/drawing/2014/main" id="{B6663596-812D-5C87-C10B-B4DDB526726E}"/>
              </a:ext>
            </a:extLst>
          </p:cNvPr>
          <p:cNvSpPr>
            <a:spLocks noGrp="1"/>
          </p:cNvSpPr>
          <p:nvPr>
            <p:ph idx="1"/>
          </p:nvPr>
        </p:nvSpPr>
        <p:spPr>
          <a:xfrm>
            <a:off x="385763" y="836613"/>
            <a:ext cx="7958137" cy="5734050"/>
          </a:xfrm>
        </p:spPr>
        <p:txBody>
          <a:bodyPr>
            <a:normAutofit/>
          </a:bodyPr>
          <a:lstStyle/>
          <a:p>
            <a:pPr marL="0" indent="0">
              <a:buNone/>
              <a:defRPr/>
            </a:pPr>
            <a:endParaRPr lang="en-US" altLang="zh-CN" sz="2400" dirty="0"/>
          </a:p>
          <a:p>
            <a:pPr>
              <a:defRPr/>
            </a:pPr>
            <a:endParaRPr lang="en-US" altLang="zh-CN" sz="2400" dirty="0"/>
          </a:p>
          <a:p>
            <a:pPr>
              <a:defRPr/>
            </a:pPr>
            <a:endParaRPr lang="en-US" altLang="zh-CN" sz="2400" dirty="0"/>
          </a:p>
          <a:p>
            <a:pPr>
              <a:defRPr/>
            </a:pPr>
            <a:endParaRPr lang="en-US" altLang="zh-CN" sz="2400" dirty="0"/>
          </a:p>
          <a:p>
            <a:pPr>
              <a:defRPr/>
            </a:pPr>
            <a:endParaRPr lang="en-US" altLang="zh-CN" sz="2400" dirty="0"/>
          </a:p>
          <a:p>
            <a:pPr>
              <a:defRPr/>
            </a:pPr>
            <a:endParaRPr lang="en-US" altLang="zh-CN" dirty="0"/>
          </a:p>
        </p:txBody>
      </p:sp>
      <p:sp>
        <p:nvSpPr>
          <p:cNvPr id="22532" name="TextBox 9">
            <a:extLst>
              <a:ext uri="{FF2B5EF4-FFF2-40B4-BE49-F238E27FC236}">
                <a16:creationId xmlns:a16="http://schemas.microsoft.com/office/drawing/2014/main" id="{5B04C535-28BD-9063-1277-0F78461D17D2}"/>
              </a:ext>
            </a:extLst>
          </p:cNvPr>
          <p:cNvSpPr txBox="1">
            <a:spLocks noChangeArrowheads="1"/>
          </p:cNvSpPr>
          <p:nvPr/>
        </p:nvSpPr>
        <p:spPr bwMode="auto">
          <a:xfrm>
            <a:off x="6516216" y="118060"/>
            <a:ext cx="26997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600">
                <a:solidFill>
                  <a:schemeClr val="tx1"/>
                </a:solidFill>
                <a:latin typeface="Times New Roman" panose="02020603050405020304" pitchFamily="18" charset="0"/>
                <a:ea typeface="宋体" panose="02010600030101010101" pitchFamily="2" charset="-122"/>
              </a:defRPr>
            </a:lvl1pPr>
            <a:lvl2pPr marL="742950" indent="-285750">
              <a:defRPr kumimoji="1" sz="3600">
                <a:solidFill>
                  <a:schemeClr val="tx1"/>
                </a:solidFill>
                <a:latin typeface="Times New Roman" panose="02020603050405020304" pitchFamily="18" charset="0"/>
                <a:ea typeface="宋体" panose="02010600030101010101" pitchFamily="2" charset="-122"/>
              </a:defRPr>
            </a:lvl2pPr>
            <a:lvl3pPr marL="1143000" indent="-228600">
              <a:defRPr kumimoji="1" sz="3600">
                <a:solidFill>
                  <a:schemeClr val="tx1"/>
                </a:solidFill>
                <a:latin typeface="Times New Roman" panose="02020603050405020304" pitchFamily="18" charset="0"/>
                <a:ea typeface="宋体" panose="02010600030101010101" pitchFamily="2" charset="-122"/>
              </a:defRPr>
            </a:lvl3pPr>
            <a:lvl4pPr marL="1600200" indent="-228600">
              <a:defRPr kumimoji="1" sz="3600">
                <a:solidFill>
                  <a:schemeClr val="tx1"/>
                </a:solidFill>
                <a:latin typeface="Times New Roman" panose="02020603050405020304" pitchFamily="18" charset="0"/>
                <a:ea typeface="宋体" panose="02010600030101010101" pitchFamily="2" charset="-122"/>
              </a:defRPr>
            </a:lvl4pPr>
            <a:lvl5pPr marL="2057400" indent="-228600">
              <a:defRPr kumimoji="1" sz="36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9pPr>
          </a:lstStyle>
          <a:p>
            <a:r>
              <a:rPr lang="en-US" altLang="zh-CN" sz="1600" dirty="0"/>
              <a:t>Jia </a:t>
            </a:r>
            <a:r>
              <a:rPr lang="en-US" altLang="zh-CN" sz="1600" dirty="0" err="1"/>
              <a:t>Xiaoqian</a:t>
            </a:r>
            <a:r>
              <a:rPr lang="zh-CN" altLang="en-US" sz="1600" dirty="0"/>
              <a:t>（</a:t>
            </a:r>
            <a:r>
              <a:rPr lang="en-US" altLang="zh-CN" sz="1600" dirty="0"/>
              <a:t>Shandong U.</a:t>
            </a:r>
            <a:r>
              <a:rPr lang="zh-CN" altLang="en-US" sz="1600" dirty="0"/>
              <a:t>）</a:t>
            </a:r>
          </a:p>
        </p:txBody>
      </p:sp>
      <p:sp>
        <p:nvSpPr>
          <p:cNvPr id="22535" name="灯片编号占位符 1">
            <a:extLst>
              <a:ext uri="{FF2B5EF4-FFF2-40B4-BE49-F238E27FC236}">
                <a16:creationId xmlns:a16="http://schemas.microsoft.com/office/drawing/2014/main" id="{C1CBC7F8-B592-0277-5962-11D45F3A9963}"/>
              </a:ext>
            </a:extLst>
          </p:cNvPr>
          <p:cNvSpPr>
            <a:spLocks noGrp="1"/>
          </p:cNvSpPr>
          <p:nvPr>
            <p:ph type="sldNum" sz="quarter" idx="12"/>
          </p:nvPr>
        </p:nvSpPr>
        <p:spPr>
          <a:xfrm>
            <a:off x="6561185" y="7066437"/>
            <a:ext cx="2193925"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600">
                <a:solidFill>
                  <a:schemeClr val="tx1"/>
                </a:solidFill>
                <a:latin typeface="Times New Roman" panose="02020603050405020304" pitchFamily="18" charset="0"/>
                <a:ea typeface="宋体" panose="02010600030101010101" pitchFamily="2" charset="-122"/>
              </a:defRPr>
            </a:lvl1pPr>
            <a:lvl2pPr marL="742950" indent="-285750">
              <a:defRPr kumimoji="1" sz="3600">
                <a:solidFill>
                  <a:schemeClr val="tx1"/>
                </a:solidFill>
                <a:latin typeface="Times New Roman" panose="02020603050405020304" pitchFamily="18" charset="0"/>
                <a:ea typeface="宋体" panose="02010600030101010101" pitchFamily="2" charset="-122"/>
              </a:defRPr>
            </a:lvl2pPr>
            <a:lvl3pPr marL="1143000" indent="-228600">
              <a:defRPr kumimoji="1" sz="3600">
                <a:solidFill>
                  <a:schemeClr val="tx1"/>
                </a:solidFill>
                <a:latin typeface="Times New Roman" panose="02020603050405020304" pitchFamily="18" charset="0"/>
                <a:ea typeface="宋体" panose="02010600030101010101" pitchFamily="2" charset="-122"/>
              </a:defRPr>
            </a:lvl3pPr>
            <a:lvl4pPr marL="1600200" indent="-228600">
              <a:defRPr kumimoji="1" sz="3600">
                <a:solidFill>
                  <a:schemeClr val="tx1"/>
                </a:solidFill>
                <a:latin typeface="Times New Roman" panose="02020603050405020304" pitchFamily="18" charset="0"/>
                <a:ea typeface="宋体" panose="02010600030101010101" pitchFamily="2" charset="-122"/>
              </a:defRPr>
            </a:lvl4pPr>
            <a:lvl5pPr marL="2057400" indent="-228600">
              <a:defRPr kumimoji="1" sz="36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9pPr>
          </a:lstStyle>
          <a:p>
            <a:fld id="{D7EE5FEB-7491-42A7-923C-A414A01461F8}" type="slidenum">
              <a:rPr kumimoji="0" lang="en-US" altLang="zh-CN" sz="1400">
                <a:solidFill>
                  <a:schemeClr val="folHlink"/>
                </a:solidFill>
              </a:rPr>
              <a:pPr/>
              <a:t>17</a:t>
            </a:fld>
            <a:endParaRPr kumimoji="0" lang="en-US" altLang="zh-CN" sz="1400">
              <a:solidFill>
                <a:schemeClr val="folHlink"/>
              </a:solidFill>
            </a:endParaRPr>
          </a:p>
        </p:txBody>
      </p:sp>
      <p:sp>
        <p:nvSpPr>
          <p:cNvPr id="2" name="内容占位符 4">
            <a:extLst>
              <a:ext uri="{FF2B5EF4-FFF2-40B4-BE49-F238E27FC236}">
                <a16:creationId xmlns:a16="http://schemas.microsoft.com/office/drawing/2014/main" id="{05A273FE-F38F-4387-8267-03B344D3BE64}"/>
              </a:ext>
            </a:extLst>
          </p:cNvPr>
          <p:cNvSpPr txBox="1">
            <a:spLocks/>
          </p:cNvSpPr>
          <p:nvPr/>
        </p:nvSpPr>
        <p:spPr bwMode="auto">
          <a:xfrm>
            <a:off x="-1441921" y="882583"/>
            <a:ext cx="7958137" cy="5734050"/>
          </a:xfrm>
          <a:prstGeom prst="rect">
            <a:avLst/>
          </a:prstGeom>
          <a:noFill/>
          <a:ln>
            <a:noFill/>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rgbClr val="0099FF"/>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99FF"/>
              </a:buClr>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rgbClr val="0099FF"/>
              </a:buClr>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rgbClr val="0099FF"/>
              </a:buClr>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rgbClr val="0099FF"/>
              </a:buClr>
              <a:buFont typeface="Wingdings" panose="05000000000000000000" pitchFamily="2" charset="2"/>
              <a:buChar char="§"/>
              <a:defRPr kumimoji="1" sz="2000">
                <a:solidFill>
                  <a:schemeClr val="tx1"/>
                </a:solidFill>
                <a:latin typeface="+mn-lt"/>
                <a:ea typeface="+mn-ea"/>
              </a:defRPr>
            </a:lvl5pPr>
            <a:lvl6pPr marL="2228850" indent="-228600" algn="l" rtl="0" fontAlgn="base">
              <a:spcBef>
                <a:spcPct val="20000"/>
              </a:spcBef>
              <a:spcAft>
                <a:spcPct val="0"/>
              </a:spcAft>
              <a:buClr>
                <a:srgbClr val="0099FF"/>
              </a:buClr>
              <a:buFont typeface="Wingdings" pitchFamily="2" charset="2"/>
              <a:buChar char="§"/>
              <a:defRPr kumimoji="1">
                <a:solidFill>
                  <a:schemeClr val="tx1"/>
                </a:solidFill>
                <a:latin typeface="+mn-lt"/>
                <a:ea typeface="+mn-ea"/>
              </a:defRPr>
            </a:lvl6pPr>
            <a:lvl7pPr marL="2686050" indent="-228600" algn="l" rtl="0" fontAlgn="base">
              <a:spcBef>
                <a:spcPct val="20000"/>
              </a:spcBef>
              <a:spcAft>
                <a:spcPct val="0"/>
              </a:spcAft>
              <a:buClr>
                <a:srgbClr val="0099FF"/>
              </a:buClr>
              <a:buFont typeface="Wingdings" pitchFamily="2" charset="2"/>
              <a:buChar char="§"/>
              <a:defRPr kumimoji="1">
                <a:solidFill>
                  <a:schemeClr val="tx1"/>
                </a:solidFill>
                <a:latin typeface="+mn-lt"/>
                <a:ea typeface="+mn-ea"/>
              </a:defRPr>
            </a:lvl7pPr>
            <a:lvl8pPr marL="3143250" indent="-228600" algn="l" rtl="0" fontAlgn="base">
              <a:spcBef>
                <a:spcPct val="20000"/>
              </a:spcBef>
              <a:spcAft>
                <a:spcPct val="0"/>
              </a:spcAft>
              <a:buClr>
                <a:srgbClr val="0099FF"/>
              </a:buClr>
              <a:buFont typeface="Wingdings" pitchFamily="2" charset="2"/>
              <a:buChar char="§"/>
              <a:defRPr kumimoji="1">
                <a:solidFill>
                  <a:schemeClr val="tx1"/>
                </a:solidFill>
                <a:latin typeface="+mn-lt"/>
                <a:ea typeface="+mn-ea"/>
              </a:defRPr>
            </a:lvl8pPr>
            <a:lvl9pPr marL="3600450" indent="-228600" algn="l" rtl="0" fontAlgn="base">
              <a:spcBef>
                <a:spcPct val="20000"/>
              </a:spcBef>
              <a:spcAft>
                <a:spcPct val="0"/>
              </a:spcAft>
              <a:buClr>
                <a:srgbClr val="0099FF"/>
              </a:buClr>
              <a:buFont typeface="Wingdings" pitchFamily="2" charset="2"/>
              <a:buChar char="§"/>
              <a:defRPr kumimoji="1">
                <a:solidFill>
                  <a:schemeClr val="tx1"/>
                </a:solidFill>
                <a:latin typeface="+mn-lt"/>
                <a:ea typeface="+mn-ea"/>
              </a:defRPr>
            </a:lvl9pPr>
          </a:lstStyle>
          <a:p>
            <a:pPr>
              <a:defRPr/>
            </a:pPr>
            <a:endParaRPr lang="en-US" altLang="zh-CN" sz="2400" kern="0" dirty="0"/>
          </a:p>
          <a:p>
            <a:pPr>
              <a:defRPr/>
            </a:pPr>
            <a:endParaRPr lang="en-US" altLang="zh-CN" sz="2400" kern="0" dirty="0"/>
          </a:p>
          <a:p>
            <a:pPr>
              <a:defRPr/>
            </a:pPr>
            <a:endParaRPr lang="en-US" altLang="zh-CN" sz="2400" kern="0" dirty="0"/>
          </a:p>
          <a:p>
            <a:pPr>
              <a:defRPr/>
            </a:pPr>
            <a:endParaRPr lang="en-US" altLang="zh-CN" sz="2400" kern="0" dirty="0"/>
          </a:p>
          <a:p>
            <a:pPr>
              <a:defRPr/>
            </a:pPr>
            <a:endParaRPr lang="en-US" altLang="zh-CN" sz="2400" kern="0" dirty="0"/>
          </a:p>
          <a:p>
            <a:pPr>
              <a:defRPr/>
            </a:pPr>
            <a:endParaRPr lang="en-US" altLang="zh-CN" kern="0" dirty="0"/>
          </a:p>
        </p:txBody>
      </p:sp>
      <p:pic>
        <p:nvPicPr>
          <p:cNvPr id="3" name="图片 2">
            <a:extLst>
              <a:ext uri="{FF2B5EF4-FFF2-40B4-BE49-F238E27FC236}">
                <a16:creationId xmlns:a16="http://schemas.microsoft.com/office/drawing/2014/main" id="{F3F5E4BF-8445-FBA3-A44A-80E750BE3FA4}"/>
              </a:ext>
            </a:extLst>
          </p:cNvPr>
          <p:cNvPicPr>
            <a:picLocks noChangeAspect="1"/>
          </p:cNvPicPr>
          <p:nvPr/>
        </p:nvPicPr>
        <p:blipFill>
          <a:blip r:embed="rId2">
            <a:extLst>
              <a:ext uri="{BEBA8EAE-BF5A-486C-A8C5-ECC9F3942E4B}">
                <a14:imgProps xmlns:a14="http://schemas.microsoft.com/office/drawing/2010/main">
                  <a14:imgLayer r:embed="rId3">
                    <a14:imgEffect>
                      <a14:saturation sat="88000"/>
                    </a14:imgEffect>
                  </a14:imgLayer>
                </a14:imgProps>
              </a:ext>
            </a:extLst>
          </a:blip>
          <a:stretch>
            <a:fillRect/>
          </a:stretch>
        </p:blipFill>
        <p:spPr>
          <a:xfrm>
            <a:off x="1941206" y="2276872"/>
            <a:ext cx="1351405" cy="13344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4" name="组合 3">
            <a:extLst>
              <a:ext uri="{FF2B5EF4-FFF2-40B4-BE49-F238E27FC236}">
                <a16:creationId xmlns:a16="http://schemas.microsoft.com/office/drawing/2014/main" id="{B7987C90-EC34-8DA9-CDA1-71CBE87A0017}"/>
              </a:ext>
            </a:extLst>
          </p:cNvPr>
          <p:cNvGrpSpPr/>
          <p:nvPr/>
        </p:nvGrpSpPr>
        <p:grpSpPr>
          <a:xfrm>
            <a:off x="-23276" y="3278210"/>
            <a:ext cx="9418061" cy="2657417"/>
            <a:chOff x="586554" y="2657310"/>
            <a:chExt cx="11450401" cy="3904033"/>
          </a:xfrm>
        </p:grpSpPr>
        <p:grpSp>
          <p:nvGrpSpPr>
            <p:cNvPr id="6" name="组合 5">
              <a:extLst>
                <a:ext uri="{FF2B5EF4-FFF2-40B4-BE49-F238E27FC236}">
                  <a16:creationId xmlns:a16="http://schemas.microsoft.com/office/drawing/2014/main" id="{3B893A04-F044-08C7-4BE3-4CEA5ED7A1F1}"/>
                </a:ext>
              </a:extLst>
            </p:cNvPr>
            <p:cNvGrpSpPr/>
            <p:nvPr/>
          </p:nvGrpSpPr>
          <p:grpSpPr>
            <a:xfrm>
              <a:off x="629103" y="2657310"/>
              <a:ext cx="11030620" cy="1692121"/>
              <a:chOff x="629103" y="2657310"/>
              <a:chExt cx="11030620" cy="1692121"/>
            </a:xfrm>
          </p:grpSpPr>
          <p:pic>
            <p:nvPicPr>
              <p:cNvPr id="8" name="图片 7">
                <a:extLst>
                  <a:ext uri="{FF2B5EF4-FFF2-40B4-BE49-F238E27FC236}">
                    <a16:creationId xmlns:a16="http://schemas.microsoft.com/office/drawing/2014/main" id="{64261936-D906-ED42-1A84-33E5C4661F7F}"/>
                  </a:ext>
                </a:extLst>
              </p:cNvPr>
              <p:cNvPicPr>
                <a:picLocks noChangeAspect="1"/>
              </p:cNvPicPr>
              <p:nvPr/>
            </p:nvPicPr>
            <p:blipFill>
              <a:blip r:embed="rId4">
                <a:extLst>
                  <a:ext uri="{BEBA8EAE-BF5A-486C-A8C5-ECC9F3942E4B}">
                    <a14:imgProps xmlns:a14="http://schemas.microsoft.com/office/drawing/2010/main">
                      <a14:imgLayer r:embed="rId5">
                        <a14:imgEffect>
                          <a14:saturation sat="88000"/>
                        </a14:imgEffect>
                      </a14:imgLayer>
                    </a14:imgProps>
                  </a:ext>
                </a:extLst>
              </a:blip>
              <a:stretch>
                <a:fillRect/>
              </a:stretch>
            </p:blipFill>
            <p:spPr>
              <a:xfrm>
                <a:off x="629103" y="2718544"/>
                <a:ext cx="1635110" cy="162462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9" name="图片 8">
                <a:extLst>
                  <a:ext uri="{FF2B5EF4-FFF2-40B4-BE49-F238E27FC236}">
                    <a16:creationId xmlns:a16="http://schemas.microsoft.com/office/drawing/2014/main" id="{B4CA7A3E-3430-C762-E2A6-4D241A5D6865}"/>
                  </a:ext>
                </a:extLst>
              </p:cNvPr>
              <p:cNvPicPr>
                <a:picLocks noChangeAspect="1"/>
              </p:cNvPicPr>
              <p:nvPr/>
            </p:nvPicPr>
            <p:blipFill>
              <a:blip r:embed="rId6">
                <a:extLst>
                  <a:ext uri="{BEBA8EAE-BF5A-486C-A8C5-ECC9F3942E4B}">
                    <a14:imgProps xmlns:a14="http://schemas.microsoft.com/office/drawing/2010/main">
                      <a14:imgLayer r:embed="rId7">
                        <a14:imgEffect>
                          <a14:saturation sat="88000"/>
                        </a14:imgEffect>
                      </a14:imgLayer>
                    </a14:imgProps>
                  </a:ext>
                </a:extLst>
              </a:blip>
              <a:stretch>
                <a:fillRect/>
              </a:stretch>
            </p:blipFill>
            <p:spPr>
              <a:xfrm>
                <a:off x="2893836" y="2763950"/>
                <a:ext cx="1635110" cy="158548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图片 9">
                <a:extLst>
                  <a:ext uri="{FF2B5EF4-FFF2-40B4-BE49-F238E27FC236}">
                    <a16:creationId xmlns:a16="http://schemas.microsoft.com/office/drawing/2014/main" id="{FAC3CA2D-2C74-55CB-5DD3-3081222F112E}"/>
                  </a:ext>
                </a:extLst>
              </p:cNvPr>
              <p:cNvPicPr>
                <a:picLocks noChangeAspect="1"/>
              </p:cNvPicPr>
              <p:nvPr/>
            </p:nvPicPr>
            <p:blipFill>
              <a:blip r:embed="rId8">
                <a:extLst>
                  <a:ext uri="{BEBA8EAE-BF5A-486C-A8C5-ECC9F3942E4B}">
                    <a14:imgProps xmlns:a14="http://schemas.microsoft.com/office/drawing/2010/main">
                      <a14:imgLayer r:embed="rId9">
                        <a14:imgEffect>
                          <a14:saturation sat="88000"/>
                        </a14:imgEffect>
                      </a14:imgLayer>
                    </a14:imgProps>
                  </a:ext>
                </a:extLst>
              </a:blip>
              <a:stretch>
                <a:fillRect/>
              </a:stretch>
            </p:blipFill>
            <p:spPr>
              <a:xfrm>
                <a:off x="5364118" y="2657310"/>
                <a:ext cx="1635110" cy="158980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1" name="图片 10">
                <a:extLst>
                  <a:ext uri="{FF2B5EF4-FFF2-40B4-BE49-F238E27FC236}">
                    <a16:creationId xmlns:a16="http://schemas.microsoft.com/office/drawing/2014/main" id="{8EDBA8FF-4DC8-78B7-C8F9-7D8B6B07E612}"/>
                  </a:ext>
                </a:extLst>
              </p:cNvPr>
              <p:cNvPicPr>
                <a:picLocks noChangeAspect="1"/>
              </p:cNvPicPr>
              <p:nvPr/>
            </p:nvPicPr>
            <p:blipFill>
              <a:blip r:embed="rId10">
                <a:extLst>
                  <a:ext uri="{BEBA8EAE-BF5A-486C-A8C5-ECC9F3942E4B}">
                    <a14:imgProps xmlns:a14="http://schemas.microsoft.com/office/drawing/2010/main">
                      <a14:imgLayer r:embed="rId11">
                        <a14:imgEffect>
                          <a14:saturation sat="88000"/>
                        </a14:imgEffect>
                      </a14:imgLayer>
                    </a14:imgProps>
                  </a:ext>
                </a:extLst>
              </a:blip>
              <a:stretch>
                <a:fillRect/>
              </a:stretch>
            </p:blipFill>
            <p:spPr>
              <a:xfrm>
                <a:off x="7608704" y="2699054"/>
                <a:ext cx="1635110" cy="164334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2" name="图片 11">
                <a:extLst>
                  <a:ext uri="{FF2B5EF4-FFF2-40B4-BE49-F238E27FC236}">
                    <a16:creationId xmlns:a16="http://schemas.microsoft.com/office/drawing/2014/main" id="{AEDFE264-5179-4E7C-A65A-2BEA3AF8E098}"/>
                  </a:ext>
                </a:extLst>
              </p:cNvPr>
              <p:cNvPicPr>
                <a:picLocks noChangeAspect="1"/>
              </p:cNvPicPr>
              <p:nvPr/>
            </p:nvPicPr>
            <p:blipFill>
              <a:blip r:embed="rId12">
                <a:extLst>
                  <a:ext uri="{BEBA8EAE-BF5A-486C-A8C5-ECC9F3942E4B}">
                    <a14:imgProps xmlns:a14="http://schemas.microsoft.com/office/drawing/2010/main">
                      <a14:imgLayer r:embed="rId13">
                        <a14:imgEffect>
                          <a14:saturation sat="88000"/>
                        </a14:imgEffect>
                      </a14:imgLayer>
                    </a14:imgProps>
                  </a:ext>
                </a:extLst>
              </a:blip>
              <a:stretch>
                <a:fillRect/>
              </a:stretch>
            </p:blipFill>
            <p:spPr>
              <a:xfrm>
                <a:off x="10024613" y="2675696"/>
                <a:ext cx="1635110" cy="166670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grpSp>
        <p:graphicFrame>
          <p:nvGraphicFramePr>
            <p:cNvPr id="7" name="图示 6">
              <a:extLst>
                <a:ext uri="{FF2B5EF4-FFF2-40B4-BE49-F238E27FC236}">
                  <a16:creationId xmlns:a16="http://schemas.microsoft.com/office/drawing/2014/main" id="{8B2F08F7-9646-A371-2E1F-1F71DC12E05C}"/>
                </a:ext>
              </a:extLst>
            </p:cNvPr>
            <p:cNvGraphicFramePr/>
            <p:nvPr>
              <p:extLst>
                <p:ext uri="{D42A27DB-BD31-4B8C-83A1-F6EECF244321}">
                  <p14:modId xmlns:p14="http://schemas.microsoft.com/office/powerpoint/2010/main" val="2955429347"/>
                </p:ext>
              </p:extLst>
            </p:nvPr>
          </p:nvGraphicFramePr>
          <p:xfrm>
            <a:off x="586554" y="4245622"/>
            <a:ext cx="11450401" cy="2315721"/>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A564D6D1-22A0-2CB5-21FA-B8E1F5051266}"/>
              </a:ext>
            </a:extLst>
          </p:cNvPr>
          <p:cNvSpPr>
            <a:spLocks noGrp="1"/>
          </p:cNvSpPr>
          <p:nvPr>
            <p:ph type="sldNum" sz="quarter" idx="12"/>
          </p:nvPr>
        </p:nvSpPr>
        <p:spPr/>
        <p:txBody>
          <a:bodyPr/>
          <a:lstStyle/>
          <a:p>
            <a:fld id="{14D76736-5ED0-48E3-9052-C2B83BEA4D7F}" type="slidenum">
              <a:rPr lang="en-US" altLang="zh-CN" smtClean="0"/>
              <a:pPr/>
              <a:t>18</a:t>
            </a:fld>
            <a:endParaRPr lang="en-US" altLang="zh-CN"/>
          </a:p>
        </p:txBody>
      </p:sp>
      <p:sp>
        <p:nvSpPr>
          <p:cNvPr id="3" name="文本框 2">
            <a:extLst>
              <a:ext uri="{FF2B5EF4-FFF2-40B4-BE49-F238E27FC236}">
                <a16:creationId xmlns:a16="http://schemas.microsoft.com/office/drawing/2014/main" id="{3A3FEB54-27E7-088B-9A72-BEFCBD315FB4}"/>
              </a:ext>
            </a:extLst>
          </p:cNvPr>
          <p:cNvSpPr txBox="1"/>
          <p:nvPr/>
        </p:nvSpPr>
        <p:spPr>
          <a:xfrm>
            <a:off x="107504" y="188640"/>
            <a:ext cx="11477401" cy="3085460"/>
          </a:xfrm>
          <a:prstGeom prst="rect">
            <a:avLst/>
          </a:prstGeom>
          <a:noFill/>
        </p:spPr>
        <p:txBody>
          <a:bodyPr wrap="square" rtlCol="0">
            <a:spAutoFit/>
          </a:bodyPr>
          <a:lstStyle/>
          <a:p>
            <a:pPr>
              <a:lnSpc>
                <a:spcPct val="110000"/>
              </a:lnSpc>
              <a:buClr>
                <a:schemeClr val="accent5">
                  <a:lumMod val="50000"/>
                </a:schemeClr>
              </a:buClr>
            </a:pPr>
            <a:r>
              <a:rPr lang="en-US" altLang="zh-CN" sz="20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Pattern Map</a:t>
            </a:r>
            <a:r>
              <a:rPr lang="en-US" altLang="zh-CN" sz="3200" b="1" dirty="0">
                <a:solidFill>
                  <a:schemeClr val="accent5">
                    <a:lumMod val="50000"/>
                  </a:schemeClr>
                </a:solidFill>
                <a:latin typeface="+mn-ea"/>
                <a:ea typeface="Calibri" panose="020F0502020204030204" pitchFamily="34" charset="0"/>
                <a:cs typeface="Calibri" panose="020F0502020204030204" pitchFamily="34" charset="0"/>
              </a:rPr>
              <a:t> </a:t>
            </a:r>
            <a:r>
              <a:rPr lang="en-US" altLang="zh-CN" sz="20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based on MC simulation &amp; calculation</a:t>
            </a:r>
          </a:p>
          <a:p>
            <a:r>
              <a:rPr lang="en-US" altLang="zh-CN" sz="2400" i="1" dirty="0">
                <a:solidFill>
                  <a:srgbClr val="C00000"/>
                </a:solidFill>
                <a:latin typeface="Calibri" panose="020F0502020204030204" pitchFamily="34" charset="0"/>
                <a:ea typeface="Calibri" panose="020F0502020204030204" pitchFamily="34" charset="0"/>
                <a:cs typeface="Calibri" panose="020F0502020204030204" pitchFamily="34" charset="0"/>
              </a:rPr>
              <a:t>To reduce the number of fake edges during graph construction</a:t>
            </a:r>
          </a:p>
          <a:p>
            <a:pPr marL="342900" indent="-342900">
              <a:lnSpc>
                <a:spcPct val="110000"/>
              </a:lnSpc>
              <a:buClr>
                <a:srgbClr val="0000FF"/>
              </a:buClr>
              <a:buFont typeface="Wingdings" panose="05000000000000000000" pitchFamily="2" charset="2"/>
              <a:buChar char="l"/>
            </a:pPr>
            <a:r>
              <a:rPr lang="en-US" altLang="zh-CN" sz="2400" dirty="0">
                <a:latin typeface="Calibri" panose="020F0502020204030204" pitchFamily="34" charset="0"/>
                <a:ea typeface="Calibri" panose="020F0502020204030204" pitchFamily="34" charset="0"/>
                <a:cs typeface="Calibri" panose="020F0502020204030204" pitchFamily="34" charset="0"/>
              </a:rPr>
              <a:t>Definition of valid neighbors</a:t>
            </a:r>
          </a:p>
          <a:p>
            <a:pPr marL="800100" lvl="1" indent="-342900">
              <a:lnSpc>
                <a:spcPct val="110000"/>
              </a:lnSpc>
              <a:buClr>
                <a:srgbClr val="0000FF"/>
              </a:buClr>
              <a:buFont typeface="Wingdings" panose="05000000000000000000" pitchFamily="2" charset="2"/>
              <a:buChar char="l"/>
            </a:pPr>
            <a:r>
              <a:rPr lang="en-US" altLang="zh-CN" sz="2000" dirty="0">
                <a:latin typeface="Calibri" panose="020F0502020204030204" pitchFamily="34" charset="0"/>
                <a:ea typeface="Calibri" panose="020F0502020204030204" pitchFamily="34" charset="0"/>
                <a:cs typeface="Calibri" panose="020F0502020204030204" pitchFamily="34" charset="0"/>
              </a:rPr>
              <a:t>Hits on the same layer</a:t>
            </a:r>
          </a:p>
          <a:p>
            <a:pPr lvl="1">
              <a:lnSpc>
                <a:spcPct val="110000"/>
              </a:lnSpc>
              <a:buClr>
                <a:srgbClr val="0000FF"/>
              </a:buClr>
            </a:pPr>
            <a:r>
              <a:rPr lang="en-US" altLang="zh-CN" sz="2000" dirty="0">
                <a:latin typeface="Calibri" panose="020F0502020204030204" pitchFamily="34" charset="0"/>
                <a:ea typeface="Calibri" panose="020F0502020204030204" pitchFamily="34" charset="0"/>
                <a:cs typeface="Calibri" panose="020F0502020204030204" pitchFamily="34" charset="0"/>
              </a:rPr>
              <a:t>     Two adjacent sense wires on the left and right</a:t>
            </a:r>
          </a:p>
          <a:p>
            <a:pPr marL="800100" lvl="1" indent="-342900">
              <a:lnSpc>
                <a:spcPct val="110000"/>
              </a:lnSpc>
              <a:buClr>
                <a:srgbClr val="0000FF"/>
              </a:buClr>
              <a:buFont typeface="Wingdings" panose="05000000000000000000" pitchFamily="2" charset="2"/>
              <a:buChar char="l"/>
            </a:pPr>
            <a:r>
              <a:rPr lang="en-US" altLang="zh-CN" sz="2000" dirty="0">
                <a:latin typeface="Calibri" panose="020F0502020204030204" pitchFamily="34" charset="0"/>
                <a:ea typeface="Calibri" panose="020F0502020204030204" pitchFamily="34" charset="0"/>
                <a:cs typeface="Calibri" panose="020F0502020204030204" pitchFamily="34" charset="0"/>
              </a:rPr>
              <a:t>Hits on the next layer</a:t>
            </a:r>
          </a:p>
          <a:p>
            <a:pPr lvl="1">
              <a:lnSpc>
                <a:spcPct val="110000"/>
              </a:lnSpc>
              <a:buClr>
                <a:srgbClr val="0000FF"/>
              </a:buClr>
            </a:pPr>
            <a:r>
              <a:rPr lang="en-US" altLang="zh-CN" sz="2000" dirty="0">
                <a:latin typeface="Calibri" panose="020F0502020204030204" pitchFamily="34" charset="0"/>
                <a:ea typeface="Calibri" panose="020F0502020204030204" pitchFamily="34" charset="0"/>
                <a:cs typeface="Calibri" panose="020F0502020204030204" pitchFamily="34" charset="0"/>
              </a:rPr>
              <a:t>     The collection of sense wires that could potentially represent </a:t>
            </a:r>
          </a:p>
          <a:p>
            <a:pPr lvl="1">
              <a:lnSpc>
                <a:spcPct val="110000"/>
              </a:lnSpc>
              <a:buClr>
                <a:srgbClr val="0000FF"/>
              </a:buClr>
            </a:pPr>
            <a:r>
              <a:rPr lang="en-US" altLang="zh-CN" sz="2000" dirty="0">
                <a:latin typeface="Calibri" panose="020F0502020204030204" pitchFamily="34" charset="0"/>
                <a:ea typeface="Calibri" panose="020F0502020204030204" pitchFamily="34" charset="0"/>
                <a:cs typeface="Calibri" panose="020F0502020204030204" pitchFamily="34" charset="0"/>
              </a:rPr>
              <a:t>      two successive hits on a track</a:t>
            </a:r>
          </a:p>
        </p:txBody>
      </p:sp>
      <p:grpSp>
        <p:nvGrpSpPr>
          <p:cNvPr id="4" name="组合 3">
            <a:extLst>
              <a:ext uri="{FF2B5EF4-FFF2-40B4-BE49-F238E27FC236}">
                <a16:creationId xmlns:a16="http://schemas.microsoft.com/office/drawing/2014/main" id="{A5FD834B-66FE-9246-42ED-EB1FB07F66C9}"/>
              </a:ext>
            </a:extLst>
          </p:cNvPr>
          <p:cNvGrpSpPr/>
          <p:nvPr/>
        </p:nvGrpSpPr>
        <p:grpSpPr>
          <a:xfrm>
            <a:off x="1907704" y="3345410"/>
            <a:ext cx="1908888" cy="1683419"/>
            <a:chOff x="9077223" y="1883597"/>
            <a:chExt cx="2176041" cy="2113545"/>
          </a:xfrm>
        </p:grpSpPr>
        <p:pic>
          <p:nvPicPr>
            <p:cNvPr id="5" name="图片 4">
              <a:extLst>
                <a:ext uri="{FF2B5EF4-FFF2-40B4-BE49-F238E27FC236}">
                  <a16:creationId xmlns:a16="http://schemas.microsoft.com/office/drawing/2014/main" id="{7DD25F52-163D-A817-C834-438DB15242C8}"/>
                </a:ext>
              </a:extLst>
            </p:cNvPr>
            <p:cNvPicPr>
              <a:picLocks noChangeAspect="1"/>
            </p:cNvPicPr>
            <p:nvPr/>
          </p:nvPicPr>
          <p:blipFill>
            <a:blip r:embed="rId2"/>
            <a:stretch>
              <a:fillRect/>
            </a:stretch>
          </p:blipFill>
          <p:spPr>
            <a:xfrm>
              <a:off x="9077223" y="1883597"/>
              <a:ext cx="2176041" cy="2113545"/>
            </a:xfrm>
            <a:prstGeom prst="rect">
              <a:avLst/>
            </a:prstGeom>
          </p:spPr>
        </p:pic>
        <p:grpSp>
          <p:nvGrpSpPr>
            <p:cNvPr id="6" name="组合 5">
              <a:extLst>
                <a:ext uri="{FF2B5EF4-FFF2-40B4-BE49-F238E27FC236}">
                  <a16:creationId xmlns:a16="http://schemas.microsoft.com/office/drawing/2014/main" id="{09DE4F51-9848-3726-2F88-D1E181C1EB0E}"/>
                </a:ext>
              </a:extLst>
            </p:cNvPr>
            <p:cNvGrpSpPr/>
            <p:nvPr/>
          </p:nvGrpSpPr>
          <p:grpSpPr>
            <a:xfrm>
              <a:off x="10158763" y="2482024"/>
              <a:ext cx="503275" cy="620456"/>
              <a:chOff x="8412170" y="2715613"/>
              <a:chExt cx="503341" cy="620537"/>
            </a:xfrm>
          </p:grpSpPr>
          <p:sp>
            <p:nvSpPr>
              <p:cNvPr id="7" name="文本框 6">
                <a:extLst>
                  <a:ext uri="{FF2B5EF4-FFF2-40B4-BE49-F238E27FC236}">
                    <a16:creationId xmlns:a16="http://schemas.microsoft.com/office/drawing/2014/main" id="{3D3055E7-8C46-5DFD-F3B2-B06512F10EE7}"/>
                  </a:ext>
                </a:extLst>
              </p:cNvPr>
              <p:cNvSpPr txBox="1"/>
              <p:nvPr/>
            </p:nvSpPr>
            <p:spPr>
              <a:xfrm>
                <a:off x="8466303" y="3059151"/>
                <a:ext cx="251670" cy="276999"/>
              </a:xfrm>
              <a:prstGeom prst="rect">
                <a:avLst/>
              </a:prstGeom>
              <a:noFill/>
            </p:spPr>
            <p:txBody>
              <a:bodyPr wrap="square" rtlCol="0">
                <a:spAutoFit/>
              </a:bodyPr>
              <a:lstStyle/>
              <a:p>
                <a:r>
                  <a:rPr lang="en-US" altLang="zh-CN" sz="1200" b="1" dirty="0">
                    <a:latin typeface="+mn-ea"/>
                  </a:rPr>
                  <a:t>A</a:t>
                </a:r>
                <a:endParaRPr lang="zh-CN" altLang="en-US" sz="1200" b="1" dirty="0">
                  <a:latin typeface="+mn-ea"/>
                </a:endParaRPr>
              </a:p>
            </p:txBody>
          </p:sp>
          <p:sp>
            <p:nvSpPr>
              <p:cNvPr id="8" name="文本框 7">
                <a:extLst>
                  <a:ext uri="{FF2B5EF4-FFF2-40B4-BE49-F238E27FC236}">
                    <a16:creationId xmlns:a16="http://schemas.microsoft.com/office/drawing/2014/main" id="{6F2BF6C4-5D86-A1B8-4FED-83A8EA9ACB84}"/>
                  </a:ext>
                </a:extLst>
              </p:cNvPr>
              <p:cNvSpPr txBox="1"/>
              <p:nvPr/>
            </p:nvSpPr>
            <p:spPr>
              <a:xfrm>
                <a:off x="8663841" y="2960114"/>
                <a:ext cx="251670" cy="276999"/>
              </a:xfrm>
              <a:prstGeom prst="rect">
                <a:avLst/>
              </a:prstGeom>
              <a:noFill/>
            </p:spPr>
            <p:txBody>
              <a:bodyPr wrap="square" rtlCol="0">
                <a:spAutoFit/>
              </a:bodyPr>
              <a:lstStyle/>
              <a:p>
                <a:r>
                  <a:rPr lang="en-US" altLang="zh-CN" sz="1200" b="1" dirty="0">
                    <a:latin typeface="+mn-ea"/>
                  </a:rPr>
                  <a:t>C</a:t>
                </a:r>
                <a:endParaRPr lang="zh-CN" altLang="en-US" sz="1200" b="1" dirty="0">
                  <a:latin typeface="+mn-ea"/>
                </a:endParaRPr>
              </a:p>
            </p:txBody>
          </p:sp>
          <p:sp>
            <p:nvSpPr>
              <p:cNvPr id="9" name="文本框 8">
                <a:extLst>
                  <a:ext uri="{FF2B5EF4-FFF2-40B4-BE49-F238E27FC236}">
                    <a16:creationId xmlns:a16="http://schemas.microsoft.com/office/drawing/2014/main" id="{A0207497-8133-51F8-6E5E-0E028A9632B9}"/>
                  </a:ext>
                </a:extLst>
              </p:cNvPr>
              <p:cNvSpPr txBox="1"/>
              <p:nvPr/>
            </p:nvSpPr>
            <p:spPr>
              <a:xfrm>
                <a:off x="8412170" y="2715613"/>
                <a:ext cx="251670" cy="276999"/>
              </a:xfrm>
              <a:prstGeom prst="rect">
                <a:avLst/>
              </a:prstGeom>
              <a:noFill/>
            </p:spPr>
            <p:txBody>
              <a:bodyPr wrap="square" rtlCol="0">
                <a:spAutoFit/>
              </a:bodyPr>
              <a:lstStyle/>
              <a:p>
                <a:r>
                  <a:rPr lang="en-US" altLang="zh-CN" sz="1200" b="1" dirty="0">
                    <a:latin typeface="+mn-ea"/>
                  </a:rPr>
                  <a:t>B</a:t>
                </a:r>
                <a:endParaRPr lang="zh-CN" altLang="en-US" sz="1200" b="1" dirty="0">
                  <a:latin typeface="+mn-ea"/>
                </a:endParaRPr>
              </a:p>
            </p:txBody>
          </p:sp>
        </p:grpSp>
      </p:grpSp>
      <p:grpSp>
        <p:nvGrpSpPr>
          <p:cNvPr id="10" name="组合 9">
            <a:extLst>
              <a:ext uri="{FF2B5EF4-FFF2-40B4-BE49-F238E27FC236}">
                <a16:creationId xmlns:a16="http://schemas.microsoft.com/office/drawing/2014/main" id="{9788F25C-D2D8-8185-8531-993DD252B866}"/>
              </a:ext>
            </a:extLst>
          </p:cNvPr>
          <p:cNvGrpSpPr/>
          <p:nvPr/>
        </p:nvGrpSpPr>
        <p:grpSpPr>
          <a:xfrm>
            <a:off x="4355976" y="3317880"/>
            <a:ext cx="1908888" cy="1965962"/>
            <a:chOff x="9129786" y="4098304"/>
            <a:chExt cx="2176324" cy="2205893"/>
          </a:xfrm>
        </p:grpSpPr>
        <p:pic>
          <p:nvPicPr>
            <p:cNvPr id="11" name="图片 10">
              <a:extLst>
                <a:ext uri="{FF2B5EF4-FFF2-40B4-BE49-F238E27FC236}">
                  <a16:creationId xmlns:a16="http://schemas.microsoft.com/office/drawing/2014/main" id="{DDAF0782-3DF9-1BE6-9BEA-68E1C04080E9}"/>
                </a:ext>
              </a:extLst>
            </p:cNvPr>
            <p:cNvPicPr>
              <a:picLocks noChangeAspect="1"/>
            </p:cNvPicPr>
            <p:nvPr/>
          </p:nvPicPr>
          <p:blipFill>
            <a:blip r:embed="rId3"/>
            <a:stretch>
              <a:fillRect/>
            </a:stretch>
          </p:blipFill>
          <p:spPr>
            <a:xfrm>
              <a:off x="9129786" y="4162146"/>
              <a:ext cx="2176324" cy="2142051"/>
            </a:xfrm>
            <a:prstGeom prst="rect">
              <a:avLst/>
            </a:prstGeom>
          </p:spPr>
        </p:pic>
        <p:pic>
          <p:nvPicPr>
            <p:cNvPr id="12" name="图片 11">
              <a:extLst>
                <a:ext uri="{FF2B5EF4-FFF2-40B4-BE49-F238E27FC236}">
                  <a16:creationId xmlns:a16="http://schemas.microsoft.com/office/drawing/2014/main" id="{D3430C5B-4409-D755-68EF-ECEED0A1F5C6}"/>
                </a:ext>
              </a:extLst>
            </p:cNvPr>
            <p:cNvPicPr>
              <a:picLocks noChangeAspect="1"/>
            </p:cNvPicPr>
            <p:nvPr/>
          </p:nvPicPr>
          <p:blipFill>
            <a:blip r:embed="rId4"/>
            <a:stretch>
              <a:fillRect/>
            </a:stretch>
          </p:blipFill>
          <p:spPr>
            <a:xfrm>
              <a:off x="9581373" y="4162146"/>
              <a:ext cx="1043952" cy="1437573"/>
            </a:xfrm>
            <a:prstGeom prst="rect">
              <a:avLst/>
            </a:prstGeom>
          </p:spPr>
        </p:pic>
        <p:sp>
          <p:nvSpPr>
            <p:cNvPr id="13" name="对话气泡: 圆角矩形 12">
              <a:extLst>
                <a:ext uri="{FF2B5EF4-FFF2-40B4-BE49-F238E27FC236}">
                  <a16:creationId xmlns:a16="http://schemas.microsoft.com/office/drawing/2014/main" id="{D773BE1A-0E90-4A7B-66B6-79AB12BE4351}"/>
                </a:ext>
              </a:extLst>
            </p:cNvPr>
            <p:cNvSpPr/>
            <p:nvPr/>
          </p:nvSpPr>
          <p:spPr>
            <a:xfrm rot="16200000">
              <a:off x="9375220" y="4304458"/>
              <a:ext cx="1460407" cy="1048099"/>
            </a:xfrm>
            <a:prstGeom prst="wedgeRoundRectCallout">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pic>
        <p:nvPicPr>
          <p:cNvPr id="14" name="图片 3">
            <a:extLst>
              <a:ext uri="{FF2B5EF4-FFF2-40B4-BE49-F238E27FC236}">
                <a16:creationId xmlns:a16="http://schemas.microsoft.com/office/drawing/2014/main" id="{A3FF0F4A-4470-AFC6-731A-D2467917D2C3}"/>
              </a:ext>
            </a:extLst>
          </p:cNvPr>
          <p:cNvPicPr>
            <a:picLocks noChangeAspect="1"/>
          </p:cNvPicPr>
          <p:nvPr/>
        </p:nvPicPr>
        <p:blipFill>
          <a:blip r:embed="rId5">
            <a:extLst>
              <a:ext uri="{28A0092B-C50C-407E-A947-70E740481C1C}">
                <a14:useLocalDpi xmlns:a14="http://schemas.microsoft.com/office/drawing/2010/main" val="0"/>
              </a:ext>
            </a:extLst>
          </a:blip>
          <a:srcRect l="2905" t="45348"/>
          <a:stretch>
            <a:fillRect/>
          </a:stretch>
        </p:blipFill>
        <p:spPr bwMode="auto">
          <a:xfrm>
            <a:off x="791245" y="5384520"/>
            <a:ext cx="7129462"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5326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A913ED92-58C8-E2BC-8841-A94C4ABD80B2}"/>
              </a:ext>
            </a:extLst>
          </p:cNvPr>
          <p:cNvSpPr>
            <a:spLocks noGrp="1"/>
          </p:cNvSpPr>
          <p:nvPr>
            <p:ph type="sldNum" sz="quarter" idx="12"/>
          </p:nvPr>
        </p:nvSpPr>
        <p:spPr/>
        <p:txBody>
          <a:bodyPr/>
          <a:lstStyle/>
          <a:p>
            <a:fld id="{14D76736-5ED0-48E3-9052-C2B83BEA4D7F}" type="slidenum">
              <a:rPr lang="en-US" altLang="zh-CN" smtClean="0"/>
              <a:pPr/>
              <a:t>19</a:t>
            </a:fld>
            <a:endParaRPr lang="en-US" altLang="zh-CN"/>
          </a:p>
        </p:txBody>
      </p:sp>
      <mc:AlternateContent xmlns:mc="http://schemas.openxmlformats.org/markup-compatibility/2006">
        <mc:Choice xmlns:a14="http://schemas.microsoft.com/office/drawing/2010/main" Requires="a14">
          <p:sp>
            <p:nvSpPr>
              <p:cNvPr id="3" name="文本框 2">
                <a:extLst>
                  <a:ext uri="{FF2B5EF4-FFF2-40B4-BE49-F238E27FC236}">
                    <a16:creationId xmlns:a16="http://schemas.microsoft.com/office/drawing/2014/main" id="{F92546B5-B3E4-3581-7109-CC969E96FF7E}"/>
                  </a:ext>
                </a:extLst>
              </p:cNvPr>
              <p:cNvSpPr txBox="1"/>
              <p:nvPr/>
            </p:nvSpPr>
            <p:spPr>
              <a:xfrm>
                <a:off x="322586" y="188640"/>
                <a:ext cx="8498828" cy="4627421"/>
              </a:xfrm>
              <a:prstGeom prst="rect">
                <a:avLst/>
              </a:prstGeom>
              <a:noFill/>
            </p:spPr>
            <p:txBody>
              <a:bodyPr wrap="square" rtlCol="0">
                <a:spAutoFit/>
              </a:bodyPr>
              <a:lstStyle/>
              <a:p>
                <a:pPr marL="914400" lvl="1" indent="-457200">
                  <a:lnSpc>
                    <a:spcPct val="150000"/>
                  </a:lnSpc>
                  <a:buClr>
                    <a:srgbClr val="0000FF"/>
                  </a:buClr>
                  <a:buFont typeface="Wingdings" panose="05000000000000000000" pitchFamily="2" charset="2"/>
                  <a:buChar char="l"/>
                </a:pPr>
                <a:r>
                  <a:rPr lang="en-US" altLang="zh-CN" sz="2800" dirty="0">
                    <a:latin typeface="Calibri" panose="020F0502020204030204" pitchFamily="34" charset="0"/>
                    <a:ea typeface="Calibri" panose="020F0502020204030204" pitchFamily="34" charset="0"/>
                    <a:cs typeface="Calibri" panose="020F0502020204030204" pitchFamily="34" charset="0"/>
                  </a:rPr>
                  <a:t>Track finding efficiency</a:t>
                </a:r>
              </a:p>
              <a:p>
                <a:pPr marL="1523939" lvl="2" indent="-457200">
                  <a:lnSpc>
                    <a:spcPct val="150000"/>
                  </a:lnSpc>
                  <a:buClr>
                    <a:srgbClr val="0000FF"/>
                  </a:buClr>
                  <a:buFont typeface="Wingdings" panose="05000000000000000000" pitchFamily="2" charset="2"/>
                  <a:buChar char="l"/>
                </a:pPr>
                <a:r>
                  <a:rPr lang="en-US" altLang="zh-CN" sz="2400" i="1" dirty="0">
                    <a:latin typeface="Calibri" panose="020F0502020204030204" pitchFamily="34" charset="0"/>
                    <a:ea typeface="Calibri" panose="020F0502020204030204" pitchFamily="34" charset="0"/>
                    <a:cs typeface="Calibri" panose="020F0502020204030204" pitchFamily="34" charset="0"/>
                  </a:rPr>
                  <a:t>track eff = </a:t>
                </a:r>
                <a14:m>
                  <m:oMath xmlns:m="http://schemas.openxmlformats.org/officeDocument/2006/math">
                    <m:f>
                      <m:fPr>
                        <m:ctrlPr>
                          <a:rPr lang="en-US" altLang="zh-CN" sz="2400" i="1" dirty="0">
                            <a:latin typeface="Cambria Math" panose="02040503050406030204" pitchFamily="18" charset="0"/>
                            <a:ea typeface="Calibri" panose="020F0502020204030204" pitchFamily="34" charset="0"/>
                            <a:cs typeface="Calibri" panose="020F0502020204030204" pitchFamily="34" charset="0"/>
                          </a:rPr>
                        </m:ctrlPr>
                      </m:fPr>
                      <m:num>
                        <m:sSub>
                          <m:sSubPr>
                            <m:ctrlPr>
                              <a:rPr lang="en-US" altLang="zh-CN" sz="2400" i="1" dirty="0">
                                <a:latin typeface="Cambria Math" panose="02040503050406030204" pitchFamily="18" charset="0"/>
                                <a:ea typeface="Calibri" panose="020F0502020204030204" pitchFamily="34" charset="0"/>
                                <a:cs typeface="Calibri" panose="020F0502020204030204" pitchFamily="34" charset="0"/>
                              </a:rPr>
                            </m:ctrlPr>
                          </m:sSubPr>
                          <m:e>
                            <m:r>
                              <a:rPr lang="en-US" altLang="zh-CN" sz="2400" dirty="0">
                                <a:latin typeface="Cambria Math" panose="02040503050406030204" pitchFamily="18" charset="0"/>
                                <a:ea typeface="Calibri" panose="020F0502020204030204" pitchFamily="34" charset="0"/>
                                <a:cs typeface="Calibri" panose="020F0502020204030204" pitchFamily="34" charset="0"/>
                              </a:rPr>
                              <m:t>𝑁</m:t>
                            </m:r>
                          </m:e>
                          <m:sub>
                            <m:r>
                              <m:rPr>
                                <m:sty m:val="p"/>
                              </m:rPr>
                              <a:rPr lang="en-US" altLang="zh-CN" sz="2400" b="0" i="0" dirty="0" smtClean="0">
                                <a:latin typeface="Cambria Math" panose="02040503050406030204" pitchFamily="18" charset="0"/>
                                <a:ea typeface="Calibri" panose="020F0502020204030204" pitchFamily="34" charset="0"/>
                                <a:cs typeface="Calibri" panose="020F0502020204030204" pitchFamily="34" charset="0"/>
                              </a:rPr>
                              <m:t>rec</m:t>
                            </m:r>
                            <m:r>
                              <a:rPr lang="en-US" altLang="zh-CN" sz="2400" b="0" i="0" dirty="0" smtClean="0">
                                <a:latin typeface="Cambria Math" panose="02040503050406030204" pitchFamily="18" charset="0"/>
                                <a:ea typeface="Calibri" panose="020F0502020204030204" pitchFamily="34" charset="0"/>
                                <a:cs typeface="Calibri" panose="020F0502020204030204" pitchFamily="34" charset="0"/>
                              </a:rPr>
                              <m:t> </m:t>
                            </m:r>
                            <m:r>
                              <m:rPr>
                                <m:sty m:val="p"/>
                              </m:rPr>
                              <a:rPr lang="en-US" altLang="zh-CN" sz="2400" b="0" i="0" dirty="0" smtClean="0">
                                <a:latin typeface="Cambria Math" panose="02040503050406030204" pitchFamily="18" charset="0"/>
                                <a:ea typeface="Calibri" panose="020F0502020204030204" pitchFamily="34" charset="0"/>
                                <a:cs typeface="Calibri" panose="020F0502020204030204" pitchFamily="34" charset="0"/>
                              </a:rPr>
                              <m:t>tracks</m:t>
                            </m:r>
                          </m:sub>
                        </m:sSub>
                      </m:num>
                      <m:den>
                        <m:sSub>
                          <m:sSubPr>
                            <m:ctrlPr>
                              <a:rPr lang="en-US" altLang="zh-CN" sz="2400" i="1" dirty="0">
                                <a:latin typeface="Cambria Math" panose="02040503050406030204" pitchFamily="18" charset="0"/>
                                <a:ea typeface="Calibri" panose="020F0502020204030204" pitchFamily="34" charset="0"/>
                                <a:cs typeface="Calibri" panose="020F0502020204030204" pitchFamily="34" charset="0"/>
                              </a:rPr>
                            </m:ctrlPr>
                          </m:sSubPr>
                          <m:e>
                            <m:r>
                              <a:rPr lang="en-US" altLang="zh-CN" sz="2400" dirty="0">
                                <a:latin typeface="Cambria Math" panose="02040503050406030204" pitchFamily="18" charset="0"/>
                                <a:ea typeface="Calibri" panose="020F0502020204030204" pitchFamily="34" charset="0"/>
                                <a:cs typeface="Calibri" panose="020F0502020204030204" pitchFamily="34" charset="0"/>
                              </a:rPr>
                              <m:t>𝑁</m:t>
                            </m:r>
                          </m:e>
                          <m:sub>
                            <m:r>
                              <m:rPr>
                                <m:sty m:val="p"/>
                              </m:rPr>
                              <a:rPr lang="en-US" altLang="zh-CN" sz="2400" b="0" i="0" dirty="0" smtClean="0">
                                <a:latin typeface="Cambria Math" panose="02040503050406030204" pitchFamily="18" charset="0"/>
                                <a:ea typeface="Calibri" panose="020F0502020204030204" pitchFamily="34" charset="0"/>
                                <a:cs typeface="Calibri" panose="020F0502020204030204" pitchFamily="34" charset="0"/>
                              </a:rPr>
                              <m:t>total</m:t>
                            </m:r>
                            <m:r>
                              <a:rPr lang="en-US" altLang="zh-CN" sz="2400" b="0" i="0" dirty="0" smtClean="0">
                                <a:latin typeface="Cambria Math" panose="02040503050406030204" pitchFamily="18" charset="0"/>
                                <a:ea typeface="Calibri" panose="020F0502020204030204" pitchFamily="34" charset="0"/>
                                <a:cs typeface="Calibri" panose="020F0502020204030204" pitchFamily="34" charset="0"/>
                              </a:rPr>
                              <m:t> </m:t>
                            </m:r>
                            <m:r>
                              <m:rPr>
                                <m:sty m:val="p"/>
                              </m:rPr>
                              <a:rPr lang="en-US" altLang="zh-CN" sz="2400" b="0" i="0" dirty="0" smtClean="0">
                                <a:latin typeface="Cambria Math" panose="02040503050406030204" pitchFamily="18" charset="0"/>
                                <a:ea typeface="Calibri" panose="020F0502020204030204" pitchFamily="34" charset="0"/>
                                <a:cs typeface="Calibri" panose="020F0502020204030204" pitchFamily="34" charset="0"/>
                              </a:rPr>
                              <m:t>tracks</m:t>
                            </m:r>
                          </m:sub>
                        </m:sSub>
                      </m:den>
                    </m:f>
                  </m:oMath>
                </a14:m>
                <a:endParaRPr lang="en-US" altLang="zh-CN" sz="2400" dirty="0">
                  <a:latin typeface="Calibri" panose="020F0502020204030204" pitchFamily="34" charset="0"/>
                  <a:ea typeface="Calibri" panose="020F0502020204030204" pitchFamily="34" charset="0"/>
                  <a:cs typeface="Calibri" panose="020F0502020204030204" pitchFamily="34" charset="0"/>
                </a:endParaRPr>
              </a:p>
              <a:p>
                <a:pPr marL="1523939" lvl="2" indent="-457200">
                  <a:lnSpc>
                    <a:spcPct val="150000"/>
                  </a:lnSpc>
                  <a:buClr>
                    <a:srgbClr val="0000FF"/>
                  </a:buClr>
                  <a:buFont typeface="Wingdings" panose="05000000000000000000" pitchFamily="2" charset="2"/>
                  <a:buChar char="l"/>
                </a:pPr>
                <a:r>
                  <a:rPr lang="en-US" altLang="zh-CN" sz="2400" dirty="0">
                    <a:latin typeface="Calibri" panose="020F0502020204030204" pitchFamily="34" charset="0"/>
                    <a:ea typeface="Calibri" panose="020F0502020204030204" pitchFamily="34" charset="0"/>
                    <a:cs typeface="Calibri" panose="020F0502020204030204" pitchFamily="34" charset="0"/>
                  </a:rPr>
                  <a:t>Pt &gt; 0.2 GeV/c , track eff &gt; 90%</a:t>
                </a:r>
              </a:p>
              <a:p>
                <a:pPr marL="1523939" lvl="2" indent="-457200">
                  <a:lnSpc>
                    <a:spcPct val="150000"/>
                  </a:lnSpc>
                  <a:buClr>
                    <a:srgbClr val="0000FF"/>
                  </a:buClr>
                  <a:buFont typeface="Wingdings" panose="05000000000000000000" pitchFamily="2" charset="2"/>
                  <a:buChar char="l"/>
                </a:pPr>
                <a:r>
                  <a:rPr lang="en-US" altLang="zh-CN" sz="2400" dirty="0">
                    <a:latin typeface="Calibri" panose="020F0502020204030204" pitchFamily="34" charset="0"/>
                    <a:ea typeface="Calibri" panose="020F0502020204030204" pitchFamily="34" charset="0"/>
                    <a:cs typeface="Calibri" panose="020F0502020204030204" pitchFamily="34" charset="0"/>
                  </a:rPr>
                  <a:t>Pt &gt; 0.45 GeV/c , track eff &gt; 98%</a:t>
                </a:r>
              </a:p>
              <a:p>
                <a:pPr marL="1638239" lvl="2" indent="-571500">
                  <a:lnSpc>
                    <a:spcPct val="110000"/>
                  </a:lnSpc>
                  <a:buClr>
                    <a:srgbClr val="0000FF"/>
                  </a:buClr>
                  <a:buFont typeface="Wingdings" panose="05000000000000000000" pitchFamily="2" charset="2"/>
                  <a:buChar char="l"/>
                </a:pPr>
                <a:endParaRPr lang="en-US" altLang="zh-CN" sz="3200" dirty="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10000"/>
                  </a:lnSpc>
                  <a:buClr>
                    <a:schemeClr val="accent5">
                      <a:lumMod val="50000"/>
                    </a:schemeClr>
                  </a:buClr>
                  <a:buFont typeface="Wingdings" panose="05000000000000000000" pitchFamily="2" charset="2"/>
                  <a:buChar char="u"/>
                </a:pPr>
                <a:endParaRPr lang="en-US" altLang="zh-CN" dirty="0">
                  <a:latin typeface="+mn-ea"/>
                </a:endParaRPr>
              </a:p>
              <a:p>
                <a:pPr marL="952405" lvl="1" indent="-342866">
                  <a:lnSpc>
                    <a:spcPct val="150000"/>
                  </a:lnSpc>
                  <a:buClr>
                    <a:schemeClr val="tx1"/>
                  </a:buClr>
                  <a:buFont typeface="Wingdings" panose="05000000000000000000" pitchFamily="2" charset="2"/>
                  <a:buChar char="u"/>
                </a:pPr>
                <a:endParaRPr lang="en-US" altLang="zh-CN" dirty="0">
                  <a:latin typeface="+mn-ea"/>
                </a:endParaRPr>
              </a:p>
            </p:txBody>
          </p:sp>
        </mc:Choice>
        <mc:Fallback>
          <p:sp>
            <p:nvSpPr>
              <p:cNvPr id="3" name="文本框 2">
                <a:extLst>
                  <a:ext uri="{FF2B5EF4-FFF2-40B4-BE49-F238E27FC236}">
                    <a16:creationId xmlns:a16="http://schemas.microsoft.com/office/drawing/2014/main" id="{F92546B5-B3E4-3581-7109-CC969E96FF7E}"/>
                  </a:ext>
                </a:extLst>
              </p:cNvPr>
              <p:cNvSpPr txBox="1">
                <a:spLocks noRot="1" noChangeAspect="1" noMove="1" noResize="1" noEditPoints="1" noAdjustHandles="1" noChangeArrowheads="1" noChangeShapeType="1" noTextEdit="1"/>
              </p:cNvSpPr>
              <p:nvPr/>
            </p:nvSpPr>
            <p:spPr>
              <a:xfrm>
                <a:off x="322586" y="188640"/>
                <a:ext cx="8498828" cy="4627421"/>
              </a:xfrm>
              <a:prstGeom prst="rect">
                <a:avLst/>
              </a:prstGeom>
              <a:blipFill>
                <a:blip r:embed="rId2"/>
                <a:stretch>
                  <a:fillRect/>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41AC0937-ADDC-4523-F553-77E006EE2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2852936"/>
            <a:ext cx="4320480" cy="3240361"/>
          </a:xfrm>
          <a:prstGeom prst="rect">
            <a:avLst/>
          </a:prstGeom>
        </p:spPr>
      </p:pic>
      <p:pic>
        <p:nvPicPr>
          <p:cNvPr id="8" name="图片 7">
            <a:extLst>
              <a:ext uri="{FF2B5EF4-FFF2-40B4-BE49-F238E27FC236}">
                <a16:creationId xmlns:a16="http://schemas.microsoft.com/office/drawing/2014/main" id="{A3F2CBC1-3920-3C99-7B81-8B6F5AA8EE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9983" y="3068960"/>
            <a:ext cx="3889513" cy="2917135"/>
          </a:xfrm>
          <a:prstGeom prst="rect">
            <a:avLst/>
          </a:prstGeom>
        </p:spPr>
      </p:pic>
    </p:spTree>
    <p:extLst>
      <p:ext uri="{BB962C8B-B14F-4D97-AF65-F5344CB8AC3E}">
        <p14:creationId xmlns:p14="http://schemas.microsoft.com/office/powerpoint/2010/main" val="344802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50AEB2-01E3-6305-B851-8CB50A9B3DDE}"/>
              </a:ext>
            </a:extLst>
          </p:cNvPr>
          <p:cNvSpPr>
            <a:spLocks noGrp="1"/>
          </p:cNvSpPr>
          <p:nvPr>
            <p:ph type="title"/>
          </p:nvPr>
        </p:nvSpPr>
        <p:spPr/>
        <p:txBody>
          <a:bodyPr/>
          <a:lstStyle/>
          <a:p>
            <a:r>
              <a:rPr lang="en-US" altLang="zh-CN" dirty="0"/>
              <a:t>Outline</a:t>
            </a:r>
            <a:endParaRPr lang="zh-CN" altLang="en-US" dirty="0"/>
          </a:p>
        </p:txBody>
      </p:sp>
      <p:sp>
        <p:nvSpPr>
          <p:cNvPr id="3" name="内容占位符 2">
            <a:extLst>
              <a:ext uri="{FF2B5EF4-FFF2-40B4-BE49-F238E27FC236}">
                <a16:creationId xmlns:a16="http://schemas.microsoft.com/office/drawing/2014/main" id="{905FC41D-1C38-216B-905C-E9809DE69D3D}"/>
              </a:ext>
            </a:extLst>
          </p:cNvPr>
          <p:cNvSpPr>
            <a:spLocks noGrp="1"/>
          </p:cNvSpPr>
          <p:nvPr>
            <p:ph idx="1"/>
          </p:nvPr>
        </p:nvSpPr>
        <p:spPr/>
        <p:txBody>
          <a:bodyPr/>
          <a:lstStyle/>
          <a:p>
            <a:r>
              <a:rPr lang="en-US" altLang="zh-CN" dirty="0"/>
              <a:t>ML &amp; BESIII</a:t>
            </a:r>
          </a:p>
          <a:p>
            <a:r>
              <a:rPr lang="en-US" altLang="zh-CN" dirty="0"/>
              <a:t>Simulation</a:t>
            </a:r>
          </a:p>
          <a:p>
            <a:r>
              <a:rPr lang="en-US" altLang="zh-CN" dirty="0"/>
              <a:t>Tracking</a:t>
            </a:r>
          </a:p>
          <a:p>
            <a:r>
              <a:rPr lang="en-US" altLang="zh-CN" dirty="0"/>
              <a:t>PID</a:t>
            </a:r>
          </a:p>
          <a:p>
            <a:r>
              <a:rPr lang="en-US" altLang="zh-CN" dirty="0"/>
              <a:t>Dataset</a:t>
            </a:r>
          </a:p>
          <a:p>
            <a:r>
              <a:rPr lang="en-US" altLang="zh-CN" dirty="0"/>
              <a:t>Summary</a:t>
            </a:r>
            <a:endParaRPr lang="zh-CN" altLang="en-US" dirty="0"/>
          </a:p>
        </p:txBody>
      </p:sp>
      <p:sp>
        <p:nvSpPr>
          <p:cNvPr id="4" name="灯片编号占位符 3">
            <a:extLst>
              <a:ext uri="{FF2B5EF4-FFF2-40B4-BE49-F238E27FC236}">
                <a16:creationId xmlns:a16="http://schemas.microsoft.com/office/drawing/2014/main" id="{DF6B63D4-44A6-65E6-D765-6A6B57532D9D}"/>
              </a:ext>
            </a:extLst>
          </p:cNvPr>
          <p:cNvSpPr>
            <a:spLocks noGrp="1"/>
          </p:cNvSpPr>
          <p:nvPr>
            <p:ph type="sldNum" sz="quarter" idx="12"/>
          </p:nvPr>
        </p:nvSpPr>
        <p:spPr/>
        <p:txBody>
          <a:bodyPr/>
          <a:lstStyle/>
          <a:p>
            <a:fld id="{18025B77-9B7B-4CD8-A838-D7E2C39FED62}" type="slidenum">
              <a:rPr lang="en-US" altLang="zh-CN" smtClean="0"/>
              <a:pPr/>
              <a:t>2</a:t>
            </a:fld>
            <a:endParaRPr lang="en-US" altLang="zh-CN"/>
          </a:p>
        </p:txBody>
      </p:sp>
    </p:spTree>
    <p:extLst>
      <p:ext uri="{BB962C8B-B14F-4D97-AF65-F5344CB8AC3E}">
        <p14:creationId xmlns:p14="http://schemas.microsoft.com/office/powerpoint/2010/main" val="629104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6D6CDF-92B0-3BB3-C05A-A04E4ED4840C}"/>
              </a:ext>
            </a:extLst>
          </p:cNvPr>
          <p:cNvSpPr>
            <a:spLocks noGrp="1"/>
          </p:cNvSpPr>
          <p:nvPr>
            <p:ph type="title"/>
          </p:nvPr>
        </p:nvSpPr>
        <p:spPr/>
        <p:txBody>
          <a:bodyPr/>
          <a:lstStyle/>
          <a:p>
            <a:r>
              <a:rPr lang="en-US" altLang="zh-CN" dirty="0"/>
              <a:t>2. Tracking by </a:t>
            </a:r>
            <a:r>
              <a:rPr lang="en-US" altLang="zh-CN" dirty="0" err="1"/>
              <a:t>PointNet</a:t>
            </a:r>
            <a:r>
              <a:rPr lang="en-US" altLang="zh-CN" dirty="0"/>
              <a:t>  model</a:t>
            </a:r>
            <a:endParaRPr lang="zh-CN" altLang="en-US" dirty="0"/>
          </a:p>
        </p:txBody>
      </p:sp>
      <p:sp>
        <p:nvSpPr>
          <p:cNvPr id="4" name="灯片编号占位符 3">
            <a:extLst>
              <a:ext uri="{FF2B5EF4-FFF2-40B4-BE49-F238E27FC236}">
                <a16:creationId xmlns:a16="http://schemas.microsoft.com/office/drawing/2014/main" id="{05726C48-5D69-ABB7-F08F-C26D6CE26AF2}"/>
              </a:ext>
            </a:extLst>
          </p:cNvPr>
          <p:cNvSpPr>
            <a:spLocks noGrp="1"/>
          </p:cNvSpPr>
          <p:nvPr>
            <p:ph type="sldNum" sz="quarter" idx="12"/>
          </p:nvPr>
        </p:nvSpPr>
        <p:spPr/>
        <p:txBody>
          <a:bodyPr/>
          <a:lstStyle/>
          <a:p>
            <a:fld id="{18025B77-9B7B-4CD8-A838-D7E2C39FED62}" type="slidenum">
              <a:rPr lang="en-US" altLang="zh-CN" smtClean="0"/>
              <a:pPr/>
              <a:t>20</a:t>
            </a:fld>
            <a:endParaRPr lang="en-US" altLang="zh-CN"/>
          </a:p>
        </p:txBody>
      </p:sp>
      <p:sp>
        <p:nvSpPr>
          <p:cNvPr id="5" name="TextBox 10">
            <a:extLst>
              <a:ext uri="{FF2B5EF4-FFF2-40B4-BE49-F238E27FC236}">
                <a16:creationId xmlns:a16="http://schemas.microsoft.com/office/drawing/2014/main" id="{F1D0ABAF-6D4F-5015-08A1-7C1804B9EF83}"/>
              </a:ext>
            </a:extLst>
          </p:cNvPr>
          <p:cNvSpPr txBox="1">
            <a:spLocks noChangeArrowheads="1"/>
          </p:cNvSpPr>
          <p:nvPr/>
        </p:nvSpPr>
        <p:spPr bwMode="auto">
          <a:xfrm>
            <a:off x="6444208" y="185353"/>
            <a:ext cx="28736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600">
                <a:solidFill>
                  <a:schemeClr val="tx1"/>
                </a:solidFill>
                <a:latin typeface="Times New Roman" panose="02020603050405020304" pitchFamily="18" charset="0"/>
                <a:ea typeface="宋体" panose="02010600030101010101" pitchFamily="2" charset="-122"/>
              </a:defRPr>
            </a:lvl1pPr>
            <a:lvl2pPr marL="742950" indent="-285750">
              <a:defRPr kumimoji="1" sz="3600">
                <a:solidFill>
                  <a:schemeClr val="tx1"/>
                </a:solidFill>
                <a:latin typeface="Times New Roman" panose="02020603050405020304" pitchFamily="18" charset="0"/>
                <a:ea typeface="宋体" panose="02010600030101010101" pitchFamily="2" charset="-122"/>
              </a:defRPr>
            </a:lvl2pPr>
            <a:lvl3pPr marL="1143000" indent="-228600">
              <a:defRPr kumimoji="1" sz="3600">
                <a:solidFill>
                  <a:schemeClr val="tx1"/>
                </a:solidFill>
                <a:latin typeface="Times New Roman" panose="02020603050405020304" pitchFamily="18" charset="0"/>
                <a:ea typeface="宋体" panose="02010600030101010101" pitchFamily="2" charset="-122"/>
              </a:defRPr>
            </a:lvl3pPr>
            <a:lvl4pPr marL="1600200" indent="-228600">
              <a:defRPr kumimoji="1" sz="3600">
                <a:solidFill>
                  <a:schemeClr val="tx1"/>
                </a:solidFill>
                <a:latin typeface="Times New Roman" panose="02020603050405020304" pitchFamily="18" charset="0"/>
                <a:ea typeface="宋体" panose="02010600030101010101" pitchFamily="2" charset="-122"/>
              </a:defRPr>
            </a:lvl4pPr>
            <a:lvl5pPr marL="2057400" indent="-228600">
              <a:defRPr kumimoji="1" sz="36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9pPr>
          </a:lstStyle>
          <a:p>
            <a:r>
              <a:rPr lang="en-US" altLang="zh-CN" sz="1600" dirty="0"/>
              <a:t>Yang</a:t>
            </a:r>
            <a:r>
              <a:rPr lang="zh-CN" altLang="en-US" sz="1600" dirty="0"/>
              <a:t> </a:t>
            </a:r>
            <a:r>
              <a:rPr lang="en-US" altLang="zh-CN" sz="1600" dirty="0" err="1"/>
              <a:t>Zhibin</a:t>
            </a:r>
            <a:r>
              <a:rPr lang="zh-CN" altLang="en-US" sz="1600" dirty="0"/>
              <a:t>（</a:t>
            </a:r>
            <a:r>
              <a:rPr lang="en-US" altLang="zh-CN" sz="1600" dirty="0"/>
              <a:t>IHEP &amp; UCAS</a:t>
            </a:r>
            <a:r>
              <a:rPr lang="zh-CN" altLang="en-US" sz="1600" dirty="0"/>
              <a:t>）</a:t>
            </a:r>
          </a:p>
        </p:txBody>
      </p:sp>
      <p:sp>
        <p:nvSpPr>
          <p:cNvPr id="7" name="内容占位符 2">
            <a:extLst>
              <a:ext uri="{FF2B5EF4-FFF2-40B4-BE49-F238E27FC236}">
                <a16:creationId xmlns:a16="http://schemas.microsoft.com/office/drawing/2014/main" id="{76119A00-5155-F67B-1A03-C85B4297CB64}"/>
              </a:ext>
            </a:extLst>
          </p:cNvPr>
          <p:cNvSpPr txBox="1">
            <a:spLocks/>
          </p:cNvSpPr>
          <p:nvPr/>
        </p:nvSpPr>
        <p:spPr bwMode="auto">
          <a:xfrm>
            <a:off x="104718" y="2276872"/>
            <a:ext cx="9912464" cy="5142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rgbClr val="0099FF"/>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99FF"/>
              </a:buClr>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rgbClr val="0099FF"/>
              </a:buClr>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rgbClr val="0099FF"/>
              </a:buClr>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rgbClr val="0099FF"/>
              </a:buClr>
              <a:buFont typeface="Wingdings" panose="05000000000000000000" pitchFamily="2" charset="2"/>
              <a:buChar char="§"/>
              <a:defRPr kumimoji="1" sz="2000">
                <a:solidFill>
                  <a:schemeClr val="tx1"/>
                </a:solidFill>
                <a:latin typeface="+mn-lt"/>
                <a:ea typeface="+mn-ea"/>
              </a:defRPr>
            </a:lvl5pPr>
            <a:lvl6pPr marL="2228850" indent="-228600" algn="l" rtl="0" fontAlgn="base">
              <a:spcBef>
                <a:spcPct val="20000"/>
              </a:spcBef>
              <a:spcAft>
                <a:spcPct val="0"/>
              </a:spcAft>
              <a:buClr>
                <a:srgbClr val="0099FF"/>
              </a:buClr>
              <a:buFont typeface="Wingdings" pitchFamily="2" charset="2"/>
              <a:buChar char="§"/>
              <a:defRPr kumimoji="1">
                <a:solidFill>
                  <a:schemeClr val="tx1"/>
                </a:solidFill>
                <a:latin typeface="+mn-lt"/>
                <a:ea typeface="+mn-ea"/>
              </a:defRPr>
            </a:lvl6pPr>
            <a:lvl7pPr marL="2686050" indent="-228600" algn="l" rtl="0" fontAlgn="base">
              <a:spcBef>
                <a:spcPct val="20000"/>
              </a:spcBef>
              <a:spcAft>
                <a:spcPct val="0"/>
              </a:spcAft>
              <a:buClr>
                <a:srgbClr val="0099FF"/>
              </a:buClr>
              <a:buFont typeface="Wingdings" pitchFamily="2" charset="2"/>
              <a:buChar char="§"/>
              <a:defRPr kumimoji="1">
                <a:solidFill>
                  <a:schemeClr val="tx1"/>
                </a:solidFill>
                <a:latin typeface="+mn-lt"/>
                <a:ea typeface="+mn-ea"/>
              </a:defRPr>
            </a:lvl7pPr>
            <a:lvl8pPr marL="3143250" indent="-228600" algn="l" rtl="0" fontAlgn="base">
              <a:spcBef>
                <a:spcPct val="20000"/>
              </a:spcBef>
              <a:spcAft>
                <a:spcPct val="0"/>
              </a:spcAft>
              <a:buClr>
                <a:srgbClr val="0099FF"/>
              </a:buClr>
              <a:buFont typeface="Wingdings" pitchFamily="2" charset="2"/>
              <a:buChar char="§"/>
              <a:defRPr kumimoji="1">
                <a:solidFill>
                  <a:schemeClr val="tx1"/>
                </a:solidFill>
                <a:latin typeface="+mn-lt"/>
                <a:ea typeface="+mn-ea"/>
              </a:defRPr>
            </a:lvl8pPr>
            <a:lvl9pPr marL="3600450" indent="-228600" algn="l" rtl="0" fontAlgn="base">
              <a:spcBef>
                <a:spcPct val="20000"/>
              </a:spcBef>
              <a:spcAft>
                <a:spcPct val="0"/>
              </a:spcAft>
              <a:buClr>
                <a:srgbClr val="0099FF"/>
              </a:buClr>
              <a:buFont typeface="Wingdings" pitchFamily="2" charset="2"/>
              <a:buChar char="§"/>
              <a:defRPr kumimoji="1">
                <a:solidFill>
                  <a:schemeClr val="tx1"/>
                </a:solidFill>
                <a:latin typeface="+mn-lt"/>
                <a:ea typeface="+mn-ea"/>
              </a:defRPr>
            </a:lvl9pPr>
          </a:lstStyle>
          <a:p>
            <a:pPr lvl="1">
              <a:buFont typeface="Wingdings" panose="05000000000000000000" pitchFamily="2" charset="2"/>
              <a:buChar char="l"/>
            </a:pPr>
            <a:r>
              <a:rPr lang="en-US" altLang="zh-CN" kern="0" dirty="0">
                <a:latin typeface="Times New Roman" panose="02020603050405020304" pitchFamily="18" charset="0"/>
                <a:cs typeface="Times New Roman" panose="02020603050405020304" pitchFamily="18" charset="0"/>
              </a:rPr>
              <a:t>1. track index prediction for each hit (clustering)</a:t>
            </a:r>
          </a:p>
          <a:p>
            <a:pPr lvl="1">
              <a:buFont typeface="Wingdings" panose="05000000000000000000" pitchFamily="2" charset="2"/>
              <a:buChar char="l"/>
            </a:pPr>
            <a:r>
              <a:rPr lang="en-US" altLang="zh-CN" kern="0" dirty="0">
                <a:latin typeface="Times New Roman" panose="02020603050405020304" pitchFamily="18" charset="0"/>
                <a:cs typeface="Times New Roman" panose="02020603050405020304" pitchFamily="18" charset="0"/>
              </a:rPr>
              <a:t>2. track parameters  for each predicted track (fitting)</a:t>
            </a:r>
          </a:p>
          <a:p>
            <a:pPr marL="0" indent="0">
              <a:buNone/>
            </a:pPr>
            <a:endParaRPr lang="en-US" altLang="zh-CN" kern="0" dirty="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endParaRPr lang="en-US" altLang="zh-CN" kern="0" dirty="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endParaRPr lang="en-US" altLang="zh-CN" kern="0" dirty="0">
              <a:latin typeface="Times New Roman" panose="02020603050405020304" pitchFamily="18" charset="0"/>
              <a:cs typeface="Times New Roman" panose="02020603050405020304" pitchFamily="18" charset="0"/>
            </a:endParaRPr>
          </a:p>
        </p:txBody>
      </p:sp>
      <p:pic>
        <p:nvPicPr>
          <p:cNvPr id="8" name="内容占位符 11">
            <a:extLst>
              <a:ext uri="{FF2B5EF4-FFF2-40B4-BE49-F238E27FC236}">
                <a16:creationId xmlns:a16="http://schemas.microsoft.com/office/drawing/2014/main" id="{594D2C86-94E9-6875-B80B-A010E675EB75}"/>
              </a:ext>
            </a:extLst>
          </p:cNvPr>
          <p:cNvPicPr>
            <a:picLocks noGrp="1" noChangeAspect="1"/>
          </p:cNvPicPr>
          <p:nvPr/>
        </p:nvPicPr>
        <p:blipFill>
          <a:blip r:embed="rId2">
            <a:extLst>
              <a:ext uri="{28A0092B-C50C-407E-A947-70E740481C1C}">
                <a14:useLocalDpi xmlns:a14="http://schemas.microsoft.com/office/drawing/2010/main" val="0"/>
              </a:ext>
            </a:extLst>
          </a:blip>
          <a:stretch>
            <a:fillRect/>
          </a:stretch>
        </p:blipFill>
        <p:spPr>
          <a:xfrm>
            <a:off x="755576" y="3573016"/>
            <a:ext cx="7452266" cy="2102489"/>
          </a:xfrm>
          <a:prstGeom prst="rect">
            <a:avLst/>
          </a:prstGeom>
        </p:spPr>
      </p:pic>
    </p:spTree>
    <p:extLst>
      <p:ext uri="{BB962C8B-B14F-4D97-AF65-F5344CB8AC3E}">
        <p14:creationId xmlns:p14="http://schemas.microsoft.com/office/powerpoint/2010/main" val="2334126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F2B7EE47-8F36-8A9B-87D9-525CDE318CAC}"/>
              </a:ext>
            </a:extLst>
          </p:cNvPr>
          <p:cNvSpPr>
            <a:spLocks noGrp="1"/>
          </p:cNvSpPr>
          <p:nvPr>
            <p:ph type="sldNum" sz="quarter" idx="12"/>
          </p:nvPr>
        </p:nvSpPr>
        <p:spPr/>
        <p:txBody>
          <a:bodyPr/>
          <a:lstStyle/>
          <a:p>
            <a:fld id="{14D76736-5ED0-48E3-9052-C2B83BEA4D7F}" type="slidenum">
              <a:rPr lang="en-US" altLang="zh-CN" smtClean="0"/>
              <a:pPr/>
              <a:t>21</a:t>
            </a:fld>
            <a:endParaRPr lang="en-US" altLang="zh-CN"/>
          </a:p>
        </p:txBody>
      </p:sp>
      <p:sp>
        <p:nvSpPr>
          <p:cNvPr id="4" name="文本框 3">
            <a:extLst>
              <a:ext uri="{FF2B5EF4-FFF2-40B4-BE49-F238E27FC236}">
                <a16:creationId xmlns:a16="http://schemas.microsoft.com/office/drawing/2014/main" id="{BE0AFB82-A827-B8E6-A8B7-14748230AB78}"/>
              </a:ext>
            </a:extLst>
          </p:cNvPr>
          <p:cNvSpPr txBox="1"/>
          <p:nvPr/>
        </p:nvSpPr>
        <p:spPr>
          <a:xfrm>
            <a:off x="80628" y="26135"/>
            <a:ext cx="8982744" cy="3046988"/>
          </a:xfrm>
          <a:prstGeom prst="rect">
            <a:avLst/>
          </a:prstGeom>
          <a:noFill/>
        </p:spPr>
        <p:txBody>
          <a:bodyPr wrap="square">
            <a:spAutoFit/>
          </a:bodyPr>
          <a:lstStyle/>
          <a:p>
            <a:r>
              <a:rPr lang="en-US" altLang="zh-CN" sz="3200" b="1" dirty="0">
                <a:latin typeface="Times New Roman Bold" panose="02020603050405020304" charset="0"/>
                <a:cs typeface="Times New Roman Bold" panose="02020603050405020304" charset="0"/>
              </a:rPr>
              <a:t>Clustering results</a:t>
            </a:r>
            <a:r>
              <a:rPr lang="zh-CN" altLang="en-US" sz="3200" b="1" dirty="0">
                <a:latin typeface="Times New Roman Bold" panose="02020603050405020304" charset="0"/>
                <a:cs typeface="Times New Roman Bold" panose="02020603050405020304" charset="0"/>
              </a:rPr>
              <a:t>：</a:t>
            </a:r>
            <a:r>
              <a:rPr lang="en-US" altLang="zh-CN" sz="3200" b="1" dirty="0">
                <a:latin typeface="Times New Roman Bold" panose="02020603050405020304" charset="0"/>
                <a:cs typeface="Times New Roman Bold" panose="02020603050405020304" charset="0"/>
              </a:rPr>
              <a:t> </a:t>
            </a:r>
          </a:p>
          <a:p>
            <a:r>
              <a:rPr lang="en-US" altLang="zh-CN" sz="3200" dirty="0">
                <a:latin typeface="Times New Roman" panose="02020603050405020304" pitchFamily="18" charset="0"/>
                <a:cs typeface="Times New Roman" panose="02020603050405020304" pitchFamily="18" charset="0"/>
              </a:rPr>
              <a:t>Training data set: 120k events (</a:t>
            </a:r>
            <a:r>
              <a:rPr lang="en-US" altLang="zh-CN" sz="3200" dirty="0"/>
              <a:t>J/</a:t>
            </a:r>
            <a:r>
              <a:rPr lang="en-US" altLang="zh-CN" sz="3200" dirty="0">
                <a:latin typeface="Symbol" panose="05050102010706020507" pitchFamily="18" charset="2"/>
              </a:rPr>
              <a:t>y-&gt;</a:t>
            </a:r>
            <a:r>
              <a:rPr lang="en-US" altLang="zh-CN" sz="3200" dirty="0" err="1">
                <a:latin typeface="Symbol" panose="05050102010706020507" pitchFamily="18" charset="2"/>
              </a:rPr>
              <a:t>rp</a:t>
            </a:r>
            <a:r>
              <a:rPr lang="en-US" altLang="zh-CN" sz="3200" dirty="0">
                <a:latin typeface="Times New Roman" panose="02020603050405020304" pitchFamily="18" charset="0"/>
                <a:cs typeface="Times New Roman" panose="02020603050405020304" pitchFamily="18" charset="0"/>
              </a:rPr>
              <a:t>)</a:t>
            </a:r>
          </a:p>
          <a:p>
            <a:r>
              <a:rPr lang="en-US" altLang="zh-CN" sz="3200" dirty="0">
                <a:latin typeface="Times New Roman" panose="02020603050405020304" pitchFamily="18" charset="0"/>
                <a:cs typeface="Times New Roman" panose="02020603050405020304" pitchFamily="18" charset="0"/>
              </a:rPr>
              <a:t>Test set (15k events)</a:t>
            </a:r>
            <a:r>
              <a:rPr lang="zh-CN" altLang="en-US" sz="3200" dirty="0">
                <a:latin typeface="Times New Roman" panose="02020603050405020304" pitchFamily="18" charset="0"/>
                <a:cs typeface="Times New Roman" panose="02020603050405020304" pitchFamily="18" charset="0"/>
              </a:rPr>
              <a:t>：</a:t>
            </a:r>
            <a:endParaRPr lang="en-US" altLang="zh-CN" sz="3200" dirty="0">
              <a:latin typeface="Times New Roman" panose="02020603050405020304" pitchFamily="18" charset="0"/>
              <a:cs typeface="Times New Roman" panose="02020603050405020304" pitchFamily="18" charset="0"/>
            </a:endParaRPr>
          </a:p>
          <a:p>
            <a:pPr lvl="2"/>
            <a:r>
              <a:rPr lang="en-US" altLang="zh-CN" sz="3200" dirty="0">
                <a:latin typeface="Times New Roman" panose="02020603050405020304" pitchFamily="18" charset="0"/>
                <a:cs typeface="Times New Roman" panose="02020603050405020304" pitchFamily="18" charset="0"/>
              </a:rPr>
              <a:t>Hit eff: 96.41% </a:t>
            </a:r>
          </a:p>
          <a:p>
            <a:pPr lvl="2"/>
            <a:r>
              <a:rPr lang="en-US" altLang="zh-CN" sz="3200" dirty="0">
                <a:latin typeface="Times New Roman" panose="02020603050405020304" pitchFamily="18" charset="0"/>
                <a:cs typeface="Times New Roman" panose="02020603050405020304" pitchFamily="18" charset="0"/>
              </a:rPr>
              <a:t>Hit purity: 94.7%</a:t>
            </a:r>
          </a:p>
          <a:p>
            <a:pPr lvl="2"/>
            <a:r>
              <a:rPr lang="en-US" altLang="zh-CN" sz="3200" dirty="0">
                <a:latin typeface="Times New Roman" panose="02020603050405020304" pitchFamily="18" charset="0"/>
                <a:cs typeface="Times New Roman" panose="02020603050405020304" pitchFamily="18" charset="0"/>
              </a:rPr>
              <a:t>Track eff: 97.17%</a:t>
            </a:r>
          </a:p>
        </p:txBody>
      </p:sp>
      <p:pic>
        <p:nvPicPr>
          <p:cNvPr id="5" name="图片 4">
            <a:extLst>
              <a:ext uri="{FF2B5EF4-FFF2-40B4-BE49-F238E27FC236}">
                <a16:creationId xmlns:a16="http://schemas.microsoft.com/office/drawing/2014/main" id="{F9C937AC-0DBA-5EA2-F929-5703B7FEE1DC}"/>
              </a:ext>
            </a:extLst>
          </p:cNvPr>
          <p:cNvPicPr>
            <a:picLocks noChangeAspect="1"/>
          </p:cNvPicPr>
          <p:nvPr/>
        </p:nvPicPr>
        <p:blipFill>
          <a:blip r:embed="rId2"/>
          <a:stretch>
            <a:fillRect/>
          </a:stretch>
        </p:blipFill>
        <p:spPr>
          <a:xfrm>
            <a:off x="323528" y="3212976"/>
            <a:ext cx="3952349" cy="2635880"/>
          </a:xfrm>
          <a:prstGeom prst="rect">
            <a:avLst/>
          </a:prstGeom>
        </p:spPr>
      </p:pic>
      <p:pic>
        <p:nvPicPr>
          <p:cNvPr id="6" name="图片 5">
            <a:extLst>
              <a:ext uri="{FF2B5EF4-FFF2-40B4-BE49-F238E27FC236}">
                <a16:creationId xmlns:a16="http://schemas.microsoft.com/office/drawing/2014/main" id="{EB81A5D9-9E3D-9A37-8780-D5C2EB217D0F}"/>
              </a:ext>
            </a:extLst>
          </p:cNvPr>
          <p:cNvPicPr>
            <a:picLocks noChangeAspect="1"/>
          </p:cNvPicPr>
          <p:nvPr/>
        </p:nvPicPr>
        <p:blipFill>
          <a:blip r:embed="rId3"/>
          <a:stretch>
            <a:fillRect/>
          </a:stretch>
        </p:blipFill>
        <p:spPr>
          <a:xfrm>
            <a:off x="4427984" y="1412776"/>
            <a:ext cx="4589271" cy="1987074"/>
          </a:xfrm>
          <a:prstGeom prst="rect">
            <a:avLst/>
          </a:prstGeom>
        </p:spPr>
      </p:pic>
      <p:pic>
        <p:nvPicPr>
          <p:cNvPr id="7" name="图片 6">
            <a:extLst>
              <a:ext uri="{FF2B5EF4-FFF2-40B4-BE49-F238E27FC236}">
                <a16:creationId xmlns:a16="http://schemas.microsoft.com/office/drawing/2014/main" id="{8626F388-9653-F11E-A4CC-5EBF35C5E197}"/>
              </a:ext>
            </a:extLst>
          </p:cNvPr>
          <p:cNvPicPr>
            <a:picLocks noChangeAspect="1"/>
          </p:cNvPicPr>
          <p:nvPr/>
        </p:nvPicPr>
        <p:blipFill>
          <a:blip r:embed="rId4"/>
          <a:stretch>
            <a:fillRect/>
          </a:stretch>
        </p:blipFill>
        <p:spPr>
          <a:xfrm>
            <a:off x="4355735" y="3933056"/>
            <a:ext cx="4733767" cy="2061585"/>
          </a:xfrm>
          <a:prstGeom prst="rect">
            <a:avLst/>
          </a:prstGeom>
        </p:spPr>
      </p:pic>
    </p:spTree>
    <p:extLst>
      <p:ext uri="{BB962C8B-B14F-4D97-AF65-F5344CB8AC3E}">
        <p14:creationId xmlns:p14="http://schemas.microsoft.com/office/powerpoint/2010/main" val="2177334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extBox 1">
            <a:extLst>
              <a:ext uri="{FF2B5EF4-FFF2-40B4-BE49-F238E27FC236}">
                <a16:creationId xmlns:a16="http://schemas.microsoft.com/office/drawing/2014/main" id="{B032A20C-A909-DF06-A0C3-041E6BC8A433}"/>
              </a:ext>
            </a:extLst>
          </p:cNvPr>
          <p:cNvSpPr txBox="1">
            <a:spLocks noChangeArrowheads="1"/>
          </p:cNvSpPr>
          <p:nvPr/>
        </p:nvSpPr>
        <p:spPr bwMode="auto">
          <a:xfrm>
            <a:off x="3779838" y="2997200"/>
            <a:ext cx="9284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600">
                <a:solidFill>
                  <a:schemeClr val="tx1"/>
                </a:solidFill>
                <a:latin typeface="Times New Roman" panose="02020603050405020304" pitchFamily="18" charset="0"/>
                <a:ea typeface="宋体" panose="02010600030101010101" pitchFamily="2" charset="-122"/>
              </a:defRPr>
            </a:lvl1pPr>
            <a:lvl2pPr marL="742950" indent="-285750">
              <a:defRPr kumimoji="1" sz="3600">
                <a:solidFill>
                  <a:schemeClr val="tx1"/>
                </a:solidFill>
                <a:latin typeface="Times New Roman" panose="02020603050405020304" pitchFamily="18" charset="0"/>
                <a:ea typeface="宋体" panose="02010600030101010101" pitchFamily="2" charset="-122"/>
              </a:defRPr>
            </a:lvl2pPr>
            <a:lvl3pPr marL="1143000" indent="-228600">
              <a:defRPr kumimoji="1" sz="3600">
                <a:solidFill>
                  <a:schemeClr val="tx1"/>
                </a:solidFill>
                <a:latin typeface="Times New Roman" panose="02020603050405020304" pitchFamily="18" charset="0"/>
                <a:ea typeface="宋体" panose="02010600030101010101" pitchFamily="2" charset="-122"/>
              </a:defRPr>
            </a:lvl3pPr>
            <a:lvl4pPr marL="1600200" indent="-228600">
              <a:defRPr kumimoji="1" sz="3600">
                <a:solidFill>
                  <a:schemeClr val="tx1"/>
                </a:solidFill>
                <a:latin typeface="Times New Roman" panose="02020603050405020304" pitchFamily="18" charset="0"/>
                <a:ea typeface="宋体" panose="02010600030101010101" pitchFamily="2" charset="-122"/>
              </a:defRPr>
            </a:lvl4pPr>
            <a:lvl5pPr marL="2057400" indent="-228600">
              <a:defRPr kumimoji="1" sz="36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9pPr>
          </a:lstStyle>
          <a:p>
            <a:r>
              <a:rPr lang="en-US" altLang="zh-CN" dirty="0"/>
              <a:t>PID</a:t>
            </a:r>
            <a:endParaRPr lang="zh-CN"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Box 6">
            <a:extLst>
              <a:ext uri="{FF2B5EF4-FFF2-40B4-BE49-F238E27FC236}">
                <a16:creationId xmlns:a16="http://schemas.microsoft.com/office/drawing/2014/main" id="{CBAEB8A3-4DB4-2D0B-E556-2603C1A752A9}"/>
              </a:ext>
            </a:extLst>
          </p:cNvPr>
          <p:cNvSpPr txBox="1">
            <a:spLocks noChangeArrowheads="1"/>
          </p:cNvSpPr>
          <p:nvPr/>
        </p:nvSpPr>
        <p:spPr bwMode="auto">
          <a:xfrm>
            <a:off x="6804248" y="116355"/>
            <a:ext cx="24577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600">
                <a:solidFill>
                  <a:schemeClr val="tx1"/>
                </a:solidFill>
                <a:latin typeface="Times New Roman" panose="02020603050405020304" pitchFamily="18" charset="0"/>
                <a:ea typeface="宋体" panose="02010600030101010101" pitchFamily="2" charset="-122"/>
              </a:defRPr>
            </a:lvl1pPr>
            <a:lvl2pPr marL="742950" indent="-285750">
              <a:defRPr kumimoji="1" sz="3600">
                <a:solidFill>
                  <a:schemeClr val="tx1"/>
                </a:solidFill>
                <a:latin typeface="Times New Roman" panose="02020603050405020304" pitchFamily="18" charset="0"/>
                <a:ea typeface="宋体" panose="02010600030101010101" pitchFamily="2" charset="-122"/>
              </a:defRPr>
            </a:lvl2pPr>
            <a:lvl3pPr marL="1143000" indent="-228600">
              <a:defRPr kumimoji="1" sz="3600">
                <a:solidFill>
                  <a:schemeClr val="tx1"/>
                </a:solidFill>
                <a:latin typeface="Times New Roman" panose="02020603050405020304" pitchFamily="18" charset="0"/>
                <a:ea typeface="宋体" panose="02010600030101010101" pitchFamily="2" charset="-122"/>
              </a:defRPr>
            </a:lvl3pPr>
            <a:lvl4pPr marL="1600200" indent="-228600">
              <a:defRPr kumimoji="1" sz="3600">
                <a:solidFill>
                  <a:schemeClr val="tx1"/>
                </a:solidFill>
                <a:latin typeface="Times New Roman" panose="02020603050405020304" pitchFamily="18" charset="0"/>
                <a:ea typeface="宋体" panose="02010600030101010101" pitchFamily="2" charset="-122"/>
              </a:defRPr>
            </a:lvl4pPr>
            <a:lvl5pPr marL="2057400" indent="-228600">
              <a:defRPr kumimoji="1" sz="36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9pPr>
          </a:lstStyle>
          <a:p>
            <a:r>
              <a:rPr lang="en-US" altLang="zh-CN" sz="1600" dirty="0"/>
              <a:t>Chen</a:t>
            </a:r>
            <a:r>
              <a:rPr lang="zh-CN" altLang="en-US" sz="1600" dirty="0"/>
              <a:t> </a:t>
            </a:r>
            <a:r>
              <a:rPr lang="en-US" altLang="zh-CN" sz="1600" dirty="0"/>
              <a:t>Zhengyuan</a:t>
            </a:r>
            <a:r>
              <a:rPr lang="zh-CN" altLang="en-US" sz="1600" dirty="0"/>
              <a:t>（</a:t>
            </a:r>
            <a:r>
              <a:rPr lang="en-US" altLang="zh-CN" sz="1600" dirty="0"/>
              <a:t>IHEP</a:t>
            </a:r>
            <a:r>
              <a:rPr lang="zh-CN" altLang="en-US" sz="1600" dirty="0"/>
              <a:t>）</a:t>
            </a:r>
          </a:p>
        </p:txBody>
      </p:sp>
      <p:sp>
        <p:nvSpPr>
          <p:cNvPr id="29703" name="灯片编号占位符 5">
            <a:extLst>
              <a:ext uri="{FF2B5EF4-FFF2-40B4-BE49-F238E27FC236}">
                <a16:creationId xmlns:a16="http://schemas.microsoft.com/office/drawing/2014/main" id="{043B8E3B-D731-361C-C1D5-D72FBBB8266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600">
                <a:solidFill>
                  <a:schemeClr val="tx1"/>
                </a:solidFill>
                <a:latin typeface="Times New Roman" panose="02020603050405020304" pitchFamily="18" charset="0"/>
                <a:ea typeface="宋体" panose="02010600030101010101" pitchFamily="2" charset="-122"/>
              </a:defRPr>
            </a:lvl1pPr>
            <a:lvl2pPr marL="742950" indent="-285750">
              <a:defRPr kumimoji="1" sz="3600">
                <a:solidFill>
                  <a:schemeClr val="tx1"/>
                </a:solidFill>
                <a:latin typeface="Times New Roman" panose="02020603050405020304" pitchFamily="18" charset="0"/>
                <a:ea typeface="宋体" panose="02010600030101010101" pitchFamily="2" charset="-122"/>
              </a:defRPr>
            </a:lvl2pPr>
            <a:lvl3pPr marL="1143000" indent="-228600">
              <a:defRPr kumimoji="1" sz="3600">
                <a:solidFill>
                  <a:schemeClr val="tx1"/>
                </a:solidFill>
                <a:latin typeface="Times New Roman" panose="02020603050405020304" pitchFamily="18" charset="0"/>
                <a:ea typeface="宋体" panose="02010600030101010101" pitchFamily="2" charset="-122"/>
              </a:defRPr>
            </a:lvl3pPr>
            <a:lvl4pPr marL="1600200" indent="-228600">
              <a:defRPr kumimoji="1" sz="3600">
                <a:solidFill>
                  <a:schemeClr val="tx1"/>
                </a:solidFill>
                <a:latin typeface="Times New Roman" panose="02020603050405020304" pitchFamily="18" charset="0"/>
                <a:ea typeface="宋体" panose="02010600030101010101" pitchFamily="2" charset="-122"/>
              </a:defRPr>
            </a:lvl4pPr>
            <a:lvl5pPr marL="2057400" indent="-228600">
              <a:defRPr kumimoji="1" sz="36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9pPr>
          </a:lstStyle>
          <a:p>
            <a:fld id="{B23E15E4-43D9-4F5E-B49F-59FFF1E73588}" type="slidenum">
              <a:rPr kumimoji="0" lang="en-US" altLang="zh-CN" sz="1400">
                <a:solidFill>
                  <a:schemeClr val="folHlink"/>
                </a:solidFill>
              </a:rPr>
              <a:pPr/>
              <a:t>23</a:t>
            </a:fld>
            <a:endParaRPr kumimoji="0" lang="en-US" altLang="zh-CN" sz="1400">
              <a:solidFill>
                <a:schemeClr val="folHlink"/>
              </a:solidFill>
            </a:endParaRPr>
          </a:p>
        </p:txBody>
      </p:sp>
      <p:sp>
        <p:nvSpPr>
          <p:cNvPr id="4" name="标题 3">
            <a:extLst>
              <a:ext uri="{FF2B5EF4-FFF2-40B4-BE49-F238E27FC236}">
                <a16:creationId xmlns:a16="http://schemas.microsoft.com/office/drawing/2014/main" id="{0CBBE00D-212D-4C8B-F76F-201174CAB717}"/>
              </a:ext>
            </a:extLst>
          </p:cNvPr>
          <p:cNvSpPr>
            <a:spLocks noGrp="1"/>
          </p:cNvSpPr>
          <p:nvPr>
            <p:ph type="title"/>
          </p:nvPr>
        </p:nvSpPr>
        <p:spPr/>
        <p:txBody>
          <a:bodyPr/>
          <a:lstStyle/>
          <a:p>
            <a:r>
              <a:rPr lang="en-US" altLang="zh-CN" dirty="0"/>
              <a:t>PID of </a:t>
            </a:r>
            <a:r>
              <a:rPr lang="el-GR" altLang="zh-CN" dirty="0">
                <a:latin typeface="黑体" panose="02010609060101010101" pitchFamily="49" charset="-122"/>
                <a:ea typeface="黑体" panose="02010609060101010101" pitchFamily="49" charset="-122"/>
              </a:rPr>
              <a:t>π</a:t>
            </a:r>
            <a:r>
              <a:rPr lang="en-US" altLang="zh-CN" dirty="0">
                <a:latin typeface="黑体" panose="02010609060101010101" pitchFamily="49" charset="-122"/>
                <a:ea typeface="黑体" panose="02010609060101010101" pitchFamily="49" charset="-122"/>
              </a:rPr>
              <a:t>/k/p</a:t>
            </a:r>
            <a:endParaRPr lang="zh-CN" altLang="en-US" dirty="0"/>
          </a:p>
        </p:txBody>
      </p:sp>
      <p:sp>
        <p:nvSpPr>
          <p:cNvPr id="9" name="文本框 8">
            <a:extLst>
              <a:ext uri="{FF2B5EF4-FFF2-40B4-BE49-F238E27FC236}">
                <a16:creationId xmlns:a16="http://schemas.microsoft.com/office/drawing/2014/main" id="{32DD9099-1CD9-324A-1863-35C1C5FAEACB}"/>
              </a:ext>
            </a:extLst>
          </p:cNvPr>
          <p:cNvSpPr txBox="1"/>
          <p:nvPr/>
        </p:nvSpPr>
        <p:spPr>
          <a:xfrm>
            <a:off x="899592" y="2435567"/>
            <a:ext cx="8085740" cy="4524315"/>
          </a:xfrm>
          <a:prstGeom prst="rect">
            <a:avLst/>
          </a:prstGeom>
          <a:noFill/>
        </p:spPr>
        <p:txBody>
          <a:bodyPr wrap="none" rtlCol="0">
            <a:spAutoFit/>
          </a:bodyPr>
          <a:lstStyle/>
          <a:p>
            <a:pPr marL="571500" indent="-571500">
              <a:buClr>
                <a:srgbClr val="0000FF"/>
              </a:buClr>
              <a:buFont typeface="Wingdings" panose="05000000000000000000" pitchFamily="2" charset="2"/>
              <a:buChar char="l"/>
            </a:pPr>
            <a:r>
              <a:rPr lang="en-US" altLang="zh-CN" dirty="0" err="1"/>
              <a:t>Model:BDTG</a:t>
            </a:r>
            <a:endParaRPr lang="en-US" altLang="zh-CN" dirty="0"/>
          </a:p>
          <a:p>
            <a:pPr marL="571500" indent="-571500">
              <a:buClr>
                <a:srgbClr val="0000FF"/>
              </a:buClr>
              <a:buFont typeface="Wingdings" panose="05000000000000000000" pitchFamily="2" charset="2"/>
              <a:buChar char="l"/>
            </a:pPr>
            <a:r>
              <a:rPr lang="en-US" altLang="zh-CN" dirty="0"/>
              <a:t>High purity</a:t>
            </a:r>
            <a:r>
              <a:rPr lang="en-US" altLang="zh-CN" dirty="0">
                <a:solidFill>
                  <a:srgbClr val="FF0000"/>
                </a:solidFill>
              </a:rPr>
              <a:t>(&gt;99.4%) </a:t>
            </a:r>
            <a:r>
              <a:rPr lang="en-US" altLang="zh-CN" dirty="0"/>
              <a:t>data sample</a:t>
            </a:r>
          </a:p>
          <a:p>
            <a:pPr marL="571500" indent="-571500">
              <a:buClr>
                <a:srgbClr val="0000FF"/>
              </a:buClr>
              <a:buFont typeface="Wingdings" panose="05000000000000000000" pitchFamily="2" charset="2"/>
              <a:buChar char="l"/>
            </a:pPr>
            <a:endParaRPr lang="en-US" altLang="zh-CN" dirty="0"/>
          </a:p>
          <a:p>
            <a:pPr marL="571500" indent="-571500">
              <a:buClr>
                <a:srgbClr val="0000FF"/>
              </a:buClr>
              <a:buFont typeface="Wingdings" panose="05000000000000000000" pitchFamily="2" charset="2"/>
              <a:buChar char="l"/>
            </a:pPr>
            <a:endParaRPr lang="en-US" altLang="zh-CN" dirty="0"/>
          </a:p>
          <a:p>
            <a:pPr marL="571500" indent="-571500">
              <a:buClr>
                <a:srgbClr val="0000FF"/>
              </a:buClr>
              <a:buFont typeface="Wingdings" panose="05000000000000000000" pitchFamily="2" charset="2"/>
              <a:buChar char="l"/>
            </a:pPr>
            <a:endParaRPr lang="en-US" altLang="zh-CN" dirty="0"/>
          </a:p>
          <a:p>
            <a:pPr marL="571500" indent="-571500">
              <a:buClr>
                <a:srgbClr val="0000FF"/>
              </a:buClr>
              <a:buFont typeface="Wingdings" panose="05000000000000000000" pitchFamily="2" charset="2"/>
              <a:buChar char="l"/>
            </a:pPr>
            <a:endParaRPr lang="en-US" altLang="zh-CN" dirty="0"/>
          </a:p>
          <a:p>
            <a:pPr marL="571500" indent="-571500">
              <a:buClr>
                <a:srgbClr val="0000FF"/>
              </a:buClr>
              <a:buFont typeface="Wingdings" panose="05000000000000000000" pitchFamily="2" charset="2"/>
              <a:buChar char="l"/>
            </a:pPr>
            <a:r>
              <a:rPr lang="en-US" altLang="zh-CN" dirty="0"/>
              <a:t>We find a well distribution, high purity </a:t>
            </a:r>
          </a:p>
          <a:p>
            <a:pPr>
              <a:buClr>
                <a:srgbClr val="0000FF"/>
              </a:buClr>
            </a:pPr>
            <a:r>
              <a:rPr lang="en-US" altLang="zh-CN" dirty="0"/>
              <a:t>     data sample is very important</a:t>
            </a:r>
            <a:endParaRPr lang="zh-CN" altLang="en-US" dirty="0"/>
          </a:p>
        </p:txBody>
      </p:sp>
      <p:pic>
        <p:nvPicPr>
          <p:cNvPr id="11" name="图片 10">
            <a:extLst>
              <a:ext uri="{FF2B5EF4-FFF2-40B4-BE49-F238E27FC236}">
                <a16:creationId xmlns:a16="http://schemas.microsoft.com/office/drawing/2014/main" id="{80715399-3B0A-75BB-4B79-B3673555EB40}"/>
              </a:ext>
            </a:extLst>
          </p:cNvPr>
          <p:cNvPicPr>
            <a:picLocks noChangeAspect="1"/>
          </p:cNvPicPr>
          <p:nvPr/>
        </p:nvPicPr>
        <p:blipFill>
          <a:blip r:embed="rId3"/>
          <a:stretch>
            <a:fillRect/>
          </a:stretch>
        </p:blipFill>
        <p:spPr>
          <a:xfrm>
            <a:off x="1619672" y="3635896"/>
            <a:ext cx="5832648" cy="205139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图片 5">
            <a:extLst>
              <a:ext uri="{FF2B5EF4-FFF2-40B4-BE49-F238E27FC236}">
                <a16:creationId xmlns:a16="http://schemas.microsoft.com/office/drawing/2014/main" id="{50F52CDD-939A-FA1F-0723-C860BCF6F6E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1463" y="215900"/>
            <a:ext cx="3281362"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文本框 30">
            <a:extLst>
              <a:ext uri="{FF2B5EF4-FFF2-40B4-BE49-F238E27FC236}">
                <a16:creationId xmlns:a16="http://schemas.microsoft.com/office/drawing/2014/main" id="{7CB4AB73-01BA-38E5-4ADA-A5FF22C48E0C}"/>
              </a:ext>
            </a:extLst>
          </p:cNvPr>
          <p:cNvSpPr txBox="1">
            <a:spLocks noChangeArrowheads="1"/>
          </p:cNvSpPr>
          <p:nvPr/>
        </p:nvSpPr>
        <p:spPr bwMode="auto">
          <a:xfrm>
            <a:off x="2889250" y="282575"/>
            <a:ext cx="11699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chemeClr val="tx1"/>
                </a:solidFill>
                <a:latin typeface="Times New Roman" panose="02020603050405020304" pitchFamily="18" charset="0"/>
                <a:ea typeface="宋体" panose="02010600030101010101" pitchFamily="2" charset="-122"/>
              </a:defRPr>
            </a:lvl1pPr>
            <a:lvl2pPr marL="742950" indent="-285750">
              <a:defRPr kumimoji="1" sz="3600">
                <a:solidFill>
                  <a:schemeClr val="tx1"/>
                </a:solidFill>
                <a:latin typeface="Times New Roman" panose="02020603050405020304" pitchFamily="18" charset="0"/>
                <a:ea typeface="宋体" panose="02010600030101010101" pitchFamily="2" charset="-122"/>
              </a:defRPr>
            </a:lvl2pPr>
            <a:lvl3pPr marL="1143000" indent="-228600">
              <a:defRPr kumimoji="1" sz="3600">
                <a:solidFill>
                  <a:schemeClr val="tx1"/>
                </a:solidFill>
                <a:latin typeface="Times New Roman" panose="02020603050405020304" pitchFamily="18" charset="0"/>
                <a:ea typeface="宋体" panose="02010600030101010101" pitchFamily="2" charset="-122"/>
              </a:defRPr>
            </a:lvl3pPr>
            <a:lvl4pPr marL="1600200" indent="-228600">
              <a:defRPr kumimoji="1" sz="3600">
                <a:solidFill>
                  <a:schemeClr val="tx1"/>
                </a:solidFill>
                <a:latin typeface="Times New Roman" panose="02020603050405020304" pitchFamily="18" charset="0"/>
                <a:ea typeface="宋体" panose="02010600030101010101" pitchFamily="2" charset="-122"/>
              </a:defRPr>
            </a:lvl4pPr>
            <a:lvl5pPr marL="2057400" indent="-228600">
              <a:defRPr kumimoji="1" sz="36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9pPr>
          </a:lstStyle>
          <a:p>
            <a:r>
              <a:rPr lang="en-US" altLang="zh-CN" sz="2400" b="1"/>
              <a:t>pion</a:t>
            </a:r>
            <a:endParaRPr lang="zh-CN" altLang="en-US" sz="2400" b="1"/>
          </a:p>
        </p:txBody>
      </p:sp>
      <p:pic>
        <p:nvPicPr>
          <p:cNvPr id="31748" name="图片 6">
            <a:extLst>
              <a:ext uri="{FF2B5EF4-FFF2-40B4-BE49-F238E27FC236}">
                <a16:creationId xmlns:a16="http://schemas.microsoft.com/office/drawing/2014/main" id="{2E579552-CCAD-3365-F07E-47DA9B000F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463" y="3538538"/>
            <a:ext cx="3281362"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文本框 29">
            <a:extLst>
              <a:ext uri="{FF2B5EF4-FFF2-40B4-BE49-F238E27FC236}">
                <a16:creationId xmlns:a16="http://schemas.microsoft.com/office/drawing/2014/main" id="{E02E0276-8313-EBAD-7783-4E7FC709EA74}"/>
              </a:ext>
            </a:extLst>
          </p:cNvPr>
          <p:cNvSpPr txBox="1">
            <a:spLocks noChangeArrowheads="1"/>
          </p:cNvSpPr>
          <p:nvPr/>
        </p:nvSpPr>
        <p:spPr bwMode="auto">
          <a:xfrm>
            <a:off x="2889250" y="3667125"/>
            <a:ext cx="1169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chemeClr val="tx1"/>
                </a:solidFill>
                <a:latin typeface="Times New Roman" panose="02020603050405020304" pitchFamily="18" charset="0"/>
                <a:ea typeface="宋体" panose="02010600030101010101" pitchFamily="2" charset="-122"/>
              </a:defRPr>
            </a:lvl1pPr>
            <a:lvl2pPr marL="742950" indent="-285750">
              <a:defRPr kumimoji="1" sz="3600">
                <a:solidFill>
                  <a:schemeClr val="tx1"/>
                </a:solidFill>
                <a:latin typeface="Times New Roman" panose="02020603050405020304" pitchFamily="18" charset="0"/>
                <a:ea typeface="宋体" panose="02010600030101010101" pitchFamily="2" charset="-122"/>
              </a:defRPr>
            </a:lvl2pPr>
            <a:lvl3pPr marL="1143000" indent="-228600">
              <a:defRPr kumimoji="1" sz="3600">
                <a:solidFill>
                  <a:schemeClr val="tx1"/>
                </a:solidFill>
                <a:latin typeface="Times New Roman" panose="02020603050405020304" pitchFamily="18" charset="0"/>
                <a:ea typeface="宋体" panose="02010600030101010101" pitchFamily="2" charset="-122"/>
              </a:defRPr>
            </a:lvl3pPr>
            <a:lvl4pPr marL="1600200" indent="-228600">
              <a:defRPr kumimoji="1" sz="3600">
                <a:solidFill>
                  <a:schemeClr val="tx1"/>
                </a:solidFill>
                <a:latin typeface="Times New Roman" panose="02020603050405020304" pitchFamily="18" charset="0"/>
                <a:ea typeface="宋体" panose="02010600030101010101" pitchFamily="2" charset="-122"/>
              </a:defRPr>
            </a:lvl4pPr>
            <a:lvl5pPr marL="2057400" indent="-228600">
              <a:defRPr kumimoji="1" sz="36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9pPr>
          </a:lstStyle>
          <a:p>
            <a:r>
              <a:rPr lang="en-US" altLang="zh-CN" sz="2400" b="1"/>
              <a:t>kaon</a:t>
            </a:r>
            <a:endParaRPr lang="zh-CN" altLang="en-US" sz="2400" b="1"/>
          </a:p>
        </p:txBody>
      </p:sp>
      <p:pic>
        <p:nvPicPr>
          <p:cNvPr id="31750" name="图片 7">
            <a:extLst>
              <a:ext uri="{FF2B5EF4-FFF2-40B4-BE49-F238E27FC236}">
                <a16:creationId xmlns:a16="http://schemas.microsoft.com/office/drawing/2014/main" id="{F8C585D3-905F-01AF-351B-E48D6008E4A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757238"/>
            <a:ext cx="3608388"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文本框 28">
            <a:extLst>
              <a:ext uri="{FF2B5EF4-FFF2-40B4-BE49-F238E27FC236}">
                <a16:creationId xmlns:a16="http://schemas.microsoft.com/office/drawing/2014/main" id="{9D965757-B5D1-D56A-BCCB-52C39A404913}"/>
              </a:ext>
            </a:extLst>
          </p:cNvPr>
          <p:cNvSpPr txBox="1">
            <a:spLocks noChangeArrowheads="1"/>
          </p:cNvSpPr>
          <p:nvPr/>
        </p:nvSpPr>
        <p:spPr bwMode="auto">
          <a:xfrm>
            <a:off x="7024688" y="2825750"/>
            <a:ext cx="11699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chemeClr val="tx1"/>
                </a:solidFill>
                <a:latin typeface="Times New Roman" panose="02020603050405020304" pitchFamily="18" charset="0"/>
                <a:ea typeface="宋体" panose="02010600030101010101" pitchFamily="2" charset="-122"/>
              </a:defRPr>
            </a:lvl1pPr>
            <a:lvl2pPr marL="742950" indent="-285750">
              <a:defRPr kumimoji="1" sz="3600">
                <a:solidFill>
                  <a:schemeClr val="tx1"/>
                </a:solidFill>
                <a:latin typeface="Times New Roman" panose="02020603050405020304" pitchFamily="18" charset="0"/>
                <a:ea typeface="宋体" panose="02010600030101010101" pitchFamily="2" charset="-122"/>
              </a:defRPr>
            </a:lvl2pPr>
            <a:lvl3pPr marL="1143000" indent="-228600">
              <a:defRPr kumimoji="1" sz="3600">
                <a:solidFill>
                  <a:schemeClr val="tx1"/>
                </a:solidFill>
                <a:latin typeface="Times New Roman" panose="02020603050405020304" pitchFamily="18" charset="0"/>
                <a:ea typeface="宋体" panose="02010600030101010101" pitchFamily="2" charset="-122"/>
              </a:defRPr>
            </a:lvl3pPr>
            <a:lvl4pPr marL="1600200" indent="-228600">
              <a:defRPr kumimoji="1" sz="3600">
                <a:solidFill>
                  <a:schemeClr val="tx1"/>
                </a:solidFill>
                <a:latin typeface="Times New Roman" panose="02020603050405020304" pitchFamily="18" charset="0"/>
                <a:ea typeface="宋体" panose="02010600030101010101" pitchFamily="2" charset="-122"/>
              </a:defRPr>
            </a:lvl4pPr>
            <a:lvl5pPr marL="2057400" indent="-228600">
              <a:defRPr kumimoji="1" sz="36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9pPr>
          </a:lstStyle>
          <a:p>
            <a:r>
              <a:rPr lang="en-US" altLang="zh-CN" sz="2400" b="1"/>
              <a:t>proton</a:t>
            </a:r>
            <a:endParaRPr lang="zh-CN" altLang="en-US" sz="2400" b="1"/>
          </a:p>
        </p:txBody>
      </p:sp>
      <p:sp>
        <p:nvSpPr>
          <p:cNvPr id="31752" name="文本框 3">
            <a:extLst>
              <a:ext uri="{FF2B5EF4-FFF2-40B4-BE49-F238E27FC236}">
                <a16:creationId xmlns:a16="http://schemas.microsoft.com/office/drawing/2014/main" id="{D8368516-4E21-02EF-05A3-FDCF933156A1}"/>
              </a:ext>
            </a:extLst>
          </p:cNvPr>
          <p:cNvSpPr txBox="1">
            <a:spLocks noChangeArrowheads="1"/>
          </p:cNvSpPr>
          <p:nvPr/>
        </p:nvSpPr>
        <p:spPr bwMode="auto">
          <a:xfrm>
            <a:off x="4024313" y="333375"/>
            <a:ext cx="50180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chemeClr val="tx1"/>
                </a:solidFill>
                <a:latin typeface="Times New Roman" panose="02020603050405020304" pitchFamily="18" charset="0"/>
                <a:ea typeface="宋体" panose="02010600030101010101" pitchFamily="2" charset="-122"/>
              </a:defRPr>
            </a:lvl1pPr>
            <a:lvl2pPr marL="742950" indent="-285750">
              <a:defRPr kumimoji="1" sz="3600">
                <a:solidFill>
                  <a:schemeClr val="tx1"/>
                </a:solidFill>
                <a:latin typeface="Times New Roman" panose="02020603050405020304" pitchFamily="18" charset="0"/>
                <a:ea typeface="宋体" panose="02010600030101010101" pitchFamily="2" charset="-122"/>
              </a:defRPr>
            </a:lvl2pPr>
            <a:lvl3pPr marL="1143000" indent="-228600">
              <a:defRPr kumimoji="1" sz="3600">
                <a:solidFill>
                  <a:schemeClr val="tx1"/>
                </a:solidFill>
                <a:latin typeface="Times New Roman" panose="02020603050405020304" pitchFamily="18" charset="0"/>
                <a:ea typeface="宋体" panose="02010600030101010101" pitchFamily="2" charset="-122"/>
              </a:defRPr>
            </a:lvl3pPr>
            <a:lvl4pPr marL="1600200" indent="-228600">
              <a:defRPr kumimoji="1" sz="3600">
                <a:solidFill>
                  <a:schemeClr val="tx1"/>
                </a:solidFill>
                <a:latin typeface="Times New Roman" panose="02020603050405020304" pitchFamily="18" charset="0"/>
                <a:ea typeface="宋体" panose="02010600030101010101" pitchFamily="2" charset="-122"/>
              </a:defRPr>
            </a:lvl4pPr>
            <a:lvl5pPr marL="2057400" indent="-228600">
              <a:defRPr kumimoji="1" sz="36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9pPr>
          </a:lstStyle>
          <a:p>
            <a:r>
              <a:rPr lang="en-US" altLang="zh-CN" sz="2400"/>
              <a:t>PID efficiency using real data samples</a:t>
            </a:r>
            <a:endParaRPr lang="zh-CN" altLang="en-US" sz="2400"/>
          </a:p>
        </p:txBody>
      </p:sp>
      <p:sp>
        <p:nvSpPr>
          <p:cNvPr id="10" name="内容占位符 2">
            <a:extLst>
              <a:ext uri="{FF2B5EF4-FFF2-40B4-BE49-F238E27FC236}">
                <a16:creationId xmlns:a16="http://schemas.microsoft.com/office/drawing/2014/main" id="{8D60A1C6-BA32-94AC-FF00-354667BAEBD0}"/>
              </a:ext>
            </a:extLst>
          </p:cNvPr>
          <p:cNvSpPr txBox="1">
            <a:spLocks/>
          </p:cNvSpPr>
          <p:nvPr/>
        </p:nvSpPr>
        <p:spPr>
          <a:xfrm>
            <a:off x="4059238" y="4460875"/>
            <a:ext cx="8064500" cy="2117725"/>
          </a:xfrm>
          <a:prstGeom prst="rect">
            <a:avLst/>
          </a:prstGeom>
        </p:spPr>
        <p:txBody>
          <a:bodyPr>
            <a:normAutofit/>
          </a:bodyPr>
          <a:lstStyle>
            <a:lvl1pPr marL="342900" indent="-342900" algn="l" rtl="0" eaLnBrk="0" fontAlgn="base" hangingPunct="0">
              <a:spcBef>
                <a:spcPct val="20000"/>
              </a:spcBef>
              <a:spcAft>
                <a:spcPct val="0"/>
              </a:spcAft>
              <a:buClr>
                <a:srgbClr val="0099FF"/>
              </a:buClr>
              <a:buFont typeface="Wingdings"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99FF"/>
              </a:buClr>
              <a:buFont typeface="Wingdings"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rgbClr val="0099FF"/>
              </a:buClr>
              <a:buFont typeface="Wingdings"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rgbClr val="0099FF"/>
              </a:buClr>
              <a:buFont typeface="Wingdings"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rgbClr val="0099FF"/>
              </a:buClr>
              <a:buFont typeface="Wingdings" pitchFamily="2" charset="2"/>
              <a:buChar char="§"/>
              <a:defRPr kumimoji="1" sz="2000">
                <a:solidFill>
                  <a:schemeClr val="tx1"/>
                </a:solidFill>
                <a:latin typeface="+mn-lt"/>
                <a:ea typeface="+mn-ea"/>
              </a:defRPr>
            </a:lvl5pPr>
            <a:lvl6pPr marL="2228850" indent="-228600" algn="l" rtl="0" fontAlgn="base">
              <a:spcBef>
                <a:spcPct val="20000"/>
              </a:spcBef>
              <a:spcAft>
                <a:spcPct val="0"/>
              </a:spcAft>
              <a:buClr>
                <a:srgbClr val="0099FF"/>
              </a:buClr>
              <a:buFont typeface="Wingdings" pitchFamily="2" charset="2"/>
              <a:buChar char="§"/>
              <a:defRPr kumimoji="1">
                <a:solidFill>
                  <a:schemeClr val="tx1"/>
                </a:solidFill>
                <a:latin typeface="+mn-lt"/>
                <a:ea typeface="+mn-ea"/>
              </a:defRPr>
            </a:lvl6pPr>
            <a:lvl7pPr marL="2686050" indent="-228600" algn="l" rtl="0" fontAlgn="base">
              <a:spcBef>
                <a:spcPct val="20000"/>
              </a:spcBef>
              <a:spcAft>
                <a:spcPct val="0"/>
              </a:spcAft>
              <a:buClr>
                <a:srgbClr val="0099FF"/>
              </a:buClr>
              <a:buFont typeface="Wingdings" pitchFamily="2" charset="2"/>
              <a:buChar char="§"/>
              <a:defRPr kumimoji="1">
                <a:solidFill>
                  <a:schemeClr val="tx1"/>
                </a:solidFill>
                <a:latin typeface="+mn-lt"/>
                <a:ea typeface="+mn-ea"/>
              </a:defRPr>
            </a:lvl7pPr>
            <a:lvl8pPr marL="3143250" indent="-228600" algn="l" rtl="0" fontAlgn="base">
              <a:spcBef>
                <a:spcPct val="20000"/>
              </a:spcBef>
              <a:spcAft>
                <a:spcPct val="0"/>
              </a:spcAft>
              <a:buClr>
                <a:srgbClr val="0099FF"/>
              </a:buClr>
              <a:buFont typeface="Wingdings" pitchFamily="2" charset="2"/>
              <a:buChar char="§"/>
              <a:defRPr kumimoji="1">
                <a:solidFill>
                  <a:schemeClr val="tx1"/>
                </a:solidFill>
                <a:latin typeface="+mn-lt"/>
                <a:ea typeface="+mn-ea"/>
              </a:defRPr>
            </a:lvl8pPr>
            <a:lvl9pPr marL="3600450" indent="-228600" algn="l" rtl="0" fontAlgn="base">
              <a:spcBef>
                <a:spcPct val="20000"/>
              </a:spcBef>
              <a:spcAft>
                <a:spcPct val="0"/>
              </a:spcAft>
              <a:buClr>
                <a:srgbClr val="0099FF"/>
              </a:buClr>
              <a:buFont typeface="Wingdings" pitchFamily="2" charset="2"/>
              <a:buChar char="§"/>
              <a:defRPr kumimoji="1">
                <a:solidFill>
                  <a:schemeClr val="tx1"/>
                </a:solidFill>
                <a:latin typeface="+mn-lt"/>
                <a:ea typeface="+mn-ea"/>
              </a:defRPr>
            </a:lvl9pPr>
          </a:lstStyle>
          <a:p>
            <a:pPr>
              <a:buFont typeface="Wingdings" pitchFamily="2" charset="2"/>
              <a:buChar char="u"/>
              <a:defRPr/>
            </a:pPr>
            <a:r>
              <a:rPr lang="en-US" altLang="zh-CN" kern="0" dirty="0">
                <a:latin typeface="Arial" panose="020B0604020202020204" pitchFamily="34" charset="0"/>
                <a:cs typeface="+mn-ea"/>
                <a:sym typeface="Arial" panose="020B0604020202020204" pitchFamily="34" charset="0"/>
              </a:rPr>
              <a:t>Significant improvement</a:t>
            </a:r>
          </a:p>
          <a:p>
            <a:pPr marL="0" indent="0">
              <a:buNone/>
              <a:defRPr/>
            </a:pPr>
            <a:r>
              <a:rPr lang="en-US" altLang="zh-CN" kern="0" dirty="0">
                <a:latin typeface="Arial" panose="020B0604020202020204" pitchFamily="34" charset="0"/>
                <a:cs typeface="+mn-ea"/>
                <a:sym typeface="Arial" panose="020B0604020202020204" pitchFamily="34" charset="0"/>
              </a:rPr>
              <a:t> than traditional way</a:t>
            </a:r>
          </a:p>
          <a:p>
            <a:pPr>
              <a:buFont typeface="Wingdings" pitchFamily="2" charset="2"/>
              <a:buChar char="u"/>
              <a:defRPr/>
            </a:pPr>
            <a:endParaRPr lang="en-US" altLang="zh-CN" kern="0" dirty="0">
              <a:latin typeface="Arial" panose="020B0604020202020204" pitchFamily="34" charset="0"/>
              <a:cs typeface="+mn-ea"/>
              <a:sym typeface="Arial" panose="020B0604020202020204" pitchFamily="34" charset="0"/>
            </a:endParaRPr>
          </a:p>
          <a:p>
            <a:pPr marL="0" indent="0">
              <a:lnSpc>
                <a:spcPts val="3000"/>
              </a:lnSpc>
              <a:buSzPct val="110000"/>
              <a:buNone/>
              <a:defRPr/>
            </a:pPr>
            <a:endParaRPr lang="en-US" altLang="zh-CN" sz="3600" dirty="0">
              <a:solidFill>
                <a:prstClr val="black"/>
              </a:solidFill>
              <a:cs typeface="Times New Roman" panose="02020603050405020304" pitchFamily="18" charset="0"/>
            </a:endParaRPr>
          </a:p>
          <a:p>
            <a:pPr marL="540000" lvl="1" indent="-216000">
              <a:lnSpc>
                <a:spcPts val="3000"/>
              </a:lnSpc>
              <a:buSzPct val="110000"/>
              <a:buFont typeface="Arial" panose="020B0604020202020204" pitchFamily="34" charset="0"/>
              <a:buChar char="•"/>
              <a:defRPr/>
            </a:pPr>
            <a:endParaRPr lang="en-US" altLang="zh-CN" sz="1600" dirty="0">
              <a:solidFill>
                <a:prstClr val="black"/>
              </a:solidFill>
              <a:cs typeface="Times New Roman" panose="02020603050405020304" pitchFamily="18" charset="0"/>
            </a:endParaRPr>
          </a:p>
          <a:p>
            <a:pPr marL="540000" lvl="1" indent="-216000">
              <a:lnSpc>
                <a:spcPts val="3000"/>
              </a:lnSpc>
              <a:buSzPct val="110000"/>
              <a:buFont typeface="Arial" panose="020B0604020202020204" pitchFamily="34" charset="0"/>
              <a:buChar char="•"/>
              <a:defRPr/>
            </a:pPr>
            <a:endParaRPr lang="en-US" altLang="zh-CN" sz="1600" dirty="0">
              <a:solidFill>
                <a:prstClr val="black"/>
              </a:solidFill>
              <a:cs typeface="Times New Roman" panose="02020603050405020304" pitchFamily="18" charset="0"/>
            </a:endParaRPr>
          </a:p>
          <a:p>
            <a:pPr marL="540000" lvl="1" indent="-216000">
              <a:lnSpc>
                <a:spcPts val="3000"/>
              </a:lnSpc>
              <a:buSzPct val="110000"/>
              <a:buFont typeface="Arial" panose="020B0604020202020204" pitchFamily="34" charset="0"/>
              <a:buChar char="•"/>
              <a:defRPr/>
            </a:pPr>
            <a:endParaRPr lang="en-US" altLang="zh-CN" sz="1600" dirty="0">
              <a:solidFill>
                <a:prstClr val="black"/>
              </a:solidFill>
              <a:cs typeface="Times New Roman" panose="02020603050405020304" pitchFamily="18" charset="0"/>
            </a:endParaRPr>
          </a:p>
          <a:p>
            <a:pPr marL="540000" lvl="1" indent="-216000">
              <a:lnSpc>
                <a:spcPts val="3000"/>
              </a:lnSpc>
              <a:buSzPct val="110000"/>
              <a:buFont typeface="Arial" panose="020B0604020202020204" pitchFamily="34" charset="0"/>
              <a:buChar char="•"/>
              <a:defRPr/>
            </a:pPr>
            <a:endParaRPr lang="en-US" altLang="zh-CN" sz="1600" dirty="0">
              <a:solidFill>
                <a:prstClr val="black"/>
              </a:solidFill>
              <a:cs typeface="Times New Roman" panose="02020603050405020304" pitchFamily="18" charset="0"/>
            </a:endParaRPr>
          </a:p>
          <a:p>
            <a:pPr marL="540000" lvl="1" indent="-216000">
              <a:lnSpc>
                <a:spcPts val="3000"/>
              </a:lnSpc>
              <a:buSzPct val="110000"/>
              <a:buFont typeface="Arial" panose="020B0604020202020204" pitchFamily="34" charset="0"/>
              <a:buChar char="•"/>
              <a:defRPr/>
            </a:pPr>
            <a:endParaRPr lang="en-US" altLang="zh-CN" sz="1600" dirty="0">
              <a:solidFill>
                <a:prstClr val="black"/>
              </a:solidFill>
              <a:cs typeface="Times New Roman" panose="02020603050405020304" pitchFamily="18" charset="0"/>
            </a:endParaRPr>
          </a:p>
          <a:p>
            <a:pPr marL="540000" lvl="1" indent="-216000">
              <a:lnSpc>
                <a:spcPts val="3000"/>
              </a:lnSpc>
              <a:buSzPct val="110000"/>
              <a:buFont typeface="Arial" panose="020B0604020202020204" pitchFamily="34" charset="0"/>
              <a:buChar char="•"/>
              <a:defRPr/>
            </a:pPr>
            <a:endParaRPr lang="en-US" altLang="zh-CN" sz="1600" dirty="0">
              <a:solidFill>
                <a:prstClr val="black"/>
              </a:solidFill>
              <a:cs typeface="Times New Roman" panose="02020603050405020304" pitchFamily="18" charset="0"/>
            </a:endParaRPr>
          </a:p>
          <a:p>
            <a:pPr marL="540000" lvl="1" indent="-216000">
              <a:lnSpc>
                <a:spcPts val="3000"/>
              </a:lnSpc>
              <a:buSzPct val="110000"/>
              <a:buFont typeface="Arial" panose="020B0604020202020204" pitchFamily="34" charset="0"/>
              <a:buChar char="•"/>
              <a:defRPr/>
            </a:pPr>
            <a:endParaRPr lang="en-US" altLang="zh-CN" sz="1600" dirty="0">
              <a:solidFill>
                <a:prstClr val="black"/>
              </a:solidFill>
              <a:cs typeface="Times New Roman" panose="02020603050405020304" pitchFamily="18" charset="0"/>
            </a:endParaRPr>
          </a:p>
          <a:p>
            <a:pPr marL="540000" lvl="1" indent="-216000">
              <a:lnSpc>
                <a:spcPts val="3000"/>
              </a:lnSpc>
              <a:buSzPct val="110000"/>
              <a:buFont typeface="Arial" panose="020B0604020202020204" pitchFamily="34" charset="0"/>
              <a:buChar char="•"/>
              <a:defRPr/>
            </a:pPr>
            <a:endParaRPr lang="en-US" altLang="zh-CN" sz="1600" dirty="0">
              <a:solidFill>
                <a:prstClr val="black"/>
              </a:solidFill>
              <a:cs typeface="Times New Roman" panose="02020603050405020304" pitchFamily="18" charset="0"/>
            </a:endParaRPr>
          </a:p>
        </p:txBody>
      </p:sp>
      <p:sp>
        <p:nvSpPr>
          <p:cNvPr id="31754" name="灯片编号占位符 2">
            <a:extLst>
              <a:ext uri="{FF2B5EF4-FFF2-40B4-BE49-F238E27FC236}">
                <a16:creationId xmlns:a16="http://schemas.microsoft.com/office/drawing/2014/main" id="{63F44A4D-38E3-79ED-04F5-95728E6AA75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600">
                <a:solidFill>
                  <a:schemeClr val="tx1"/>
                </a:solidFill>
                <a:latin typeface="Times New Roman" panose="02020603050405020304" pitchFamily="18" charset="0"/>
                <a:ea typeface="宋体" panose="02010600030101010101" pitchFamily="2" charset="-122"/>
              </a:defRPr>
            </a:lvl1pPr>
            <a:lvl2pPr marL="742950" indent="-285750">
              <a:defRPr kumimoji="1" sz="3600">
                <a:solidFill>
                  <a:schemeClr val="tx1"/>
                </a:solidFill>
                <a:latin typeface="Times New Roman" panose="02020603050405020304" pitchFamily="18" charset="0"/>
                <a:ea typeface="宋体" panose="02010600030101010101" pitchFamily="2" charset="-122"/>
              </a:defRPr>
            </a:lvl2pPr>
            <a:lvl3pPr marL="1143000" indent="-228600">
              <a:defRPr kumimoji="1" sz="3600">
                <a:solidFill>
                  <a:schemeClr val="tx1"/>
                </a:solidFill>
                <a:latin typeface="Times New Roman" panose="02020603050405020304" pitchFamily="18" charset="0"/>
                <a:ea typeface="宋体" panose="02010600030101010101" pitchFamily="2" charset="-122"/>
              </a:defRPr>
            </a:lvl3pPr>
            <a:lvl4pPr marL="1600200" indent="-228600">
              <a:defRPr kumimoji="1" sz="3600">
                <a:solidFill>
                  <a:schemeClr val="tx1"/>
                </a:solidFill>
                <a:latin typeface="Times New Roman" panose="02020603050405020304" pitchFamily="18" charset="0"/>
                <a:ea typeface="宋体" panose="02010600030101010101" pitchFamily="2" charset="-122"/>
              </a:defRPr>
            </a:lvl4pPr>
            <a:lvl5pPr marL="2057400" indent="-228600">
              <a:defRPr kumimoji="1" sz="36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9pPr>
          </a:lstStyle>
          <a:p>
            <a:fld id="{2D9E0779-8BEC-454F-B1EF-E285DC8DE5E2}" type="slidenum">
              <a:rPr kumimoji="0" lang="en-US" altLang="zh-CN" sz="1400">
                <a:solidFill>
                  <a:schemeClr val="folHlink"/>
                </a:solidFill>
              </a:rPr>
              <a:pPr/>
              <a:t>24</a:t>
            </a:fld>
            <a:endParaRPr kumimoji="0" lang="en-US" altLang="zh-CN" sz="1400">
              <a:solidFill>
                <a:schemeClr val="folHlink"/>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C6FE63-7973-41E2-856A-1DF22C6C5527}"/>
              </a:ext>
            </a:extLst>
          </p:cNvPr>
          <p:cNvSpPr>
            <a:spLocks noGrp="1"/>
          </p:cNvSpPr>
          <p:nvPr>
            <p:ph type="title"/>
          </p:nvPr>
        </p:nvSpPr>
        <p:spPr/>
        <p:txBody>
          <a:bodyPr/>
          <a:lstStyle/>
          <a:p>
            <a:pPr>
              <a:defRPr/>
            </a:pPr>
            <a:r>
              <a:rPr lang="en-US" altLang="zh-CN" dirty="0">
                <a:ln w="0">
                  <a:solidFill>
                    <a:schemeClr val="bg1"/>
                  </a:solidFill>
                </a:ln>
                <a:latin typeface="+mn-lt"/>
                <a:cs typeface="Times New Roman" panose="02020603050405020304" pitchFamily="18" charset="0"/>
              </a:rPr>
              <a:t>PID of </a:t>
            </a:r>
            <a:r>
              <a:rPr lang="en-US" altLang="zh-CN" dirty="0">
                <a:ln w="0">
                  <a:solidFill>
                    <a:schemeClr val="bg1"/>
                  </a:solidFill>
                </a:ln>
                <a:latin typeface="Cooper Black" panose="0208090404030B020404" pitchFamily="18" charset="0"/>
                <a:cs typeface="Times New Roman" panose="02020603050405020304" pitchFamily="18" charset="0"/>
              </a:rPr>
              <a:t>μ/</a:t>
            </a:r>
            <a:r>
              <a:rPr lang="en-US" altLang="zh-CN" dirty="0">
                <a:ln w="0">
                  <a:solidFill>
                    <a:schemeClr val="bg1"/>
                  </a:solidFill>
                </a:ln>
                <a:effectLst>
                  <a:outerShdw blurRad="38100" dist="19050" dir="2700000" algn="tl" rotWithShape="0">
                    <a:schemeClr val="dk1">
                      <a:alpha val="40000"/>
                    </a:schemeClr>
                  </a:outerShdw>
                </a:effectLst>
                <a:latin typeface="Cooper Black" panose="0208090404030B020404" pitchFamily="18" charset="0"/>
                <a:cs typeface="Times New Roman" panose="02020603050405020304" pitchFamily="18" charset="0"/>
                <a:sym typeface="Symbol"/>
              </a:rPr>
              <a:t></a:t>
            </a:r>
            <a:endParaRPr lang="zh-CN" altLang="en-US" dirty="0"/>
          </a:p>
        </p:txBody>
      </p:sp>
      <p:sp>
        <p:nvSpPr>
          <p:cNvPr id="3" name="内容占位符 2">
            <a:extLst>
              <a:ext uri="{FF2B5EF4-FFF2-40B4-BE49-F238E27FC236}">
                <a16:creationId xmlns:a16="http://schemas.microsoft.com/office/drawing/2014/main" id="{356B2E5D-DF1E-7665-705C-9B794E592F94}"/>
              </a:ext>
            </a:extLst>
          </p:cNvPr>
          <p:cNvSpPr>
            <a:spLocks noGrp="1"/>
          </p:cNvSpPr>
          <p:nvPr>
            <p:ph idx="1"/>
          </p:nvPr>
        </p:nvSpPr>
        <p:spPr/>
        <p:txBody>
          <a:bodyPr>
            <a:normAutofit/>
          </a:bodyPr>
          <a:lstStyle/>
          <a:p>
            <a:pPr>
              <a:spcBef>
                <a:spcPct val="50000"/>
              </a:spcBef>
              <a:buSzPct val="75000"/>
              <a:buFont typeface="Wingdings" panose="05000000000000000000" pitchFamily="2" charset="2"/>
              <a:buChar char="q"/>
              <a:defRPr/>
            </a:pPr>
            <a:r>
              <a:rPr lang="en-US" altLang="zh-CN" sz="2000" dirty="0" err="1"/>
              <a:t>XGBoost</a:t>
            </a:r>
            <a:r>
              <a:rPr lang="en-US" altLang="zh-CN" sz="2000" dirty="0"/>
              <a:t> Model</a:t>
            </a:r>
          </a:p>
          <a:p>
            <a:pPr>
              <a:spcBef>
                <a:spcPct val="50000"/>
              </a:spcBef>
              <a:buClr>
                <a:srgbClr val="FF0000"/>
              </a:buClr>
              <a:buSzPct val="75000"/>
              <a:buFont typeface="Wingdings" panose="05000000000000000000" pitchFamily="2" charset="2"/>
              <a:buChar char="q"/>
              <a:defRPr/>
            </a:pPr>
            <a:endParaRPr lang="en-US" altLang="zh-CN" sz="2000" dirty="0"/>
          </a:p>
          <a:p>
            <a:pPr marL="0" indent="0">
              <a:spcBef>
                <a:spcPct val="50000"/>
              </a:spcBef>
              <a:buClr>
                <a:srgbClr val="FF0000"/>
              </a:buClr>
              <a:buSzPct val="75000"/>
              <a:buFont typeface="Wingdings" panose="05000000000000000000" pitchFamily="2" charset="2"/>
              <a:buNone/>
              <a:defRPr/>
            </a:pPr>
            <a:endParaRPr lang="en-US" altLang="zh-CN" sz="2000" dirty="0"/>
          </a:p>
        </p:txBody>
      </p:sp>
      <p:sp>
        <p:nvSpPr>
          <p:cNvPr id="32772" name="TextBox 6">
            <a:extLst>
              <a:ext uri="{FF2B5EF4-FFF2-40B4-BE49-F238E27FC236}">
                <a16:creationId xmlns:a16="http://schemas.microsoft.com/office/drawing/2014/main" id="{6966041B-14A4-CB9F-D766-25B420AB676A}"/>
              </a:ext>
            </a:extLst>
          </p:cNvPr>
          <p:cNvSpPr txBox="1">
            <a:spLocks noChangeArrowheads="1"/>
          </p:cNvSpPr>
          <p:nvPr/>
        </p:nvSpPr>
        <p:spPr bwMode="auto">
          <a:xfrm>
            <a:off x="6516216" y="299829"/>
            <a:ext cx="2815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600">
                <a:solidFill>
                  <a:schemeClr val="tx1"/>
                </a:solidFill>
                <a:latin typeface="Times New Roman" panose="02020603050405020304" pitchFamily="18" charset="0"/>
                <a:ea typeface="宋体" panose="02010600030101010101" pitchFamily="2" charset="-122"/>
              </a:defRPr>
            </a:lvl1pPr>
            <a:lvl2pPr marL="742950" indent="-285750">
              <a:defRPr kumimoji="1" sz="3600">
                <a:solidFill>
                  <a:schemeClr val="tx1"/>
                </a:solidFill>
                <a:latin typeface="Times New Roman" panose="02020603050405020304" pitchFamily="18" charset="0"/>
                <a:ea typeface="宋体" panose="02010600030101010101" pitchFamily="2" charset="-122"/>
              </a:defRPr>
            </a:lvl2pPr>
            <a:lvl3pPr marL="1143000" indent="-228600">
              <a:defRPr kumimoji="1" sz="3600">
                <a:solidFill>
                  <a:schemeClr val="tx1"/>
                </a:solidFill>
                <a:latin typeface="Times New Roman" panose="02020603050405020304" pitchFamily="18" charset="0"/>
                <a:ea typeface="宋体" panose="02010600030101010101" pitchFamily="2" charset="-122"/>
              </a:defRPr>
            </a:lvl3pPr>
            <a:lvl4pPr marL="1600200" indent="-228600">
              <a:defRPr kumimoji="1" sz="3600">
                <a:solidFill>
                  <a:schemeClr val="tx1"/>
                </a:solidFill>
                <a:latin typeface="Times New Roman" panose="02020603050405020304" pitchFamily="18" charset="0"/>
                <a:ea typeface="宋体" panose="02010600030101010101" pitchFamily="2" charset="-122"/>
              </a:defRPr>
            </a:lvl4pPr>
            <a:lvl5pPr marL="2057400" indent="-228600">
              <a:defRPr kumimoji="1" sz="36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9pPr>
          </a:lstStyle>
          <a:p>
            <a:r>
              <a:rPr lang="en-US" altLang="zh-CN" sz="1600" dirty="0"/>
              <a:t>Zhai </a:t>
            </a:r>
            <a:r>
              <a:rPr lang="en-US" altLang="zh-CN" sz="1600" dirty="0" err="1"/>
              <a:t>Yuncong</a:t>
            </a:r>
            <a:r>
              <a:rPr lang="zh-CN" altLang="en-US" sz="1600" dirty="0"/>
              <a:t>（</a:t>
            </a:r>
            <a:r>
              <a:rPr lang="en-US" altLang="zh-CN" sz="1600" dirty="0"/>
              <a:t>Shandong U.</a:t>
            </a:r>
            <a:r>
              <a:rPr lang="zh-CN" altLang="en-US" sz="1600" dirty="0"/>
              <a:t>）</a:t>
            </a:r>
          </a:p>
        </p:txBody>
      </p:sp>
      <p:pic>
        <p:nvPicPr>
          <p:cNvPr id="32773" name="图片 9">
            <a:extLst>
              <a:ext uri="{FF2B5EF4-FFF2-40B4-BE49-F238E27FC236}">
                <a16:creationId xmlns:a16="http://schemas.microsoft.com/office/drawing/2014/main" id="{926CECE9-2680-B10A-20BE-CD870F145E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37462" y="4559052"/>
            <a:ext cx="13795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图片 10">
            <a:extLst>
              <a:ext uri="{FF2B5EF4-FFF2-40B4-BE49-F238E27FC236}">
                <a16:creationId xmlns:a16="http://schemas.microsoft.com/office/drawing/2014/main" id="{09061E27-C6CD-3BA9-BCA8-F1A719753991}"/>
              </a:ext>
            </a:extLst>
          </p:cNvPr>
          <p:cNvPicPr>
            <a:picLocks noChangeAspect="1"/>
          </p:cNvPicPr>
          <p:nvPr/>
        </p:nvPicPr>
        <p:blipFill>
          <a:blip r:embed="rId4">
            <a:extLst>
              <a:ext uri="{28A0092B-C50C-407E-A947-70E740481C1C}">
                <a14:useLocalDpi xmlns:a14="http://schemas.microsoft.com/office/drawing/2010/main" val="0"/>
              </a:ext>
            </a:extLst>
          </a:blip>
          <a:srcRect t="6100" r="30862"/>
          <a:stretch>
            <a:fillRect/>
          </a:stretch>
        </p:blipFill>
        <p:spPr bwMode="auto">
          <a:xfrm>
            <a:off x="1063699" y="3011239"/>
            <a:ext cx="3086100"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图片 11">
            <a:extLst>
              <a:ext uri="{FF2B5EF4-FFF2-40B4-BE49-F238E27FC236}">
                <a16:creationId xmlns:a16="http://schemas.microsoft.com/office/drawing/2014/main" id="{944FAF0C-301D-147F-7974-C2164CEADA89}"/>
              </a:ext>
            </a:extLst>
          </p:cNvPr>
          <p:cNvPicPr>
            <a:picLocks noChangeAspect="1"/>
          </p:cNvPicPr>
          <p:nvPr/>
        </p:nvPicPr>
        <p:blipFill>
          <a:blip r:embed="rId5">
            <a:extLst>
              <a:ext uri="{28A0092B-C50C-407E-A947-70E740481C1C}">
                <a14:useLocalDpi xmlns:a14="http://schemas.microsoft.com/office/drawing/2010/main" val="0"/>
              </a:ext>
            </a:extLst>
          </a:blip>
          <a:srcRect t="5650" r="29437"/>
          <a:stretch>
            <a:fillRect/>
          </a:stretch>
        </p:blipFill>
        <p:spPr bwMode="auto">
          <a:xfrm>
            <a:off x="3779912" y="2996952"/>
            <a:ext cx="3087687"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文本框 12">
            <a:extLst>
              <a:ext uri="{FF2B5EF4-FFF2-40B4-BE49-F238E27FC236}">
                <a16:creationId xmlns:a16="http://schemas.microsoft.com/office/drawing/2014/main" id="{F5114FD9-47E9-8B7B-E766-6F8EAC61B6B4}"/>
              </a:ext>
            </a:extLst>
          </p:cNvPr>
          <p:cNvSpPr txBox="1">
            <a:spLocks noChangeArrowheads="1"/>
          </p:cNvSpPr>
          <p:nvPr/>
        </p:nvSpPr>
        <p:spPr bwMode="auto">
          <a:xfrm>
            <a:off x="2324174" y="3909764"/>
            <a:ext cx="1835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chemeClr val="tx1"/>
                </a:solidFill>
                <a:latin typeface="Times New Roman" panose="02020603050405020304" pitchFamily="18" charset="0"/>
                <a:ea typeface="宋体" panose="02010600030101010101" pitchFamily="2" charset="-122"/>
              </a:defRPr>
            </a:lvl1pPr>
            <a:lvl2pPr marL="742950" indent="-285750">
              <a:defRPr kumimoji="1" sz="3600">
                <a:solidFill>
                  <a:schemeClr val="tx1"/>
                </a:solidFill>
                <a:latin typeface="Times New Roman" panose="02020603050405020304" pitchFamily="18" charset="0"/>
                <a:ea typeface="宋体" panose="02010600030101010101" pitchFamily="2" charset="-122"/>
              </a:defRPr>
            </a:lvl2pPr>
            <a:lvl3pPr marL="1143000" indent="-228600">
              <a:defRPr kumimoji="1" sz="3600">
                <a:solidFill>
                  <a:schemeClr val="tx1"/>
                </a:solidFill>
                <a:latin typeface="Times New Roman" panose="02020603050405020304" pitchFamily="18" charset="0"/>
                <a:ea typeface="宋体" panose="02010600030101010101" pitchFamily="2" charset="-122"/>
              </a:defRPr>
            </a:lvl3pPr>
            <a:lvl4pPr marL="1600200" indent="-228600">
              <a:defRPr kumimoji="1" sz="3600">
                <a:solidFill>
                  <a:schemeClr val="tx1"/>
                </a:solidFill>
                <a:latin typeface="Times New Roman" panose="02020603050405020304" pitchFamily="18" charset="0"/>
                <a:ea typeface="宋体" panose="02010600030101010101" pitchFamily="2" charset="-122"/>
              </a:defRPr>
            </a:lvl4pPr>
            <a:lvl5pPr marL="2057400" indent="-228600">
              <a:defRPr kumimoji="1" sz="36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9pPr>
          </a:lstStyle>
          <a:p>
            <a:r>
              <a:rPr lang="en-US" altLang="zh-CN" sz="1400" b="1" dirty="0"/>
              <a:t>μ</a:t>
            </a:r>
            <a:r>
              <a:rPr lang="zh-CN" altLang="en-US" sz="1400" b="1" dirty="0"/>
              <a:t> </a:t>
            </a:r>
            <a:r>
              <a:rPr lang="en-US" altLang="zh-CN" sz="1400" b="1" dirty="0"/>
              <a:t>efficiency</a:t>
            </a:r>
          </a:p>
        </p:txBody>
      </p:sp>
      <p:sp>
        <p:nvSpPr>
          <p:cNvPr id="32777" name="文本框 13">
            <a:extLst>
              <a:ext uri="{FF2B5EF4-FFF2-40B4-BE49-F238E27FC236}">
                <a16:creationId xmlns:a16="http://schemas.microsoft.com/office/drawing/2014/main" id="{F113C5F8-80B7-BDAE-DAE7-338D7ADAEDC9}"/>
              </a:ext>
            </a:extLst>
          </p:cNvPr>
          <p:cNvSpPr txBox="1">
            <a:spLocks noChangeArrowheads="1"/>
          </p:cNvSpPr>
          <p:nvPr/>
        </p:nvSpPr>
        <p:spPr bwMode="auto">
          <a:xfrm>
            <a:off x="4972124" y="3927227"/>
            <a:ext cx="197326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chemeClr val="tx1"/>
                </a:solidFill>
                <a:latin typeface="Times New Roman" panose="02020603050405020304" pitchFamily="18" charset="0"/>
                <a:ea typeface="宋体" panose="02010600030101010101" pitchFamily="2" charset="-122"/>
              </a:defRPr>
            </a:lvl1pPr>
            <a:lvl2pPr marL="742950" indent="-285750">
              <a:defRPr kumimoji="1" sz="3600">
                <a:solidFill>
                  <a:schemeClr val="tx1"/>
                </a:solidFill>
                <a:latin typeface="Times New Roman" panose="02020603050405020304" pitchFamily="18" charset="0"/>
                <a:ea typeface="宋体" panose="02010600030101010101" pitchFamily="2" charset="-122"/>
              </a:defRPr>
            </a:lvl2pPr>
            <a:lvl3pPr marL="1143000" indent="-228600">
              <a:defRPr kumimoji="1" sz="3600">
                <a:solidFill>
                  <a:schemeClr val="tx1"/>
                </a:solidFill>
                <a:latin typeface="Times New Roman" panose="02020603050405020304" pitchFamily="18" charset="0"/>
                <a:ea typeface="宋体" panose="02010600030101010101" pitchFamily="2" charset="-122"/>
              </a:defRPr>
            </a:lvl3pPr>
            <a:lvl4pPr marL="1600200" indent="-228600">
              <a:defRPr kumimoji="1" sz="3600">
                <a:solidFill>
                  <a:schemeClr val="tx1"/>
                </a:solidFill>
                <a:latin typeface="Times New Roman" panose="02020603050405020304" pitchFamily="18" charset="0"/>
                <a:ea typeface="宋体" panose="02010600030101010101" pitchFamily="2" charset="-122"/>
              </a:defRPr>
            </a:lvl4pPr>
            <a:lvl5pPr marL="2057400" indent="-228600">
              <a:defRPr kumimoji="1" sz="36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9pPr>
          </a:lstStyle>
          <a:p>
            <a:r>
              <a:rPr lang="en-US" altLang="zh-CN" sz="1400" b="1"/>
              <a:t>μ</a:t>
            </a:r>
            <a:r>
              <a:rPr lang="zh-CN" altLang="en-US" sz="1400" b="1"/>
              <a:t> </a:t>
            </a:r>
            <a:r>
              <a:rPr lang="en-US" altLang="zh-CN" sz="1400" b="1"/>
              <a:t>efficiency</a:t>
            </a:r>
          </a:p>
        </p:txBody>
      </p:sp>
      <p:sp>
        <p:nvSpPr>
          <p:cNvPr id="32778" name="灯片编号占位符 3">
            <a:extLst>
              <a:ext uri="{FF2B5EF4-FFF2-40B4-BE49-F238E27FC236}">
                <a16:creationId xmlns:a16="http://schemas.microsoft.com/office/drawing/2014/main" id="{032A3295-A6C4-DF00-805F-817D3EFC1EF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600">
                <a:solidFill>
                  <a:schemeClr val="tx1"/>
                </a:solidFill>
                <a:latin typeface="Times New Roman" panose="02020603050405020304" pitchFamily="18" charset="0"/>
                <a:ea typeface="宋体" panose="02010600030101010101" pitchFamily="2" charset="-122"/>
              </a:defRPr>
            </a:lvl1pPr>
            <a:lvl2pPr marL="742950" indent="-285750">
              <a:defRPr kumimoji="1" sz="3600">
                <a:solidFill>
                  <a:schemeClr val="tx1"/>
                </a:solidFill>
                <a:latin typeface="Times New Roman" panose="02020603050405020304" pitchFamily="18" charset="0"/>
                <a:ea typeface="宋体" panose="02010600030101010101" pitchFamily="2" charset="-122"/>
              </a:defRPr>
            </a:lvl2pPr>
            <a:lvl3pPr marL="1143000" indent="-228600">
              <a:defRPr kumimoji="1" sz="3600">
                <a:solidFill>
                  <a:schemeClr val="tx1"/>
                </a:solidFill>
                <a:latin typeface="Times New Roman" panose="02020603050405020304" pitchFamily="18" charset="0"/>
                <a:ea typeface="宋体" panose="02010600030101010101" pitchFamily="2" charset="-122"/>
              </a:defRPr>
            </a:lvl3pPr>
            <a:lvl4pPr marL="1600200" indent="-228600">
              <a:defRPr kumimoji="1" sz="3600">
                <a:solidFill>
                  <a:schemeClr val="tx1"/>
                </a:solidFill>
                <a:latin typeface="Times New Roman" panose="02020603050405020304" pitchFamily="18" charset="0"/>
                <a:ea typeface="宋体" panose="02010600030101010101" pitchFamily="2" charset="-122"/>
              </a:defRPr>
            </a:lvl4pPr>
            <a:lvl5pPr marL="2057400" indent="-228600">
              <a:defRPr kumimoji="1" sz="36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9pPr>
          </a:lstStyle>
          <a:p>
            <a:fld id="{CCDDEDA1-76F1-4D13-AEC1-E841E9576D65}" type="slidenum">
              <a:rPr kumimoji="0" lang="en-US" altLang="zh-CN" sz="1400">
                <a:solidFill>
                  <a:schemeClr val="folHlink"/>
                </a:solidFill>
              </a:rPr>
              <a:pPr/>
              <a:t>25</a:t>
            </a:fld>
            <a:endParaRPr kumimoji="0" lang="en-US" altLang="zh-CN" sz="1400">
              <a:solidFill>
                <a:schemeClr val="folHlink"/>
              </a:solidFill>
            </a:endParaRPr>
          </a:p>
        </p:txBody>
      </p:sp>
      <p:sp>
        <p:nvSpPr>
          <p:cNvPr id="5" name="文本框 4">
            <a:extLst>
              <a:ext uri="{FF2B5EF4-FFF2-40B4-BE49-F238E27FC236}">
                <a16:creationId xmlns:a16="http://schemas.microsoft.com/office/drawing/2014/main" id="{A2E43C50-BB54-CD53-20E2-70B0D31D4A52}"/>
              </a:ext>
            </a:extLst>
          </p:cNvPr>
          <p:cNvSpPr txBox="1"/>
          <p:nvPr/>
        </p:nvSpPr>
        <p:spPr>
          <a:xfrm>
            <a:off x="610976" y="5607237"/>
            <a:ext cx="8425520" cy="584775"/>
          </a:xfrm>
          <a:prstGeom prst="rect">
            <a:avLst/>
          </a:prstGeom>
          <a:noFill/>
        </p:spPr>
        <p:txBody>
          <a:bodyPr wrap="square">
            <a:spAutoFit/>
          </a:bodyPr>
          <a:lstStyle/>
          <a:p>
            <a:pPr>
              <a:defRPr/>
            </a:pPr>
            <a:r>
              <a:rPr lang="en-US" altLang="zh-CN" sz="3200" kern="0" dirty="0">
                <a:solidFill>
                  <a:srgbClr val="0000FF"/>
                </a:solidFill>
                <a:latin typeface="Arial" panose="020B0604020202020204" pitchFamily="34" charset="0"/>
                <a:cs typeface="+mn-ea"/>
                <a:sym typeface="Arial" panose="020B0604020202020204" pitchFamily="34" charset="0"/>
              </a:rPr>
              <a:t>Marvelous improvement than traditional way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extBox 1">
            <a:extLst>
              <a:ext uri="{FF2B5EF4-FFF2-40B4-BE49-F238E27FC236}">
                <a16:creationId xmlns:a16="http://schemas.microsoft.com/office/drawing/2014/main" id="{B032A20C-A909-DF06-A0C3-041E6BC8A433}"/>
              </a:ext>
            </a:extLst>
          </p:cNvPr>
          <p:cNvSpPr txBox="1">
            <a:spLocks noChangeArrowheads="1"/>
          </p:cNvSpPr>
          <p:nvPr/>
        </p:nvSpPr>
        <p:spPr bwMode="auto">
          <a:xfrm>
            <a:off x="3779912" y="2996952"/>
            <a:ext cx="15696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600">
                <a:solidFill>
                  <a:schemeClr val="tx1"/>
                </a:solidFill>
                <a:latin typeface="Times New Roman" panose="02020603050405020304" pitchFamily="18" charset="0"/>
                <a:ea typeface="宋体" panose="02010600030101010101" pitchFamily="2" charset="-122"/>
              </a:defRPr>
            </a:lvl1pPr>
            <a:lvl2pPr marL="742950" indent="-285750">
              <a:defRPr kumimoji="1" sz="3600">
                <a:solidFill>
                  <a:schemeClr val="tx1"/>
                </a:solidFill>
                <a:latin typeface="Times New Roman" panose="02020603050405020304" pitchFamily="18" charset="0"/>
                <a:ea typeface="宋体" panose="02010600030101010101" pitchFamily="2" charset="-122"/>
              </a:defRPr>
            </a:lvl2pPr>
            <a:lvl3pPr marL="1143000" indent="-228600">
              <a:defRPr kumimoji="1" sz="3600">
                <a:solidFill>
                  <a:schemeClr val="tx1"/>
                </a:solidFill>
                <a:latin typeface="Times New Roman" panose="02020603050405020304" pitchFamily="18" charset="0"/>
                <a:ea typeface="宋体" panose="02010600030101010101" pitchFamily="2" charset="-122"/>
              </a:defRPr>
            </a:lvl3pPr>
            <a:lvl4pPr marL="1600200" indent="-228600">
              <a:defRPr kumimoji="1" sz="3600">
                <a:solidFill>
                  <a:schemeClr val="tx1"/>
                </a:solidFill>
                <a:latin typeface="Times New Roman" panose="02020603050405020304" pitchFamily="18" charset="0"/>
                <a:ea typeface="宋体" panose="02010600030101010101" pitchFamily="2" charset="-122"/>
              </a:defRPr>
            </a:lvl4pPr>
            <a:lvl5pPr marL="2057400" indent="-228600">
              <a:defRPr kumimoji="1" sz="36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9pPr>
          </a:lstStyle>
          <a:p>
            <a:r>
              <a:rPr lang="en-US" altLang="zh-CN" dirty="0"/>
              <a:t>Dataset</a:t>
            </a:r>
            <a:endParaRPr lang="zh-CN" altLang="en-US" dirty="0"/>
          </a:p>
        </p:txBody>
      </p:sp>
    </p:spTree>
    <p:extLst>
      <p:ext uri="{BB962C8B-B14F-4D97-AF65-F5344CB8AC3E}">
        <p14:creationId xmlns:p14="http://schemas.microsoft.com/office/powerpoint/2010/main" val="361892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0FDA16-DDD0-9B74-B99A-3E00ED235026}"/>
              </a:ext>
            </a:extLst>
          </p:cNvPr>
          <p:cNvSpPr txBox="1">
            <a:spLocks/>
          </p:cNvSpPr>
          <p:nvPr/>
        </p:nvSpPr>
        <p:spPr>
          <a:xfrm>
            <a:off x="1392238" y="908050"/>
            <a:ext cx="7378700" cy="660400"/>
          </a:xfrm>
          <a:prstGeom prst="rect">
            <a:avLst/>
          </a:prstGeom>
        </p:spPr>
        <p:txBody>
          <a:bodyPr/>
          <a:lstStyle>
            <a:lvl1pPr algn="ctr" rtl="0" eaLnBrk="0" fontAlgn="base" hangingPunct="0">
              <a:lnSpc>
                <a:spcPct val="85000"/>
              </a:lnSpc>
              <a:spcBef>
                <a:spcPct val="0"/>
              </a:spcBef>
              <a:spcAft>
                <a:spcPct val="0"/>
              </a:spcAft>
              <a:defRPr kumimoji="1" sz="4400">
                <a:solidFill>
                  <a:schemeClr val="tx2"/>
                </a:solidFill>
                <a:latin typeface="+mj-lt"/>
                <a:ea typeface="+mj-ea"/>
                <a:cs typeface="+mj-cs"/>
              </a:defRPr>
            </a:lvl1pPr>
            <a:lvl2pPr algn="ctr" rtl="0" eaLnBrk="0" fontAlgn="base" hangingPunct="0">
              <a:lnSpc>
                <a:spcPct val="85000"/>
              </a:lnSpc>
              <a:spcBef>
                <a:spcPct val="0"/>
              </a:spcBef>
              <a:spcAft>
                <a:spcPct val="0"/>
              </a:spcAft>
              <a:defRPr kumimoji="1" sz="4400">
                <a:solidFill>
                  <a:schemeClr val="tx2"/>
                </a:solidFill>
                <a:latin typeface="Times New Roman" pitchFamily="18" charset="0"/>
                <a:ea typeface="宋体" pitchFamily="2" charset="-122"/>
              </a:defRPr>
            </a:lvl2pPr>
            <a:lvl3pPr algn="ctr" rtl="0" eaLnBrk="0" fontAlgn="base" hangingPunct="0">
              <a:lnSpc>
                <a:spcPct val="85000"/>
              </a:lnSpc>
              <a:spcBef>
                <a:spcPct val="0"/>
              </a:spcBef>
              <a:spcAft>
                <a:spcPct val="0"/>
              </a:spcAft>
              <a:defRPr kumimoji="1" sz="4400">
                <a:solidFill>
                  <a:schemeClr val="tx2"/>
                </a:solidFill>
                <a:latin typeface="Times New Roman" pitchFamily="18" charset="0"/>
                <a:ea typeface="宋体" pitchFamily="2" charset="-122"/>
              </a:defRPr>
            </a:lvl3pPr>
            <a:lvl4pPr algn="ctr" rtl="0" eaLnBrk="0" fontAlgn="base" hangingPunct="0">
              <a:lnSpc>
                <a:spcPct val="85000"/>
              </a:lnSpc>
              <a:spcBef>
                <a:spcPct val="0"/>
              </a:spcBef>
              <a:spcAft>
                <a:spcPct val="0"/>
              </a:spcAft>
              <a:defRPr kumimoji="1" sz="4400">
                <a:solidFill>
                  <a:schemeClr val="tx2"/>
                </a:solidFill>
                <a:latin typeface="Times New Roman" pitchFamily="18" charset="0"/>
                <a:ea typeface="宋体" pitchFamily="2" charset="-122"/>
              </a:defRPr>
            </a:lvl4pPr>
            <a:lvl5pPr algn="ctr" rtl="0" eaLnBrk="0" fontAlgn="base" hangingPunct="0">
              <a:lnSpc>
                <a:spcPct val="85000"/>
              </a:lnSpc>
              <a:spcBef>
                <a:spcPct val="0"/>
              </a:spcBef>
              <a:spcAft>
                <a:spcPct val="0"/>
              </a:spcAft>
              <a:defRPr kumimoji="1" sz="4400">
                <a:solidFill>
                  <a:schemeClr val="tx2"/>
                </a:solidFill>
                <a:latin typeface="Times New Roman" pitchFamily="18" charset="0"/>
                <a:ea typeface="宋体" pitchFamily="2" charset="-122"/>
              </a:defRPr>
            </a:lvl5pPr>
            <a:lvl6pPr marL="457200" algn="ctr" rtl="0" fontAlgn="base">
              <a:lnSpc>
                <a:spcPct val="85000"/>
              </a:lnSpc>
              <a:spcBef>
                <a:spcPct val="0"/>
              </a:spcBef>
              <a:spcAft>
                <a:spcPct val="0"/>
              </a:spcAft>
              <a:defRPr kumimoji="1" sz="4400">
                <a:solidFill>
                  <a:schemeClr val="tx2"/>
                </a:solidFill>
                <a:latin typeface="Times New Roman" pitchFamily="18" charset="0"/>
                <a:ea typeface="宋体" pitchFamily="2" charset="-122"/>
              </a:defRPr>
            </a:lvl6pPr>
            <a:lvl7pPr marL="914400" algn="ctr" rtl="0" fontAlgn="base">
              <a:lnSpc>
                <a:spcPct val="85000"/>
              </a:lnSpc>
              <a:spcBef>
                <a:spcPct val="0"/>
              </a:spcBef>
              <a:spcAft>
                <a:spcPct val="0"/>
              </a:spcAft>
              <a:defRPr kumimoji="1" sz="4400">
                <a:solidFill>
                  <a:schemeClr val="tx2"/>
                </a:solidFill>
                <a:latin typeface="Times New Roman" pitchFamily="18" charset="0"/>
                <a:ea typeface="宋体" pitchFamily="2" charset="-122"/>
              </a:defRPr>
            </a:lvl7pPr>
            <a:lvl8pPr marL="1371600" algn="ctr" rtl="0" fontAlgn="base">
              <a:lnSpc>
                <a:spcPct val="85000"/>
              </a:lnSpc>
              <a:spcBef>
                <a:spcPct val="0"/>
              </a:spcBef>
              <a:spcAft>
                <a:spcPct val="0"/>
              </a:spcAft>
              <a:defRPr kumimoji="1" sz="4400">
                <a:solidFill>
                  <a:schemeClr val="tx2"/>
                </a:solidFill>
                <a:latin typeface="Times New Roman" pitchFamily="18" charset="0"/>
                <a:ea typeface="宋体" pitchFamily="2" charset="-122"/>
              </a:defRPr>
            </a:lvl8pPr>
            <a:lvl9pPr marL="1828800" algn="ctr" rtl="0" fontAlgn="base">
              <a:lnSpc>
                <a:spcPct val="85000"/>
              </a:lnSpc>
              <a:spcBef>
                <a:spcPct val="0"/>
              </a:spcBef>
              <a:spcAft>
                <a:spcPct val="0"/>
              </a:spcAft>
              <a:defRPr kumimoji="1" sz="4400">
                <a:solidFill>
                  <a:schemeClr val="tx2"/>
                </a:solidFill>
                <a:latin typeface="Times New Roman" pitchFamily="18" charset="0"/>
                <a:ea typeface="宋体" pitchFamily="2" charset="-122"/>
              </a:defRPr>
            </a:lvl9pPr>
          </a:lstStyle>
          <a:p>
            <a:pPr>
              <a:defRPr/>
            </a:pPr>
            <a:r>
              <a:rPr lang="en-US" altLang="zh-CN" sz="3600" kern="0" dirty="0"/>
              <a:t>Why</a:t>
            </a:r>
            <a:r>
              <a:rPr lang="zh-CN" altLang="en-US" sz="3600" kern="0" dirty="0"/>
              <a:t> </a:t>
            </a:r>
            <a:r>
              <a:rPr lang="en-US" altLang="zh-CN" sz="3600" kern="0" dirty="0"/>
              <a:t>we</a:t>
            </a:r>
            <a:r>
              <a:rPr lang="zh-CN" altLang="en-US" sz="3600" kern="0" dirty="0"/>
              <a:t> </a:t>
            </a:r>
            <a:r>
              <a:rPr lang="en-US" altLang="zh-CN" sz="3600" kern="0" dirty="0"/>
              <a:t>need</a:t>
            </a:r>
            <a:r>
              <a:rPr lang="zh-CN" altLang="en-US" sz="3600" kern="0" dirty="0"/>
              <a:t> </a:t>
            </a:r>
            <a:r>
              <a:rPr lang="en-US" altLang="zh-CN" sz="3600" kern="0" dirty="0"/>
              <a:t>a</a:t>
            </a:r>
            <a:r>
              <a:rPr lang="zh-CN" altLang="en-US" sz="3600" kern="0" dirty="0"/>
              <a:t> </a:t>
            </a:r>
            <a:r>
              <a:rPr lang="en-US" altLang="zh-CN" sz="3600" kern="0" dirty="0"/>
              <a:t>standard</a:t>
            </a:r>
            <a:r>
              <a:rPr lang="zh-CN" altLang="en-US" sz="3600" kern="0" dirty="0"/>
              <a:t> </a:t>
            </a:r>
            <a:r>
              <a:rPr lang="en-US" altLang="zh-CN" sz="3600" kern="0" dirty="0"/>
              <a:t>dataset?</a:t>
            </a:r>
            <a:endParaRPr lang="zh-CN" altLang="en-US" sz="3600" kern="0" dirty="0"/>
          </a:p>
        </p:txBody>
      </p:sp>
      <p:sp>
        <p:nvSpPr>
          <p:cNvPr id="3" name="内容占位符 1">
            <a:extLst>
              <a:ext uri="{FF2B5EF4-FFF2-40B4-BE49-F238E27FC236}">
                <a16:creationId xmlns:a16="http://schemas.microsoft.com/office/drawing/2014/main" id="{A63C1C78-A54D-1B66-BD25-D352B880B289}"/>
              </a:ext>
            </a:extLst>
          </p:cNvPr>
          <p:cNvSpPr txBox="1">
            <a:spLocks/>
          </p:cNvSpPr>
          <p:nvPr/>
        </p:nvSpPr>
        <p:spPr>
          <a:xfrm>
            <a:off x="306388" y="2133600"/>
            <a:ext cx="8837612" cy="5534025"/>
          </a:xfrm>
          <a:prstGeom prst="rect">
            <a:avLst/>
          </a:prstGeom>
        </p:spPr>
        <p:txBody>
          <a:bodyPr>
            <a:normAutofit/>
          </a:bodyPr>
          <a:lstStyle>
            <a:lvl1pPr>
              <a:spcBef>
                <a:spcPct val="20000"/>
              </a:spcBef>
              <a:buClr>
                <a:srgbClr val="0099FF"/>
              </a:buClr>
              <a:buFont typeface="Wingdings" panose="05000000000000000000" pitchFamily="2" charset="2"/>
              <a:buChar char="w"/>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0099FF"/>
              </a:buClr>
              <a:buFont typeface="Wingdings" panose="05000000000000000000" pitchFamily="2" charset="2"/>
              <a:buChar char="n"/>
              <a:defRPr kumimoji="1" sz="2800">
                <a:solidFill>
                  <a:schemeClr val="tx1"/>
                </a:solidFill>
                <a:latin typeface="Times New Roman" panose="02020603050405020304" pitchFamily="18" charset="0"/>
                <a:ea typeface="宋体" panose="02010600030101010101" pitchFamily="2" charset="-122"/>
              </a:defRPr>
            </a:lvl2pPr>
            <a:lvl3pPr marL="1085850" indent="-228600">
              <a:spcBef>
                <a:spcPct val="20000"/>
              </a:spcBef>
              <a:buClr>
                <a:srgbClr val="0099FF"/>
              </a:buClr>
              <a:buFont typeface="Wingdings" panose="05000000000000000000" pitchFamily="2" charset="2"/>
              <a:buChar char="l"/>
              <a:defRPr kumimoji="1" sz="2400">
                <a:solidFill>
                  <a:schemeClr val="tx1"/>
                </a:solidFill>
                <a:latin typeface="Times New Roman" panose="02020603050405020304" pitchFamily="18" charset="0"/>
                <a:ea typeface="宋体" panose="02010600030101010101" pitchFamily="2" charset="-122"/>
              </a:defRPr>
            </a:lvl3pPr>
            <a:lvl4pPr marL="1428750" indent="-228600">
              <a:spcBef>
                <a:spcPct val="20000"/>
              </a:spcBef>
              <a:buClr>
                <a:srgbClr val="0099FF"/>
              </a:buClr>
              <a:buFont typeface="Wingdings" panose="05000000000000000000" pitchFamily="2" charset="2"/>
              <a:buChar char="w"/>
              <a:defRPr kumimoji="1" sz="2000">
                <a:solidFill>
                  <a:schemeClr val="tx1"/>
                </a:solidFill>
                <a:latin typeface="Times New Roman" panose="02020603050405020304" pitchFamily="18" charset="0"/>
                <a:ea typeface="宋体" panose="02010600030101010101" pitchFamily="2" charset="-122"/>
              </a:defRPr>
            </a:lvl4pPr>
            <a:lvl5pPr marL="1771650" indent="-228600">
              <a:spcBef>
                <a:spcPct val="20000"/>
              </a:spcBef>
              <a:buClr>
                <a:srgbClr val="0099FF"/>
              </a:buClr>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5pPr>
            <a:lvl6pPr marL="2228850" indent="-228600" eaLnBrk="0" fontAlgn="base" hangingPunct="0">
              <a:spcBef>
                <a:spcPct val="20000"/>
              </a:spcBef>
              <a:spcAft>
                <a:spcPct val="0"/>
              </a:spcAft>
              <a:buClr>
                <a:srgbClr val="0099FF"/>
              </a:buClr>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6pPr>
            <a:lvl7pPr marL="2686050" indent="-228600" eaLnBrk="0" fontAlgn="base" hangingPunct="0">
              <a:spcBef>
                <a:spcPct val="20000"/>
              </a:spcBef>
              <a:spcAft>
                <a:spcPct val="0"/>
              </a:spcAft>
              <a:buClr>
                <a:srgbClr val="0099FF"/>
              </a:buClr>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7pPr>
            <a:lvl8pPr marL="3143250" indent="-228600" eaLnBrk="0" fontAlgn="base" hangingPunct="0">
              <a:spcBef>
                <a:spcPct val="20000"/>
              </a:spcBef>
              <a:spcAft>
                <a:spcPct val="0"/>
              </a:spcAft>
              <a:buClr>
                <a:srgbClr val="0099FF"/>
              </a:buClr>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8pPr>
            <a:lvl9pPr marL="3600450" indent="-228600" eaLnBrk="0" fontAlgn="base" hangingPunct="0">
              <a:spcBef>
                <a:spcPct val="20000"/>
              </a:spcBef>
              <a:spcAft>
                <a:spcPct val="0"/>
              </a:spcAft>
              <a:buClr>
                <a:srgbClr val="0099FF"/>
              </a:buClr>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9pPr>
          </a:lstStyle>
          <a:p>
            <a:pPr marL="857250" lvl="2" indent="0">
              <a:lnSpc>
                <a:spcPct val="150000"/>
              </a:lnSpc>
              <a:buNone/>
            </a:pPr>
            <a:r>
              <a:rPr lang="en-US" altLang="zh-CN" dirty="0">
                <a:solidFill>
                  <a:srgbClr val="000000"/>
                </a:solidFill>
                <a:latin typeface="Gadugi" panose="020B0502040204020203" pitchFamily="34" charset="0"/>
              </a:rPr>
              <a:t>Large statistic, high purity, well distribution dataset is essential for ML</a:t>
            </a:r>
          </a:p>
          <a:p>
            <a:pPr lvl="2">
              <a:lnSpc>
                <a:spcPct val="150000"/>
              </a:lnSpc>
            </a:pPr>
            <a:r>
              <a:rPr lang="en-US" altLang="zh-CN" sz="2000" dirty="0">
                <a:solidFill>
                  <a:srgbClr val="000000"/>
                </a:solidFill>
                <a:latin typeface="Gadugi" panose="020B0502040204020203" pitchFamily="34" charset="0"/>
              </a:rPr>
              <a:t>Convenience: benchmark/validation</a:t>
            </a:r>
          </a:p>
          <a:p>
            <a:pPr lvl="2">
              <a:lnSpc>
                <a:spcPct val="150000"/>
              </a:lnSpc>
            </a:pPr>
            <a:r>
              <a:rPr lang="en-US" altLang="zh-CN" sz="2000" dirty="0" err="1">
                <a:solidFill>
                  <a:srgbClr val="000000"/>
                </a:solidFill>
                <a:latin typeface="Gadugi" panose="020B0502040204020203" pitchFamily="34" charset="0"/>
              </a:rPr>
              <a:t>Coorperation</a:t>
            </a:r>
            <a:r>
              <a:rPr lang="en-US" altLang="zh-CN" sz="2000" dirty="0">
                <a:solidFill>
                  <a:srgbClr val="000000"/>
                </a:solidFill>
                <a:latin typeface="Gadugi" panose="020B0502040204020203" pitchFamily="34" charset="0"/>
              </a:rPr>
              <a:t>: </a:t>
            </a:r>
            <a:r>
              <a:rPr lang="en-US" altLang="zh-CN" sz="2000" dirty="0">
                <a:latin typeface="Times New Roman" panose="02020603050405020304" pitchFamily="18" charset="0"/>
                <a:cs typeface="Times New Roman" panose="02020603050405020304" pitchFamily="18" charset="0"/>
                <a:sym typeface="+mn-ea"/>
              </a:rPr>
              <a:t>Can be processed directly by ML experts who don’t need to know about the BESIII</a:t>
            </a:r>
            <a:endParaRPr lang="en-US" altLang="zh-CN" sz="2000" dirty="0">
              <a:latin typeface="Times New Roman" panose="02020603050405020304" pitchFamily="18" charset="0"/>
              <a:cs typeface="Times New Roman" panose="02020603050405020304" pitchFamily="18" charset="0"/>
            </a:endParaRPr>
          </a:p>
          <a:p>
            <a:pPr lvl="2">
              <a:lnSpc>
                <a:spcPct val="150000"/>
              </a:lnSpc>
            </a:pPr>
            <a:r>
              <a:rPr lang="en-US" altLang="zh-CN" sz="2000" dirty="0">
                <a:solidFill>
                  <a:srgbClr val="000000"/>
                </a:solidFill>
                <a:latin typeface="Gadugi" panose="020B0502040204020203" pitchFamily="34" charset="0"/>
              </a:rPr>
              <a:t>Common way: computer vision, LHC…..</a:t>
            </a:r>
          </a:p>
          <a:p>
            <a:pPr lvl="1">
              <a:lnSpc>
                <a:spcPct val="150000"/>
              </a:lnSpc>
              <a:buFont typeface="Wingdings" panose="05000000000000000000" pitchFamily="2" charset="2"/>
              <a:buNone/>
            </a:pPr>
            <a:endParaRPr lang="en-US" altLang="zh-CN" sz="2000" dirty="0">
              <a:solidFill>
                <a:srgbClr val="000000"/>
              </a:solidFill>
              <a:latin typeface="Gadugi" panose="020B0502040204020203" pitchFamily="34" charset="0"/>
            </a:endParaRPr>
          </a:p>
          <a:p>
            <a:pPr lvl="1">
              <a:lnSpc>
                <a:spcPct val="150000"/>
              </a:lnSpc>
              <a:buFont typeface="Wingdings" panose="05000000000000000000" pitchFamily="2" charset="2"/>
              <a:buNone/>
            </a:pPr>
            <a:endParaRPr lang="en-US" altLang="zh-CN" sz="1600" dirty="0">
              <a:solidFill>
                <a:srgbClr val="000000"/>
              </a:solidFill>
              <a:latin typeface="Gadugi" panose="020B0502040204020203" pitchFamily="34" charset="0"/>
            </a:endParaRPr>
          </a:p>
          <a:p>
            <a:pPr lvl="1">
              <a:lnSpc>
                <a:spcPct val="150000"/>
              </a:lnSpc>
              <a:buFont typeface="Wingdings" panose="05000000000000000000" pitchFamily="2" charset="2"/>
              <a:buNone/>
            </a:pPr>
            <a:endParaRPr lang="en-US" altLang="zh-CN" sz="1600" dirty="0">
              <a:solidFill>
                <a:srgbClr val="000000"/>
              </a:solidFill>
              <a:latin typeface="Gadugi" panose="020B0502040204020203" pitchFamily="34" charset="0"/>
            </a:endParaRPr>
          </a:p>
          <a:p>
            <a:pPr lvl="1">
              <a:lnSpc>
                <a:spcPct val="150000"/>
              </a:lnSpc>
              <a:buFont typeface="Wingdings" panose="05000000000000000000" pitchFamily="2" charset="2"/>
              <a:buNone/>
            </a:pPr>
            <a:endParaRPr lang="en-US" altLang="zh-CN" sz="1600" dirty="0">
              <a:solidFill>
                <a:srgbClr val="000000"/>
              </a:solidFill>
              <a:latin typeface="Gadugi" panose="020B0502040204020203" pitchFamily="34" charset="0"/>
            </a:endParaRPr>
          </a:p>
          <a:p>
            <a:pPr lvl="1">
              <a:lnSpc>
                <a:spcPct val="150000"/>
              </a:lnSpc>
              <a:buFont typeface="Wingdings" panose="05000000000000000000" pitchFamily="2" charset="2"/>
              <a:buNone/>
            </a:pPr>
            <a:endParaRPr lang="en-US" altLang="zh-CN" sz="2000" dirty="0">
              <a:solidFill>
                <a:srgbClr val="000000"/>
              </a:solidFill>
              <a:latin typeface="Arial Rounded MT Bold" panose="020F0704030504030204" pitchFamily="34" charset="0"/>
            </a:endParaRPr>
          </a:p>
          <a:p>
            <a:pPr lvl="1">
              <a:lnSpc>
                <a:spcPct val="150000"/>
              </a:lnSpc>
              <a:buFont typeface="Wingdings" panose="05000000000000000000" pitchFamily="2" charset="2"/>
              <a:buNone/>
            </a:pPr>
            <a:endParaRPr lang="en-US" altLang="zh-CN" sz="2000" dirty="0">
              <a:solidFill>
                <a:srgbClr val="000000"/>
              </a:solidFill>
              <a:latin typeface="Arial Rounded MT Bold" panose="020F0704030504030204" pitchFamily="34" charset="0"/>
            </a:endParaRPr>
          </a:p>
          <a:p>
            <a:pPr>
              <a:buFont typeface="Wingdings" panose="05000000000000000000" pitchFamily="2" charset="2"/>
              <a:buNone/>
            </a:pPr>
            <a:endParaRPr lang="en-US" altLang="zh-CN" sz="2000" b="1" dirty="0">
              <a:solidFill>
                <a:srgbClr val="000000"/>
              </a:solidFill>
              <a:latin typeface="Arial Rounded MT Bold" panose="020F0704030504030204" pitchFamily="34" charset="0"/>
            </a:endParaRPr>
          </a:p>
        </p:txBody>
      </p:sp>
      <p:sp>
        <p:nvSpPr>
          <p:cNvPr id="39940" name="灯片编号占位符 4">
            <a:extLst>
              <a:ext uri="{FF2B5EF4-FFF2-40B4-BE49-F238E27FC236}">
                <a16:creationId xmlns:a16="http://schemas.microsoft.com/office/drawing/2014/main" id="{1AD04582-05ED-8FFB-AABF-DCB83133DEB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600">
                <a:solidFill>
                  <a:schemeClr val="tx1"/>
                </a:solidFill>
                <a:latin typeface="Times New Roman" panose="02020603050405020304" pitchFamily="18" charset="0"/>
                <a:ea typeface="宋体" panose="02010600030101010101" pitchFamily="2" charset="-122"/>
              </a:defRPr>
            </a:lvl1pPr>
            <a:lvl2pPr marL="742950" indent="-285750">
              <a:defRPr kumimoji="1" sz="3600">
                <a:solidFill>
                  <a:schemeClr val="tx1"/>
                </a:solidFill>
                <a:latin typeface="Times New Roman" panose="02020603050405020304" pitchFamily="18" charset="0"/>
                <a:ea typeface="宋体" panose="02010600030101010101" pitchFamily="2" charset="-122"/>
              </a:defRPr>
            </a:lvl2pPr>
            <a:lvl3pPr marL="1143000" indent="-228600">
              <a:defRPr kumimoji="1" sz="3600">
                <a:solidFill>
                  <a:schemeClr val="tx1"/>
                </a:solidFill>
                <a:latin typeface="Times New Roman" panose="02020603050405020304" pitchFamily="18" charset="0"/>
                <a:ea typeface="宋体" panose="02010600030101010101" pitchFamily="2" charset="-122"/>
              </a:defRPr>
            </a:lvl3pPr>
            <a:lvl4pPr marL="1600200" indent="-228600">
              <a:defRPr kumimoji="1" sz="3600">
                <a:solidFill>
                  <a:schemeClr val="tx1"/>
                </a:solidFill>
                <a:latin typeface="Times New Roman" panose="02020603050405020304" pitchFamily="18" charset="0"/>
                <a:ea typeface="宋体" panose="02010600030101010101" pitchFamily="2" charset="-122"/>
              </a:defRPr>
            </a:lvl4pPr>
            <a:lvl5pPr marL="2057400" indent="-228600">
              <a:defRPr kumimoji="1" sz="36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9pPr>
          </a:lstStyle>
          <a:p>
            <a:fld id="{3C253963-13A8-4E19-9A0E-368C06B538ED}" type="slidenum">
              <a:rPr kumimoji="0" lang="en-US" altLang="zh-CN" sz="1400">
                <a:solidFill>
                  <a:schemeClr val="folHlink"/>
                </a:solidFill>
              </a:rPr>
              <a:pPr/>
              <a:t>27</a:t>
            </a:fld>
            <a:endParaRPr kumimoji="0" lang="en-US" altLang="zh-CN" sz="1400" dirty="0">
              <a:solidFill>
                <a:schemeClr val="folHlink"/>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7491" y="849664"/>
            <a:ext cx="8640000" cy="470577"/>
          </a:xfrm>
        </p:spPr>
        <p:txBody>
          <a:bodyPr>
            <a:normAutofit/>
          </a:bodyPr>
          <a:lstStyle/>
          <a:p>
            <a:r>
              <a:rPr lang="en-US" altLang="zh-CN" sz="2700" dirty="0">
                <a:latin typeface="Times New Roman" panose="02020603050405020304" pitchFamily="18" charset="0"/>
                <a:cs typeface="Times New Roman" panose="02020603050405020304" pitchFamily="18" charset="0"/>
              </a:rPr>
              <a:t>BESIII tracking dataset for ML - Expectation</a:t>
            </a:r>
          </a:p>
        </p:txBody>
      </p:sp>
      <p:sp>
        <p:nvSpPr>
          <p:cNvPr id="3" name="内容占位符 2"/>
          <p:cNvSpPr>
            <a:spLocks noGrp="1"/>
          </p:cNvSpPr>
          <p:nvPr>
            <p:ph idx="1"/>
          </p:nvPr>
        </p:nvSpPr>
        <p:spPr>
          <a:xfrm>
            <a:off x="488434" y="2400484"/>
            <a:ext cx="4659630" cy="3856673"/>
          </a:xfrm>
        </p:spPr>
        <p:txBody>
          <a:bodyPr>
            <a:normAutofit/>
          </a:bodyPr>
          <a:lstStyle/>
          <a:p>
            <a:pPr algn="l"/>
            <a:r>
              <a:rPr lang="en-US" altLang="zh-CN" sz="2800" b="1" dirty="0">
                <a:latin typeface="Times New Roman" panose="02020603050405020304" pitchFamily="18" charset="0"/>
                <a:cs typeface="Times New Roman" panose="02020603050405020304" pitchFamily="18" charset="0"/>
              </a:rPr>
              <a:t>Tasks</a:t>
            </a:r>
          </a:p>
          <a:p>
            <a:pPr lvl="1" algn="l"/>
            <a:r>
              <a:rPr lang="en-US" altLang="zh-CN" sz="2400" dirty="0">
                <a:latin typeface="Times New Roman" panose="02020603050405020304" pitchFamily="18" charset="0"/>
                <a:cs typeface="Times New Roman" panose="02020603050405020304" pitchFamily="18" charset="0"/>
              </a:rPr>
              <a:t>Signal / Noise classification</a:t>
            </a:r>
          </a:p>
          <a:p>
            <a:pPr lvl="1" algn="l"/>
            <a:r>
              <a:rPr lang="en-US" altLang="zh-CN" sz="2400" dirty="0">
                <a:latin typeface="Times New Roman" panose="02020603050405020304" pitchFamily="18" charset="0"/>
                <a:cs typeface="Times New Roman" panose="02020603050405020304" pitchFamily="18" charset="0"/>
              </a:rPr>
              <a:t>Hits to tracks clustering</a:t>
            </a:r>
          </a:p>
          <a:p>
            <a:pPr lvl="1" algn="l"/>
            <a:r>
              <a:rPr lang="en-US" altLang="zh-CN" sz="2400" dirty="0">
                <a:latin typeface="Times New Roman" panose="02020603050405020304" pitchFamily="18" charset="0"/>
                <a:cs typeface="Times New Roman" panose="02020603050405020304" pitchFamily="18" charset="0"/>
              </a:rPr>
              <a:t>Track parameters fitting</a:t>
            </a:r>
          </a:p>
          <a:p>
            <a:pPr algn="l"/>
            <a:r>
              <a:rPr lang="en-US" altLang="zh-CN" sz="2800" b="1" dirty="0">
                <a:latin typeface="Times New Roman" panose="02020603050405020304" pitchFamily="18" charset="0"/>
                <a:cs typeface="Times New Roman" panose="02020603050405020304" pitchFamily="18" charset="0"/>
              </a:rPr>
              <a:t>Evaluation</a:t>
            </a:r>
          </a:p>
          <a:p>
            <a:pPr lvl="1" algn="l"/>
            <a:r>
              <a:rPr lang="en-US" altLang="zh-CN" sz="2400" dirty="0">
                <a:latin typeface="Times New Roman" panose="02020603050405020304" pitchFamily="18" charset="0"/>
                <a:cs typeface="Times New Roman" panose="02020603050405020304" pitchFamily="18" charset="0"/>
              </a:rPr>
              <a:t>Provide evaluation standards</a:t>
            </a:r>
          </a:p>
          <a:p>
            <a:pPr marL="457200" lvl="1" indent="0" algn="l">
              <a:buNone/>
            </a:pPr>
            <a:r>
              <a:rPr lang="en-US" altLang="zh-CN"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Traditional method performance </a:t>
            </a:r>
          </a:p>
          <a:p>
            <a:pPr lvl="1" algn="l"/>
            <a:endParaRPr lang="en-US" altLang="zh-CN" sz="2000" dirty="0">
              <a:latin typeface="Times New Roman" panose="02020603050405020304" pitchFamily="18" charset="0"/>
              <a:cs typeface="Times New Roman" panose="02020603050405020304" pitchFamily="18" charset="0"/>
            </a:endParaRPr>
          </a:p>
          <a:p>
            <a:pPr lvl="1" algn="l"/>
            <a:endParaRPr lang="en-US" altLang="zh-CN" dirty="0">
              <a:latin typeface="Times New Roman" panose="02020603050405020304" pitchFamily="18" charset="0"/>
              <a:cs typeface="Times New Roman" panose="02020603050405020304" pitchFamily="18" charset="0"/>
            </a:endParaRPr>
          </a:p>
          <a:p>
            <a:pPr marL="0" indent="0">
              <a:buNone/>
            </a:pPr>
            <a:endParaRPr lang="en-US" altLang="zh-CN" b="1" dirty="0">
              <a:latin typeface="Times New Roman" panose="02020603050405020304" pitchFamily="18" charset="0"/>
              <a:cs typeface="Times New Roman" panose="02020603050405020304" pitchFamily="18" charset="0"/>
            </a:endParaRPr>
          </a:p>
        </p:txBody>
      </p:sp>
      <p:cxnSp>
        <p:nvCxnSpPr>
          <p:cNvPr id="6" name="直接连接符 5"/>
          <p:cNvCxnSpPr/>
          <p:nvPr/>
        </p:nvCxnSpPr>
        <p:spPr>
          <a:xfrm>
            <a:off x="488400" y="2285862"/>
            <a:ext cx="8604900" cy="0"/>
          </a:xfrm>
          <a:prstGeom prst="line">
            <a:avLst/>
          </a:prstGeom>
          <a:ln w="15875">
            <a:solidFill>
              <a:srgbClr val="429FDA"/>
            </a:solidFill>
          </a:ln>
        </p:spPr>
        <p:style>
          <a:lnRef idx="1">
            <a:schemeClr val="accent1"/>
          </a:lnRef>
          <a:fillRef idx="0">
            <a:schemeClr val="accent1"/>
          </a:fillRef>
          <a:effectRef idx="0">
            <a:schemeClr val="accent1"/>
          </a:effectRef>
          <a:fontRef idx="minor">
            <a:schemeClr val="tx1"/>
          </a:fontRef>
        </p:style>
      </p:cxnSp>
      <p:sp>
        <p:nvSpPr>
          <p:cNvPr id="7" name="内容占位符 2"/>
          <p:cNvSpPr>
            <a:spLocks noGrp="1"/>
          </p:cNvSpPr>
          <p:nvPr/>
        </p:nvSpPr>
        <p:spPr>
          <a:xfrm>
            <a:off x="5148064" y="2495734"/>
            <a:ext cx="4064318" cy="3856673"/>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ltLang="zh-CN" sz="2100" b="1" dirty="0">
                <a:latin typeface="Times New Roman" panose="02020603050405020304" pitchFamily="18" charset="0"/>
                <a:cs typeface="Times New Roman" panose="02020603050405020304" pitchFamily="18" charset="0"/>
              </a:rPr>
              <a:t>Data Requirements</a:t>
            </a:r>
          </a:p>
          <a:p>
            <a:pPr lvl="1" algn="l"/>
            <a:r>
              <a:rPr lang="en-US" altLang="zh-CN" sz="1800" dirty="0">
                <a:latin typeface="Times New Roman" panose="02020603050405020304" pitchFamily="18" charset="0"/>
                <a:cs typeface="Times New Roman" panose="02020603050405020304" pitchFamily="18" charset="0"/>
              </a:rPr>
              <a:t>Evenly spaced（phi，theta）</a:t>
            </a:r>
          </a:p>
          <a:p>
            <a:pPr lvl="1" algn="l"/>
            <a:r>
              <a:rPr lang="en-US" altLang="zh-CN" sz="1800" dirty="0">
                <a:latin typeface="Times New Roman" panose="02020603050405020304" pitchFamily="18" charset="0"/>
                <a:cs typeface="Times New Roman" panose="02020603050405020304" pitchFamily="18" charset="0"/>
              </a:rPr>
              <a:t>Enough amount of events</a:t>
            </a:r>
          </a:p>
          <a:p>
            <a:pPr lvl="1" algn="l"/>
            <a:r>
              <a:rPr lang="en-US" altLang="zh-CN" sz="1800" dirty="0">
                <a:latin typeface="Times New Roman" panose="02020603050405020304" pitchFamily="18" charset="0"/>
                <a:cs typeface="Times New Roman" panose="02020603050405020304" pitchFamily="18" charset="0"/>
              </a:rPr>
              <a:t>All event types</a:t>
            </a:r>
            <a:endParaRPr lang="zh-CN" altLang="en-US" sz="1800" dirty="0">
              <a:latin typeface="Times New Roman" panose="02020603050405020304" pitchFamily="18" charset="0"/>
              <a:cs typeface="Times New Roman" panose="02020603050405020304" pitchFamily="18" charset="0"/>
            </a:endParaRPr>
          </a:p>
          <a:p>
            <a:pPr lvl="1" algn="l"/>
            <a:r>
              <a:rPr lang="en-US" altLang="zh-CN" sz="1800" dirty="0">
                <a:latin typeface="Times New Roman" panose="02020603050405020304" pitchFamily="18" charset="0"/>
                <a:cs typeface="Times New Roman" panose="02020603050405020304" pitchFamily="18" charset="0"/>
              </a:rPr>
              <a:t>MC and data</a:t>
            </a:r>
          </a:p>
          <a:p>
            <a:pPr algn="l"/>
            <a:r>
              <a:rPr lang="en-US" altLang="zh-CN" sz="2100" b="1" dirty="0">
                <a:latin typeface="Times New Roman" panose="02020603050405020304" pitchFamily="18" charset="0"/>
                <a:cs typeface="Times New Roman" panose="02020603050405020304" pitchFamily="18" charset="0"/>
                <a:hlinkClick r:id="rId2" action="ppaction://hlinkfile"/>
              </a:rPr>
              <a:t>FAIR Principle</a:t>
            </a:r>
            <a:endParaRPr lang="en-US" altLang="zh-CN" sz="2100" b="1" dirty="0">
              <a:latin typeface="Times New Roman" panose="02020603050405020304" pitchFamily="18" charset="0"/>
              <a:cs typeface="Times New Roman" panose="02020603050405020304" pitchFamily="18" charset="0"/>
            </a:endParaRPr>
          </a:p>
          <a:p>
            <a:pPr lvl="1" algn="l"/>
            <a:r>
              <a:rPr lang="en-US" altLang="zh-CN" sz="1800" b="1" dirty="0">
                <a:latin typeface="Times New Roman Bold" panose="02020603050405020304" charset="0"/>
                <a:cs typeface="Times New Roman Bold" panose="02020603050405020304" charset="0"/>
              </a:rPr>
              <a:t>F</a:t>
            </a:r>
            <a:r>
              <a:rPr lang="en-US" altLang="zh-CN" sz="1800" dirty="0">
                <a:latin typeface="Times New Roman" panose="02020603050405020304" pitchFamily="18" charset="0"/>
                <a:cs typeface="Times New Roman" panose="02020603050405020304" pitchFamily="18" charset="0"/>
              </a:rPr>
              <a:t>indable</a:t>
            </a:r>
          </a:p>
          <a:p>
            <a:pPr lvl="1" algn="l"/>
            <a:r>
              <a:rPr lang="en-US" altLang="zh-CN" sz="1800" b="1" dirty="0">
                <a:latin typeface="Times New Roman Bold" panose="02020603050405020304" charset="0"/>
                <a:cs typeface="Times New Roman Bold" panose="02020603050405020304" charset="0"/>
              </a:rPr>
              <a:t>A</a:t>
            </a:r>
            <a:r>
              <a:rPr lang="en-US" altLang="zh-CN" sz="1800" dirty="0">
                <a:latin typeface="Times New Roman" panose="02020603050405020304" pitchFamily="18" charset="0"/>
                <a:cs typeface="Times New Roman" panose="02020603050405020304" pitchFamily="18" charset="0"/>
              </a:rPr>
              <a:t>ccessible</a:t>
            </a:r>
          </a:p>
          <a:p>
            <a:pPr lvl="1" algn="l"/>
            <a:r>
              <a:rPr lang="en-US" altLang="zh-CN" sz="1800" b="1" dirty="0">
                <a:latin typeface="Times New Roman Bold" panose="02020603050405020304" charset="0"/>
                <a:cs typeface="Times New Roman Bold" panose="02020603050405020304" charset="0"/>
              </a:rPr>
              <a:t>I</a:t>
            </a:r>
            <a:r>
              <a:rPr lang="en-US" altLang="zh-CN" sz="1800" dirty="0">
                <a:latin typeface="Times New Roman" panose="02020603050405020304" pitchFamily="18" charset="0"/>
                <a:cs typeface="Times New Roman" panose="02020603050405020304" pitchFamily="18" charset="0"/>
              </a:rPr>
              <a:t>nterpretable</a:t>
            </a:r>
          </a:p>
          <a:p>
            <a:pPr lvl="1" algn="l"/>
            <a:r>
              <a:rPr lang="en-US" altLang="zh-CN" sz="1800" b="1" dirty="0">
                <a:latin typeface="Times New Roman Bold" panose="02020603050405020304" charset="0"/>
                <a:cs typeface="Times New Roman Bold" panose="02020603050405020304" charset="0"/>
              </a:rPr>
              <a:t>R</a:t>
            </a:r>
            <a:r>
              <a:rPr lang="en-US" altLang="zh-CN" sz="1800" dirty="0">
                <a:latin typeface="Times New Roman" panose="02020603050405020304" pitchFamily="18" charset="0"/>
                <a:cs typeface="Times New Roman" panose="02020603050405020304" pitchFamily="18" charset="0"/>
              </a:rPr>
              <a:t>eusable</a:t>
            </a:r>
          </a:p>
        </p:txBody>
      </p:sp>
      <p:sp>
        <p:nvSpPr>
          <p:cNvPr id="11" name="灯片编号占位符 4">
            <a:extLst>
              <a:ext uri="{FF2B5EF4-FFF2-40B4-BE49-F238E27FC236}">
                <a16:creationId xmlns:a16="http://schemas.microsoft.com/office/drawing/2014/main" id="{E15689D0-DD36-1469-DE85-09EA34D140D8}"/>
              </a:ext>
            </a:extLst>
          </p:cNvPr>
          <p:cNvSpPr>
            <a:spLocks noGrp="1"/>
          </p:cNvSpPr>
          <p:nvPr>
            <p:ph type="sldNum" sz="quarter" idx="12"/>
          </p:nvPr>
        </p:nvSpPr>
        <p:spPr>
          <a:xfrm>
            <a:off x="6589713" y="6376988"/>
            <a:ext cx="2193925"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600">
                <a:solidFill>
                  <a:schemeClr val="tx1"/>
                </a:solidFill>
                <a:latin typeface="Times New Roman" panose="02020603050405020304" pitchFamily="18" charset="0"/>
                <a:ea typeface="宋体" panose="02010600030101010101" pitchFamily="2" charset="-122"/>
              </a:defRPr>
            </a:lvl1pPr>
            <a:lvl2pPr marL="742950" indent="-285750">
              <a:defRPr kumimoji="1" sz="3600">
                <a:solidFill>
                  <a:schemeClr val="tx1"/>
                </a:solidFill>
                <a:latin typeface="Times New Roman" panose="02020603050405020304" pitchFamily="18" charset="0"/>
                <a:ea typeface="宋体" panose="02010600030101010101" pitchFamily="2" charset="-122"/>
              </a:defRPr>
            </a:lvl2pPr>
            <a:lvl3pPr marL="1143000" indent="-228600">
              <a:defRPr kumimoji="1" sz="3600">
                <a:solidFill>
                  <a:schemeClr val="tx1"/>
                </a:solidFill>
                <a:latin typeface="Times New Roman" panose="02020603050405020304" pitchFamily="18" charset="0"/>
                <a:ea typeface="宋体" panose="02010600030101010101" pitchFamily="2" charset="-122"/>
              </a:defRPr>
            </a:lvl3pPr>
            <a:lvl4pPr marL="1600200" indent="-228600">
              <a:defRPr kumimoji="1" sz="3600">
                <a:solidFill>
                  <a:schemeClr val="tx1"/>
                </a:solidFill>
                <a:latin typeface="Times New Roman" panose="02020603050405020304" pitchFamily="18" charset="0"/>
                <a:ea typeface="宋体" panose="02010600030101010101" pitchFamily="2" charset="-122"/>
              </a:defRPr>
            </a:lvl4pPr>
            <a:lvl5pPr marL="2057400" indent="-228600">
              <a:defRPr kumimoji="1" sz="36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9pPr>
          </a:lstStyle>
          <a:p>
            <a:fld id="{3C253963-13A8-4E19-9A0E-368C06B538ED}" type="slidenum">
              <a:rPr kumimoji="0" lang="en-US" altLang="zh-CN" sz="1400">
                <a:solidFill>
                  <a:schemeClr val="folHlink"/>
                </a:solidFill>
              </a:rPr>
              <a:pPr/>
              <a:t>28</a:t>
            </a:fld>
            <a:endParaRPr kumimoji="0" lang="en-US" altLang="zh-CN" sz="1400" dirty="0">
              <a:solidFill>
                <a:schemeClr val="folHlink"/>
              </a:solidFill>
            </a:endParaRPr>
          </a:p>
        </p:txBody>
      </p:sp>
      <p:sp>
        <p:nvSpPr>
          <p:cNvPr id="13" name="文本框 12">
            <a:extLst>
              <a:ext uri="{FF2B5EF4-FFF2-40B4-BE49-F238E27FC236}">
                <a16:creationId xmlns:a16="http://schemas.microsoft.com/office/drawing/2014/main" id="{12719A1D-AF2F-7BE3-6848-72E989E606F8}"/>
              </a:ext>
            </a:extLst>
          </p:cNvPr>
          <p:cNvSpPr txBox="1"/>
          <p:nvPr/>
        </p:nvSpPr>
        <p:spPr>
          <a:xfrm>
            <a:off x="1115616" y="6094135"/>
            <a:ext cx="8604900" cy="400110"/>
          </a:xfrm>
          <a:prstGeom prst="rect">
            <a:avLst/>
          </a:prstGeom>
          <a:noFill/>
        </p:spPr>
        <p:txBody>
          <a:bodyPr wrap="square">
            <a:spAutoFit/>
          </a:bodyPr>
          <a:lstStyle/>
          <a:p>
            <a:r>
              <a:rPr lang="en-US" altLang="zh-CN" sz="2000" b="1" dirty="0">
                <a:solidFill>
                  <a:srgbClr val="C00000"/>
                </a:solidFill>
                <a:effectLst>
                  <a:outerShdw blurRad="38100" dist="38100" dir="2700000" algn="tl">
                    <a:srgbClr val="000000">
                      <a:alpha val="43137"/>
                    </a:srgbClr>
                  </a:outerShdw>
                </a:effectLst>
                <a:latin typeface="微软雅黑" panose="020B0503020204020204" pitchFamily="34" charset="-122"/>
              </a:rPr>
              <a:t>High Energy Physics Artificial Intelligence Platform, </a:t>
            </a:r>
            <a:r>
              <a:rPr lang="en-US" altLang="zh-CN" sz="2000" b="1" dirty="0" err="1">
                <a:solidFill>
                  <a:srgbClr val="C00000"/>
                </a:solidFill>
                <a:effectLst>
                  <a:outerShdw blurRad="38100" dist="38100" dir="2700000" algn="tl">
                    <a:srgbClr val="000000">
                      <a:alpha val="43137"/>
                    </a:srgbClr>
                  </a:outerShdw>
                </a:effectLst>
                <a:latin typeface="微软雅黑" panose="020B0503020204020204" pitchFamily="34" charset="-122"/>
              </a:rPr>
              <a:t>HepAI</a:t>
            </a:r>
            <a:endParaRPr lang="zh-CN" altLang="en-US" sz="2000" dirty="0"/>
          </a:p>
        </p:txBody>
      </p:sp>
      <p:sp>
        <p:nvSpPr>
          <p:cNvPr id="14" name="箭头: 下 13">
            <a:extLst>
              <a:ext uri="{FF2B5EF4-FFF2-40B4-BE49-F238E27FC236}">
                <a16:creationId xmlns:a16="http://schemas.microsoft.com/office/drawing/2014/main" id="{363FF86F-C8FC-ECF5-6AD8-3F49824850C8}"/>
              </a:ext>
            </a:extLst>
          </p:cNvPr>
          <p:cNvSpPr/>
          <p:nvPr/>
        </p:nvSpPr>
        <p:spPr bwMode="auto">
          <a:xfrm>
            <a:off x="6372200" y="5864606"/>
            <a:ext cx="205735" cy="30069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3600" b="0" i="0" u="none" strike="noStrike" cap="none" normalizeH="0" baseline="0">
              <a:ln>
                <a:noFill/>
              </a:ln>
              <a:solidFill>
                <a:schemeClr val="tx1"/>
              </a:solidFill>
              <a:effectLst/>
              <a:latin typeface="Times New Roman" pitchFamily="18" charset="0"/>
              <a:ea typeface="宋体"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63274" y="692696"/>
            <a:ext cx="4801076" cy="3856673"/>
          </a:xfrm>
        </p:spPr>
        <p:txBody>
          <a:bodyPr>
            <a:normAutofit/>
          </a:bodyPr>
          <a:lstStyle/>
          <a:p>
            <a:pPr marL="171450" lvl="1">
              <a:spcBef>
                <a:spcPts val="750"/>
              </a:spcBef>
              <a:buClrTx/>
            </a:pPr>
            <a:r>
              <a:rPr lang="en-US" altLang="zh-CN" sz="2400" b="1" dirty="0">
                <a:latin typeface="Times New Roman" panose="02020603050405020304" pitchFamily="18" charset="0"/>
                <a:cs typeface="Times New Roman" panose="02020603050405020304" pitchFamily="18" charset="0"/>
              </a:rPr>
              <a:t>Existing dataset </a:t>
            </a:r>
            <a:r>
              <a:rPr lang="en-US" altLang="zh-CN" sz="2400" b="1" dirty="0">
                <a:latin typeface="Times New Roman" panose="02020603050405020304" pitchFamily="18" charset="0"/>
                <a:cs typeface="Times New Roman" panose="02020603050405020304" pitchFamily="18" charset="0"/>
                <a:sym typeface="+mn-ea"/>
              </a:rPr>
              <a:t>MC: Single track dataset</a:t>
            </a:r>
          </a:p>
          <a:p>
            <a:pPr lvl="2">
              <a:spcBef>
                <a:spcPts val="750"/>
              </a:spcBef>
              <a:buClrTx/>
            </a:pPr>
            <a:r>
              <a:rPr lang="en-US" altLang="zh-CN" sz="1600" dirty="0">
                <a:latin typeface="Times New Roman" panose="02020603050405020304" pitchFamily="18" charset="0"/>
                <a:cs typeface="Times New Roman" panose="02020603050405020304" pitchFamily="18" charset="0"/>
                <a:sym typeface="+mn-ea"/>
              </a:rPr>
              <a:t>Total amount: 500,000 events</a:t>
            </a:r>
          </a:p>
          <a:p>
            <a:pPr lvl="2">
              <a:spcBef>
                <a:spcPts val="750"/>
              </a:spcBef>
              <a:buClrTx/>
            </a:pPr>
            <a:r>
              <a:rPr lang="en-US" altLang="zh-CN" sz="1600" dirty="0">
                <a:latin typeface="Times New Roman" panose="02020603050405020304" pitchFamily="18" charset="0"/>
                <a:cs typeface="Times New Roman" panose="02020603050405020304" pitchFamily="18" charset="0"/>
                <a:sym typeface="+mn-ea"/>
              </a:rPr>
              <a:t>flatten in Pt, cosθ, and Φ</a:t>
            </a:r>
          </a:p>
          <a:p>
            <a:pPr lvl="2">
              <a:spcBef>
                <a:spcPts val="750"/>
              </a:spcBef>
              <a:buClrTx/>
            </a:pPr>
            <a:r>
              <a:rPr lang="en-US" altLang="zh-CN" sz="1600" dirty="0">
                <a:latin typeface="Times New Roman" panose="02020603050405020304" pitchFamily="18" charset="0"/>
                <a:cs typeface="Times New Roman" panose="02020603050405020304" pitchFamily="18" charset="0"/>
                <a:sym typeface="+mn-ea"/>
              </a:rPr>
              <a:t>Links: https://ihepbox.ihep.ac.cn/ihepbox/index.php/s/k6CwLKJD8mclnxr  Password：JD10Auoo</a:t>
            </a:r>
            <a:r>
              <a:rPr lang="en-US" altLang="zh-CN" sz="1400" dirty="0">
                <a:latin typeface="Times New Roman" panose="02020603050405020304" pitchFamily="18" charset="0"/>
                <a:cs typeface="Times New Roman" panose="02020603050405020304" pitchFamily="18" charset="0"/>
                <a:sym typeface="+mn-ea"/>
              </a:rPr>
              <a:t> </a:t>
            </a:r>
          </a:p>
          <a:p>
            <a:pPr lvl="2">
              <a:spcBef>
                <a:spcPts val="750"/>
              </a:spcBef>
              <a:buClrTx/>
            </a:pPr>
            <a:endParaRPr lang="en-US" altLang="zh-CN" sz="1350" dirty="0">
              <a:latin typeface="Times New Roman" panose="02020603050405020304" pitchFamily="18" charset="0"/>
              <a:cs typeface="Times New Roman" panose="02020603050405020304" pitchFamily="18" charset="0"/>
              <a:sym typeface="+mn-ea"/>
            </a:endParaRPr>
          </a:p>
          <a:p>
            <a:pPr lvl="2">
              <a:spcBef>
                <a:spcPts val="750"/>
              </a:spcBef>
              <a:buClrTx/>
            </a:pPr>
            <a:endParaRPr lang="en-US" altLang="zh-CN" sz="1350" dirty="0">
              <a:latin typeface="Times New Roman" panose="02020603050405020304" pitchFamily="18" charset="0"/>
              <a:cs typeface="Times New Roman" panose="02020603050405020304" pitchFamily="18" charset="0"/>
              <a:sym typeface="+mn-ea"/>
            </a:endParaRPr>
          </a:p>
          <a:p>
            <a:pPr lvl="2">
              <a:spcBef>
                <a:spcPts val="750"/>
              </a:spcBef>
              <a:buClrTx/>
            </a:pPr>
            <a:endParaRPr lang="en-US" altLang="zh-CN" sz="1350" dirty="0">
              <a:latin typeface="Times New Roman" panose="02020603050405020304" pitchFamily="18" charset="0"/>
              <a:cs typeface="Times New Roman" panose="02020603050405020304" pitchFamily="18" charset="0"/>
              <a:sym typeface="+mn-ea"/>
            </a:endParaRPr>
          </a:p>
          <a:p>
            <a:pPr lvl="2">
              <a:spcBef>
                <a:spcPts val="750"/>
              </a:spcBef>
              <a:buClrTx/>
            </a:pPr>
            <a:endParaRPr lang="en-US" altLang="zh-CN" sz="1350" dirty="0">
              <a:latin typeface="Times New Roman" panose="02020603050405020304" pitchFamily="18" charset="0"/>
              <a:cs typeface="Times New Roman" panose="02020603050405020304" pitchFamily="18" charset="0"/>
              <a:sym typeface="+mn-ea"/>
            </a:endParaRPr>
          </a:p>
          <a:p>
            <a:pPr lvl="2">
              <a:spcBef>
                <a:spcPts val="750"/>
              </a:spcBef>
              <a:buClrTx/>
            </a:pPr>
            <a:endParaRPr lang="en-US" altLang="zh-CN" sz="1350" dirty="0">
              <a:latin typeface="Times New Roman" panose="02020603050405020304" pitchFamily="18" charset="0"/>
              <a:cs typeface="Times New Roman" panose="02020603050405020304" pitchFamily="18" charset="0"/>
              <a:sym typeface="+mn-ea"/>
            </a:endParaRPr>
          </a:p>
          <a:p>
            <a:pPr lvl="2">
              <a:spcBef>
                <a:spcPts val="750"/>
              </a:spcBef>
              <a:buClrTx/>
            </a:pPr>
            <a:endParaRPr lang="en-US" altLang="zh-CN" sz="1350" dirty="0">
              <a:latin typeface="Times New Roman" panose="02020603050405020304" pitchFamily="18" charset="0"/>
              <a:cs typeface="Times New Roman" panose="02020603050405020304" pitchFamily="18" charset="0"/>
              <a:sym typeface="+mn-ea"/>
            </a:endParaRPr>
          </a:p>
          <a:p>
            <a:pPr marL="342900" lvl="1" indent="0">
              <a:buNone/>
            </a:pPr>
            <a:endParaRPr lang="en-US" altLang="zh-CN" sz="1800" b="1" dirty="0">
              <a:latin typeface="Times New Roman" panose="02020603050405020304" pitchFamily="18" charset="0"/>
              <a:cs typeface="Times New Roman" panose="02020603050405020304" pitchFamily="18" charset="0"/>
            </a:endParaRPr>
          </a:p>
          <a:p>
            <a:pPr lvl="1"/>
            <a:endParaRPr lang="en-US" altLang="zh-CN" sz="1800" b="1" dirty="0">
              <a:latin typeface="Times New Roman" panose="02020603050405020304" pitchFamily="18" charset="0"/>
              <a:cs typeface="Times New Roman" panose="02020603050405020304" pitchFamily="18" charset="0"/>
            </a:endParaRPr>
          </a:p>
          <a:p>
            <a:pPr lvl="2"/>
            <a:endParaRPr lang="en-US" altLang="zh-CN" b="1" dirty="0">
              <a:latin typeface="Times New Roman" panose="02020603050405020304" pitchFamily="18" charset="0"/>
              <a:cs typeface="Times New Roman" panose="02020603050405020304" pitchFamily="18" charset="0"/>
            </a:endParaRPr>
          </a:p>
          <a:p>
            <a:pPr lvl="1"/>
            <a:endParaRPr lang="en-US" altLang="zh-CN" b="1" dirty="0">
              <a:latin typeface="Times New Roman" panose="02020603050405020304" pitchFamily="18" charset="0"/>
              <a:cs typeface="Times New Roman" panose="02020603050405020304" pitchFamily="18" charset="0"/>
            </a:endParaRPr>
          </a:p>
          <a:p>
            <a:pPr lvl="1"/>
            <a:endParaRPr lang="en-US" altLang="zh-CN"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50019" y="3768566"/>
            <a:ext cx="4975384" cy="1623060"/>
          </a:xfrm>
          <a:prstGeom prst="rect">
            <a:avLst/>
          </a:prstGeom>
        </p:spPr>
      </p:pic>
      <p:sp>
        <p:nvSpPr>
          <p:cNvPr id="7" name="内容占位符 2"/>
          <p:cNvSpPr>
            <a:spLocks noGrp="1"/>
          </p:cNvSpPr>
          <p:nvPr/>
        </p:nvSpPr>
        <p:spPr>
          <a:xfrm>
            <a:off x="4737498" y="764143"/>
            <a:ext cx="4801076" cy="3856673"/>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100" b="1" dirty="0">
                <a:latin typeface="Times New Roman" panose="02020603050405020304" pitchFamily="18" charset="0"/>
                <a:cs typeface="Times New Roman" panose="02020603050405020304" pitchFamily="18" charset="0"/>
                <a:sym typeface="+mn-ea"/>
              </a:rPr>
              <a:t>Working on nearby tracks dataset </a:t>
            </a:r>
            <a:r>
              <a:rPr lang="zh-CN" altLang="en-US" sz="2100" b="1" dirty="0">
                <a:latin typeface="Times New Roman" panose="02020603050405020304" pitchFamily="18" charset="0"/>
                <a:cs typeface="Times New Roman" panose="02020603050405020304" pitchFamily="18" charset="0"/>
                <a:sym typeface="+mn-ea"/>
              </a:rPr>
              <a:t>（</a:t>
            </a:r>
            <a:r>
              <a:rPr lang="en-US" altLang="zh-CN" sz="2100" b="1" dirty="0">
                <a:latin typeface="Times New Roman" panose="02020603050405020304" pitchFamily="18" charset="0"/>
                <a:cs typeface="Times New Roman" panose="02020603050405020304" pitchFamily="18" charset="0"/>
                <a:sym typeface="+mn-ea"/>
              </a:rPr>
              <a:t>special condition</a:t>
            </a:r>
            <a:r>
              <a:rPr lang="zh-CN" altLang="en-US" sz="2100" b="1" dirty="0">
                <a:latin typeface="Times New Roman" panose="02020603050405020304" pitchFamily="18" charset="0"/>
                <a:cs typeface="Times New Roman" panose="02020603050405020304" pitchFamily="18" charset="0"/>
                <a:sym typeface="+mn-ea"/>
              </a:rPr>
              <a:t>）</a:t>
            </a:r>
            <a:endParaRPr lang="en-US" altLang="zh-CN" sz="2100" b="1" dirty="0">
              <a:latin typeface="Times New Roman" panose="02020603050405020304" pitchFamily="18" charset="0"/>
              <a:cs typeface="Times New Roman" panose="02020603050405020304" pitchFamily="18" charset="0"/>
            </a:endParaRPr>
          </a:p>
          <a:p>
            <a:pPr lvl="1"/>
            <a:endParaRPr lang="en-US" altLang="zh-CN" sz="1800" b="1" dirty="0">
              <a:latin typeface="Times New Roman" panose="02020603050405020304" pitchFamily="18" charset="0"/>
              <a:cs typeface="Times New Roman" panose="02020603050405020304" pitchFamily="18" charset="0"/>
            </a:endParaRPr>
          </a:p>
          <a:p>
            <a:pPr lvl="1"/>
            <a:endParaRPr lang="en-US" altLang="zh-CN" sz="1800" b="1" dirty="0">
              <a:latin typeface="Times New Roman" panose="02020603050405020304" pitchFamily="18" charset="0"/>
              <a:cs typeface="Times New Roman" panose="02020603050405020304" pitchFamily="18" charset="0"/>
            </a:endParaRPr>
          </a:p>
          <a:p>
            <a:pPr lvl="2"/>
            <a:endParaRPr lang="en-US" altLang="zh-CN" sz="1500" b="1" dirty="0">
              <a:latin typeface="Times New Roman" panose="02020603050405020304" pitchFamily="18" charset="0"/>
              <a:cs typeface="Times New Roman" panose="02020603050405020304" pitchFamily="18" charset="0"/>
            </a:endParaRPr>
          </a:p>
          <a:p>
            <a:pPr lvl="1"/>
            <a:endParaRPr lang="en-US" altLang="zh-CN" sz="1800" b="1" dirty="0">
              <a:latin typeface="Times New Roman" panose="02020603050405020304" pitchFamily="18" charset="0"/>
              <a:cs typeface="Times New Roman" panose="02020603050405020304" pitchFamily="18" charset="0"/>
            </a:endParaRPr>
          </a:p>
          <a:p>
            <a:pPr lvl="1"/>
            <a:endParaRPr lang="en-US" altLang="zh-CN" sz="1800" b="1"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3"/>
          <a:stretch>
            <a:fillRect/>
          </a:stretch>
        </p:blipFill>
        <p:spPr>
          <a:xfrm>
            <a:off x="7062311" y="2142649"/>
            <a:ext cx="1829753" cy="1623536"/>
          </a:xfrm>
          <a:prstGeom prst="rect">
            <a:avLst/>
          </a:prstGeom>
        </p:spPr>
      </p:pic>
      <p:pic>
        <p:nvPicPr>
          <p:cNvPr id="12" name="Picture 11"/>
          <p:cNvPicPr>
            <a:picLocks noChangeAspect="1"/>
          </p:cNvPicPr>
          <p:nvPr/>
        </p:nvPicPr>
        <p:blipFill>
          <a:blip r:embed="rId4"/>
          <a:stretch>
            <a:fillRect/>
          </a:stretch>
        </p:blipFill>
        <p:spPr>
          <a:xfrm>
            <a:off x="5175409" y="2174557"/>
            <a:ext cx="1805940" cy="1591628"/>
          </a:xfrm>
          <a:prstGeom prst="rect">
            <a:avLst/>
          </a:prstGeom>
        </p:spPr>
      </p:pic>
      <p:pic>
        <p:nvPicPr>
          <p:cNvPr id="13" name="Picture 12"/>
          <p:cNvPicPr>
            <a:picLocks noChangeAspect="1"/>
          </p:cNvPicPr>
          <p:nvPr/>
        </p:nvPicPr>
        <p:blipFill>
          <a:blip r:embed="rId5"/>
          <a:stretch>
            <a:fillRect/>
          </a:stretch>
        </p:blipFill>
        <p:spPr>
          <a:xfrm>
            <a:off x="5207318" y="3830955"/>
            <a:ext cx="1774031" cy="1555909"/>
          </a:xfrm>
          <a:prstGeom prst="rect">
            <a:avLst/>
          </a:prstGeom>
        </p:spPr>
      </p:pic>
      <p:pic>
        <p:nvPicPr>
          <p:cNvPr id="14" name="Picture 13"/>
          <p:cNvPicPr>
            <a:picLocks noChangeAspect="1"/>
          </p:cNvPicPr>
          <p:nvPr/>
        </p:nvPicPr>
        <p:blipFill>
          <a:blip r:embed="rId6"/>
          <a:stretch>
            <a:fillRect/>
          </a:stretch>
        </p:blipFill>
        <p:spPr>
          <a:xfrm>
            <a:off x="7138036" y="3850006"/>
            <a:ext cx="1774031" cy="1541621"/>
          </a:xfrm>
          <a:prstGeom prst="rect">
            <a:avLst/>
          </a:prstGeom>
        </p:spPr>
      </p:pic>
      <p:sp>
        <p:nvSpPr>
          <p:cNvPr id="16" name="TextBox 10">
            <a:extLst>
              <a:ext uri="{FF2B5EF4-FFF2-40B4-BE49-F238E27FC236}">
                <a16:creationId xmlns:a16="http://schemas.microsoft.com/office/drawing/2014/main" id="{6E553747-9900-115D-FF5A-0E33F779CEEF}"/>
              </a:ext>
            </a:extLst>
          </p:cNvPr>
          <p:cNvSpPr txBox="1">
            <a:spLocks noChangeArrowheads="1"/>
          </p:cNvSpPr>
          <p:nvPr/>
        </p:nvSpPr>
        <p:spPr bwMode="auto">
          <a:xfrm>
            <a:off x="6012160" y="167101"/>
            <a:ext cx="32583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600">
                <a:solidFill>
                  <a:schemeClr val="tx1"/>
                </a:solidFill>
                <a:latin typeface="Times New Roman" panose="02020603050405020304" pitchFamily="18" charset="0"/>
                <a:ea typeface="宋体" panose="02010600030101010101" pitchFamily="2" charset="-122"/>
              </a:defRPr>
            </a:lvl1pPr>
            <a:lvl2pPr marL="742950" indent="-285750">
              <a:defRPr kumimoji="1" sz="3600">
                <a:solidFill>
                  <a:schemeClr val="tx1"/>
                </a:solidFill>
                <a:latin typeface="Times New Roman" panose="02020603050405020304" pitchFamily="18" charset="0"/>
                <a:ea typeface="宋体" panose="02010600030101010101" pitchFamily="2" charset="-122"/>
              </a:defRPr>
            </a:lvl2pPr>
            <a:lvl3pPr marL="1143000" indent="-228600">
              <a:defRPr kumimoji="1" sz="3600">
                <a:solidFill>
                  <a:schemeClr val="tx1"/>
                </a:solidFill>
                <a:latin typeface="Times New Roman" panose="02020603050405020304" pitchFamily="18" charset="0"/>
                <a:ea typeface="宋体" panose="02010600030101010101" pitchFamily="2" charset="-122"/>
              </a:defRPr>
            </a:lvl3pPr>
            <a:lvl4pPr marL="1600200" indent="-228600">
              <a:defRPr kumimoji="1" sz="3600">
                <a:solidFill>
                  <a:schemeClr val="tx1"/>
                </a:solidFill>
                <a:latin typeface="Times New Roman" panose="02020603050405020304" pitchFamily="18" charset="0"/>
                <a:ea typeface="宋体" panose="02010600030101010101" pitchFamily="2" charset="-122"/>
              </a:defRPr>
            </a:lvl4pPr>
            <a:lvl5pPr marL="2057400" indent="-228600">
              <a:defRPr kumimoji="1" sz="36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9pPr>
          </a:lstStyle>
          <a:p>
            <a:r>
              <a:rPr lang="en-US" altLang="zh-CN" sz="1600" dirty="0"/>
              <a:t>Yang</a:t>
            </a:r>
            <a:r>
              <a:rPr lang="zh-CN" altLang="en-US" sz="1600" dirty="0"/>
              <a:t> </a:t>
            </a:r>
            <a:r>
              <a:rPr lang="en-US" altLang="zh-CN" sz="1600" dirty="0" err="1"/>
              <a:t>Zhibin</a:t>
            </a:r>
            <a:r>
              <a:rPr lang="en-US" altLang="zh-CN" sz="1600" dirty="0"/>
              <a:t> &amp;Qian </a:t>
            </a:r>
            <a:r>
              <a:rPr lang="en-US" altLang="zh-CN" sz="1600" dirty="0" err="1"/>
              <a:t>Liyan</a:t>
            </a:r>
            <a:r>
              <a:rPr lang="zh-CN" altLang="en-US" sz="1600" dirty="0"/>
              <a:t>（</a:t>
            </a:r>
            <a:r>
              <a:rPr lang="en-US" altLang="zh-CN" sz="1600" dirty="0"/>
              <a:t>IHEP </a:t>
            </a:r>
            <a:r>
              <a:rPr lang="zh-CN" altLang="en-US" sz="1600" dirty="0"/>
              <a:t>）</a:t>
            </a:r>
          </a:p>
        </p:txBody>
      </p:sp>
      <p:sp>
        <p:nvSpPr>
          <p:cNvPr id="17" name="灯片编号占位符 4">
            <a:extLst>
              <a:ext uri="{FF2B5EF4-FFF2-40B4-BE49-F238E27FC236}">
                <a16:creationId xmlns:a16="http://schemas.microsoft.com/office/drawing/2014/main" id="{9F6E6846-8F79-5CC1-75C3-DB5CBE39DEB7}"/>
              </a:ext>
            </a:extLst>
          </p:cNvPr>
          <p:cNvSpPr txBox="1">
            <a:spLocks/>
          </p:cNvSpPr>
          <p:nvPr/>
        </p:nvSpPr>
        <p:spPr bwMode="auto">
          <a:xfrm>
            <a:off x="6589713" y="6376988"/>
            <a:ext cx="2193925"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zh-CN"/>
            </a:defPPr>
            <a:lvl1pPr algn="r" rtl="0" eaLnBrk="1" fontAlgn="base" hangingPunct="1">
              <a:spcBef>
                <a:spcPct val="0"/>
              </a:spcBef>
              <a:spcAft>
                <a:spcPct val="0"/>
              </a:spcAft>
              <a:defRPr kumimoji="1" sz="3600" kern="1200">
                <a:solidFill>
                  <a:schemeClr val="tx1"/>
                </a:solidFill>
                <a:latin typeface="Times New Roman" panose="02020603050405020304" pitchFamily="18" charset="0"/>
                <a:ea typeface="宋体" panose="02010600030101010101" pitchFamily="2" charset="-122"/>
                <a:cs typeface="+mn-cs"/>
              </a:defRPr>
            </a:lvl1pPr>
            <a:lvl2pPr marL="742950" indent="-285750" algn="l" rtl="0" eaLnBrk="0" fontAlgn="base" hangingPunct="0">
              <a:spcBef>
                <a:spcPct val="0"/>
              </a:spcBef>
              <a:spcAft>
                <a:spcPct val="0"/>
              </a:spcAft>
              <a:defRPr kumimoji="1" sz="3600" kern="1200">
                <a:solidFill>
                  <a:schemeClr val="tx1"/>
                </a:solidFill>
                <a:latin typeface="Times New Roman" panose="02020603050405020304" pitchFamily="18" charset="0"/>
                <a:ea typeface="宋体" panose="02010600030101010101" pitchFamily="2" charset="-122"/>
                <a:cs typeface="+mn-cs"/>
              </a:defRPr>
            </a:lvl2pPr>
            <a:lvl3pPr marL="1143000" indent="-228600" algn="l" rtl="0" eaLnBrk="0" fontAlgn="base" hangingPunct="0">
              <a:spcBef>
                <a:spcPct val="0"/>
              </a:spcBef>
              <a:spcAft>
                <a:spcPct val="0"/>
              </a:spcAft>
              <a:defRPr kumimoji="1" sz="3600" kern="1200">
                <a:solidFill>
                  <a:schemeClr val="tx1"/>
                </a:solidFill>
                <a:latin typeface="Times New Roman" panose="02020603050405020304" pitchFamily="18" charset="0"/>
                <a:ea typeface="宋体" panose="02010600030101010101" pitchFamily="2" charset="-122"/>
                <a:cs typeface="+mn-cs"/>
              </a:defRPr>
            </a:lvl3pPr>
            <a:lvl4pPr marL="1600200" indent="-228600" algn="l" rtl="0" eaLnBrk="0" fontAlgn="base" hangingPunct="0">
              <a:spcBef>
                <a:spcPct val="0"/>
              </a:spcBef>
              <a:spcAft>
                <a:spcPct val="0"/>
              </a:spcAft>
              <a:defRPr kumimoji="1" sz="3600" kern="1200">
                <a:solidFill>
                  <a:schemeClr val="tx1"/>
                </a:solidFill>
                <a:latin typeface="Times New Roman" panose="02020603050405020304" pitchFamily="18" charset="0"/>
                <a:ea typeface="宋体" panose="02010600030101010101" pitchFamily="2" charset="-122"/>
                <a:cs typeface="+mn-cs"/>
              </a:defRPr>
            </a:lvl4pPr>
            <a:lvl5pPr marL="2057400" indent="-228600" algn="l" rtl="0" eaLnBrk="0" fontAlgn="base" hangingPunct="0">
              <a:spcBef>
                <a:spcPct val="0"/>
              </a:spcBef>
              <a:spcAft>
                <a:spcPct val="0"/>
              </a:spcAft>
              <a:defRPr kumimoji="1" sz="3600" kern="1200">
                <a:solidFill>
                  <a:schemeClr val="tx1"/>
                </a:solidFill>
                <a:latin typeface="Times New Roman" panose="02020603050405020304" pitchFamily="18" charset="0"/>
                <a:ea typeface="宋体" panose="02010600030101010101" pitchFamily="2" charset="-122"/>
                <a:cs typeface="+mn-cs"/>
              </a:defRPr>
            </a:lvl5pPr>
            <a:lvl6pPr marL="2514600" indent="-228600" algn="l" defTabSz="914400" rtl="0" eaLnBrk="0" fontAlgn="base" latinLnBrk="0" hangingPunct="0">
              <a:spcBef>
                <a:spcPct val="0"/>
              </a:spcBef>
              <a:spcAft>
                <a:spcPct val="0"/>
              </a:spcAft>
              <a:defRPr kumimoji="1" sz="3600" kern="1200">
                <a:solidFill>
                  <a:schemeClr val="tx1"/>
                </a:solidFill>
                <a:latin typeface="Times New Roman" panose="02020603050405020304" pitchFamily="18" charset="0"/>
                <a:ea typeface="宋体" panose="02010600030101010101" pitchFamily="2" charset="-122"/>
                <a:cs typeface="+mn-cs"/>
              </a:defRPr>
            </a:lvl6pPr>
            <a:lvl7pPr marL="2971800" indent="-228600" algn="l" defTabSz="914400" rtl="0" eaLnBrk="0" fontAlgn="base" latinLnBrk="0" hangingPunct="0">
              <a:spcBef>
                <a:spcPct val="0"/>
              </a:spcBef>
              <a:spcAft>
                <a:spcPct val="0"/>
              </a:spcAft>
              <a:defRPr kumimoji="1" sz="3600" kern="1200">
                <a:solidFill>
                  <a:schemeClr val="tx1"/>
                </a:solidFill>
                <a:latin typeface="Times New Roman" panose="02020603050405020304" pitchFamily="18" charset="0"/>
                <a:ea typeface="宋体" panose="02010600030101010101" pitchFamily="2" charset="-122"/>
                <a:cs typeface="+mn-cs"/>
              </a:defRPr>
            </a:lvl7pPr>
            <a:lvl8pPr marL="3429000" indent="-228600" algn="l" defTabSz="914400" rtl="0" eaLnBrk="0" fontAlgn="base" latinLnBrk="0" hangingPunct="0">
              <a:spcBef>
                <a:spcPct val="0"/>
              </a:spcBef>
              <a:spcAft>
                <a:spcPct val="0"/>
              </a:spcAft>
              <a:defRPr kumimoji="1" sz="3600" kern="1200">
                <a:solidFill>
                  <a:schemeClr val="tx1"/>
                </a:solidFill>
                <a:latin typeface="Times New Roman" panose="02020603050405020304" pitchFamily="18" charset="0"/>
                <a:ea typeface="宋体" panose="02010600030101010101" pitchFamily="2" charset="-122"/>
                <a:cs typeface="+mn-cs"/>
              </a:defRPr>
            </a:lvl8pPr>
            <a:lvl9pPr marL="3886200" indent="-228600" algn="l" defTabSz="914400" rtl="0" eaLnBrk="0" fontAlgn="base" latinLnBrk="0" hangingPunct="0">
              <a:spcBef>
                <a:spcPct val="0"/>
              </a:spcBef>
              <a:spcAft>
                <a:spcPct val="0"/>
              </a:spcAft>
              <a:defRPr kumimoji="1" sz="3600" kern="1200">
                <a:solidFill>
                  <a:schemeClr val="tx1"/>
                </a:solidFill>
                <a:latin typeface="Times New Roman" panose="02020603050405020304" pitchFamily="18" charset="0"/>
                <a:ea typeface="宋体" panose="02010600030101010101" pitchFamily="2" charset="-122"/>
                <a:cs typeface="+mn-cs"/>
              </a:defRPr>
            </a:lvl9pPr>
          </a:lstStyle>
          <a:p>
            <a:fld id="{3C253963-13A8-4E19-9A0E-368C06B538ED}" type="slidenum">
              <a:rPr kumimoji="0" lang="en-US" altLang="zh-CN" sz="1400" smtClean="0">
                <a:solidFill>
                  <a:schemeClr val="folHlink"/>
                </a:solidFill>
              </a:rPr>
              <a:pPr/>
              <a:t>29</a:t>
            </a:fld>
            <a:endParaRPr kumimoji="0" lang="en-US" altLang="zh-CN" sz="1400" dirty="0">
              <a:solidFill>
                <a:schemeClr val="folHlink"/>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62998B-E0F7-CBA3-5BDF-807C19E66801}"/>
              </a:ext>
            </a:extLst>
          </p:cNvPr>
          <p:cNvSpPr>
            <a:spLocks noGrp="1"/>
          </p:cNvSpPr>
          <p:nvPr>
            <p:ph type="title"/>
          </p:nvPr>
        </p:nvSpPr>
        <p:spPr/>
        <p:txBody>
          <a:bodyPr/>
          <a:lstStyle/>
          <a:p>
            <a:r>
              <a:rPr lang="en-US" altLang="zh-CN" dirty="0"/>
              <a:t>Why Machine Learning?</a:t>
            </a:r>
            <a:endParaRPr lang="zh-CN" altLang="en-US" dirty="0"/>
          </a:p>
        </p:txBody>
      </p:sp>
      <p:sp>
        <p:nvSpPr>
          <p:cNvPr id="3" name="内容占位符 2">
            <a:extLst>
              <a:ext uri="{FF2B5EF4-FFF2-40B4-BE49-F238E27FC236}">
                <a16:creationId xmlns:a16="http://schemas.microsoft.com/office/drawing/2014/main" id="{8C108724-CCC2-133D-B9F2-81C94BFBB239}"/>
              </a:ext>
            </a:extLst>
          </p:cNvPr>
          <p:cNvSpPr>
            <a:spLocks noGrp="1"/>
          </p:cNvSpPr>
          <p:nvPr>
            <p:ph idx="1"/>
          </p:nvPr>
        </p:nvSpPr>
        <p:spPr>
          <a:xfrm>
            <a:off x="323528" y="2276872"/>
            <a:ext cx="8820472" cy="3881437"/>
          </a:xfrm>
        </p:spPr>
        <p:txBody>
          <a:bodyPr/>
          <a:lstStyle/>
          <a:p>
            <a:r>
              <a:rPr lang="en-US" altLang="zh-CN" sz="2800" dirty="0"/>
              <a:t>More than 10 years past since </a:t>
            </a:r>
            <a:r>
              <a:rPr lang="en-US" altLang="zh-CN" sz="2800" dirty="0">
                <a:solidFill>
                  <a:srgbClr val="0000FF"/>
                </a:solidFill>
              </a:rPr>
              <a:t>first physics version</a:t>
            </a:r>
            <a:r>
              <a:rPr lang="en-US" altLang="zh-CN" sz="2800" dirty="0"/>
              <a:t> of offline data processing</a:t>
            </a:r>
          </a:p>
          <a:p>
            <a:r>
              <a:rPr lang="en-US" altLang="zh-CN" sz="2800" dirty="0">
                <a:solidFill>
                  <a:srgbClr val="0000FF"/>
                </a:solidFill>
              </a:rPr>
              <a:t>Continuously</a:t>
            </a:r>
            <a:r>
              <a:rPr lang="en-US" altLang="zh-CN" sz="2800" dirty="0"/>
              <a:t> hard working, </a:t>
            </a:r>
          </a:p>
          <a:p>
            <a:pPr marL="0" indent="0">
              <a:buNone/>
            </a:pPr>
            <a:r>
              <a:rPr lang="en-US" altLang="zh-CN" sz="2800" dirty="0"/>
              <a:t>    </a:t>
            </a:r>
            <a:r>
              <a:rPr lang="en-US" altLang="zh-CN" sz="2800" dirty="0">
                <a:solidFill>
                  <a:srgbClr val="0000FF"/>
                </a:solidFill>
              </a:rPr>
              <a:t>continuously</a:t>
            </a:r>
            <a:r>
              <a:rPr lang="en-US" altLang="zh-CN" sz="2800" dirty="0"/>
              <a:t> improving, </a:t>
            </a:r>
          </a:p>
          <a:p>
            <a:pPr marL="0" indent="0">
              <a:buNone/>
            </a:pPr>
            <a:r>
              <a:rPr lang="en-US" altLang="zh-CN" sz="2800" dirty="0"/>
              <a:t>    </a:t>
            </a:r>
            <a:r>
              <a:rPr lang="en-US" altLang="zh-CN" sz="2800" dirty="0">
                <a:solidFill>
                  <a:srgbClr val="00B050"/>
                </a:solidFill>
              </a:rPr>
              <a:t>fruitful</a:t>
            </a:r>
            <a:r>
              <a:rPr lang="en-US" altLang="zh-CN" sz="2800" dirty="0"/>
              <a:t> </a:t>
            </a:r>
            <a:r>
              <a:rPr lang="en-US" altLang="zh-CN" sz="2800" dirty="0" err="1"/>
              <a:t>achivements</a:t>
            </a:r>
            <a:r>
              <a:rPr lang="en-US" altLang="zh-CN" sz="2800" dirty="0"/>
              <a:t>!</a:t>
            </a:r>
          </a:p>
          <a:p>
            <a:pPr marL="0" indent="0">
              <a:buNone/>
            </a:pPr>
            <a:r>
              <a:rPr lang="en-US" altLang="zh-CN" sz="2800" dirty="0"/>
              <a:t>                          </a:t>
            </a:r>
            <a:r>
              <a:rPr lang="en-US" altLang="zh-CN" sz="2800" b="1" i="1" dirty="0"/>
              <a:t>But </a:t>
            </a:r>
          </a:p>
          <a:p>
            <a:r>
              <a:rPr lang="en-US" altLang="zh-CN" sz="2800" dirty="0"/>
              <a:t>Harder and harder…</a:t>
            </a:r>
          </a:p>
          <a:p>
            <a:pPr marL="0" indent="0">
              <a:buNone/>
            </a:pPr>
            <a:r>
              <a:rPr lang="en-US" altLang="zh-CN" sz="2800" dirty="0"/>
              <a:t>    no significant improving for a long time</a:t>
            </a:r>
          </a:p>
          <a:p>
            <a:pPr marL="0" indent="0">
              <a:buNone/>
            </a:pPr>
            <a:r>
              <a:rPr lang="en-US" altLang="zh-CN" sz="2800" dirty="0"/>
              <a:t>                      </a:t>
            </a:r>
            <a:r>
              <a:rPr lang="en-US" altLang="zh-CN" sz="2800" dirty="0">
                <a:solidFill>
                  <a:srgbClr val="FF0000"/>
                </a:solidFill>
              </a:rPr>
              <a:t>It’s time to find anther way!</a:t>
            </a:r>
            <a:endParaRPr lang="zh-CN" altLang="en-US" sz="2800" dirty="0">
              <a:solidFill>
                <a:srgbClr val="FF0000"/>
              </a:solidFill>
            </a:endParaRPr>
          </a:p>
        </p:txBody>
      </p:sp>
      <p:sp>
        <p:nvSpPr>
          <p:cNvPr id="4" name="灯片编号占位符 3">
            <a:extLst>
              <a:ext uri="{FF2B5EF4-FFF2-40B4-BE49-F238E27FC236}">
                <a16:creationId xmlns:a16="http://schemas.microsoft.com/office/drawing/2014/main" id="{EDB7800E-7FC6-C786-CC67-37561A33EC07}"/>
              </a:ext>
            </a:extLst>
          </p:cNvPr>
          <p:cNvSpPr>
            <a:spLocks noGrp="1"/>
          </p:cNvSpPr>
          <p:nvPr>
            <p:ph type="sldNum" sz="quarter" idx="12"/>
          </p:nvPr>
        </p:nvSpPr>
        <p:spPr/>
        <p:txBody>
          <a:bodyPr/>
          <a:lstStyle/>
          <a:p>
            <a:fld id="{18025B77-9B7B-4CD8-A838-D7E2C39FED62}" type="slidenum">
              <a:rPr lang="en-US" altLang="zh-CN" smtClean="0"/>
              <a:pPr/>
              <a:t>3</a:t>
            </a:fld>
            <a:endParaRPr lang="en-US" altLang="zh-CN"/>
          </a:p>
        </p:txBody>
      </p:sp>
      <p:sp>
        <p:nvSpPr>
          <p:cNvPr id="5" name="文本框 4">
            <a:extLst>
              <a:ext uri="{FF2B5EF4-FFF2-40B4-BE49-F238E27FC236}">
                <a16:creationId xmlns:a16="http://schemas.microsoft.com/office/drawing/2014/main" id="{7F7BEBF6-655F-834B-0056-0B13C80172B5}"/>
              </a:ext>
            </a:extLst>
          </p:cNvPr>
          <p:cNvSpPr txBox="1"/>
          <p:nvPr/>
        </p:nvSpPr>
        <p:spPr>
          <a:xfrm>
            <a:off x="5076056" y="3284984"/>
            <a:ext cx="4074385" cy="1938992"/>
          </a:xfrm>
          <a:prstGeom prst="rect">
            <a:avLst/>
          </a:prstGeom>
          <a:solidFill>
            <a:srgbClr val="FFFF00"/>
          </a:solidFill>
        </p:spPr>
        <p:txBody>
          <a:bodyPr wrap="none" rtlCol="0">
            <a:spAutoFit/>
          </a:bodyPr>
          <a:lstStyle/>
          <a:p>
            <a:r>
              <a:rPr lang="en-US" altLang="zh-CN" sz="2400" dirty="0"/>
              <a:t>MDC tracking eff. Discrepancy</a:t>
            </a:r>
          </a:p>
          <a:p>
            <a:r>
              <a:rPr lang="en-US" altLang="zh-CN" sz="2400" dirty="0"/>
              <a:t>2%          0.5%</a:t>
            </a:r>
          </a:p>
          <a:p>
            <a:r>
              <a:rPr lang="en-US" altLang="zh-CN" sz="2400" dirty="0"/>
              <a:t>TOF time resolution</a:t>
            </a:r>
          </a:p>
          <a:p>
            <a:r>
              <a:rPr lang="en-US" altLang="zh-CN" sz="2400" dirty="0"/>
              <a:t>88ps         65ps</a:t>
            </a:r>
          </a:p>
          <a:p>
            <a:r>
              <a:rPr lang="en-US" altLang="zh-CN" sz="2400" dirty="0"/>
              <a:t>……</a:t>
            </a:r>
            <a:endParaRPr lang="zh-CN" altLang="en-US" sz="2400" dirty="0"/>
          </a:p>
        </p:txBody>
      </p:sp>
      <p:cxnSp>
        <p:nvCxnSpPr>
          <p:cNvPr id="7" name="直接箭头连接符 6">
            <a:extLst>
              <a:ext uri="{FF2B5EF4-FFF2-40B4-BE49-F238E27FC236}">
                <a16:creationId xmlns:a16="http://schemas.microsoft.com/office/drawing/2014/main" id="{5C948D77-C6EE-257A-687B-02B1F9F8BC96}"/>
              </a:ext>
            </a:extLst>
          </p:cNvPr>
          <p:cNvCxnSpPr>
            <a:cxnSpLocks/>
          </p:cNvCxnSpPr>
          <p:nvPr/>
        </p:nvCxnSpPr>
        <p:spPr bwMode="auto">
          <a:xfrm>
            <a:off x="5724128" y="3861048"/>
            <a:ext cx="574575"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 name="直接箭头连接符 7">
            <a:extLst>
              <a:ext uri="{FF2B5EF4-FFF2-40B4-BE49-F238E27FC236}">
                <a16:creationId xmlns:a16="http://schemas.microsoft.com/office/drawing/2014/main" id="{B7BAF8A6-F2D8-5238-2D69-F7B3D56DF6E0}"/>
              </a:ext>
            </a:extLst>
          </p:cNvPr>
          <p:cNvCxnSpPr>
            <a:cxnSpLocks/>
          </p:cNvCxnSpPr>
          <p:nvPr/>
        </p:nvCxnSpPr>
        <p:spPr bwMode="auto">
          <a:xfrm>
            <a:off x="5789306" y="4653136"/>
            <a:ext cx="57606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7609603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8685FF-7BE7-AC30-8073-868FAA5AB44E}"/>
              </a:ext>
            </a:extLst>
          </p:cNvPr>
          <p:cNvSpPr>
            <a:spLocks noGrp="1"/>
          </p:cNvSpPr>
          <p:nvPr>
            <p:ph type="title"/>
          </p:nvPr>
        </p:nvSpPr>
        <p:spPr>
          <a:xfrm>
            <a:off x="1475656" y="669102"/>
            <a:ext cx="6555702" cy="595630"/>
          </a:xfrm>
        </p:spPr>
        <p:txBody>
          <a:bodyPr/>
          <a:lstStyle/>
          <a:p>
            <a:r>
              <a:rPr kumimoji="1" lang="en-US" altLang="zh-CN"/>
              <a:t>HepAI</a:t>
            </a:r>
            <a:r>
              <a:rPr kumimoji="1" lang="zh-CN" altLang="en-US"/>
              <a:t>人工智能平台</a:t>
            </a:r>
            <a:endParaRPr lang="zh-CN" altLang="en-US"/>
          </a:p>
        </p:txBody>
      </p:sp>
      <p:pic>
        <p:nvPicPr>
          <p:cNvPr id="8" name="图片 7">
            <a:extLst>
              <a:ext uri="{FF2B5EF4-FFF2-40B4-BE49-F238E27FC236}">
                <a16:creationId xmlns:a16="http://schemas.microsoft.com/office/drawing/2014/main" id="{7FC98757-29D4-4878-2DC7-CD264C208F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35037" y="2264841"/>
            <a:ext cx="5671095" cy="3443654"/>
          </a:xfrm>
          <a:prstGeom prst="rect">
            <a:avLst/>
          </a:prstGeom>
        </p:spPr>
      </p:pic>
      <p:sp>
        <p:nvSpPr>
          <p:cNvPr id="9" name="文本框 8">
            <a:extLst>
              <a:ext uri="{FF2B5EF4-FFF2-40B4-BE49-F238E27FC236}">
                <a16:creationId xmlns:a16="http://schemas.microsoft.com/office/drawing/2014/main" id="{BF794DD1-99DD-7AB4-2538-2F594E0C422B}"/>
              </a:ext>
            </a:extLst>
          </p:cNvPr>
          <p:cNvSpPr txBox="1"/>
          <p:nvPr/>
        </p:nvSpPr>
        <p:spPr>
          <a:xfrm>
            <a:off x="294244" y="4674915"/>
            <a:ext cx="3134755" cy="744627"/>
          </a:xfrm>
          <a:prstGeom prst="rect">
            <a:avLst/>
          </a:prstGeom>
          <a:noFill/>
        </p:spPr>
        <p:txBody>
          <a:bodyPr wrap="square">
            <a:spAutoFit/>
          </a:bodyPr>
          <a:lstStyle/>
          <a:p>
            <a:pPr>
              <a:lnSpc>
                <a:spcPct val="110000"/>
              </a:lnSpc>
              <a:spcBef>
                <a:spcPts val="0"/>
              </a:spcBef>
              <a:spcAft>
                <a:spcPts val="450"/>
              </a:spcAft>
              <a:buClr>
                <a:srgbClr val="ECAE14"/>
              </a:buClr>
              <a:buSzPct val="110000"/>
            </a:pPr>
            <a:r>
              <a:rPr lang="zh-CN" altLang="en-US" sz="1800">
                <a:effectLst>
                  <a:outerShdw blurRad="38100" dist="38100" dir="2700000" algn="tl">
                    <a:srgbClr val="C0C0C0"/>
                  </a:outerShdw>
                </a:effectLst>
                <a:latin typeface="微软雅黑" panose="020B0503020204020204" pitchFamily="34" charset="-122"/>
                <a:ea typeface="微软雅黑" panose="020B0503020204020204" pitchFamily="34" charset="-122"/>
              </a:rPr>
              <a:t>愿景：让</a:t>
            </a:r>
            <a:r>
              <a:rPr lang="en-US" altLang="zh-CN" sz="1800">
                <a:effectLst>
                  <a:outerShdw blurRad="38100" dist="38100" dir="2700000" algn="tl">
                    <a:srgbClr val="C0C0C0"/>
                  </a:outerShdw>
                </a:effectLst>
                <a:latin typeface="微软雅黑" panose="020B0503020204020204" pitchFamily="34" charset="-122"/>
                <a:ea typeface="微软雅黑" panose="020B0503020204020204" pitchFamily="34" charset="-122"/>
              </a:rPr>
              <a:t>AI For HEP</a:t>
            </a:r>
          </a:p>
          <a:p>
            <a:pPr>
              <a:lnSpc>
                <a:spcPct val="110000"/>
              </a:lnSpc>
              <a:spcBef>
                <a:spcPts val="0"/>
              </a:spcBef>
              <a:spcAft>
                <a:spcPts val="450"/>
              </a:spcAft>
              <a:buClr>
                <a:srgbClr val="ECAE14"/>
              </a:buClr>
              <a:buSzPct val="110000"/>
            </a:pPr>
            <a:r>
              <a:rPr lang="zh-CN" altLang="en-US" sz="1800" b="1">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更加简单、水平更高</a:t>
            </a:r>
            <a:endParaRPr lang="zh-CN" altLang="zh-CN" sz="1800">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E3C482C1-9791-0E6D-0520-568C7DE3E042}"/>
              </a:ext>
            </a:extLst>
          </p:cNvPr>
          <p:cNvSpPr txBox="1"/>
          <p:nvPr/>
        </p:nvSpPr>
        <p:spPr>
          <a:xfrm>
            <a:off x="294246" y="1623070"/>
            <a:ext cx="8611886" cy="680507"/>
          </a:xfrm>
          <a:prstGeom prst="rect">
            <a:avLst/>
          </a:prstGeom>
          <a:noFill/>
        </p:spPr>
        <p:txBody>
          <a:bodyPr wrap="square">
            <a:spAutoFit/>
          </a:bodyPr>
          <a:lstStyle/>
          <a:p>
            <a:pPr>
              <a:lnSpc>
                <a:spcPct val="110000"/>
              </a:lnSpc>
              <a:spcAft>
                <a:spcPts val="450"/>
              </a:spcAft>
              <a:buClr>
                <a:srgbClr val="ECAE14"/>
              </a:buClr>
              <a:buSzPct val="110000"/>
            </a:pPr>
            <a:r>
              <a:rPr lang="zh-CN" altLang="en-US" sz="1800">
                <a:effectLst>
                  <a:outerShdw blurRad="38100" dist="38100" dir="2700000" algn="tl">
                    <a:srgbClr val="C0C0C0"/>
                  </a:outerShdw>
                </a:effectLst>
                <a:latin typeface="微软雅黑" panose="020B0503020204020204" pitchFamily="34" charset="-122"/>
                <a:ea typeface="微软雅黑" panose="020B0503020204020204" pitchFamily="34" charset="-122"/>
              </a:rPr>
              <a:t>人工智能平台可以加速多学科场景下的科学研究、简化模型迭代和流动，是发展AI算法及应用的共性基础设施。</a:t>
            </a:r>
          </a:p>
        </p:txBody>
      </p:sp>
      <p:sp>
        <p:nvSpPr>
          <p:cNvPr id="11" name="文本框 10">
            <a:extLst>
              <a:ext uri="{FF2B5EF4-FFF2-40B4-BE49-F238E27FC236}">
                <a16:creationId xmlns:a16="http://schemas.microsoft.com/office/drawing/2014/main" id="{8A006017-CE77-F341-4DA6-F8ED3569E1C9}"/>
              </a:ext>
            </a:extLst>
          </p:cNvPr>
          <p:cNvSpPr txBox="1"/>
          <p:nvPr/>
        </p:nvSpPr>
        <p:spPr>
          <a:xfrm>
            <a:off x="5422798" y="5682511"/>
            <a:ext cx="1733842" cy="325538"/>
          </a:xfrm>
          <a:prstGeom prst="rect">
            <a:avLst/>
          </a:prstGeom>
          <a:noFill/>
        </p:spPr>
        <p:txBody>
          <a:bodyPr wrap="square">
            <a:spAutoFit/>
          </a:bodyPr>
          <a:lstStyle/>
          <a:p>
            <a:pPr>
              <a:lnSpc>
                <a:spcPct val="110000"/>
              </a:lnSpc>
              <a:spcAft>
                <a:spcPts val="450"/>
              </a:spcAft>
              <a:buClr>
                <a:srgbClr val="ECAE14"/>
              </a:buClr>
              <a:buSzPct val="110000"/>
            </a:pPr>
            <a:r>
              <a:rPr lang="en-US" altLang="zh-CN" sz="1500" err="1">
                <a:effectLst>
                  <a:outerShdw blurRad="38100" dist="38100" dir="2700000" algn="tl">
                    <a:srgbClr val="C0C0C0"/>
                  </a:outerShdw>
                </a:effectLst>
              </a:rPr>
              <a:t>HepAI</a:t>
            </a:r>
            <a:r>
              <a:rPr lang="zh-CN" altLang="en-US" sz="1500">
                <a:effectLst>
                  <a:outerShdw blurRad="38100" dist="38100" dir="2700000" algn="tl">
                    <a:srgbClr val="C0C0C0"/>
                  </a:outerShdw>
                </a:effectLst>
              </a:rPr>
              <a:t>平台架构</a:t>
            </a:r>
          </a:p>
        </p:txBody>
      </p:sp>
      <p:sp>
        <p:nvSpPr>
          <p:cNvPr id="4" name="文本框 3">
            <a:extLst>
              <a:ext uri="{FF2B5EF4-FFF2-40B4-BE49-F238E27FC236}">
                <a16:creationId xmlns:a16="http://schemas.microsoft.com/office/drawing/2014/main" id="{66AB8E21-8744-4B3F-EFDF-F208BE451297}"/>
              </a:ext>
            </a:extLst>
          </p:cNvPr>
          <p:cNvSpPr txBox="1"/>
          <p:nvPr/>
        </p:nvSpPr>
        <p:spPr>
          <a:xfrm>
            <a:off x="237868" y="5613912"/>
            <a:ext cx="4389617" cy="323165"/>
          </a:xfrm>
          <a:prstGeom prst="rect">
            <a:avLst/>
          </a:prstGeom>
          <a:noFill/>
        </p:spPr>
        <p:txBody>
          <a:bodyPr wrap="square">
            <a:spAutoFit/>
          </a:bodyPr>
          <a:lstStyle/>
          <a:p>
            <a:r>
              <a:rPr lang="zh-CN" altLang="en-US" sz="1500" b="1">
                <a:solidFill>
                  <a:schemeClr val="tx1">
                    <a:lumMod val="95000"/>
                    <a:lumOff val="5000"/>
                  </a:schemeClr>
                </a:solidFill>
                <a:effectLst>
                  <a:outerShdw blurRad="38100" dist="38100" dir="2700000" algn="tl">
                    <a:srgbClr val="000000">
                      <a:alpha val="43137"/>
                    </a:srgbClr>
                  </a:outerShdw>
                </a:effectLst>
                <a:cs typeface="Times New Roman" panose="02020603050405020304" pitchFamily="18" charset="0"/>
                <a:hlinkClick r:id="rId4">
                  <a:extLst>
                    <a:ext uri="{A12FA001-AC4F-418D-AE19-62706E023703}">
                      <ahyp:hlinkClr xmlns:ahyp="http://schemas.microsoft.com/office/drawing/2018/hyperlinkcolor" val="tx"/>
                    </a:ext>
                  </a:extLst>
                </a:hlinkClick>
              </a:rPr>
              <a:t>开源地址</a:t>
            </a:r>
            <a:r>
              <a:rPr lang="zh-CN" altLang="en-US" sz="1500">
                <a:solidFill>
                  <a:srgbClr val="0563C1"/>
                </a:solidFill>
                <a:effectLst>
                  <a:outerShdw blurRad="38100" dist="38100" dir="2700000" algn="tl">
                    <a:srgbClr val="000000">
                      <a:alpha val="43137"/>
                    </a:srgbClr>
                  </a:outerShdw>
                </a:effectLst>
                <a:cs typeface="Times New Roman" panose="02020603050405020304" pitchFamily="18" charset="0"/>
                <a:hlinkClick r:id="rId4">
                  <a:extLst>
                    <a:ext uri="{A12FA001-AC4F-418D-AE19-62706E023703}">
                      <ahyp:hlinkClr xmlns:ahyp="http://schemas.microsoft.com/office/drawing/2018/hyperlinkcolor" val="tx"/>
                    </a:ext>
                  </a:extLst>
                </a:hlinkClick>
              </a:rPr>
              <a:t>：https://code.ihep.ac.cn/zdzhang/hai</a:t>
            </a:r>
            <a:endParaRPr lang="zh-CN" altLang="en-US" sz="1500">
              <a:effectLst>
                <a:outerShdw blurRad="38100" dist="38100" dir="2700000" algn="tl">
                  <a:srgbClr val="000000">
                    <a:alpha val="43137"/>
                  </a:srgbClr>
                </a:outerShdw>
              </a:effectLst>
              <a:cs typeface="Times New Roman" panose="02020603050405020304" pitchFamily="18" charset="0"/>
            </a:endParaRPr>
          </a:p>
        </p:txBody>
      </p:sp>
      <p:sp>
        <p:nvSpPr>
          <p:cNvPr id="5" name="内容占位符 2">
            <a:extLst>
              <a:ext uri="{FF2B5EF4-FFF2-40B4-BE49-F238E27FC236}">
                <a16:creationId xmlns:a16="http://schemas.microsoft.com/office/drawing/2014/main" id="{1E601D16-86A3-51CF-B1D4-35AEFD414998}"/>
              </a:ext>
            </a:extLst>
          </p:cNvPr>
          <p:cNvSpPr txBox="1">
            <a:spLocks/>
          </p:cNvSpPr>
          <p:nvPr/>
        </p:nvSpPr>
        <p:spPr bwMode="auto">
          <a:xfrm>
            <a:off x="540354" y="2424623"/>
            <a:ext cx="2642537" cy="1987848"/>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359990" indent="-359990" algn="l" rtl="0" fontAlgn="base">
              <a:lnSpc>
                <a:spcPct val="100000"/>
              </a:lnSpc>
              <a:spcBef>
                <a:spcPct val="10000"/>
              </a:spcBef>
              <a:spcAft>
                <a:spcPct val="30000"/>
              </a:spcAft>
              <a:buClr>
                <a:srgbClr val="FFC000"/>
              </a:buClr>
              <a:buSzPct val="80000"/>
              <a:buFont typeface="Wingdings" pitchFamily="2" charset="2"/>
              <a:buChar char="n"/>
              <a:defRPr lang="zh-CN" altLang="en-US" sz="2400" b="0" dirty="0">
                <a:solidFill>
                  <a:schemeClr val="tx1"/>
                </a:solidFill>
                <a:latin typeface="Kaiti SC Regular"/>
                <a:ea typeface="微软雅黑" pitchFamily="34" charset="-122"/>
                <a:cs typeface="Kaiti SC Regular"/>
              </a:defRPr>
            </a:lvl1pPr>
            <a:lvl2pPr marL="839979" indent="-359990" algn="l" rtl="0" fontAlgn="base">
              <a:lnSpc>
                <a:spcPct val="100000"/>
              </a:lnSpc>
              <a:spcBef>
                <a:spcPts val="630"/>
              </a:spcBef>
              <a:spcAft>
                <a:spcPct val="0"/>
              </a:spcAft>
              <a:buClr>
                <a:srgbClr val="00B050"/>
              </a:buClr>
              <a:buSzPct val="80000"/>
              <a:buFont typeface="Wingdings" panose="05000000000000000000" pitchFamily="2" charset="2"/>
              <a:buChar char="n"/>
              <a:defRPr lang="zh-CN" altLang="en-US" sz="1890" b="0">
                <a:solidFill>
                  <a:schemeClr val="tx1"/>
                </a:solidFill>
                <a:latin typeface="Kaiti SC Regular"/>
                <a:ea typeface="微软雅黑" pitchFamily="34" charset="-122"/>
                <a:cs typeface="Kaiti SC Regular"/>
              </a:defRPr>
            </a:lvl2pPr>
            <a:lvl3pPr marL="1199969" indent="-239994" algn="l" rtl="0" fontAlgn="base">
              <a:spcBef>
                <a:spcPct val="20000"/>
              </a:spcBef>
              <a:spcAft>
                <a:spcPct val="0"/>
              </a:spcAft>
              <a:buChar char="•"/>
              <a:defRPr sz="1890">
                <a:solidFill>
                  <a:schemeClr val="tx1"/>
                </a:solidFill>
                <a:latin typeface="Kaiti SC Regular"/>
                <a:ea typeface="宋体" pitchFamily="2" charset="-122"/>
                <a:cs typeface="Kaiti SC Regular"/>
              </a:defRPr>
            </a:lvl3pPr>
            <a:lvl4pPr marL="1679956" indent="-239994" algn="l" rtl="0" fontAlgn="base">
              <a:spcBef>
                <a:spcPct val="20000"/>
              </a:spcBef>
              <a:spcAft>
                <a:spcPct val="0"/>
              </a:spcAft>
              <a:buChar char="–"/>
              <a:defRPr sz="1680">
                <a:solidFill>
                  <a:schemeClr val="tx1"/>
                </a:solidFill>
                <a:latin typeface="Kaiti SC Regular"/>
                <a:ea typeface="宋体" pitchFamily="2" charset="-122"/>
                <a:cs typeface="Kaiti SC Regular"/>
              </a:defRPr>
            </a:lvl4pPr>
            <a:lvl5pPr marL="2159945" indent="-239994" algn="l" rtl="0" fontAlgn="base">
              <a:spcBef>
                <a:spcPct val="20000"/>
              </a:spcBef>
              <a:spcAft>
                <a:spcPct val="0"/>
              </a:spcAft>
              <a:buChar char="»"/>
              <a:defRPr sz="1680">
                <a:solidFill>
                  <a:schemeClr val="tx1"/>
                </a:solidFill>
                <a:latin typeface="Kaiti SC Regular"/>
                <a:ea typeface="宋体" pitchFamily="2" charset="-122"/>
                <a:cs typeface="Kaiti SC Regular"/>
              </a:defRPr>
            </a:lvl5pPr>
            <a:lvl6pPr marL="2639931" indent="-239994" algn="l" rtl="0" fontAlgn="base">
              <a:spcBef>
                <a:spcPct val="20000"/>
              </a:spcBef>
              <a:spcAft>
                <a:spcPct val="0"/>
              </a:spcAft>
              <a:buChar char="»"/>
              <a:defRPr sz="2100">
                <a:solidFill>
                  <a:schemeClr val="tx1"/>
                </a:solidFill>
                <a:latin typeface="+mn-lt"/>
                <a:ea typeface="宋体" pitchFamily="2" charset="-122"/>
              </a:defRPr>
            </a:lvl6pPr>
            <a:lvl7pPr marL="3119920" indent="-239994" algn="l" rtl="0" fontAlgn="base">
              <a:spcBef>
                <a:spcPct val="20000"/>
              </a:spcBef>
              <a:spcAft>
                <a:spcPct val="0"/>
              </a:spcAft>
              <a:buChar char="»"/>
              <a:defRPr sz="2100">
                <a:solidFill>
                  <a:schemeClr val="tx1"/>
                </a:solidFill>
                <a:latin typeface="+mn-lt"/>
                <a:ea typeface="宋体" pitchFamily="2" charset="-122"/>
              </a:defRPr>
            </a:lvl7pPr>
            <a:lvl8pPr marL="3599906" indent="-239994" algn="l" rtl="0" fontAlgn="base">
              <a:spcBef>
                <a:spcPct val="20000"/>
              </a:spcBef>
              <a:spcAft>
                <a:spcPct val="0"/>
              </a:spcAft>
              <a:buChar char="»"/>
              <a:defRPr sz="2100">
                <a:solidFill>
                  <a:schemeClr val="tx1"/>
                </a:solidFill>
                <a:latin typeface="+mn-lt"/>
                <a:ea typeface="宋体" pitchFamily="2" charset="-122"/>
              </a:defRPr>
            </a:lvl8pPr>
            <a:lvl9pPr marL="4079894" indent="-239994" algn="l" rtl="0" fontAlgn="base">
              <a:spcBef>
                <a:spcPct val="20000"/>
              </a:spcBef>
              <a:spcAft>
                <a:spcPct val="0"/>
              </a:spcAft>
              <a:buChar char="»"/>
              <a:defRPr sz="2100">
                <a:solidFill>
                  <a:schemeClr val="tx1"/>
                </a:solidFill>
                <a:latin typeface="+mn-lt"/>
                <a:ea typeface="宋体" pitchFamily="2" charset="-122"/>
              </a:defRPr>
            </a:lvl9pPr>
          </a:lstStyle>
          <a:p>
            <a:r>
              <a:rPr lang="en-US" altLang="zh-CN" sz="1350" kern="0">
                <a:effectLst>
                  <a:outerShdw blurRad="38100" dist="38100" dir="2700000" algn="tl">
                    <a:srgbClr val="000000">
                      <a:alpha val="43137"/>
                    </a:srgbClr>
                  </a:outerShdw>
                </a:effectLst>
                <a:latin typeface="微软雅黑" panose="020B0503020204020204" pitchFamily="34" charset="-122"/>
              </a:rPr>
              <a:t>HepAI</a:t>
            </a:r>
            <a:r>
              <a:rPr lang="zh-CN" altLang="en-US" sz="1350" kern="0">
                <a:effectLst>
                  <a:outerShdw blurRad="38100" dist="38100" dir="2700000" algn="tl">
                    <a:srgbClr val="000000">
                      <a:alpha val="43137"/>
                    </a:srgbClr>
                  </a:outerShdw>
                </a:effectLst>
                <a:latin typeface="微软雅黑" panose="020B0503020204020204" pitchFamily="34" charset="-122"/>
              </a:rPr>
              <a:t>软件框架（</a:t>
            </a:r>
            <a:r>
              <a:rPr lang="en-US" altLang="zh-CN" sz="1350" kern="0" dirty="0">
                <a:effectLst>
                  <a:outerShdw blurRad="38100" dist="38100" dir="2700000" algn="tl">
                    <a:srgbClr val="000000">
                      <a:alpha val="43137"/>
                    </a:srgbClr>
                  </a:outerShdw>
                </a:effectLst>
                <a:latin typeface="微软雅黑" panose="020B0503020204020204" pitchFamily="34" charset="-122"/>
              </a:rPr>
              <a:t>5</a:t>
            </a:r>
            <a:r>
              <a:rPr lang="en-US" altLang="zh-CN" sz="1350" kern="0">
                <a:effectLst>
                  <a:outerShdw blurRad="38100" dist="38100" dir="2700000" algn="tl">
                    <a:srgbClr val="000000">
                      <a:alpha val="43137"/>
                    </a:srgbClr>
                  </a:outerShdw>
                </a:effectLst>
                <a:latin typeface="微软雅黑" panose="020B0503020204020204" pitchFamily="34" charset="-122"/>
              </a:rPr>
              <a:t>0%</a:t>
            </a:r>
            <a:r>
              <a:rPr lang="zh-CN" altLang="en-US" sz="1350" kern="0">
                <a:effectLst>
                  <a:outerShdw blurRad="38100" dist="38100" dir="2700000" algn="tl">
                    <a:srgbClr val="000000">
                      <a:alpha val="43137"/>
                    </a:srgbClr>
                  </a:outerShdw>
                </a:effectLst>
                <a:latin typeface="微软雅黑" panose="020B0503020204020204" pitchFamily="34" charset="-122"/>
              </a:rPr>
              <a:t>）</a:t>
            </a:r>
            <a:endParaRPr lang="en-US" altLang="zh-CN" sz="1350" kern="0">
              <a:effectLst>
                <a:outerShdw blurRad="38100" dist="38100" dir="2700000" algn="tl">
                  <a:srgbClr val="000000">
                    <a:alpha val="43137"/>
                  </a:srgbClr>
                </a:outerShdw>
              </a:effectLst>
              <a:latin typeface="微软雅黑" panose="020B0503020204020204" pitchFamily="34" charset="-122"/>
            </a:endParaRPr>
          </a:p>
          <a:p>
            <a:r>
              <a:rPr lang="en-US" altLang="zh-CN" sz="1350" kern="0">
                <a:effectLst>
                  <a:outerShdw blurRad="38100" dist="38100" dir="2700000" algn="tl">
                    <a:srgbClr val="000000">
                      <a:alpha val="43137"/>
                    </a:srgbClr>
                  </a:outerShdw>
                </a:effectLst>
                <a:latin typeface="微软雅黑" panose="020B0503020204020204" pitchFamily="34" charset="-122"/>
              </a:rPr>
              <a:t>AI</a:t>
            </a:r>
            <a:r>
              <a:rPr lang="zh-CN" altLang="en-US" sz="1350" kern="0">
                <a:effectLst>
                  <a:outerShdw blurRad="38100" dist="38100" dir="2700000" algn="tl">
                    <a:srgbClr val="000000">
                      <a:alpha val="43137"/>
                    </a:srgbClr>
                  </a:outerShdw>
                </a:effectLst>
                <a:latin typeface="微软雅黑" panose="020B0503020204020204" pitchFamily="34" charset="-122"/>
              </a:rPr>
              <a:t>算法库：</a:t>
            </a:r>
            <a:r>
              <a:rPr lang="en-US" altLang="zh-CN" sz="1350" kern="0">
                <a:effectLst>
                  <a:outerShdw blurRad="38100" dist="38100" dir="2700000" algn="tl">
                    <a:srgbClr val="000000">
                      <a:alpha val="43137"/>
                    </a:srgbClr>
                  </a:outerShdw>
                </a:effectLst>
                <a:latin typeface="微软雅黑" panose="020B0503020204020204" pitchFamily="34" charset="-122"/>
              </a:rPr>
              <a:t>4</a:t>
            </a:r>
            <a:r>
              <a:rPr lang="zh-CN" altLang="en-US" sz="1350" kern="0">
                <a:effectLst>
                  <a:outerShdw blurRad="38100" dist="38100" dir="2700000" algn="tl">
                    <a:srgbClr val="000000">
                      <a:alpha val="43137"/>
                    </a:srgbClr>
                  </a:outerShdw>
                </a:effectLst>
                <a:latin typeface="微软雅黑" panose="020B0503020204020204" pitchFamily="34" charset="-122"/>
              </a:rPr>
              <a:t>个</a:t>
            </a:r>
            <a:endParaRPr lang="en-US" altLang="zh-CN" sz="1350" kern="0" dirty="0">
              <a:effectLst>
                <a:outerShdw blurRad="38100" dist="38100" dir="2700000" algn="tl">
                  <a:srgbClr val="000000">
                    <a:alpha val="43137"/>
                  </a:srgbClr>
                </a:outerShdw>
              </a:effectLst>
              <a:latin typeface="微软雅黑" panose="020B0503020204020204" pitchFamily="34" charset="-122"/>
            </a:endParaRPr>
          </a:p>
          <a:p>
            <a:r>
              <a:rPr lang="en-US" altLang="zh-CN" sz="1350" kern="0">
                <a:effectLst>
                  <a:outerShdw blurRad="38100" dist="38100" dir="2700000" algn="tl">
                    <a:srgbClr val="000000">
                      <a:alpha val="43137"/>
                    </a:srgbClr>
                  </a:outerShdw>
                </a:effectLst>
                <a:latin typeface="微软雅黑" panose="020B0503020204020204" pitchFamily="34" charset="-122"/>
              </a:rPr>
              <a:t>AI</a:t>
            </a:r>
            <a:r>
              <a:rPr lang="zh-CN" altLang="en-US" sz="1350" kern="0">
                <a:effectLst>
                  <a:outerShdw blurRad="38100" dist="38100" dir="2700000" algn="tl">
                    <a:srgbClr val="000000">
                      <a:alpha val="43137"/>
                    </a:srgbClr>
                  </a:outerShdw>
                </a:effectLst>
                <a:latin typeface="微软雅黑" panose="020B0503020204020204" pitchFamily="34" charset="-122"/>
              </a:rPr>
              <a:t>数据集：</a:t>
            </a:r>
            <a:r>
              <a:rPr lang="en-US" altLang="zh-CN" sz="1350" kern="0">
                <a:effectLst>
                  <a:outerShdw blurRad="38100" dist="38100" dir="2700000" algn="tl">
                    <a:srgbClr val="000000">
                      <a:alpha val="43137"/>
                    </a:srgbClr>
                  </a:outerShdw>
                </a:effectLst>
                <a:latin typeface="微软雅黑" panose="020B0503020204020204" pitchFamily="34" charset="-122"/>
              </a:rPr>
              <a:t>3</a:t>
            </a:r>
            <a:r>
              <a:rPr lang="zh-CN" altLang="en-US" sz="1350" kern="0">
                <a:effectLst>
                  <a:outerShdw blurRad="38100" dist="38100" dir="2700000" algn="tl">
                    <a:srgbClr val="000000">
                      <a:alpha val="43137"/>
                    </a:srgbClr>
                  </a:outerShdw>
                </a:effectLst>
                <a:latin typeface="微软雅黑" panose="020B0503020204020204" pitchFamily="34" charset="-122"/>
              </a:rPr>
              <a:t>个</a:t>
            </a:r>
            <a:endParaRPr lang="en-US" altLang="zh-CN" sz="1350" kern="0" dirty="0">
              <a:effectLst>
                <a:outerShdw blurRad="38100" dist="38100" dir="2700000" algn="tl">
                  <a:srgbClr val="000000">
                    <a:alpha val="43137"/>
                  </a:srgbClr>
                </a:outerShdw>
              </a:effectLst>
              <a:latin typeface="微软雅黑" panose="020B0503020204020204" pitchFamily="34" charset="-122"/>
            </a:endParaRPr>
          </a:p>
          <a:p>
            <a:r>
              <a:rPr lang="zh-CN" altLang="en-US" sz="1350" kern="0">
                <a:effectLst>
                  <a:outerShdw blurRad="38100" dist="38100" dir="2700000" algn="tl">
                    <a:srgbClr val="000000">
                      <a:alpha val="43137"/>
                    </a:srgbClr>
                  </a:outerShdw>
                </a:effectLst>
                <a:latin typeface="微软雅黑" panose="020B0503020204020204" pitchFamily="34" charset="-122"/>
              </a:rPr>
              <a:t>算力资源</a:t>
            </a:r>
            <a:endParaRPr lang="en-US" altLang="zh-CN" sz="1350" kern="0" dirty="0">
              <a:effectLst>
                <a:outerShdw blurRad="38100" dist="38100" dir="2700000" algn="tl">
                  <a:srgbClr val="000000">
                    <a:alpha val="43137"/>
                  </a:srgbClr>
                </a:outerShdw>
              </a:effectLst>
              <a:latin typeface="微软雅黑" panose="020B0503020204020204" pitchFamily="34" charset="-122"/>
            </a:endParaRPr>
          </a:p>
          <a:p>
            <a:r>
              <a:rPr lang="zh-CN" altLang="en-US" sz="1350" kern="0">
                <a:effectLst>
                  <a:outerShdw blurRad="38100" dist="38100" dir="2700000" algn="tl">
                    <a:srgbClr val="000000">
                      <a:alpha val="43137"/>
                    </a:srgbClr>
                  </a:outerShdw>
                </a:effectLst>
                <a:latin typeface="微软雅黑" panose="020B0503020204020204" pitchFamily="34" charset="-122"/>
              </a:rPr>
              <a:t>工具链：</a:t>
            </a:r>
            <a:endParaRPr lang="en-US" altLang="zh-CN" sz="1350" kern="0">
              <a:effectLst>
                <a:outerShdw blurRad="38100" dist="38100" dir="2700000" algn="tl">
                  <a:srgbClr val="000000">
                    <a:alpha val="43137"/>
                  </a:srgbClr>
                </a:outerShdw>
              </a:effectLst>
              <a:latin typeface="微软雅黑" panose="020B0503020204020204" pitchFamily="34" charset="-122"/>
            </a:endParaRPr>
          </a:p>
          <a:p>
            <a:pPr lvl="1"/>
            <a:r>
              <a:rPr lang="zh-CN" altLang="en-US" sz="968" kern="0">
                <a:effectLst>
                  <a:outerShdw blurRad="38100" dist="38100" dir="2700000" algn="tl">
                    <a:srgbClr val="000000">
                      <a:alpha val="43137"/>
                    </a:srgbClr>
                  </a:outerShdw>
                </a:effectLst>
                <a:latin typeface="微软雅黑" panose="020B0503020204020204" pitchFamily="34" charset="-122"/>
              </a:rPr>
              <a:t>标注工具</a:t>
            </a:r>
            <a:endParaRPr lang="en-US" altLang="zh-CN" sz="968" kern="0">
              <a:effectLst>
                <a:outerShdw blurRad="38100" dist="38100" dir="2700000" algn="tl">
                  <a:srgbClr val="000000">
                    <a:alpha val="43137"/>
                  </a:srgbClr>
                </a:outerShdw>
              </a:effectLst>
              <a:latin typeface="微软雅黑" panose="020B0503020204020204" pitchFamily="34" charset="-122"/>
            </a:endParaRPr>
          </a:p>
          <a:p>
            <a:pPr lvl="1"/>
            <a:r>
              <a:rPr lang="zh-CN" altLang="en-US" sz="968" kern="0">
                <a:effectLst>
                  <a:outerShdw blurRad="38100" dist="38100" dir="2700000" algn="tl">
                    <a:srgbClr val="000000">
                      <a:alpha val="43137"/>
                    </a:srgbClr>
                  </a:outerShdw>
                </a:effectLst>
                <a:latin typeface="微软雅黑" panose="020B0503020204020204" pitchFamily="34" charset="-122"/>
              </a:rPr>
              <a:t>开发</a:t>
            </a:r>
            <a:r>
              <a:rPr lang="en-US" altLang="zh-CN" sz="968" kern="0">
                <a:effectLst>
                  <a:outerShdw blurRad="38100" dist="38100" dir="2700000" algn="tl">
                    <a:srgbClr val="000000">
                      <a:alpha val="43137"/>
                    </a:srgbClr>
                  </a:outerShdw>
                </a:effectLst>
                <a:latin typeface="微软雅黑" panose="020B0503020204020204" pitchFamily="34" charset="-122"/>
              </a:rPr>
              <a:t>GUI</a:t>
            </a:r>
            <a:r>
              <a:rPr lang="zh-CN" altLang="en-US" sz="968" kern="0">
                <a:effectLst>
                  <a:outerShdw blurRad="38100" dist="38100" dir="2700000" algn="tl">
                    <a:srgbClr val="000000">
                      <a:alpha val="43137"/>
                    </a:srgbClr>
                  </a:outerShdw>
                </a:effectLst>
                <a:latin typeface="微软雅黑" panose="020B0503020204020204" pitchFamily="34" charset="-122"/>
              </a:rPr>
              <a:t>和</a:t>
            </a:r>
            <a:r>
              <a:rPr lang="en-US" altLang="zh-CN" sz="968" kern="0">
                <a:effectLst>
                  <a:outerShdw blurRad="38100" dist="38100" dir="2700000" algn="tl">
                    <a:srgbClr val="000000">
                      <a:alpha val="43137"/>
                    </a:srgbClr>
                  </a:outerShdw>
                </a:effectLst>
                <a:latin typeface="微软雅黑" panose="020B0503020204020204" pitchFamily="34" charset="-122"/>
              </a:rPr>
              <a:t>WebUI</a:t>
            </a:r>
            <a:r>
              <a:rPr lang="zh-CN" altLang="en-US" sz="968" kern="0">
                <a:effectLst>
                  <a:outerShdw blurRad="38100" dist="38100" dir="2700000" algn="tl">
                    <a:srgbClr val="000000">
                      <a:alpha val="43137"/>
                    </a:srgbClr>
                  </a:outerShdw>
                </a:effectLst>
                <a:latin typeface="微软雅黑" panose="020B0503020204020204" pitchFamily="34" charset="-122"/>
              </a:rPr>
              <a:t>框架</a:t>
            </a:r>
            <a:endParaRPr lang="en-US" altLang="zh-CN" sz="968" kern="0" dirty="0">
              <a:effectLst>
                <a:outerShdw blurRad="38100" dist="38100" dir="2700000" algn="tl">
                  <a:srgbClr val="000000">
                    <a:alpha val="43137"/>
                  </a:srgbClr>
                </a:outerShdw>
              </a:effectLst>
              <a:latin typeface="微软雅黑" panose="020B0503020204020204" pitchFamily="34" charset="-122"/>
            </a:endParaRPr>
          </a:p>
        </p:txBody>
      </p:sp>
      <p:sp>
        <p:nvSpPr>
          <p:cNvPr id="3" name="文本框 2">
            <a:extLst>
              <a:ext uri="{FF2B5EF4-FFF2-40B4-BE49-F238E27FC236}">
                <a16:creationId xmlns:a16="http://schemas.microsoft.com/office/drawing/2014/main" id="{7818564B-4C65-5B05-A88F-07CB92D665C8}"/>
              </a:ext>
            </a:extLst>
          </p:cNvPr>
          <p:cNvSpPr txBox="1"/>
          <p:nvPr/>
        </p:nvSpPr>
        <p:spPr>
          <a:xfrm>
            <a:off x="179512" y="83492"/>
            <a:ext cx="3454792" cy="646331"/>
          </a:xfrm>
          <a:prstGeom prst="rect">
            <a:avLst/>
          </a:prstGeom>
          <a:noFill/>
        </p:spPr>
        <p:txBody>
          <a:bodyPr wrap="none" rtlCol="0">
            <a:spAutoFit/>
          </a:bodyPr>
          <a:lstStyle/>
          <a:p>
            <a:r>
              <a:rPr lang="en-US" altLang="zh-CN" dirty="0"/>
              <a:t>An advertisement</a:t>
            </a:r>
            <a:endParaRPr lang="zh-CN" altLang="en-US" dirty="0"/>
          </a:p>
        </p:txBody>
      </p:sp>
      <p:sp>
        <p:nvSpPr>
          <p:cNvPr id="6" name="灯片编号占位符 4">
            <a:extLst>
              <a:ext uri="{FF2B5EF4-FFF2-40B4-BE49-F238E27FC236}">
                <a16:creationId xmlns:a16="http://schemas.microsoft.com/office/drawing/2014/main" id="{3E94584E-507B-251C-FA3F-3E58C02B915B}"/>
              </a:ext>
            </a:extLst>
          </p:cNvPr>
          <p:cNvSpPr>
            <a:spLocks noGrp="1"/>
          </p:cNvSpPr>
          <p:nvPr>
            <p:ph type="sldNum" sz="quarter" idx="12"/>
          </p:nvPr>
        </p:nvSpPr>
        <p:spPr>
          <a:xfrm>
            <a:off x="6589713" y="6376988"/>
            <a:ext cx="2193925"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600">
                <a:solidFill>
                  <a:schemeClr val="tx1"/>
                </a:solidFill>
                <a:latin typeface="Times New Roman" panose="02020603050405020304" pitchFamily="18" charset="0"/>
                <a:ea typeface="宋体" panose="02010600030101010101" pitchFamily="2" charset="-122"/>
              </a:defRPr>
            </a:lvl1pPr>
            <a:lvl2pPr marL="742950" indent="-285750">
              <a:defRPr kumimoji="1" sz="3600">
                <a:solidFill>
                  <a:schemeClr val="tx1"/>
                </a:solidFill>
                <a:latin typeface="Times New Roman" panose="02020603050405020304" pitchFamily="18" charset="0"/>
                <a:ea typeface="宋体" panose="02010600030101010101" pitchFamily="2" charset="-122"/>
              </a:defRPr>
            </a:lvl2pPr>
            <a:lvl3pPr marL="1143000" indent="-228600">
              <a:defRPr kumimoji="1" sz="3600">
                <a:solidFill>
                  <a:schemeClr val="tx1"/>
                </a:solidFill>
                <a:latin typeface="Times New Roman" panose="02020603050405020304" pitchFamily="18" charset="0"/>
                <a:ea typeface="宋体" panose="02010600030101010101" pitchFamily="2" charset="-122"/>
              </a:defRPr>
            </a:lvl3pPr>
            <a:lvl4pPr marL="1600200" indent="-228600">
              <a:defRPr kumimoji="1" sz="3600">
                <a:solidFill>
                  <a:schemeClr val="tx1"/>
                </a:solidFill>
                <a:latin typeface="Times New Roman" panose="02020603050405020304" pitchFamily="18" charset="0"/>
                <a:ea typeface="宋体" panose="02010600030101010101" pitchFamily="2" charset="-122"/>
              </a:defRPr>
            </a:lvl4pPr>
            <a:lvl5pPr marL="2057400" indent="-228600">
              <a:defRPr kumimoji="1" sz="36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9pPr>
          </a:lstStyle>
          <a:p>
            <a:fld id="{3C253963-13A8-4E19-9A0E-368C06B538ED}" type="slidenum">
              <a:rPr kumimoji="0" lang="en-US" altLang="zh-CN" sz="1400">
                <a:solidFill>
                  <a:schemeClr val="folHlink"/>
                </a:solidFill>
              </a:rPr>
              <a:pPr/>
              <a:t>30</a:t>
            </a:fld>
            <a:endParaRPr kumimoji="0" lang="en-US" altLang="zh-CN" sz="1400" dirty="0">
              <a:solidFill>
                <a:schemeClr val="folHlink"/>
              </a:solidFill>
            </a:endParaRPr>
          </a:p>
        </p:txBody>
      </p:sp>
    </p:spTree>
    <p:extLst>
      <p:ext uri="{BB962C8B-B14F-4D97-AF65-F5344CB8AC3E}">
        <p14:creationId xmlns:p14="http://schemas.microsoft.com/office/powerpoint/2010/main" val="37375108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1A499E-73AB-E006-C20F-8E183F4E6CDA}"/>
              </a:ext>
            </a:extLst>
          </p:cNvPr>
          <p:cNvSpPr txBox="1">
            <a:spLocks/>
          </p:cNvSpPr>
          <p:nvPr/>
        </p:nvSpPr>
        <p:spPr>
          <a:xfrm>
            <a:off x="755650" y="946150"/>
            <a:ext cx="7378700" cy="658813"/>
          </a:xfrm>
          <a:prstGeom prst="rect">
            <a:avLst/>
          </a:prstGeom>
        </p:spPr>
        <p:txBody>
          <a:bodyPr/>
          <a:lstStyle>
            <a:lvl1pPr algn="ctr" rtl="0" eaLnBrk="0" fontAlgn="base" hangingPunct="0">
              <a:lnSpc>
                <a:spcPct val="85000"/>
              </a:lnSpc>
              <a:spcBef>
                <a:spcPct val="0"/>
              </a:spcBef>
              <a:spcAft>
                <a:spcPct val="0"/>
              </a:spcAft>
              <a:defRPr kumimoji="1" sz="4400">
                <a:solidFill>
                  <a:schemeClr val="tx2"/>
                </a:solidFill>
                <a:latin typeface="+mj-lt"/>
                <a:ea typeface="+mj-ea"/>
                <a:cs typeface="+mj-cs"/>
              </a:defRPr>
            </a:lvl1pPr>
            <a:lvl2pPr algn="ctr" rtl="0" eaLnBrk="0" fontAlgn="base" hangingPunct="0">
              <a:lnSpc>
                <a:spcPct val="85000"/>
              </a:lnSpc>
              <a:spcBef>
                <a:spcPct val="0"/>
              </a:spcBef>
              <a:spcAft>
                <a:spcPct val="0"/>
              </a:spcAft>
              <a:defRPr kumimoji="1" sz="4400">
                <a:solidFill>
                  <a:schemeClr val="tx2"/>
                </a:solidFill>
                <a:latin typeface="Times New Roman" pitchFamily="18" charset="0"/>
                <a:ea typeface="宋体" pitchFamily="2" charset="-122"/>
              </a:defRPr>
            </a:lvl2pPr>
            <a:lvl3pPr algn="ctr" rtl="0" eaLnBrk="0" fontAlgn="base" hangingPunct="0">
              <a:lnSpc>
                <a:spcPct val="85000"/>
              </a:lnSpc>
              <a:spcBef>
                <a:spcPct val="0"/>
              </a:spcBef>
              <a:spcAft>
                <a:spcPct val="0"/>
              </a:spcAft>
              <a:defRPr kumimoji="1" sz="4400">
                <a:solidFill>
                  <a:schemeClr val="tx2"/>
                </a:solidFill>
                <a:latin typeface="Times New Roman" pitchFamily="18" charset="0"/>
                <a:ea typeface="宋体" pitchFamily="2" charset="-122"/>
              </a:defRPr>
            </a:lvl3pPr>
            <a:lvl4pPr algn="ctr" rtl="0" eaLnBrk="0" fontAlgn="base" hangingPunct="0">
              <a:lnSpc>
                <a:spcPct val="85000"/>
              </a:lnSpc>
              <a:spcBef>
                <a:spcPct val="0"/>
              </a:spcBef>
              <a:spcAft>
                <a:spcPct val="0"/>
              </a:spcAft>
              <a:defRPr kumimoji="1" sz="4400">
                <a:solidFill>
                  <a:schemeClr val="tx2"/>
                </a:solidFill>
                <a:latin typeface="Times New Roman" pitchFamily="18" charset="0"/>
                <a:ea typeface="宋体" pitchFamily="2" charset="-122"/>
              </a:defRPr>
            </a:lvl4pPr>
            <a:lvl5pPr algn="ctr" rtl="0" eaLnBrk="0" fontAlgn="base" hangingPunct="0">
              <a:lnSpc>
                <a:spcPct val="85000"/>
              </a:lnSpc>
              <a:spcBef>
                <a:spcPct val="0"/>
              </a:spcBef>
              <a:spcAft>
                <a:spcPct val="0"/>
              </a:spcAft>
              <a:defRPr kumimoji="1" sz="4400">
                <a:solidFill>
                  <a:schemeClr val="tx2"/>
                </a:solidFill>
                <a:latin typeface="Times New Roman" pitchFamily="18" charset="0"/>
                <a:ea typeface="宋体" pitchFamily="2" charset="-122"/>
              </a:defRPr>
            </a:lvl5pPr>
            <a:lvl6pPr marL="457200" algn="ctr" rtl="0" fontAlgn="base">
              <a:lnSpc>
                <a:spcPct val="85000"/>
              </a:lnSpc>
              <a:spcBef>
                <a:spcPct val="0"/>
              </a:spcBef>
              <a:spcAft>
                <a:spcPct val="0"/>
              </a:spcAft>
              <a:defRPr kumimoji="1" sz="4400">
                <a:solidFill>
                  <a:schemeClr val="tx2"/>
                </a:solidFill>
                <a:latin typeface="Times New Roman" pitchFamily="18" charset="0"/>
                <a:ea typeface="宋体" pitchFamily="2" charset="-122"/>
              </a:defRPr>
            </a:lvl6pPr>
            <a:lvl7pPr marL="914400" algn="ctr" rtl="0" fontAlgn="base">
              <a:lnSpc>
                <a:spcPct val="85000"/>
              </a:lnSpc>
              <a:spcBef>
                <a:spcPct val="0"/>
              </a:spcBef>
              <a:spcAft>
                <a:spcPct val="0"/>
              </a:spcAft>
              <a:defRPr kumimoji="1" sz="4400">
                <a:solidFill>
                  <a:schemeClr val="tx2"/>
                </a:solidFill>
                <a:latin typeface="Times New Roman" pitchFamily="18" charset="0"/>
                <a:ea typeface="宋体" pitchFamily="2" charset="-122"/>
              </a:defRPr>
            </a:lvl7pPr>
            <a:lvl8pPr marL="1371600" algn="ctr" rtl="0" fontAlgn="base">
              <a:lnSpc>
                <a:spcPct val="85000"/>
              </a:lnSpc>
              <a:spcBef>
                <a:spcPct val="0"/>
              </a:spcBef>
              <a:spcAft>
                <a:spcPct val="0"/>
              </a:spcAft>
              <a:defRPr kumimoji="1" sz="4400">
                <a:solidFill>
                  <a:schemeClr val="tx2"/>
                </a:solidFill>
                <a:latin typeface="Times New Roman" pitchFamily="18" charset="0"/>
                <a:ea typeface="宋体" pitchFamily="2" charset="-122"/>
              </a:defRPr>
            </a:lvl8pPr>
            <a:lvl9pPr marL="1828800" algn="ctr" rtl="0" fontAlgn="base">
              <a:lnSpc>
                <a:spcPct val="85000"/>
              </a:lnSpc>
              <a:spcBef>
                <a:spcPct val="0"/>
              </a:spcBef>
              <a:spcAft>
                <a:spcPct val="0"/>
              </a:spcAft>
              <a:defRPr kumimoji="1" sz="4400">
                <a:solidFill>
                  <a:schemeClr val="tx2"/>
                </a:solidFill>
                <a:latin typeface="Times New Roman" pitchFamily="18" charset="0"/>
                <a:ea typeface="宋体" pitchFamily="2" charset="-122"/>
              </a:defRPr>
            </a:lvl9pPr>
          </a:lstStyle>
          <a:p>
            <a:pPr>
              <a:defRPr/>
            </a:pPr>
            <a:r>
              <a:rPr lang="en-US" altLang="zh-CN" sz="3600" kern="0" dirty="0"/>
              <a:t>Summary</a:t>
            </a:r>
            <a:endParaRPr lang="zh-CN" altLang="en-US" sz="3600" kern="0" dirty="0"/>
          </a:p>
        </p:txBody>
      </p:sp>
      <p:sp>
        <p:nvSpPr>
          <p:cNvPr id="3" name="内容占位符 1">
            <a:extLst>
              <a:ext uri="{FF2B5EF4-FFF2-40B4-BE49-F238E27FC236}">
                <a16:creationId xmlns:a16="http://schemas.microsoft.com/office/drawing/2014/main" id="{057A0D38-1CBE-3DD7-CC64-E111F319B00E}"/>
              </a:ext>
            </a:extLst>
          </p:cNvPr>
          <p:cNvSpPr txBox="1">
            <a:spLocks/>
          </p:cNvSpPr>
          <p:nvPr/>
        </p:nvSpPr>
        <p:spPr>
          <a:xfrm>
            <a:off x="306388" y="2133600"/>
            <a:ext cx="8837612" cy="5534025"/>
          </a:xfrm>
          <a:prstGeom prst="rect">
            <a:avLst/>
          </a:prstGeom>
        </p:spPr>
        <p:txBody>
          <a:bodyPr>
            <a:normAutofit/>
          </a:bodyPr>
          <a:lstStyle>
            <a:lvl1pPr>
              <a:spcBef>
                <a:spcPct val="20000"/>
              </a:spcBef>
              <a:buClr>
                <a:srgbClr val="0099FF"/>
              </a:buClr>
              <a:buFont typeface="Wingdings" panose="05000000000000000000" pitchFamily="2" charset="2"/>
              <a:buChar char="w"/>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0099FF"/>
              </a:buClr>
              <a:buFont typeface="Wingdings" panose="05000000000000000000" pitchFamily="2" charset="2"/>
              <a:buChar char="n"/>
              <a:defRPr kumimoji="1" sz="2800">
                <a:solidFill>
                  <a:schemeClr val="tx1"/>
                </a:solidFill>
                <a:latin typeface="Times New Roman" panose="02020603050405020304" pitchFamily="18" charset="0"/>
                <a:ea typeface="宋体" panose="02010600030101010101" pitchFamily="2" charset="-122"/>
              </a:defRPr>
            </a:lvl2pPr>
            <a:lvl3pPr marL="1085850" indent="-228600">
              <a:spcBef>
                <a:spcPct val="20000"/>
              </a:spcBef>
              <a:buClr>
                <a:srgbClr val="0099FF"/>
              </a:buClr>
              <a:buFont typeface="Wingdings" panose="05000000000000000000" pitchFamily="2" charset="2"/>
              <a:buChar char="l"/>
              <a:defRPr kumimoji="1" sz="2400">
                <a:solidFill>
                  <a:schemeClr val="tx1"/>
                </a:solidFill>
                <a:latin typeface="Times New Roman" panose="02020603050405020304" pitchFamily="18" charset="0"/>
                <a:ea typeface="宋体" panose="02010600030101010101" pitchFamily="2" charset="-122"/>
              </a:defRPr>
            </a:lvl3pPr>
            <a:lvl4pPr marL="1428750" indent="-228600">
              <a:spcBef>
                <a:spcPct val="20000"/>
              </a:spcBef>
              <a:buClr>
                <a:srgbClr val="0099FF"/>
              </a:buClr>
              <a:buFont typeface="Wingdings" panose="05000000000000000000" pitchFamily="2" charset="2"/>
              <a:buChar char="w"/>
              <a:defRPr kumimoji="1" sz="2000">
                <a:solidFill>
                  <a:schemeClr val="tx1"/>
                </a:solidFill>
                <a:latin typeface="Times New Roman" panose="02020603050405020304" pitchFamily="18" charset="0"/>
                <a:ea typeface="宋体" panose="02010600030101010101" pitchFamily="2" charset="-122"/>
              </a:defRPr>
            </a:lvl4pPr>
            <a:lvl5pPr marL="1771650" indent="-228600">
              <a:spcBef>
                <a:spcPct val="20000"/>
              </a:spcBef>
              <a:buClr>
                <a:srgbClr val="0099FF"/>
              </a:buClr>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5pPr>
            <a:lvl6pPr marL="2228850" indent="-228600" eaLnBrk="0" fontAlgn="base" hangingPunct="0">
              <a:spcBef>
                <a:spcPct val="20000"/>
              </a:spcBef>
              <a:spcAft>
                <a:spcPct val="0"/>
              </a:spcAft>
              <a:buClr>
                <a:srgbClr val="0099FF"/>
              </a:buClr>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6pPr>
            <a:lvl7pPr marL="2686050" indent="-228600" eaLnBrk="0" fontAlgn="base" hangingPunct="0">
              <a:spcBef>
                <a:spcPct val="20000"/>
              </a:spcBef>
              <a:spcAft>
                <a:spcPct val="0"/>
              </a:spcAft>
              <a:buClr>
                <a:srgbClr val="0099FF"/>
              </a:buClr>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7pPr>
            <a:lvl8pPr marL="3143250" indent="-228600" eaLnBrk="0" fontAlgn="base" hangingPunct="0">
              <a:spcBef>
                <a:spcPct val="20000"/>
              </a:spcBef>
              <a:spcAft>
                <a:spcPct val="0"/>
              </a:spcAft>
              <a:buClr>
                <a:srgbClr val="0099FF"/>
              </a:buClr>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8pPr>
            <a:lvl9pPr marL="3600450" indent="-228600" eaLnBrk="0" fontAlgn="base" hangingPunct="0">
              <a:spcBef>
                <a:spcPct val="20000"/>
              </a:spcBef>
              <a:spcAft>
                <a:spcPct val="0"/>
              </a:spcAft>
              <a:buClr>
                <a:srgbClr val="0099FF"/>
              </a:buClr>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9pPr>
          </a:lstStyle>
          <a:p>
            <a:pPr lvl="1">
              <a:lnSpc>
                <a:spcPct val="150000"/>
              </a:lnSpc>
            </a:pPr>
            <a:r>
              <a:rPr lang="en-US" altLang="zh-CN" sz="2000" dirty="0">
                <a:solidFill>
                  <a:srgbClr val="000000"/>
                </a:solidFill>
                <a:latin typeface="Gadugi" panose="020B0502040204020203" pitchFamily="34" charset="0"/>
                <a:ea typeface="微软雅黑" panose="020B0503020204020204" pitchFamily="34" charset="-122"/>
              </a:rPr>
              <a:t>AI for BESIII has been introduced to every aspects</a:t>
            </a:r>
          </a:p>
          <a:p>
            <a:pPr lvl="1">
              <a:lnSpc>
                <a:spcPct val="150000"/>
              </a:lnSpc>
            </a:pPr>
            <a:endParaRPr lang="en-US" altLang="zh-CN" sz="2000" dirty="0">
              <a:solidFill>
                <a:srgbClr val="000000"/>
              </a:solidFill>
              <a:latin typeface="Gadugi" panose="020B0502040204020203" pitchFamily="34" charset="0"/>
              <a:ea typeface="微软雅黑" panose="020B0503020204020204" pitchFamily="34" charset="-122"/>
            </a:endParaRPr>
          </a:p>
          <a:p>
            <a:pPr lvl="1">
              <a:lnSpc>
                <a:spcPct val="150000"/>
              </a:lnSpc>
            </a:pPr>
            <a:r>
              <a:rPr lang="en-US" altLang="zh-CN" sz="2000" dirty="0">
                <a:solidFill>
                  <a:srgbClr val="000000"/>
                </a:solidFill>
                <a:latin typeface="Gadugi" panose="020B0502040204020203" pitchFamily="34" charset="0"/>
                <a:ea typeface="微软雅黑" panose="020B0503020204020204" pitchFamily="34" charset="-122"/>
              </a:rPr>
              <a:t>Many promising results have been achieved</a:t>
            </a:r>
          </a:p>
          <a:p>
            <a:pPr lvl="1">
              <a:lnSpc>
                <a:spcPct val="150000"/>
              </a:lnSpc>
            </a:pPr>
            <a:endParaRPr lang="en-US" altLang="zh-CN" sz="2000" dirty="0">
              <a:solidFill>
                <a:srgbClr val="000000"/>
              </a:solidFill>
              <a:latin typeface="Gadugi" panose="020B0502040204020203" pitchFamily="34" charset="0"/>
              <a:ea typeface="微软雅黑" panose="020B0503020204020204" pitchFamily="34" charset="-122"/>
            </a:endParaRPr>
          </a:p>
          <a:p>
            <a:pPr lvl="1">
              <a:lnSpc>
                <a:spcPct val="150000"/>
              </a:lnSpc>
            </a:pPr>
            <a:r>
              <a:rPr lang="zh-CN" altLang="en-US" sz="2000" dirty="0">
                <a:solidFill>
                  <a:srgbClr val="000000"/>
                </a:solidFill>
                <a:latin typeface="Gadugi" panose="020B0502040204020203" pitchFamily="34" charset="0"/>
                <a:ea typeface="微软雅黑" panose="020B0503020204020204" pitchFamily="34" charset="-122"/>
              </a:rPr>
              <a:t>我们都有光明的前途</a:t>
            </a:r>
            <a:endParaRPr lang="en-US" altLang="zh-CN" sz="2000" dirty="0">
              <a:solidFill>
                <a:srgbClr val="000000"/>
              </a:solidFill>
              <a:latin typeface="Gadugi" panose="020B0502040204020203" pitchFamily="34" charset="0"/>
              <a:ea typeface="微软雅黑" panose="020B0503020204020204" pitchFamily="34" charset="-122"/>
            </a:endParaRPr>
          </a:p>
          <a:p>
            <a:pPr lvl="1">
              <a:lnSpc>
                <a:spcPct val="150000"/>
              </a:lnSpc>
              <a:buFont typeface="Wingdings" panose="05000000000000000000" pitchFamily="2" charset="2"/>
              <a:buNone/>
            </a:pPr>
            <a:endParaRPr lang="en-US" altLang="zh-CN" sz="1600" dirty="0">
              <a:solidFill>
                <a:srgbClr val="000000"/>
              </a:solidFill>
              <a:latin typeface="Gadugi" panose="020B0502040204020203" pitchFamily="34" charset="0"/>
            </a:endParaRPr>
          </a:p>
          <a:p>
            <a:pPr lvl="1">
              <a:lnSpc>
                <a:spcPct val="150000"/>
              </a:lnSpc>
              <a:buFont typeface="Wingdings" panose="05000000000000000000" pitchFamily="2" charset="2"/>
              <a:buNone/>
            </a:pPr>
            <a:endParaRPr lang="en-US" altLang="zh-CN" sz="1600" dirty="0">
              <a:solidFill>
                <a:srgbClr val="000000"/>
              </a:solidFill>
              <a:latin typeface="Gadugi" panose="020B0502040204020203" pitchFamily="34" charset="0"/>
            </a:endParaRPr>
          </a:p>
          <a:p>
            <a:pPr lvl="1">
              <a:lnSpc>
                <a:spcPct val="150000"/>
              </a:lnSpc>
              <a:buFont typeface="Wingdings" panose="05000000000000000000" pitchFamily="2" charset="2"/>
              <a:buNone/>
            </a:pPr>
            <a:endParaRPr lang="en-US" altLang="zh-CN" sz="1600" dirty="0">
              <a:solidFill>
                <a:srgbClr val="000000"/>
              </a:solidFill>
              <a:latin typeface="Gadugi" panose="020B0502040204020203" pitchFamily="34" charset="0"/>
            </a:endParaRPr>
          </a:p>
          <a:p>
            <a:pPr lvl="1">
              <a:lnSpc>
                <a:spcPct val="150000"/>
              </a:lnSpc>
              <a:buFont typeface="Wingdings" panose="05000000000000000000" pitchFamily="2" charset="2"/>
              <a:buNone/>
            </a:pPr>
            <a:endParaRPr lang="en-US" altLang="zh-CN" sz="1600" dirty="0">
              <a:solidFill>
                <a:srgbClr val="000000"/>
              </a:solidFill>
              <a:latin typeface="Gadugi" panose="020B0502040204020203" pitchFamily="34" charset="0"/>
            </a:endParaRPr>
          </a:p>
          <a:p>
            <a:pPr lvl="1">
              <a:lnSpc>
                <a:spcPct val="150000"/>
              </a:lnSpc>
              <a:buFont typeface="Wingdings" panose="05000000000000000000" pitchFamily="2" charset="2"/>
              <a:buNone/>
            </a:pPr>
            <a:endParaRPr lang="en-US" altLang="zh-CN" sz="2000" dirty="0">
              <a:solidFill>
                <a:srgbClr val="000000"/>
              </a:solidFill>
              <a:latin typeface="Arial Rounded MT Bold" panose="020F0704030504030204" pitchFamily="34" charset="0"/>
            </a:endParaRPr>
          </a:p>
          <a:p>
            <a:pPr lvl="1">
              <a:lnSpc>
                <a:spcPct val="150000"/>
              </a:lnSpc>
              <a:buFont typeface="Wingdings" panose="05000000000000000000" pitchFamily="2" charset="2"/>
              <a:buNone/>
            </a:pPr>
            <a:endParaRPr lang="en-US" altLang="zh-CN" sz="2000" dirty="0">
              <a:solidFill>
                <a:srgbClr val="000000"/>
              </a:solidFill>
              <a:latin typeface="Arial Rounded MT Bold" panose="020F0704030504030204" pitchFamily="34" charset="0"/>
            </a:endParaRPr>
          </a:p>
          <a:p>
            <a:pPr>
              <a:buFont typeface="Wingdings" panose="05000000000000000000" pitchFamily="2" charset="2"/>
              <a:buNone/>
            </a:pPr>
            <a:endParaRPr lang="en-US" altLang="zh-CN" sz="2000" b="1" dirty="0">
              <a:solidFill>
                <a:srgbClr val="000000"/>
              </a:solidFill>
              <a:latin typeface="Arial Rounded MT Bold" panose="020F0704030504030204" pitchFamily="34" charset="0"/>
            </a:endParaRPr>
          </a:p>
        </p:txBody>
      </p:sp>
      <p:sp>
        <p:nvSpPr>
          <p:cNvPr id="41988" name="Text Box 2">
            <a:extLst>
              <a:ext uri="{FF2B5EF4-FFF2-40B4-BE49-F238E27FC236}">
                <a16:creationId xmlns:a16="http://schemas.microsoft.com/office/drawing/2014/main" id="{B55B2BFF-D489-735E-0231-E0CF0E6E4A68}"/>
              </a:ext>
            </a:extLst>
          </p:cNvPr>
          <p:cNvSpPr txBox="1">
            <a:spLocks noChangeArrowheads="1"/>
          </p:cNvSpPr>
          <p:nvPr/>
        </p:nvSpPr>
        <p:spPr bwMode="auto">
          <a:xfrm>
            <a:off x="3995936" y="5496718"/>
            <a:ext cx="26116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99FF"/>
              </a:buClr>
              <a:buFont typeface="Wingdings" panose="05000000000000000000" pitchFamily="2" charset="2"/>
              <a:buChar char="w"/>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0099FF"/>
              </a:buClr>
              <a:buFont typeface="Wingdings" panose="05000000000000000000" pitchFamily="2" charset="2"/>
              <a:buChar char="n"/>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0099FF"/>
              </a:buClr>
              <a:buFont typeface="Wingdings" panose="05000000000000000000" pitchFamily="2" charset="2"/>
              <a:buChar char="l"/>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0099FF"/>
              </a:buClr>
              <a:buFont typeface="Wingdings" panose="05000000000000000000" pitchFamily="2" charset="2"/>
              <a:buChar char="w"/>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0099FF"/>
              </a:buClr>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rgbClr val="0099FF"/>
              </a:buClr>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rgbClr val="0099FF"/>
              </a:buClr>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rgbClr val="0099FF"/>
              </a:buClr>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rgbClr val="0099FF"/>
              </a:buClr>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ClrTx/>
              <a:buFontTx/>
              <a:buNone/>
            </a:pPr>
            <a:r>
              <a:rPr lang="en-US" altLang="zh-CN" sz="4800" dirty="0">
                <a:solidFill>
                  <a:srgbClr val="0099FF"/>
                </a:solidFill>
              </a:rPr>
              <a:t>Thanks</a:t>
            </a:r>
            <a:r>
              <a:rPr lang="zh-CN" altLang="en-US" sz="4800" dirty="0">
                <a:solidFill>
                  <a:srgbClr val="0099FF"/>
                </a:solidFill>
              </a:rPr>
              <a:t>！</a:t>
            </a:r>
            <a:endParaRPr lang="en-US" altLang="zh-CN" sz="4800" dirty="0">
              <a:solidFill>
                <a:srgbClr val="0099FF"/>
              </a:solidFill>
            </a:endParaRPr>
          </a:p>
        </p:txBody>
      </p:sp>
      <p:pic>
        <p:nvPicPr>
          <p:cNvPr id="6" name="图片 5">
            <a:extLst>
              <a:ext uri="{FF2B5EF4-FFF2-40B4-BE49-F238E27FC236}">
                <a16:creationId xmlns:a16="http://schemas.microsoft.com/office/drawing/2014/main" id="{9A099043-2839-B527-B092-B6D8727040C2}"/>
              </a:ext>
            </a:extLst>
          </p:cNvPr>
          <p:cNvPicPr>
            <a:picLocks noChangeAspect="1"/>
          </p:cNvPicPr>
          <p:nvPr/>
        </p:nvPicPr>
        <p:blipFill>
          <a:blip r:embed="rId2"/>
          <a:stretch>
            <a:fillRect/>
          </a:stretch>
        </p:blipFill>
        <p:spPr>
          <a:xfrm>
            <a:off x="4626274" y="3645024"/>
            <a:ext cx="2166333" cy="199266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图片 4" descr="图示&#10;&#10;中度可信度描述已自动生成">
            <a:extLst>
              <a:ext uri="{FF2B5EF4-FFF2-40B4-BE49-F238E27FC236}">
                <a16:creationId xmlns:a16="http://schemas.microsoft.com/office/drawing/2014/main" id="{FABD3A96-7F95-8C61-C82B-B8B00CFFBD8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5850" y="4195763"/>
            <a:ext cx="7267575" cy="266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标题 1">
            <a:extLst>
              <a:ext uri="{FF2B5EF4-FFF2-40B4-BE49-F238E27FC236}">
                <a16:creationId xmlns:a16="http://schemas.microsoft.com/office/drawing/2014/main" id="{4483DCBD-4C58-ADEE-E252-E78B958A54F0}"/>
              </a:ext>
            </a:extLst>
          </p:cNvPr>
          <p:cNvSpPr>
            <a:spLocks noGrp="1"/>
          </p:cNvSpPr>
          <p:nvPr>
            <p:ph type="title"/>
          </p:nvPr>
        </p:nvSpPr>
        <p:spPr>
          <a:xfrm>
            <a:off x="539750" y="333375"/>
            <a:ext cx="7869238" cy="1143000"/>
          </a:xfrm>
        </p:spPr>
        <p:txBody>
          <a:bodyPr/>
          <a:lstStyle/>
          <a:p>
            <a:r>
              <a:rPr lang="zh-CN" altLang="en-US" sz="3200">
                <a:latin typeface="-apple-system"/>
              </a:rPr>
              <a:t>国际前沿 </a:t>
            </a:r>
            <a:r>
              <a:rPr lang="en-US" altLang="zh-CN" sz="3200">
                <a:latin typeface="-apple-system"/>
              </a:rPr>
              <a:t>– Connecting the Dots 2022</a:t>
            </a:r>
            <a:endParaRPr lang="zh-CN" altLang="en-US" sz="3200">
              <a:latin typeface="-apple-system"/>
            </a:endParaRPr>
          </a:p>
        </p:txBody>
      </p:sp>
      <p:sp>
        <p:nvSpPr>
          <p:cNvPr id="20484" name="内容占位符 2">
            <a:extLst>
              <a:ext uri="{FF2B5EF4-FFF2-40B4-BE49-F238E27FC236}">
                <a16:creationId xmlns:a16="http://schemas.microsoft.com/office/drawing/2014/main" id="{40C29786-AA9A-E0DC-C6C2-A7CFDC7A1F81}"/>
              </a:ext>
            </a:extLst>
          </p:cNvPr>
          <p:cNvSpPr>
            <a:spLocks noGrp="1"/>
          </p:cNvSpPr>
          <p:nvPr>
            <p:ph idx="1"/>
          </p:nvPr>
        </p:nvSpPr>
        <p:spPr>
          <a:xfrm>
            <a:off x="611188" y="1720850"/>
            <a:ext cx="8047037" cy="2830513"/>
          </a:xfrm>
        </p:spPr>
        <p:txBody>
          <a:bodyPr/>
          <a:lstStyle/>
          <a:p>
            <a:r>
              <a:rPr lang="zh-CN" altLang="en-US"/>
              <a:t>主要工作集中在</a:t>
            </a:r>
            <a:r>
              <a:rPr lang="en-US" altLang="zh-CN"/>
              <a:t>: GNN (</a:t>
            </a:r>
            <a:r>
              <a:rPr lang="en-US" altLang="zh-CN">
                <a:hlinkClick r:id="rId3"/>
              </a:rPr>
              <a:t>Exa.TrkX project</a:t>
            </a:r>
            <a:r>
              <a:rPr lang="en-US" altLang="zh-CN"/>
              <a:t>)</a:t>
            </a:r>
          </a:p>
          <a:p>
            <a:r>
              <a:rPr lang="zh-CN" altLang="en-US"/>
              <a:t>多数是基于硅探测器数据的研究，漂移室数据尚缺少成熟的工作</a:t>
            </a:r>
          </a:p>
        </p:txBody>
      </p:sp>
      <p:sp>
        <p:nvSpPr>
          <p:cNvPr id="20485" name="文本框 5">
            <a:extLst>
              <a:ext uri="{FF2B5EF4-FFF2-40B4-BE49-F238E27FC236}">
                <a16:creationId xmlns:a16="http://schemas.microsoft.com/office/drawing/2014/main" id="{FA648EE4-64F7-A822-7ACC-28941B4A1C8E}"/>
              </a:ext>
            </a:extLst>
          </p:cNvPr>
          <p:cNvSpPr txBox="1">
            <a:spLocks noChangeArrowheads="1"/>
          </p:cNvSpPr>
          <p:nvPr/>
        </p:nvSpPr>
        <p:spPr bwMode="auto">
          <a:xfrm>
            <a:off x="3132138" y="3789363"/>
            <a:ext cx="28130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600">
                <a:solidFill>
                  <a:schemeClr val="tx1"/>
                </a:solidFill>
                <a:latin typeface="Times New Roman" panose="02020603050405020304" pitchFamily="18" charset="0"/>
                <a:ea typeface="宋体" panose="02010600030101010101" pitchFamily="2" charset="-122"/>
              </a:defRPr>
            </a:lvl1pPr>
            <a:lvl2pPr marL="742950" indent="-285750">
              <a:defRPr kumimoji="1" sz="3600">
                <a:solidFill>
                  <a:schemeClr val="tx1"/>
                </a:solidFill>
                <a:latin typeface="Times New Roman" panose="02020603050405020304" pitchFamily="18" charset="0"/>
                <a:ea typeface="宋体" panose="02010600030101010101" pitchFamily="2" charset="-122"/>
              </a:defRPr>
            </a:lvl2pPr>
            <a:lvl3pPr marL="1143000" indent="-228600">
              <a:defRPr kumimoji="1" sz="3600">
                <a:solidFill>
                  <a:schemeClr val="tx1"/>
                </a:solidFill>
                <a:latin typeface="Times New Roman" panose="02020603050405020304" pitchFamily="18" charset="0"/>
                <a:ea typeface="宋体" panose="02010600030101010101" pitchFamily="2" charset="-122"/>
              </a:defRPr>
            </a:lvl3pPr>
            <a:lvl4pPr marL="1600200" indent="-228600">
              <a:defRPr kumimoji="1" sz="3600">
                <a:solidFill>
                  <a:schemeClr val="tx1"/>
                </a:solidFill>
                <a:latin typeface="Times New Roman" panose="02020603050405020304" pitchFamily="18" charset="0"/>
                <a:ea typeface="宋体" panose="02010600030101010101" pitchFamily="2" charset="-122"/>
              </a:defRPr>
            </a:lvl4pPr>
            <a:lvl5pPr marL="2057400" indent="-228600">
              <a:defRPr kumimoji="1" sz="36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9pPr>
          </a:lstStyle>
          <a:p>
            <a:r>
              <a:rPr lang="en-US" altLang="zh-CN"/>
              <a:t>GNN Pipeline</a:t>
            </a:r>
            <a:endParaRPr lang="zh-CN" altLang="en-US"/>
          </a:p>
        </p:txBody>
      </p:sp>
      <p:sp>
        <p:nvSpPr>
          <p:cNvPr id="20486" name="灯片编号占位符 3">
            <a:extLst>
              <a:ext uri="{FF2B5EF4-FFF2-40B4-BE49-F238E27FC236}">
                <a16:creationId xmlns:a16="http://schemas.microsoft.com/office/drawing/2014/main" id="{6EAE8A8A-0B51-8C38-0667-2F594F79BB8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600">
                <a:solidFill>
                  <a:schemeClr val="tx1"/>
                </a:solidFill>
                <a:latin typeface="Times New Roman" panose="02020603050405020304" pitchFamily="18" charset="0"/>
                <a:ea typeface="宋体" panose="02010600030101010101" pitchFamily="2" charset="-122"/>
              </a:defRPr>
            </a:lvl1pPr>
            <a:lvl2pPr marL="742950" indent="-285750">
              <a:defRPr kumimoji="1" sz="3600">
                <a:solidFill>
                  <a:schemeClr val="tx1"/>
                </a:solidFill>
                <a:latin typeface="Times New Roman" panose="02020603050405020304" pitchFamily="18" charset="0"/>
                <a:ea typeface="宋体" panose="02010600030101010101" pitchFamily="2" charset="-122"/>
              </a:defRPr>
            </a:lvl2pPr>
            <a:lvl3pPr marL="1143000" indent="-228600">
              <a:defRPr kumimoji="1" sz="3600">
                <a:solidFill>
                  <a:schemeClr val="tx1"/>
                </a:solidFill>
                <a:latin typeface="Times New Roman" panose="02020603050405020304" pitchFamily="18" charset="0"/>
                <a:ea typeface="宋体" panose="02010600030101010101" pitchFamily="2" charset="-122"/>
              </a:defRPr>
            </a:lvl3pPr>
            <a:lvl4pPr marL="1600200" indent="-228600">
              <a:defRPr kumimoji="1" sz="3600">
                <a:solidFill>
                  <a:schemeClr val="tx1"/>
                </a:solidFill>
                <a:latin typeface="Times New Roman" panose="02020603050405020304" pitchFamily="18" charset="0"/>
                <a:ea typeface="宋体" panose="02010600030101010101" pitchFamily="2" charset="-122"/>
              </a:defRPr>
            </a:lvl4pPr>
            <a:lvl5pPr marL="2057400" indent="-228600">
              <a:defRPr kumimoji="1" sz="36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9pPr>
          </a:lstStyle>
          <a:p>
            <a:fld id="{7A69627E-AEA8-47C4-8524-11BDB3B55AE6}" type="slidenum">
              <a:rPr kumimoji="0" lang="en-US" altLang="zh-CN" sz="1400">
                <a:solidFill>
                  <a:schemeClr val="folHlink"/>
                </a:solidFill>
              </a:rPr>
              <a:pPr/>
              <a:t>32</a:t>
            </a:fld>
            <a:endParaRPr kumimoji="0" lang="en-US" altLang="zh-CN" sz="1400">
              <a:solidFill>
                <a:schemeClr val="folHlink"/>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975B02-FFC6-0DB2-A555-12771C2F8CC9}"/>
              </a:ext>
            </a:extLst>
          </p:cNvPr>
          <p:cNvSpPr>
            <a:spLocks noGrp="1"/>
          </p:cNvSpPr>
          <p:nvPr>
            <p:ph type="title"/>
          </p:nvPr>
        </p:nvSpPr>
        <p:spPr/>
        <p:txBody>
          <a:bodyPr/>
          <a:lstStyle/>
          <a:p>
            <a:r>
              <a:rPr lang="en-US" altLang="zh-CN" dirty="0"/>
              <a:t>ML &amp; BESIII</a:t>
            </a:r>
            <a:endParaRPr lang="zh-CN" altLang="en-US" dirty="0"/>
          </a:p>
        </p:txBody>
      </p:sp>
      <p:sp>
        <p:nvSpPr>
          <p:cNvPr id="3" name="内容占位符 2">
            <a:extLst>
              <a:ext uri="{FF2B5EF4-FFF2-40B4-BE49-F238E27FC236}">
                <a16:creationId xmlns:a16="http://schemas.microsoft.com/office/drawing/2014/main" id="{497B7035-EDAD-90B3-F3BA-307B3865CFF9}"/>
              </a:ext>
            </a:extLst>
          </p:cNvPr>
          <p:cNvSpPr>
            <a:spLocks noGrp="1"/>
          </p:cNvSpPr>
          <p:nvPr>
            <p:ph idx="1"/>
          </p:nvPr>
        </p:nvSpPr>
        <p:spPr/>
        <p:txBody>
          <a:bodyPr/>
          <a:lstStyle/>
          <a:p>
            <a:r>
              <a:rPr lang="en-US" altLang="zh-CN" sz="2800" dirty="0">
                <a:latin typeface="Times New Roman" panose="02020603050405020304" pitchFamily="18" charset="0"/>
                <a:cs typeface="Times New Roman" panose="02020603050405020304" pitchFamily="18" charset="0"/>
              </a:rPr>
              <a:t>It has been applied on HEP and </a:t>
            </a:r>
            <a:r>
              <a:rPr lang="en-US" altLang="zh-CN" sz="2800" dirty="0">
                <a:latin typeface="Times New Roman" panose="02020603050405020304" pitchFamily="18" charset="0"/>
                <a:cs typeface="Times New Roman" panose="02020603050405020304" pitchFamily="18" charset="0"/>
                <a:sym typeface="+mn-ea"/>
              </a:rPr>
              <a:t>brings significant outcome </a:t>
            </a:r>
            <a:r>
              <a:rPr lang="zh-CN" altLang="en-US" sz="2800" dirty="0">
                <a:latin typeface="Times New Roman" panose="02020603050405020304" pitchFamily="18" charset="0"/>
                <a:cs typeface="Times New Roman" panose="02020603050405020304" pitchFamily="18" charset="0"/>
                <a:sym typeface="+mn-ea"/>
              </a:rPr>
              <a:t>（</a:t>
            </a:r>
            <a:r>
              <a:rPr lang="en-US" altLang="zh-CN" sz="2800" dirty="0">
                <a:latin typeface="Times New Roman" panose="02020603050405020304" pitchFamily="18" charset="0"/>
                <a:cs typeface="Times New Roman" panose="02020603050405020304" pitchFamily="18" charset="0"/>
                <a:sym typeface="+mn-ea"/>
                <a:hlinkClick r:id="rId2" action="ppaction://hlinkfile"/>
              </a:rPr>
              <a:t>HEP ML Living Review</a:t>
            </a:r>
            <a:r>
              <a:rPr lang="zh-CN" altLang="en-US" sz="2800" dirty="0">
                <a:latin typeface="Times New Roman" panose="02020603050405020304" pitchFamily="18" charset="0"/>
                <a:cs typeface="Times New Roman" panose="02020603050405020304" pitchFamily="18" charset="0"/>
                <a:sym typeface="+mn-ea"/>
              </a:rPr>
              <a:t>）</a:t>
            </a:r>
            <a:endParaRPr lang="en-US" altLang="zh-CN" sz="2800" dirty="0">
              <a:latin typeface="Times New Roman" panose="02020603050405020304" pitchFamily="18" charset="0"/>
              <a:cs typeface="Times New Roman" panose="02020603050405020304" pitchFamily="18" charset="0"/>
              <a:sym typeface="+mn-ea"/>
            </a:endParaRPr>
          </a:p>
          <a:p>
            <a:endParaRPr lang="en-US" altLang="zh-CN" sz="2800" dirty="0">
              <a:latin typeface="Times New Roman" panose="02020603050405020304" pitchFamily="18" charset="0"/>
              <a:cs typeface="Times New Roman" panose="02020603050405020304" pitchFamily="18" charset="0"/>
              <a:sym typeface="+mn-ea"/>
            </a:endParaRPr>
          </a:p>
          <a:p>
            <a:r>
              <a:rPr lang="en-US" altLang="zh-CN" sz="2800" dirty="0">
                <a:latin typeface="Times New Roman" panose="02020603050405020304" pitchFamily="18" charset="0"/>
                <a:cs typeface="Times New Roman" panose="02020603050405020304" pitchFamily="18" charset="0"/>
                <a:sym typeface="+mn-ea"/>
              </a:rPr>
              <a:t>Key points of ML</a:t>
            </a:r>
          </a:p>
          <a:p>
            <a:pPr marL="0" indent="0">
              <a:buNone/>
            </a:pPr>
            <a:r>
              <a:rPr lang="en-US" altLang="zh-CN" dirty="0">
                <a:latin typeface="Times New Roman" panose="02020603050405020304" pitchFamily="18" charset="0"/>
                <a:cs typeface="Times New Roman" panose="02020603050405020304" pitchFamily="18" charset="0"/>
                <a:sym typeface="+mn-ea"/>
              </a:rPr>
              <a:t>    </a:t>
            </a:r>
            <a:r>
              <a:rPr lang="en-US" altLang="zh-CN" dirty="0">
                <a:highlight>
                  <a:srgbClr val="FFFF00"/>
                </a:highlight>
                <a:latin typeface="Times New Roman" panose="02020603050405020304" pitchFamily="18" charset="0"/>
                <a:cs typeface="Times New Roman" panose="02020603050405020304" pitchFamily="18" charset="0"/>
                <a:sym typeface="+mn-ea"/>
              </a:rPr>
              <a:t>Data</a:t>
            </a:r>
            <a:r>
              <a:rPr lang="en-US" altLang="zh-CN" dirty="0">
                <a:latin typeface="Times New Roman" panose="02020603050405020304" pitchFamily="18" charset="0"/>
                <a:cs typeface="Times New Roman" panose="02020603050405020304" pitchFamily="18" charset="0"/>
                <a:sym typeface="+mn-ea"/>
              </a:rPr>
              <a:t>            </a:t>
            </a:r>
            <a:r>
              <a:rPr lang="en-US" altLang="zh-CN" dirty="0">
                <a:highlight>
                  <a:srgbClr val="FFFF00"/>
                </a:highlight>
                <a:latin typeface="Times New Roman" panose="02020603050405020304" pitchFamily="18" charset="0"/>
                <a:cs typeface="Times New Roman" panose="02020603050405020304" pitchFamily="18" charset="0"/>
                <a:sym typeface="+mn-ea"/>
              </a:rPr>
              <a:t>Model </a:t>
            </a:r>
            <a:r>
              <a:rPr lang="en-US" altLang="zh-CN" dirty="0">
                <a:latin typeface="Times New Roman" panose="02020603050405020304" pitchFamily="18" charset="0"/>
                <a:cs typeface="Times New Roman" panose="02020603050405020304" pitchFamily="18" charset="0"/>
                <a:sym typeface="+mn-ea"/>
              </a:rPr>
              <a:t>         </a:t>
            </a:r>
            <a:r>
              <a:rPr lang="en-US" altLang="zh-CN" dirty="0">
                <a:highlight>
                  <a:srgbClr val="FFFF00"/>
                </a:highlight>
                <a:latin typeface="Times New Roman" panose="02020603050405020304" pitchFamily="18" charset="0"/>
                <a:cs typeface="Times New Roman" panose="02020603050405020304" pitchFamily="18" charset="0"/>
                <a:sym typeface="+mn-ea"/>
              </a:rPr>
              <a:t>Training</a:t>
            </a:r>
          </a:p>
          <a:p>
            <a:pPr marL="0" indent="0">
              <a:buNone/>
            </a:pPr>
            <a:endParaRPr lang="en-US" altLang="zh-CN" dirty="0">
              <a:highlight>
                <a:srgbClr val="FFFF00"/>
              </a:highlight>
              <a:latin typeface="Times New Roman" panose="02020603050405020304" pitchFamily="18" charset="0"/>
              <a:cs typeface="Times New Roman" panose="02020603050405020304" pitchFamily="18" charset="0"/>
              <a:sym typeface="+mn-ea"/>
            </a:endParaRPr>
          </a:p>
          <a:p>
            <a:r>
              <a:rPr lang="en-US" altLang="zh-CN" sz="2800" dirty="0">
                <a:latin typeface="Times New Roman" panose="02020603050405020304" pitchFamily="18" charset="0"/>
                <a:cs typeface="Times New Roman" panose="02020603050405020304" pitchFamily="18" charset="0"/>
                <a:sym typeface="+mn-ea"/>
              </a:rPr>
              <a:t>Aha, we have </a:t>
            </a:r>
            <a:r>
              <a:rPr lang="en-US" altLang="zh-CN" dirty="0">
                <a:solidFill>
                  <a:srgbClr val="FF3300"/>
                </a:solidFill>
                <a:latin typeface="Times New Roman" panose="02020603050405020304" pitchFamily="18" charset="0"/>
                <a:cs typeface="Times New Roman" panose="02020603050405020304" pitchFamily="18" charset="0"/>
                <a:sym typeface="+mn-ea"/>
              </a:rPr>
              <a:t>DATA</a:t>
            </a:r>
          </a:p>
          <a:p>
            <a:endParaRPr lang="zh-CN" altLang="en-US" dirty="0"/>
          </a:p>
        </p:txBody>
      </p:sp>
      <p:sp>
        <p:nvSpPr>
          <p:cNvPr id="4" name="灯片编号占位符 3">
            <a:extLst>
              <a:ext uri="{FF2B5EF4-FFF2-40B4-BE49-F238E27FC236}">
                <a16:creationId xmlns:a16="http://schemas.microsoft.com/office/drawing/2014/main" id="{F0BBAEE9-DC3E-03D5-996B-243C17B045BA}"/>
              </a:ext>
            </a:extLst>
          </p:cNvPr>
          <p:cNvSpPr>
            <a:spLocks noGrp="1"/>
          </p:cNvSpPr>
          <p:nvPr>
            <p:ph type="sldNum" sz="quarter" idx="12"/>
          </p:nvPr>
        </p:nvSpPr>
        <p:spPr/>
        <p:txBody>
          <a:bodyPr/>
          <a:lstStyle/>
          <a:p>
            <a:fld id="{18025B77-9B7B-4CD8-A838-D7E2C39FED62}" type="slidenum">
              <a:rPr lang="en-US" altLang="zh-CN" smtClean="0"/>
              <a:pPr/>
              <a:t>4</a:t>
            </a:fld>
            <a:endParaRPr lang="en-US" altLang="zh-CN"/>
          </a:p>
        </p:txBody>
      </p:sp>
    </p:spTree>
    <p:extLst>
      <p:ext uri="{BB962C8B-B14F-4D97-AF65-F5344CB8AC3E}">
        <p14:creationId xmlns:p14="http://schemas.microsoft.com/office/powerpoint/2010/main" val="4172657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117549-7FF4-FC2E-D10E-08D44C65E366}"/>
              </a:ext>
            </a:extLst>
          </p:cNvPr>
          <p:cNvSpPr>
            <a:spLocks noGrp="1"/>
          </p:cNvSpPr>
          <p:nvPr>
            <p:ph type="title"/>
          </p:nvPr>
        </p:nvSpPr>
        <p:spPr/>
        <p:txBody>
          <a:bodyPr/>
          <a:lstStyle/>
          <a:p>
            <a:r>
              <a:rPr lang="en-US" altLang="zh-CN" dirty="0"/>
              <a:t>BESIII </a:t>
            </a:r>
            <a:endParaRPr lang="zh-CN" altLang="en-US" dirty="0"/>
          </a:p>
        </p:txBody>
      </p:sp>
      <p:sp>
        <p:nvSpPr>
          <p:cNvPr id="3" name="内容占位符 2">
            <a:extLst>
              <a:ext uri="{FF2B5EF4-FFF2-40B4-BE49-F238E27FC236}">
                <a16:creationId xmlns:a16="http://schemas.microsoft.com/office/drawing/2014/main" id="{A2A62FE5-102B-25E1-F1A4-56705442604D}"/>
              </a:ext>
            </a:extLst>
          </p:cNvPr>
          <p:cNvSpPr>
            <a:spLocks noGrp="1"/>
          </p:cNvSpPr>
          <p:nvPr>
            <p:ph idx="1"/>
          </p:nvPr>
        </p:nvSpPr>
        <p:spPr>
          <a:xfrm>
            <a:off x="842341" y="2233537"/>
            <a:ext cx="7958138" cy="3881437"/>
          </a:xfrm>
        </p:spPr>
        <p:txBody>
          <a:bodyPr/>
          <a:lstStyle/>
          <a:p>
            <a:r>
              <a:rPr lang="en-US" altLang="zh-CN" sz="2400" dirty="0">
                <a:latin typeface="Times New Roman" panose="02020603050405020304" pitchFamily="18" charset="0"/>
                <a:cs typeface="Times New Roman" panose="02020603050405020304" pitchFamily="18" charset="0"/>
              </a:rPr>
              <a:t>Started physics data taking from 2009, BESIII has collected the </a:t>
            </a:r>
            <a:r>
              <a:rPr lang="en-US" altLang="zh-CN" sz="2400" dirty="0">
                <a:solidFill>
                  <a:srgbClr val="FF3300"/>
                </a:solidFill>
                <a:latin typeface="Times New Roman" panose="02020603050405020304" pitchFamily="18" charset="0"/>
                <a:cs typeface="Times New Roman" panose="02020603050405020304" pitchFamily="18" charset="0"/>
              </a:rPr>
              <a:t>largest</a:t>
            </a:r>
            <a:r>
              <a:rPr lang="en-US" altLang="zh-CN" sz="2400" dirty="0">
                <a:latin typeface="Times New Roman" panose="02020603050405020304" pitchFamily="18" charset="0"/>
                <a:cs typeface="Times New Roman" panose="02020603050405020304" pitchFamily="18" charset="0"/>
              </a:rPr>
              <a:t> electron positron collision data in the τ -charm region in the world, including</a:t>
            </a:r>
          </a:p>
          <a:p>
            <a:pPr marL="0" indent="0">
              <a:buNone/>
            </a:pPr>
            <a:r>
              <a:rPr lang="en-US" altLang="zh-CN" sz="2400" dirty="0">
                <a:latin typeface="Times New Roman" panose="02020603050405020304" pitchFamily="18" charset="0"/>
                <a:cs typeface="Times New Roman" panose="02020603050405020304" pitchFamily="18" charset="0"/>
              </a:rPr>
              <a:t>     </a:t>
            </a:r>
            <a:r>
              <a:rPr lang="en-US" altLang="zh-CN" sz="2400" dirty="0">
                <a:solidFill>
                  <a:srgbClr val="0000FF"/>
                </a:solidFill>
                <a:latin typeface="Times New Roman" panose="02020603050405020304" pitchFamily="18" charset="0"/>
                <a:cs typeface="Times New Roman" panose="02020603050405020304" pitchFamily="18" charset="0"/>
              </a:rPr>
              <a:t>10 Billion J/ψ events, 2 Billion ψ(2S) </a:t>
            </a:r>
            <a:r>
              <a:rPr lang="en-US" altLang="zh-CN" sz="2400" dirty="0">
                <a:solidFill>
                  <a:srgbClr val="0000FF"/>
                </a:solidFill>
                <a:latin typeface="Times New Roman" panose="02020603050405020304" pitchFamily="18" charset="0"/>
                <a:cs typeface="Times New Roman" panose="02020603050405020304" pitchFamily="18" charset="0"/>
                <a:sym typeface="+mn-ea"/>
              </a:rPr>
              <a:t>events…</a:t>
            </a:r>
            <a:endParaRPr lang="en-US" altLang="zh-CN" sz="2400" dirty="0">
              <a:solidFill>
                <a:srgbClr val="0000FF"/>
              </a:solidFill>
              <a:latin typeface="Times New Roman" panose="02020603050405020304" pitchFamily="18" charset="0"/>
              <a:cs typeface="Times New Roman" panose="02020603050405020304" pitchFamily="18" charset="0"/>
            </a:endParaRPr>
          </a:p>
          <a:p>
            <a:endParaRPr lang="zh-CN" altLang="en-US" dirty="0"/>
          </a:p>
        </p:txBody>
      </p:sp>
      <p:sp>
        <p:nvSpPr>
          <p:cNvPr id="4" name="灯片编号占位符 3">
            <a:extLst>
              <a:ext uri="{FF2B5EF4-FFF2-40B4-BE49-F238E27FC236}">
                <a16:creationId xmlns:a16="http://schemas.microsoft.com/office/drawing/2014/main" id="{B341121D-07BD-CF7C-291C-8292EF39667E}"/>
              </a:ext>
            </a:extLst>
          </p:cNvPr>
          <p:cNvSpPr>
            <a:spLocks noGrp="1"/>
          </p:cNvSpPr>
          <p:nvPr>
            <p:ph type="sldNum" sz="quarter" idx="12"/>
          </p:nvPr>
        </p:nvSpPr>
        <p:spPr/>
        <p:txBody>
          <a:bodyPr/>
          <a:lstStyle/>
          <a:p>
            <a:fld id="{18025B77-9B7B-4CD8-A838-D7E2C39FED62}" type="slidenum">
              <a:rPr lang="en-US" altLang="zh-CN" smtClean="0"/>
              <a:pPr/>
              <a:t>5</a:t>
            </a:fld>
            <a:endParaRPr lang="en-US" altLang="zh-CN"/>
          </a:p>
        </p:txBody>
      </p:sp>
      <p:pic>
        <p:nvPicPr>
          <p:cNvPr id="5" name="图片 4" descr="picture-BESIII-768x417">
            <a:extLst>
              <a:ext uri="{FF2B5EF4-FFF2-40B4-BE49-F238E27FC236}">
                <a16:creationId xmlns:a16="http://schemas.microsoft.com/office/drawing/2014/main" id="{3E3D2F80-44DF-0128-7874-BFA0E3D6E909}"/>
              </a:ext>
            </a:extLst>
          </p:cNvPr>
          <p:cNvPicPr>
            <a:picLocks noChangeAspect="1"/>
          </p:cNvPicPr>
          <p:nvPr/>
        </p:nvPicPr>
        <p:blipFill>
          <a:blip r:embed="rId2"/>
          <a:stretch>
            <a:fillRect/>
          </a:stretch>
        </p:blipFill>
        <p:spPr>
          <a:xfrm>
            <a:off x="1187624" y="3861048"/>
            <a:ext cx="3701182" cy="2009702"/>
          </a:xfrm>
          <a:prstGeom prst="rect">
            <a:avLst/>
          </a:prstGeom>
        </p:spPr>
      </p:pic>
      <p:pic>
        <p:nvPicPr>
          <p:cNvPr id="6" name="Picture 4">
            <a:extLst>
              <a:ext uri="{FF2B5EF4-FFF2-40B4-BE49-F238E27FC236}">
                <a16:creationId xmlns:a16="http://schemas.microsoft.com/office/drawing/2014/main" id="{CD8560B5-EB18-4CF2-6664-40743904D2DE}"/>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4037" y="3841290"/>
            <a:ext cx="1928495" cy="2029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a:extLst>
              <a:ext uri="{FF2B5EF4-FFF2-40B4-BE49-F238E27FC236}">
                <a16:creationId xmlns:a16="http://schemas.microsoft.com/office/drawing/2014/main" id="{D2B08883-FE9A-2302-B8FE-48F4B14BF532}"/>
              </a:ext>
            </a:extLst>
          </p:cNvPr>
          <p:cNvSpPr txBox="1"/>
          <p:nvPr/>
        </p:nvSpPr>
        <p:spPr>
          <a:xfrm>
            <a:off x="1071094" y="5959257"/>
            <a:ext cx="7635424" cy="646331"/>
          </a:xfrm>
          <a:prstGeom prst="rect">
            <a:avLst/>
          </a:prstGeom>
          <a:noFill/>
        </p:spPr>
        <p:txBody>
          <a:bodyPr wrap="none" rtlCol="0">
            <a:spAutoFit/>
          </a:bodyPr>
          <a:lstStyle/>
          <a:p>
            <a:r>
              <a:rPr lang="en-US" altLang="zh-CN" dirty="0"/>
              <a:t>Comprehensive  studies are carrying out</a:t>
            </a:r>
            <a:endParaRPr lang="zh-CN" altLang="en-US" dirty="0"/>
          </a:p>
        </p:txBody>
      </p:sp>
    </p:spTree>
    <p:extLst>
      <p:ext uri="{BB962C8B-B14F-4D97-AF65-F5344CB8AC3E}">
        <p14:creationId xmlns:p14="http://schemas.microsoft.com/office/powerpoint/2010/main" val="816388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extBox 1">
            <a:extLst>
              <a:ext uri="{FF2B5EF4-FFF2-40B4-BE49-F238E27FC236}">
                <a16:creationId xmlns:a16="http://schemas.microsoft.com/office/drawing/2014/main" id="{C83A9323-6303-3E78-D837-CAACB6DF692B}"/>
              </a:ext>
            </a:extLst>
          </p:cNvPr>
          <p:cNvSpPr txBox="1">
            <a:spLocks noChangeArrowheads="1"/>
          </p:cNvSpPr>
          <p:nvPr/>
        </p:nvSpPr>
        <p:spPr bwMode="auto">
          <a:xfrm>
            <a:off x="3563888" y="3140968"/>
            <a:ext cx="24041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600">
                <a:solidFill>
                  <a:schemeClr val="tx1"/>
                </a:solidFill>
                <a:latin typeface="Times New Roman" panose="02020603050405020304" pitchFamily="18" charset="0"/>
                <a:ea typeface="宋体" panose="02010600030101010101" pitchFamily="2" charset="-122"/>
              </a:defRPr>
            </a:lvl1pPr>
            <a:lvl2pPr marL="742950" indent="-285750">
              <a:defRPr kumimoji="1" sz="3600">
                <a:solidFill>
                  <a:schemeClr val="tx1"/>
                </a:solidFill>
                <a:latin typeface="Times New Roman" panose="02020603050405020304" pitchFamily="18" charset="0"/>
                <a:ea typeface="宋体" panose="02010600030101010101" pitchFamily="2" charset="-122"/>
              </a:defRPr>
            </a:lvl2pPr>
            <a:lvl3pPr marL="1143000" indent="-228600">
              <a:defRPr kumimoji="1" sz="3600">
                <a:solidFill>
                  <a:schemeClr val="tx1"/>
                </a:solidFill>
                <a:latin typeface="Times New Roman" panose="02020603050405020304" pitchFamily="18" charset="0"/>
                <a:ea typeface="宋体" panose="02010600030101010101" pitchFamily="2" charset="-122"/>
              </a:defRPr>
            </a:lvl3pPr>
            <a:lvl4pPr marL="1600200" indent="-228600">
              <a:defRPr kumimoji="1" sz="3600">
                <a:solidFill>
                  <a:schemeClr val="tx1"/>
                </a:solidFill>
                <a:latin typeface="Times New Roman" panose="02020603050405020304" pitchFamily="18" charset="0"/>
                <a:ea typeface="宋体" panose="02010600030101010101" pitchFamily="2" charset="-122"/>
              </a:defRPr>
            </a:lvl4pPr>
            <a:lvl5pPr marL="2057400" indent="-228600">
              <a:defRPr kumimoji="1" sz="36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9pPr>
          </a:lstStyle>
          <a:p>
            <a:r>
              <a:rPr lang="en-US" altLang="zh-CN" dirty="0"/>
              <a:t>Simulation</a:t>
            </a:r>
            <a:endParaRPr lang="zh-CN"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a:extLst>
              <a:ext uri="{FF2B5EF4-FFF2-40B4-BE49-F238E27FC236}">
                <a16:creationId xmlns:a16="http://schemas.microsoft.com/office/drawing/2014/main" id="{E436B620-2519-FF97-7D97-B46CBCCB1CA8}"/>
              </a:ext>
            </a:extLst>
          </p:cNvPr>
          <p:cNvSpPr>
            <a:spLocks noGrp="1"/>
          </p:cNvSpPr>
          <p:nvPr>
            <p:ph type="title"/>
          </p:nvPr>
        </p:nvSpPr>
        <p:spPr/>
        <p:txBody>
          <a:bodyPr/>
          <a:lstStyle/>
          <a:p>
            <a:r>
              <a:rPr lang="en-US" altLang="zh-CN" dirty="0"/>
              <a:t>Neutron Sim. for Calorimeter</a:t>
            </a:r>
            <a:endParaRPr lang="zh-CN" altLang="en-US" dirty="0"/>
          </a:p>
        </p:txBody>
      </p:sp>
      <p:pic>
        <p:nvPicPr>
          <p:cNvPr id="8196" name="图片 4">
            <a:extLst>
              <a:ext uri="{FF2B5EF4-FFF2-40B4-BE49-F238E27FC236}">
                <a16:creationId xmlns:a16="http://schemas.microsoft.com/office/drawing/2014/main" id="{E92D4DA1-3713-A947-1AF0-336CFBA4761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7988" y="3284984"/>
            <a:ext cx="3864012" cy="280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内容占位符 2">
            <a:extLst>
              <a:ext uri="{FF2B5EF4-FFF2-40B4-BE49-F238E27FC236}">
                <a16:creationId xmlns:a16="http://schemas.microsoft.com/office/drawing/2014/main" id="{B7904401-14E7-9755-20DE-A05D8347FC36}"/>
              </a:ext>
            </a:extLst>
          </p:cNvPr>
          <p:cNvSpPr txBox="1">
            <a:spLocks/>
          </p:cNvSpPr>
          <p:nvPr/>
        </p:nvSpPr>
        <p:spPr>
          <a:xfrm>
            <a:off x="4698973" y="3604332"/>
            <a:ext cx="4394200" cy="1476375"/>
          </a:xfrm>
          <a:prstGeom prst="rect">
            <a:avLst/>
          </a:prstGeom>
        </p:spPr>
        <p:txBody>
          <a:bodyPr>
            <a:normAutofit fontScale="92500" lnSpcReduction="20000"/>
          </a:bodyPr>
          <a:lstStyle>
            <a:lvl1pPr marL="228594" indent="-228594" algn="l" defTabSz="914377" rtl="0" eaLnBrk="1" latinLnBrk="0" hangingPunct="1">
              <a:lnSpc>
                <a:spcPct val="120000"/>
              </a:lnSpc>
              <a:spcBef>
                <a:spcPts val="10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1pPr>
            <a:lvl2pPr marL="685783" indent="-228594" algn="l" defTabSz="914377" rtl="0" eaLnBrk="1" latinLnBrk="0" hangingPunct="1">
              <a:lnSpc>
                <a:spcPct val="12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2pPr>
            <a:lvl3pPr marL="1142971" indent="-228594" algn="l" defTabSz="914377" rtl="0" eaLnBrk="1" latinLnBrk="0" hangingPunct="1">
              <a:lnSpc>
                <a:spcPct val="12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3pPr>
            <a:lvl4pPr marL="1600160" indent="-228594" algn="l" defTabSz="914377" rtl="0" eaLnBrk="1" latinLnBrk="0" hangingPunct="1">
              <a:lnSpc>
                <a:spcPct val="120000"/>
              </a:lnSpc>
              <a:spcBef>
                <a:spcPts val="5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4pPr>
            <a:lvl5pPr marL="2057349" indent="-228594" algn="l" defTabSz="914377" rtl="0" eaLnBrk="1" latinLnBrk="0" hangingPunct="1">
              <a:lnSpc>
                <a:spcPct val="120000"/>
              </a:lnSpc>
              <a:spcBef>
                <a:spcPts val="5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zh-CN" dirty="0">
                <a:latin typeface="Arial" panose="020B0604020202020204" pitchFamily="34" charset="0"/>
                <a:cs typeface="+mn-ea"/>
                <a:sym typeface="Arial" panose="020B0604020202020204" pitchFamily="34" charset="0"/>
              </a:rPr>
              <a:t>NN Model</a:t>
            </a:r>
            <a:r>
              <a:rPr lang="zh-CN" altLang="en-US" dirty="0">
                <a:latin typeface="Arial" panose="020B0604020202020204" pitchFamily="34" charset="0"/>
                <a:cs typeface="+mn-ea"/>
                <a:sym typeface="Arial" panose="020B0604020202020204" pitchFamily="34" charset="0"/>
              </a:rPr>
              <a:t>：</a:t>
            </a:r>
            <a:endParaRPr lang="en-US" altLang="zh-CN" dirty="0">
              <a:latin typeface="Arial" panose="020B0604020202020204" pitchFamily="34" charset="0"/>
              <a:cs typeface="+mn-ea"/>
              <a:sym typeface="Arial" panose="020B0604020202020204" pitchFamily="34" charset="0"/>
            </a:endParaRPr>
          </a:p>
          <a:p>
            <a:pPr lvl="1">
              <a:defRPr/>
            </a:pPr>
            <a:r>
              <a:rPr lang="en-US" altLang="zh-CN" dirty="0">
                <a:latin typeface="Arial" panose="020B0604020202020204" pitchFamily="34" charset="0"/>
                <a:cs typeface="+mn-ea"/>
                <a:sym typeface="Arial" panose="020B0604020202020204" pitchFamily="34" charset="0"/>
              </a:rPr>
              <a:t>GAN</a:t>
            </a:r>
          </a:p>
          <a:p>
            <a:pPr lvl="1">
              <a:defRPr/>
            </a:pPr>
            <a:r>
              <a:rPr lang="en-US" altLang="zh-CN" dirty="0" err="1">
                <a:latin typeface="Arial" panose="020B0604020202020204" pitchFamily="34" charset="0"/>
                <a:cs typeface="+mn-ea"/>
                <a:sym typeface="Arial" panose="020B0604020202020204" pitchFamily="34" charset="0"/>
              </a:rPr>
              <a:t>CaloFlow</a:t>
            </a:r>
            <a:r>
              <a:rPr lang="en-US" altLang="zh-CN" dirty="0">
                <a:latin typeface="Arial" panose="020B0604020202020204" pitchFamily="34" charset="0"/>
                <a:cs typeface="+mn-ea"/>
                <a:sym typeface="Arial" panose="020B0604020202020204" pitchFamily="34" charset="0"/>
              </a:rPr>
              <a:t>:</a:t>
            </a:r>
            <a:r>
              <a:rPr lang="zh-CN" altLang="en-US" dirty="0">
                <a:latin typeface="Arial" panose="020B0604020202020204" pitchFamily="34" charset="0"/>
                <a:cs typeface="+mn-ea"/>
                <a:sym typeface="Arial" panose="020B0604020202020204" pitchFamily="34" charset="0"/>
              </a:rPr>
              <a:t>（</a:t>
            </a:r>
            <a:r>
              <a:rPr lang="en-US" altLang="zh-CN" dirty="0">
                <a:hlinkClick r:id="rId3"/>
              </a:rPr>
              <a:t>Claudius Krause / CaloFlow · GitLab</a:t>
            </a:r>
            <a:r>
              <a:rPr lang="zh-CN" altLang="en-US" dirty="0"/>
              <a:t>）</a:t>
            </a:r>
          </a:p>
        </p:txBody>
      </p:sp>
      <p:sp>
        <p:nvSpPr>
          <p:cNvPr id="8198" name="TextBox 6">
            <a:extLst>
              <a:ext uri="{FF2B5EF4-FFF2-40B4-BE49-F238E27FC236}">
                <a16:creationId xmlns:a16="http://schemas.microsoft.com/office/drawing/2014/main" id="{52C2F7E6-9927-D32B-CE88-B227357BDFDE}"/>
              </a:ext>
            </a:extLst>
          </p:cNvPr>
          <p:cNvSpPr txBox="1">
            <a:spLocks noChangeArrowheads="1"/>
          </p:cNvSpPr>
          <p:nvPr/>
        </p:nvSpPr>
        <p:spPr bwMode="auto">
          <a:xfrm>
            <a:off x="6948488" y="115888"/>
            <a:ext cx="21848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600">
                <a:solidFill>
                  <a:schemeClr val="tx1"/>
                </a:solidFill>
                <a:latin typeface="Times New Roman" panose="02020603050405020304" pitchFamily="18" charset="0"/>
                <a:ea typeface="宋体" panose="02010600030101010101" pitchFamily="2" charset="-122"/>
              </a:defRPr>
            </a:lvl1pPr>
            <a:lvl2pPr marL="742950" indent="-285750">
              <a:defRPr kumimoji="1" sz="3600">
                <a:solidFill>
                  <a:schemeClr val="tx1"/>
                </a:solidFill>
                <a:latin typeface="Times New Roman" panose="02020603050405020304" pitchFamily="18" charset="0"/>
                <a:ea typeface="宋体" panose="02010600030101010101" pitchFamily="2" charset="-122"/>
              </a:defRPr>
            </a:lvl2pPr>
            <a:lvl3pPr marL="1143000" indent="-228600">
              <a:defRPr kumimoji="1" sz="3600">
                <a:solidFill>
                  <a:schemeClr val="tx1"/>
                </a:solidFill>
                <a:latin typeface="Times New Roman" panose="02020603050405020304" pitchFamily="18" charset="0"/>
                <a:ea typeface="宋体" panose="02010600030101010101" pitchFamily="2" charset="-122"/>
              </a:defRPr>
            </a:lvl3pPr>
            <a:lvl4pPr marL="1600200" indent="-228600">
              <a:defRPr kumimoji="1" sz="3600">
                <a:solidFill>
                  <a:schemeClr val="tx1"/>
                </a:solidFill>
                <a:latin typeface="Times New Roman" panose="02020603050405020304" pitchFamily="18" charset="0"/>
                <a:ea typeface="宋体" panose="02010600030101010101" pitchFamily="2" charset="-122"/>
              </a:defRPr>
            </a:lvl4pPr>
            <a:lvl5pPr marL="2057400" indent="-228600">
              <a:defRPr kumimoji="1" sz="36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9pPr>
          </a:lstStyle>
          <a:p>
            <a:r>
              <a:rPr lang="en-US" altLang="zh-CN" sz="1600" dirty="0"/>
              <a:t>Yuan </a:t>
            </a:r>
            <a:r>
              <a:rPr lang="en-US" altLang="zh-CN" sz="1600" dirty="0" err="1"/>
              <a:t>Sicheng</a:t>
            </a:r>
            <a:r>
              <a:rPr lang="zh-CN" altLang="en-US" sz="1600" dirty="0"/>
              <a:t>（</a:t>
            </a:r>
            <a:r>
              <a:rPr lang="en-US" altLang="zh-CN" sz="1600" dirty="0"/>
              <a:t>IHEP</a:t>
            </a:r>
            <a:r>
              <a:rPr lang="zh-CN" altLang="en-US" sz="1600" dirty="0"/>
              <a:t>）</a:t>
            </a:r>
          </a:p>
        </p:txBody>
      </p:sp>
      <p:sp>
        <p:nvSpPr>
          <p:cNvPr id="8199" name="灯片编号占位符 7">
            <a:extLst>
              <a:ext uri="{FF2B5EF4-FFF2-40B4-BE49-F238E27FC236}">
                <a16:creationId xmlns:a16="http://schemas.microsoft.com/office/drawing/2014/main" id="{A8DCE2B4-4427-1632-0801-84DE2C6C072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600">
                <a:solidFill>
                  <a:schemeClr val="tx1"/>
                </a:solidFill>
                <a:latin typeface="Times New Roman" panose="02020603050405020304" pitchFamily="18" charset="0"/>
                <a:ea typeface="宋体" panose="02010600030101010101" pitchFamily="2" charset="-122"/>
              </a:defRPr>
            </a:lvl1pPr>
            <a:lvl2pPr marL="742950" indent="-285750">
              <a:defRPr kumimoji="1" sz="3600">
                <a:solidFill>
                  <a:schemeClr val="tx1"/>
                </a:solidFill>
                <a:latin typeface="Times New Roman" panose="02020603050405020304" pitchFamily="18" charset="0"/>
                <a:ea typeface="宋体" panose="02010600030101010101" pitchFamily="2" charset="-122"/>
              </a:defRPr>
            </a:lvl2pPr>
            <a:lvl3pPr marL="1143000" indent="-228600">
              <a:defRPr kumimoji="1" sz="3600">
                <a:solidFill>
                  <a:schemeClr val="tx1"/>
                </a:solidFill>
                <a:latin typeface="Times New Roman" panose="02020603050405020304" pitchFamily="18" charset="0"/>
                <a:ea typeface="宋体" panose="02010600030101010101" pitchFamily="2" charset="-122"/>
              </a:defRPr>
            </a:lvl3pPr>
            <a:lvl4pPr marL="1600200" indent="-228600">
              <a:defRPr kumimoji="1" sz="3600">
                <a:solidFill>
                  <a:schemeClr val="tx1"/>
                </a:solidFill>
                <a:latin typeface="Times New Roman" panose="02020603050405020304" pitchFamily="18" charset="0"/>
                <a:ea typeface="宋体" panose="02010600030101010101" pitchFamily="2" charset="-122"/>
              </a:defRPr>
            </a:lvl4pPr>
            <a:lvl5pPr marL="2057400" indent="-228600">
              <a:defRPr kumimoji="1" sz="36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9pPr>
          </a:lstStyle>
          <a:p>
            <a:fld id="{A261A33E-D346-4C2D-A27B-36F063369EA7}" type="slidenum">
              <a:rPr kumimoji="0" lang="en-US" altLang="zh-CN" sz="1400">
                <a:solidFill>
                  <a:schemeClr val="folHlink"/>
                </a:solidFill>
              </a:rPr>
              <a:pPr/>
              <a:t>7</a:t>
            </a:fld>
            <a:endParaRPr kumimoji="0" lang="en-US" altLang="zh-CN" sz="1400">
              <a:solidFill>
                <a:schemeClr val="folHlink"/>
              </a:solidFill>
            </a:endParaRPr>
          </a:p>
        </p:txBody>
      </p:sp>
      <p:sp>
        <p:nvSpPr>
          <p:cNvPr id="2" name="文本框 1">
            <a:extLst>
              <a:ext uri="{FF2B5EF4-FFF2-40B4-BE49-F238E27FC236}">
                <a16:creationId xmlns:a16="http://schemas.microsoft.com/office/drawing/2014/main" id="{FB9A3D59-CA97-F6DC-3C8D-6784A7800FB2}"/>
              </a:ext>
            </a:extLst>
          </p:cNvPr>
          <p:cNvSpPr txBox="1"/>
          <p:nvPr/>
        </p:nvSpPr>
        <p:spPr>
          <a:xfrm>
            <a:off x="558182" y="2307345"/>
            <a:ext cx="8242641" cy="646331"/>
          </a:xfrm>
          <a:prstGeom prst="rect">
            <a:avLst/>
          </a:prstGeom>
          <a:noFill/>
        </p:spPr>
        <p:txBody>
          <a:bodyPr wrap="none" rtlCol="0">
            <a:spAutoFit/>
          </a:bodyPr>
          <a:lstStyle/>
          <a:p>
            <a:r>
              <a:rPr lang="en-US" altLang="zh-CN" dirty="0"/>
              <a:t>Neutron can’t be well simulated by Geant4 </a:t>
            </a:r>
            <a:endParaRPr lang="zh-CN"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 name="内容占位符 2">
            <a:extLst>
              <a:ext uri="{FF2B5EF4-FFF2-40B4-BE49-F238E27FC236}">
                <a16:creationId xmlns:a16="http://schemas.microsoft.com/office/drawing/2014/main" id="{2BAFCF24-F3A2-DC8B-C4D4-27B311F6742D}"/>
              </a:ext>
            </a:extLst>
          </p:cNvPr>
          <p:cNvSpPr txBox="1">
            <a:spLocks/>
          </p:cNvSpPr>
          <p:nvPr/>
        </p:nvSpPr>
        <p:spPr>
          <a:xfrm>
            <a:off x="107950" y="188913"/>
            <a:ext cx="11214100" cy="6553200"/>
          </a:xfrm>
          <a:prstGeom prst="rect">
            <a:avLst/>
          </a:prstGeom>
        </p:spPr>
        <p:txBody>
          <a:bodyPr>
            <a:normAutofit/>
          </a:bodyPr>
          <a:lstStyle>
            <a:lvl1pPr marL="342900" indent="-342900" algn="l" rtl="0" eaLnBrk="0" fontAlgn="base" hangingPunct="0">
              <a:spcBef>
                <a:spcPct val="20000"/>
              </a:spcBef>
              <a:spcAft>
                <a:spcPct val="0"/>
              </a:spcAft>
              <a:buClr>
                <a:srgbClr val="0099FF"/>
              </a:buClr>
              <a:buFont typeface="Wingdings"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99FF"/>
              </a:buClr>
              <a:buFont typeface="Wingdings"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rgbClr val="0099FF"/>
              </a:buClr>
              <a:buFont typeface="Wingdings"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rgbClr val="0099FF"/>
              </a:buClr>
              <a:buFont typeface="Wingdings"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rgbClr val="0099FF"/>
              </a:buClr>
              <a:buFont typeface="Wingdings" pitchFamily="2" charset="2"/>
              <a:buChar char="§"/>
              <a:defRPr kumimoji="1" sz="2000">
                <a:solidFill>
                  <a:schemeClr val="tx1"/>
                </a:solidFill>
                <a:latin typeface="+mn-lt"/>
                <a:ea typeface="+mn-ea"/>
              </a:defRPr>
            </a:lvl5pPr>
            <a:lvl6pPr marL="2228850" indent="-228600" algn="l" rtl="0" fontAlgn="base">
              <a:spcBef>
                <a:spcPct val="20000"/>
              </a:spcBef>
              <a:spcAft>
                <a:spcPct val="0"/>
              </a:spcAft>
              <a:buClr>
                <a:srgbClr val="0099FF"/>
              </a:buClr>
              <a:buFont typeface="Wingdings" pitchFamily="2" charset="2"/>
              <a:buChar char="§"/>
              <a:defRPr kumimoji="1">
                <a:solidFill>
                  <a:schemeClr val="tx1"/>
                </a:solidFill>
                <a:latin typeface="+mn-lt"/>
                <a:ea typeface="+mn-ea"/>
              </a:defRPr>
            </a:lvl6pPr>
            <a:lvl7pPr marL="2686050" indent="-228600" algn="l" rtl="0" fontAlgn="base">
              <a:spcBef>
                <a:spcPct val="20000"/>
              </a:spcBef>
              <a:spcAft>
                <a:spcPct val="0"/>
              </a:spcAft>
              <a:buClr>
                <a:srgbClr val="0099FF"/>
              </a:buClr>
              <a:buFont typeface="Wingdings" pitchFamily="2" charset="2"/>
              <a:buChar char="§"/>
              <a:defRPr kumimoji="1">
                <a:solidFill>
                  <a:schemeClr val="tx1"/>
                </a:solidFill>
                <a:latin typeface="+mn-lt"/>
                <a:ea typeface="+mn-ea"/>
              </a:defRPr>
            </a:lvl7pPr>
            <a:lvl8pPr marL="3143250" indent="-228600" algn="l" rtl="0" fontAlgn="base">
              <a:spcBef>
                <a:spcPct val="20000"/>
              </a:spcBef>
              <a:spcAft>
                <a:spcPct val="0"/>
              </a:spcAft>
              <a:buClr>
                <a:srgbClr val="0099FF"/>
              </a:buClr>
              <a:buFont typeface="Wingdings" pitchFamily="2" charset="2"/>
              <a:buChar char="§"/>
              <a:defRPr kumimoji="1">
                <a:solidFill>
                  <a:schemeClr val="tx1"/>
                </a:solidFill>
                <a:latin typeface="+mn-lt"/>
                <a:ea typeface="+mn-ea"/>
              </a:defRPr>
            </a:lvl8pPr>
            <a:lvl9pPr marL="3600450" indent="-228600" algn="l" rtl="0" fontAlgn="base">
              <a:spcBef>
                <a:spcPct val="20000"/>
              </a:spcBef>
              <a:spcAft>
                <a:spcPct val="0"/>
              </a:spcAft>
              <a:buClr>
                <a:srgbClr val="0099FF"/>
              </a:buClr>
              <a:buFont typeface="Wingdings" pitchFamily="2" charset="2"/>
              <a:buChar char="§"/>
              <a:defRPr kumimoji="1">
                <a:solidFill>
                  <a:schemeClr val="tx1"/>
                </a:solidFill>
                <a:latin typeface="+mn-lt"/>
                <a:ea typeface="+mn-ea"/>
              </a:defRPr>
            </a:lvl9pPr>
          </a:lstStyle>
          <a:p>
            <a:pPr>
              <a:defRPr/>
            </a:pPr>
            <a:r>
              <a:rPr lang="en-US" altLang="zh-CN" sz="2400" kern="0" dirty="0" err="1">
                <a:latin typeface="Arial" panose="020B0604020202020204" pitchFamily="34" charset="0"/>
                <a:cs typeface="+mn-ea"/>
                <a:sym typeface="Arial" panose="020B0604020202020204" pitchFamily="34" charset="0"/>
              </a:rPr>
              <a:t>Tranining</a:t>
            </a:r>
            <a:r>
              <a:rPr lang="en-US" altLang="zh-CN" sz="2400" kern="0" dirty="0">
                <a:latin typeface="Arial" panose="020B0604020202020204" pitchFamily="34" charset="0"/>
                <a:cs typeface="+mn-ea"/>
                <a:sym typeface="Arial" panose="020B0604020202020204" pitchFamily="34" charset="0"/>
              </a:rPr>
              <a:t> of Leading Shower</a:t>
            </a:r>
            <a:r>
              <a:rPr lang="zh-CN" altLang="en-US" sz="2400" kern="0" dirty="0">
                <a:latin typeface="Arial" panose="020B0604020202020204" pitchFamily="34" charset="0"/>
                <a:cs typeface="+mn-ea"/>
                <a:sym typeface="Arial" panose="020B0604020202020204" pitchFamily="34" charset="0"/>
              </a:rPr>
              <a:t>（</a:t>
            </a:r>
            <a:r>
              <a:rPr lang="en-US" altLang="zh-CN" sz="2400" kern="0" dirty="0">
                <a:latin typeface="Arial" panose="020B0604020202020204" pitchFamily="34" charset="0"/>
                <a:cs typeface="+mn-ea"/>
                <a:sym typeface="Arial" panose="020B0604020202020204" pitchFamily="34" charset="0"/>
              </a:rPr>
              <a:t>5x5</a:t>
            </a:r>
            <a:r>
              <a:rPr lang="zh-CN" altLang="en-US" sz="2400" kern="0" dirty="0">
                <a:latin typeface="Arial" panose="020B0604020202020204" pitchFamily="34" charset="0"/>
                <a:cs typeface="+mn-ea"/>
                <a:sym typeface="Arial" panose="020B0604020202020204" pitchFamily="34" charset="0"/>
              </a:rPr>
              <a:t>）：</a:t>
            </a:r>
            <a:endParaRPr lang="en-US" altLang="zh-CN" sz="2400" kern="0" dirty="0">
              <a:latin typeface="Arial" panose="020B0604020202020204" pitchFamily="34" charset="0"/>
              <a:cs typeface="+mn-ea"/>
              <a:sym typeface="Arial" panose="020B0604020202020204" pitchFamily="34" charset="0"/>
            </a:endParaRPr>
          </a:p>
          <a:p>
            <a:pPr>
              <a:defRPr/>
            </a:pPr>
            <a:endParaRPr lang="en-US" altLang="zh-CN" sz="2400" kern="0" dirty="0">
              <a:latin typeface="Arial" panose="020B0604020202020204" pitchFamily="34" charset="0"/>
              <a:cs typeface="+mn-ea"/>
              <a:sym typeface="Arial" panose="020B0604020202020204" pitchFamily="34" charset="0"/>
            </a:endParaRPr>
          </a:p>
          <a:p>
            <a:pPr>
              <a:defRPr/>
            </a:pPr>
            <a:endParaRPr lang="en-US" altLang="zh-CN" sz="2400" kern="0" dirty="0">
              <a:latin typeface="Arial" panose="020B0604020202020204" pitchFamily="34" charset="0"/>
              <a:cs typeface="+mn-ea"/>
              <a:sym typeface="Arial" panose="020B0604020202020204" pitchFamily="34" charset="0"/>
            </a:endParaRPr>
          </a:p>
          <a:p>
            <a:pPr>
              <a:defRPr/>
            </a:pPr>
            <a:endParaRPr lang="en-US" altLang="zh-CN" sz="2400" kern="0" dirty="0">
              <a:latin typeface="Arial" panose="020B0604020202020204" pitchFamily="34" charset="0"/>
              <a:cs typeface="+mn-ea"/>
              <a:sym typeface="Arial" panose="020B0604020202020204" pitchFamily="34" charset="0"/>
            </a:endParaRPr>
          </a:p>
          <a:p>
            <a:pPr>
              <a:defRPr/>
            </a:pPr>
            <a:endParaRPr lang="en-US" altLang="zh-CN" sz="2400" kern="0" dirty="0">
              <a:latin typeface="Arial" panose="020B0604020202020204" pitchFamily="34" charset="0"/>
              <a:cs typeface="+mn-ea"/>
              <a:sym typeface="Arial" panose="020B0604020202020204" pitchFamily="34" charset="0"/>
            </a:endParaRPr>
          </a:p>
          <a:p>
            <a:pPr marL="0" indent="0">
              <a:buFont typeface="Wingdings" pitchFamily="2" charset="2"/>
              <a:buNone/>
              <a:defRPr/>
            </a:pPr>
            <a:endParaRPr lang="en-US" altLang="zh-CN" sz="2400" kern="0" dirty="0">
              <a:latin typeface="Arial" panose="020B0604020202020204" pitchFamily="34" charset="0"/>
              <a:cs typeface="+mn-ea"/>
              <a:sym typeface="Arial" panose="020B0604020202020204" pitchFamily="34" charset="0"/>
            </a:endParaRPr>
          </a:p>
          <a:p>
            <a:pPr marL="342900" lvl="1" indent="-342900">
              <a:buFont typeface="Wingdings" pitchFamily="2" charset="2"/>
              <a:buChar char="w"/>
              <a:defRPr/>
            </a:pPr>
            <a:r>
              <a:rPr lang="en-US" altLang="zh-CN" dirty="0"/>
              <a:t>Promising performance</a:t>
            </a:r>
          </a:p>
          <a:p>
            <a:pPr marL="0" lvl="1" indent="0">
              <a:buFont typeface="Wingdings" pitchFamily="2" charset="2"/>
              <a:buNone/>
              <a:defRPr/>
            </a:pPr>
            <a:endParaRPr lang="en-US" altLang="zh-CN" sz="2000" dirty="0"/>
          </a:p>
          <a:p>
            <a:pPr marL="0" lvl="1" indent="0">
              <a:buFont typeface="Wingdings" pitchFamily="2" charset="2"/>
              <a:buNone/>
              <a:defRPr/>
            </a:pPr>
            <a:endParaRPr lang="en-US" altLang="zh-CN" sz="2000" dirty="0"/>
          </a:p>
          <a:p>
            <a:pPr marL="342900" lvl="1" indent="-342900">
              <a:buFont typeface="Wingdings" pitchFamily="2" charset="2"/>
              <a:buChar char="w"/>
              <a:defRPr/>
            </a:pPr>
            <a:endParaRPr lang="en-US" altLang="zh-CN" sz="1800" dirty="0"/>
          </a:p>
          <a:p>
            <a:pPr marL="342900" lvl="1" indent="-342900">
              <a:buFont typeface="Wingdings" pitchFamily="2" charset="2"/>
              <a:buChar char="w"/>
              <a:defRPr/>
            </a:pPr>
            <a:endParaRPr lang="en-US" altLang="zh-CN" sz="1800" dirty="0"/>
          </a:p>
          <a:p>
            <a:pPr marL="342900" lvl="1" indent="-342900">
              <a:buFont typeface="Wingdings" pitchFamily="2" charset="2"/>
              <a:buChar char="w"/>
              <a:defRPr/>
            </a:pPr>
            <a:endParaRPr lang="en-US" altLang="zh-CN" sz="1800" dirty="0"/>
          </a:p>
          <a:p>
            <a:pPr marL="342900" lvl="1" indent="-342900">
              <a:buFont typeface="Wingdings" pitchFamily="2" charset="2"/>
              <a:buChar char="w"/>
              <a:defRPr/>
            </a:pPr>
            <a:endParaRPr lang="en-US" altLang="zh-CN" sz="1800" dirty="0"/>
          </a:p>
          <a:p>
            <a:pPr marL="342900" lvl="1" indent="-342900">
              <a:buFont typeface="Wingdings" pitchFamily="2" charset="2"/>
              <a:buChar char="w"/>
              <a:defRPr/>
            </a:pPr>
            <a:endParaRPr lang="en-US" altLang="zh-CN" sz="1800" dirty="0"/>
          </a:p>
          <a:p>
            <a:pPr marL="342900" lvl="1" indent="-342900">
              <a:buFont typeface="Wingdings" pitchFamily="2" charset="2"/>
              <a:buChar char="w"/>
              <a:defRPr/>
            </a:pPr>
            <a:endParaRPr lang="en-US" altLang="zh-CN" sz="1800" dirty="0"/>
          </a:p>
          <a:p>
            <a:pPr marL="342900" lvl="1" indent="-342900">
              <a:buFont typeface="Wingdings" pitchFamily="2" charset="2"/>
              <a:buChar char="w"/>
              <a:defRPr/>
            </a:pPr>
            <a:endParaRPr lang="en-US" altLang="zh-CN" sz="1800" dirty="0"/>
          </a:p>
          <a:p>
            <a:pPr marL="342900" lvl="1" indent="-342900">
              <a:buFont typeface="Wingdings" pitchFamily="2" charset="2"/>
              <a:buChar char="w"/>
              <a:defRPr/>
            </a:pPr>
            <a:endParaRPr lang="en-US" altLang="zh-CN" sz="2000" dirty="0"/>
          </a:p>
          <a:p>
            <a:pPr marL="342900" lvl="1" indent="-342900">
              <a:buFont typeface="Wingdings" pitchFamily="2" charset="2"/>
              <a:buChar char="w"/>
              <a:defRPr/>
            </a:pPr>
            <a:endParaRPr lang="en-US" altLang="zh-CN" sz="1800" dirty="0"/>
          </a:p>
          <a:p>
            <a:pPr marL="342900" lvl="1" indent="-342900">
              <a:buFont typeface="Wingdings" pitchFamily="2" charset="2"/>
              <a:buChar char="w"/>
              <a:defRPr/>
            </a:pPr>
            <a:endParaRPr lang="en-US" altLang="zh-CN" sz="1800" dirty="0"/>
          </a:p>
          <a:p>
            <a:pPr marL="342900" lvl="1" indent="-342900">
              <a:buFont typeface="Wingdings" pitchFamily="2" charset="2"/>
              <a:buChar char="w"/>
              <a:defRPr/>
            </a:pPr>
            <a:endParaRPr lang="en-US" altLang="zh-CN" sz="1800" dirty="0"/>
          </a:p>
          <a:p>
            <a:pPr marL="342900" lvl="1" indent="-342900">
              <a:buFont typeface="Wingdings" pitchFamily="2" charset="2"/>
              <a:buChar char="w"/>
              <a:defRPr/>
            </a:pPr>
            <a:endParaRPr lang="en-US" altLang="zh-CN" sz="1800" dirty="0"/>
          </a:p>
          <a:p>
            <a:pPr marL="342900" lvl="1" indent="-342900">
              <a:buFont typeface="Wingdings" pitchFamily="2" charset="2"/>
              <a:buChar char="w"/>
              <a:defRPr/>
            </a:pPr>
            <a:endParaRPr lang="zh-CN" altLang="en-US" sz="1600" dirty="0"/>
          </a:p>
          <a:p>
            <a:pPr>
              <a:defRPr/>
            </a:pPr>
            <a:endParaRPr lang="zh-CN" altLang="en-US" sz="2400" kern="0" dirty="0"/>
          </a:p>
        </p:txBody>
      </p:sp>
      <p:pic>
        <p:nvPicPr>
          <p:cNvPr id="9219" name="Picture 2">
            <a:extLst>
              <a:ext uri="{FF2B5EF4-FFF2-40B4-BE49-F238E27FC236}">
                <a16:creationId xmlns:a16="http://schemas.microsoft.com/office/drawing/2014/main" id="{9ED79F77-D91C-A6CB-CB6C-6B37AAC5A4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630238"/>
            <a:ext cx="6553200" cy="223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图片 46">
            <a:extLst>
              <a:ext uri="{FF2B5EF4-FFF2-40B4-BE49-F238E27FC236}">
                <a16:creationId xmlns:a16="http://schemas.microsoft.com/office/drawing/2014/main" id="{DFE6644A-54C1-5651-F3B1-DE6E45A947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592513"/>
            <a:ext cx="2951162"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图片 47">
            <a:extLst>
              <a:ext uri="{FF2B5EF4-FFF2-40B4-BE49-F238E27FC236}">
                <a16:creationId xmlns:a16="http://schemas.microsoft.com/office/drawing/2014/main" id="{08CFFB5D-F9DA-5256-9A8F-DE2D3326642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90875" y="3538538"/>
            <a:ext cx="3116263" cy="233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图片 48">
            <a:extLst>
              <a:ext uri="{FF2B5EF4-FFF2-40B4-BE49-F238E27FC236}">
                <a16:creationId xmlns:a16="http://schemas.microsoft.com/office/drawing/2014/main" id="{25DE7AE8-4FD3-6C9E-9945-4026DE39F32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73788" y="3548063"/>
            <a:ext cx="2946400"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灯片编号占位符 45">
            <a:extLst>
              <a:ext uri="{FF2B5EF4-FFF2-40B4-BE49-F238E27FC236}">
                <a16:creationId xmlns:a16="http://schemas.microsoft.com/office/drawing/2014/main" id="{9BA535E6-5C72-D903-AC21-873A9ED6DEC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600">
                <a:solidFill>
                  <a:schemeClr val="tx1"/>
                </a:solidFill>
                <a:latin typeface="Times New Roman" panose="02020603050405020304" pitchFamily="18" charset="0"/>
                <a:ea typeface="宋体" panose="02010600030101010101" pitchFamily="2" charset="-122"/>
              </a:defRPr>
            </a:lvl1pPr>
            <a:lvl2pPr marL="742950" indent="-285750">
              <a:defRPr kumimoji="1" sz="3600">
                <a:solidFill>
                  <a:schemeClr val="tx1"/>
                </a:solidFill>
                <a:latin typeface="Times New Roman" panose="02020603050405020304" pitchFamily="18" charset="0"/>
                <a:ea typeface="宋体" panose="02010600030101010101" pitchFamily="2" charset="-122"/>
              </a:defRPr>
            </a:lvl2pPr>
            <a:lvl3pPr marL="1143000" indent="-228600">
              <a:defRPr kumimoji="1" sz="3600">
                <a:solidFill>
                  <a:schemeClr val="tx1"/>
                </a:solidFill>
                <a:latin typeface="Times New Roman" panose="02020603050405020304" pitchFamily="18" charset="0"/>
                <a:ea typeface="宋体" panose="02010600030101010101" pitchFamily="2" charset="-122"/>
              </a:defRPr>
            </a:lvl3pPr>
            <a:lvl4pPr marL="1600200" indent="-228600">
              <a:defRPr kumimoji="1" sz="3600">
                <a:solidFill>
                  <a:schemeClr val="tx1"/>
                </a:solidFill>
                <a:latin typeface="Times New Roman" panose="02020603050405020304" pitchFamily="18" charset="0"/>
                <a:ea typeface="宋体" panose="02010600030101010101" pitchFamily="2" charset="-122"/>
              </a:defRPr>
            </a:lvl4pPr>
            <a:lvl5pPr marL="2057400" indent="-228600">
              <a:defRPr kumimoji="1" sz="36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9pPr>
          </a:lstStyle>
          <a:p>
            <a:fld id="{2C5164CD-A05B-47F8-924A-72419DA5BB62}" type="slidenum">
              <a:rPr kumimoji="0" lang="en-US" altLang="zh-CN" sz="1400">
                <a:solidFill>
                  <a:schemeClr val="folHlink"/>
                </a:solidFill>
              </a:rPr>
              <a:pPr/>
              <a:t>8</a:t>
            </a:fld>
            <a:endParaRPr kumimoji="0" lang="en-US" altLang="zh-CN" sz="1400">
              <a:solidFill>
                <a:schemeClr val="folHlink"/>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a:extLst>
              <a:ext uri="{FF2B5EF4-FFF2-40B4-BE49-F238E27FC236}">
                <a16:creationId xmlns:a16="http://schemas.microsoft.com/office/drawing/2014/main" id="{69AA071E-4552-E5F5-1131-1AA530254A19}"/>
              </a:ext>
            </a:extLst>
          </p:cNvPr>
          <p:cNvSpPr>
            <a:spLocks noGrp="1"/>
          </p:cNvSpPr>
          <p:nvPr>
            <p:ph type="title"/>
          </p:nvPr>
        </p:nvSpPr>
        <p:spPr/>
        <p:txBody>
          <a:bodyPr/>
          <a:lstStyle/>
          <a:p>
            <a:r>
              <a:rPr lang="en-US" altLang="zh-CN" dirty="0"/>
              <a:t>MDC</a:t>
            </a:r>
            <a:r>
              <a:rPr lang="zh-CN" altLang="en-US" dirty="0"/>
              <a:t> </a:t>
            </a:r>
            <a:r>
              <a:rPr lang="en-US" altLang="zh-CN" dirty="0" err="1"/>
              <a:t>dE</a:t>
            </a:r>
            <a:r>
              <a:rPr lang="en-US" altLang="zh-CN" dirty="0"/>
              <a:t>/dx</a:t>
            </a:r>
            <a:endParaRPr lang="zh-CN" altLang="en-US" dirty="0"/>
          </a:p>
        </p:txBody>
      </p:sp>
      <p:pic>
        <p:nvPicPr>
          <p:cNvPr id="10244" name="图片 3">
            <a:extLst>
              <a:ext uri="{FF2B5EF4-FFF2-40B4-BE49-F238E27FC236}">
                <a16:creationId xmlns:a16="http://schemas.microsoft.com/office/drawing/2014/main" id="{BD98B4C3-B206-E071-582A-83C0DB4948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3629025"/>
            <a:ext cx="2724150" cy="274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Box 6">
            <a:extLst>
              <a:ext uri="{FF2B5EF4-FFF2-40B4-BE49-F238E27FC236}">
                <a16:creationId xmlns:a16="http://schemas.microsoft.com/office/drawing/2014/main" id="{D2D619B6-53E5-8CDE-BBAB-52E3F3686262}"/>
              </a:ext>
            </a:extLst>
          </p:cNvPr>
          <p:cNvSpPr txBox="1">
            <a:spLocks noChangeArrowheads="1"/>
          </p:cNvSpPr>
          <p:nvPr/>
        </p:nvSpPr>
        <p:spPr bwMode="auto">
          <a:xfrm>
            <a:off x="6948488" y="115888"/>
            <a:ext cx="22452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600">
                <a:solidFill>
                  <a:schemeClr val="tx1"/>
                </a:solidFill>
                <a:latin typeface="Times New Roman" panose="02020603050405020304" pitchFamily="18" charset="0"/>
                <a:ea typeface="宋体" panose="02010600030101010101" pitchFamily="2" charset="-122"/>
              </a:defRPr>
            </a:lvl1pPr>
            <a:lvl2pPr marL="742950" indent="-285750">
              <a:defRPr kumimoji="1" sz="3600">
                <a:solidFill>
                  <a:schemeClr val="tx1"/>
                </a:solidFill>
                <a:latin typeface="Times New Roman" panose="02020603050405020304" pitchFamily="18" charset="0"/>
                <a:ea typeface="宋体" panose="02010600030101010101" pitchFamily="2" charset="-122"/>
              </a:defRPr>
            </a:lvl2pPr>
            <a:lvl3pPr marL="1143000" indent="-228600">
              <a:defRPr kumimoji="1" sz="3600">
                <a:solidFill>
                  <a:schemeClr val="tx1"/>
                </a:solidFill>
                <a:latin typeface="Times New Roman" panose="02020603050405020304" pitchFamily="18" charset="0"/>
                <a:ea typeface="宋体" panose="02010600030101010101" pitchFamily="2" charset="-122"/>
              </a:defRPr>
            </a:lvl3pPr>
            <a:lvl4pPr marL="1600200" indent="-228600">
              <a:defRPr kumimoji="1" sz="3600">
                <a:solidFill>
                  <a:schemeClr val="tx1"/>
                </a:solidFill>
                <a:latin typeface="Times New Roman" panose="02020603050405020304" pitchFamily="18" charset="0"/>
                <a:ea typeface="宋体" panose="02010600030101010101" pitchFamily="2" charset="-122"/>
              </a:defRPr>
            </a:lvl4pPr>
            <a:lvl5pPr marL="2057400" indent="-228600">
              <a:defRPr kumimoji="1" sz="36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9pPr>
          </a:lstStyle>
          <a:p>
            <a:r>
              <a:rPr lang="en-US" altLang="zh-CN" sz="1600" dirty="0"/>
              <a:t>Fang</a:t>
            </a:r>
            <a:r>
              <a:rPr lang="zh-CN" altLang="en-US" sz="1600" dirty="0"/>
              <a:t> </a:t>
            </a:r>
            <a:r>
              <a:rPr lang="en-US" altLang="zh-CN" sz="1600" dirty="0" err="1"/>
              <a:t>Wenxing</a:t>
            </a:r>
            <a:r>
              <a:rPr lang="zh-CN" altLang="en-US" sz="1600" dirty="0"/>
              <a:t>（</a:t>
            </a:r>
            <a:r>
              <a:rPr lang="en-US" altLang="zh-CN" sz="1600" dirty="0"/>
              <a:t>IHEP</a:t>
            </a:r>
            <a:r>
              <a:rPr lang="zh-CN" altLang="en-US" sz="1600" dirty="0"/>
              <a:t>）</a:t>
            </a:r>
          </a:p>
        </p:txBody>
      </p:sp>
      <p:sp>
        <p:nvSpPr>
          <p:cNvPr id="10247" name="灯片编号占位符 7">
            <a:extLst>
              <a:ext uri="{FF2B5EF4-FFF2-40B4-BE49-F238E27FC236}">
                <a16:creationId xmlns:a16="http://schemas.microsoft.com/office/drawing/2014/main" id="{326813F3-512A-CE22-41C2-A794D572176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600">
                <a:solidFill>
                  <a:schemeClr val="tx1"/>
                </a:solidFill>
                <a:latin typeface="Times New Roman" panose="02020603050405020304" pitchFamily="18" charset="0"/>
                <a:ea typeface="宋体" panose="02010600030101010101" pitchFamily="2" charset="-122"/>
              </a:defRPr>
            </a:lvl1pPr>
            <a:lvl2pPr marL="742950" indent="-285750">
              <a:defRPr kumimoji="1" sz="3600">
                <a:solidFill>
                  <a:schemeClr val="tx1"/>
                </a:solidFill>
                <a:latin typeface="Times New Roman" panose="02020603050405020304" pitchFamily="18" charset="0"/>
                <a:ea typeface="宋体" panose="02010600030101010101" pitchFamily="2" charset="-122"/>
              </a:defRPr>
            </a:lvl2pPr>
            <a:lvl3pPr marL="1143000" indent="-228600">
              <a:defRPr kumimoji="1" sz="3600">
                <a:solidFill>
                  <a:schemeClr val="tx1"/>
                </a:solidFill>
                <a:latin typeface="Times New Roman" panose="02020603050405020304" pitchFamily="18" charset="0"/>
                <a:ea typeface="宋体" panose="02010600030101010101" pitchFamily="2" charset="-122"/>
              </a:defRPr>
            </a:lvl3pPr>
            <a:lvl4pPr marL="1600200" indent="-228600">
              <a:defRPr kumimoji="1" sz="3600">
                <a:solidFill>
                  <a:schemeClr val="tx1"/>
                </a:solidFill>
                <a:latin typeface="Times New Roman" panose="02020603050405020304" pitchFamily="18" charset="0"/>
                <a:ea typeface="宋体" panose="02010600030101010101" pitchFamily="2" charset="-122"/>
              </a:defRPr>
            </a:lvl4pPr>
            <a:lvl5pPr marL="2057400" indent="-228600">
              <a:defRPr kumimoji="1" sz="36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9pPr>
          </a:lstStyle>
          <a:p>
            <a:fld id="{3B40AA32-A35B-4D85-961F-F115B420F147}" type="slidenum">
              <a:rPr kumimoji="0" lang="en-US" altLang="zh-CN" sz="1400">
                <a:solidFill>
                  <a:schemeClr val="folHlink"/>
                </a:solidFill>
              </a:rPr>
              <a:pPr/>
              <a:t>9</a:t>
            </a:fld>
            <a:endParaRPr kumimoji="0" lang="en-US" altLang="zh-CN" sz="1400">
              <a:solidFill>
                <a:schemeClr val="folHlink"/>
              </a:solidFill>
            </a:endParaRPr>
          </a:p>
        </p:txBody>
      </p:sp>
      <p:sp>
        <p:nvSpPr>
          <p:cNvPr id="2" name="内容占位符 1">
            <a:extLst>
              <a:ext uri="{FF2B5EF4-FFF2-40B4-BE49-F238E27FC236}">
                <a16:creationId xmlns:a16="http://schemas.microsoft.com/office/drawing/2014/main" id="{ECFC3138-0875-76D1-A60B-82D2E8738AA5}"/>
              </a:ext>
            </a:extLst>
          </p:cNvPr>
          <p:cNvSpPr>
            <a:spLocks noGrp="1"/>
          </p:cNvSpPr>
          <p:nvPr>
            <p:ph idx="1"/>
          </p:nvPr>
        </p:nvSpPr>
        <p:spPr>
          <a:xfrm>
            <a:off x="971600" y="2204864"/>
            <a:ext cx="7958138" cy="3881437"/>
          </a:xfrm>
        </p:spPr>
        <p:txBody>
          <a:bodyPr/>
          <a:lstStyle/>
          <a:p>
            <a:r>
              <a:rPr lang="en-US" altLang="zh-CN" dirty="0"/>
              <a:t>Very difficult to improve by traditional way</a:t>
            </a:r>
          </a:p>
          <a:p>
            <a:r>
              <a:rPr lang="en-US" altLang="zh-CN" dirty="0"/>
              <a:t>Try by full connection network.</a:t>
            </a:r>
            <a:endParaRPr lang="zh-CN" altLang="en-US" dirty="0"/>
          </a:p>
        </p:txBody>
      </p:sp>
      <p:pic>
        <p:nvPicPr>
          <p:cNvPr id="4" name="图片 13">
            <a:extLst>
              <a:ext uri="{FF2B5EF4-FFF2-40B4-BE49-F238E27FC236}">
                <a16:creationId xmlns:a16="http://schemas.microsoft.com/office/drawing/2014/main" id="{E9A712FD-E0DE-2C5F-B8AE-B0E03D014D6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62339" y="3717032"/>
            <a:ext cx="3024336" cy="2218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Straight Edge">
  <a:themeElements>
    <a:clrScheme name="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fontScheme name="Straight Edge">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36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3600" b="0"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Straight Edge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Straight Edge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Straight Edge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Designs\Straight Edge.pot</Template>
  <TotalTime>29051</TotalTime>
  <Words>1145</Words>
  <Application>Microsoft Office PowerPoint</Application>
  <PresentationFormat>全屏显示(4:3)</PresentationFormat>
  <Paragraphs>287</Paragraphs>
  <Slides>32</Slides>
  <Notes>5</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32</vt:i4>
      </vt:variant>
    </vt:vector>
  </HeadingPairs>
  <TitlesOfParts>
    <vt:vector size="48" baseType="lpstr">
      <vt:lpstr>-apple-system</vt:lpstr>
      <vt:lpstr>Founders Grotesk Text</vt:lpstr>
      <vt:lpstr>黑体</vt:lpstr>
      <vt:lpstr>宋体</vt:lpstr>
      <vt:lpstr>微软雅黑</vt:lpstr>
      <vt:lpstr>Arial</vt:lpstr>
      <vt:lpstr>Arial Rounded MT Bold</vt:lpstr>
      <vt:lpstr>Calibri</vt:lpstr>
      <vt:lpstr>Cambria Math</vt:lpstr>
      <vt:lpstr>Cooper Black</vt:lpstr>
      <vt:lpstr>Gadugi</vt:lpstr>
      <vt:lpstr>Symbol</vt:lpstr>
      <vt:lpstr>Times New Roman</vt:lpstr>
      <vt:lpstr>Times New Roman Bold</vt:lpstr>
      <vt:lpstr>Wingdings</vt:lpstr>
      <vt:lpstr>Straight Edge</vt:lpstr>
      <vt:lpstr>ML for BESIII offline data processing </vt:lpstr>
      <vt:lpstr>Outline</vt:lpstr>
      <vt:lpstr>Why Machine Learning?</vt:lpstr>
      <vt:lpstr>ML &amp; BESIII</vt:lpstr>
      <vt:lpstr>BESIII </vt:lpstr>
      <vt:lpstr>PowerPoint 演示文稿</vt:lpstr>
      <vt:lpstr>Neutron Sim. for Calorimeter</vt:lpstr>
      <vt:lpstr>PowerPoint 演示文稿</vt:lpstr>
      <vt:lpstr>MDC dE/dx</vt:lpstr>
      <vt:lpstr>dE/dx PID eff.</vt:lpstr>
      <vt:lpstr>MDC T</vt:lpstr>
      <vt:lpstr>PowerPoint 演示文稿</vt:lpstr>
      <vt:lpstr>Highlight Precise fast simulation</vt:lpstr>
      <vt:lpstr>State-of-art precision,  well promising</vt:lpstr>
      <vt:lpstr>PowerPoint 演示文稿</vt:lpstr>
      <vt:lpstr>MDC tracking</vt:lpstr>
      <vt:lpstr>1. Track finding by GNN</vt:lpstr>
      <vt:lpstr>PowerPoint 演示文稿</vt:lpstr>
      <vt:lpstr>PowerPoint 演示文稿</vt:lpstr>
      <vt:lpstr>2. Tracking by PointNet  model</vt:lpstr>
      <vt:lpstr>PowerPoint 演示文稿</vt:lpstr>
      <vt:lpstr>PowerPoint 演示文稿</vt:lpstr>
      <vt:lpstr>PID of π/k/p</vt:lpstr>
      <vt:lpstr>PowerPoint 演示文稿</vt:lpstr>
      <vt:lpstr>PID of μ/</vt:lpstr>
      <vt:lpstr>PowerPoint 演示文稿</vt:lpstr>
      <vt:lpstr>PowerPoint 演示文稿</vt:lpstr>
      <vt:lpstr>BESIII tracking dataset for ML - Expectation</vt:lpstr>
      <vt:lpstr>PowerPoint 演示文稿</vt:lpstr>
      <vt:lpstr>HepAI人工智能平台</vt:lpstr>
      <vt:lpstr>PowerPoint 演示文稿</vt:lpstr>
      <vt:lpstr>国际前沿 – Connecting the Dots 2022</vt:lpstr>
    </vt:vector>
  </TitlesOfParts>
  <Company>temp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年度考核报告</dc:title>
  <dc:creator>anonymous</dc:creator>
  <cp:lastModifiedBy>袁 野</cp:lastModifiedBy>
  <cp:revision>640</cp:revision>
  <dcterms:created xsi:type="dcterms:W3CDTF">2006-01-08T06:02:55Z</dcterms:created>
  <dcterms:modified xsi:type="dcterms:W3CDTF">2023-08-16T19:25:26Z</dcterms:modified>
</cp:coreProperties>
</file>