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8" r:id="rId2"/>
    <p:sldId id="281" r:id="rId3"/>
    <p:sldId id="258" r:id="rId4"/>
    <p:sldId id="283" r:id="rId5"/>
    <p:sldId id="272" r:id="rId6"/>
    <p:sldId id="273" r:id="rId7"/>
    <p:sldId id="292" r:id="rId8"/>
    <p:sldId id="286" r:id="rId9"/>
    <p:sldId id="269" r:id="rId10"/>
    <p:sldId id="278" r:id="rId11"/>
    <p:sldId id="268" r:id="rId12"/>
    <p:sldId id="290" r:id="rId13"/>
    <p:sldId id="26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23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坤 许" userId="27c33e8e49892705" providerId="LiveId" clId="{079FDE65-5FEC-4493-9B2D-9E7693E246DB}"/>
    <pc:docChg chg="custSel delSld modSld sldOrd">
      <pc:chgData name="坤 许" userId="27c33e8e49892705" providerId="LiveId" clId="{079FDE65-5FEC-4493-9B2D-9E7693E246DB}" dt="2023-12-11T07:32:06.739" v="92" actId="1076"/>
      <pc:docMkLst>
        <pc:docMk/>
      </pc:docMkLst>
      <pc:sldChg chg="addSp delSp modSp">
        <pc:chgData name="坤 许" userId="27c33e8e49892705" providerId="LiveId" clId="{079FDE65-5FEC-4493-9B2D-9E7693E246DB}" dt="2023-12-11T02:31:03.734" v="1"/>
        <pc:sldMkLst>
          <pc:docMk/>
          <pc:sldMk cId="3140525536" sldId="257"/>
        </pc:sldMkLst>
        <pc:spChg chg="add del mod">
          <ac:chgData name="坤 许" userId="27c33e8e49892705" providerId="LiveId" clId="{079FDE65-5FEC-4493-9B2D-9E7693E246DB}" dt="2023-12-11T02:31:03.734" v="1"/>
          <ac:spMkLst>
            <pc:docMk/>
            <pc:sldMk cId="3140525536" sldId="257"/>
            <ac:spMk id="2" creationId="{A5AC7738-FB52-ADCA-F845-D0575EFE2649}"/>
          </ac:spMkLst>
        </pc:spChg>
      </pc:sldChg>
      <pc:sldChg chg="addSp delSp modSp mod">
        <pc:chgData name="坤 许" userId="27c33e8e49892705" providerId="LiveId" clId="{079FDE65-5FEC-4493-9B2D-9E7693E246DB}" dt="2023-12-11T07:32:06.739" v="92" actId="1076"/>
        <pc:sldMkLst>
          <pc:docMk/>
          <pc:sldMk cId="109726346" sldId="278"/>
        </pc:sldMkLst>
        <pc:spChg chg="mod">
          <ac:chgData name="坤 许" userId="27c33e8e49892705" providerId="LiveId" clId="{079FDE65-5FEC-4493-9B2D-9E7693E246DB}" dt="2023-12-11T07:27:26.579" v="5" actId="165"/>
          <ac:spMkLst>
            <pc:docMk/>
            <pc:sldMk cId="109726346" sldId="278"/>
            <ac:spMk id="5" creationId="{C7A09065-4E23-CBA8-C3F3-0B5D915C7BF8}"/>
          </ac:spMkLst>
        </pc:spChg>
        <pc:spChg chg="mod">
          <ac:chgData name="坤 许" userId="27c33e8e49892705" providerId="LiveId" clId="{079FDE65-5FEC-4493-9B2D-9E7693E246DB}" dt="2023-12-11T07:27:26.579" v="5" actId="165"/>
          <ac:spMkLst>
            <pc:docMk/>
            <pc:sldMk cId="109726346" sldId="278"/>
            <ac:spMk id="7" creationId="{34CC1BB9-4C87-88AC-4A29-1C0FC2A648E8}"/>
          </ac:spMkLst>
        </pc:spChg>
        <pc:spChg chg="mod">
          <ac:chgData name="坤 许" userId="27c33e8e49892705" providerId="LiveId" clId="{079FDE65-5FEC-4493-9B2D-9E7693E246DB}" dt="2023-12-11T07:27:26.579" v="5" actId="165"/>
          <ac:spMkLst>
            <pc:docMk/>
            <pc:sldMk cId="109726346" sldId="278"/>
            <ac:spMk id="9" creationId="{958E5530-3872-EF17-B4AD-96E140B49C7E}"/>
          </ac:spMkLst>
        </pc:spChg>
        <pc:spChg chg="mod">
          <ac:chgData name="坤 许" userId="27c33e8e49892705" providerId="LiveId" clId="{079FDE65-5FEC-4493-9B2D-9E7693E246DB}" dt="2023-12-11T07:27:26.579" v="5" actId="165"/>
          <ac:spMkLst>
            <pc:docMk/>
            <pc:sldMk cId="109726346" sldId="278"/>
            <ac:spMk id="15" creationId="{8764EA8E-13BE-4BED-42F0-E63734968216}"/>
          </ac:spMkLst>
        </pc:spChg>
        <pc:spChg chg="mod">
          <ac:chgData name="坤 许" userId="27c33e8e49892705" providerId="LiveId" clId="{079FDE65-5FEC-4493-9B2D-9E7693E246DB}" dt="2023-12-11T07:27:26.579" v="5" actId="165"/>
          <ac:spMkLst>
            <pc:docMk/>
            <pc:sldMk cId="109726346" sldId="278"/>
            <ac:spMk id="16" creationId="{37D8EBFE-8ACB-8F85-3B3A-1256D7B5AF5D}"/>
          </ac:spMkLst>
        </pc:spChg>
        <pc:spChg chg="mod">
          <ac:chgData name="坤 许" userId="27c33e8e49892705" providerId="LiveId" clId="{079FDE65-5FEC-4493-9B2D-9E7693E246DB}" dt="2023-12-11T07:27:26.579" v="5" actId="165"/>
          <ac:spMkLst>
            <pc:docMk/>
            <pc:sldMk cId="109726346" sldId="278"/>
            <ac:spMk id="17" creationId="{44DBD7B1-232C-B971-B9CB-8561CF178273}"/>
          </ac:spMkLst>
        </pc:spChg>
        <pc:spChg chg="mod">
          <ac:chgData name="坤 许" userId="27c33e8e49892705" providerId="LiveId" clId="{079FDE65-5FEC-4493-9B2D-9E7693E246DB}" dt="2023-12-11T07:27:26.579" v="5" actId="165"/>
          <ac:spMkLst>
            <pc:docMk/>
            <pc:sldMk cId="109726346" sldId="278"/>
            <ac:spMk id="18" creationId="{DF7FBB30-8496-2011-E368-414255213F91}"/>
          </ac:spMkLst>
        </pc:spChg>
        <pc:spChg chg="mod">
          <ac:chgData name="坤 许" userId="27c33e8e49892705" providerId="LiveId" clId="{079FDE65-5FEC-4493-9B2D-9E7693E246DB}" dt="2023-12-11T07:27:26.579" v="5" actId="165"/>
          <ac:spMkLst>
            <pc:docMk/>
            <pc:sldMk cId="109726346" sldId="278"/>
            <ac:spMk id="19" creationId="{FF5762EF-AB70-DC6C-3755-5E5BE37B94D6}"/>
          </ac:spMkLst>
        </pc:spChg>
        <pc:spChg chg="mod">
          <ac:chgData name="坤 许" userId="27c33e8e49892705" providerId="LiveId" clId="{079FDE65-5FEC-4493-9B2D-9E7693E246DB}" dt="2023-12-11T07:27:26.579" v="5" actId="165"/>
          <ac:spMkLst>
            <pc:docMk/>
            <pc:sldMk cId="109726346" sldId="278"/>
            <ac:spMk id="21" creationId="{F8472BFD-634F-64F5-EAE0-F2E35EA4A557}"/>
          </ac:spMkLst>
        </pc:spChg>
        <pc:spChg chg="mod">
          <ac:chgData name="坤 许" userId="27c33e8e49892705" providerId="LiveId" clId="{079FDE65-5FEC-4493-9B2D-9E7693E246DB}" dt="2023-12-11T07:27:26.579" v="5" actId="165"/>
          <ac:spMkLst>
            <pc:docMk/>
            <pc:sldMk cId="109726346" sldId="278"/>
            <ac:spMk id="22" creationId="{4F8137E4-9827-299F-EDA7-FFB5C4A5184D}"/>
          </ac:spMkLst>
        </pc:spChg>
        <pc:spChg chg="mod ord topLvl">
          <ac:chgData name="坤 许" userId="27c33e8e49892705" providerId="LiveId" clId="{079FDE65-5FEC-4493-9B2D-9E7693E246DB}" dt="2023-12-11T07:27:55.218" v="18" actId="164"/>
          <ac:spMkLst>
            <pc:docMk/>
            <pc:sldMk cId="109726346" sldId="278"/>
            <ac:spMk id="25" creationId="{F1FC5BEA-7BDC-E606-97EE-E2C5DF5A81D9}"/>
          </ac:spMkLst>
        </pc:spChg>
        <pc:spChg chg="mod topLvl">
          <ac:chgData name="坤 许" userId="27c33e8e49892705" providerId="LiveId" clId="{079FDE65-5FEC-4493-9B2D-9E7693E246DB}" dt="2023-12-11T07:28:15.245" v="27" actId="164"/>
          <ac:spMkLst>
            <pc:docMk/>
            <pc:sldMk cId="109726346" sldId="278"/>
            <ac:spMk id="26" creationId="{8ECC32A6-D46B-A39F-1E1A-03D6373901C2}"/>
          </ac:spMkLst>
        </pc:spChg>
        <pc:spChg chg="mod">
          <ac:chgData name="坤 许" userId="27c33e8e49892705" providerId="LiveId" clId="{079FDE65-5FEC-4493-9B2D-9E7693E246DB}" dt="2023-12-11T07:27:32.720" v="7"/>
          <ac:spMkLst>
            <pc:docMk/>
            <pc:sldMk cId="109726346" sldId="278"/>
            <ac:spMk id="29" creationId="{1C256FB3-B9D3-43F1-2846-1D8649B39F4B}"/>
          </ac:spMkLst>
        </pc:spChg>
        <pc:spChg chg="mod">
          <ac:chgData name="坤 许" userId="27c33e8e49892705" providerId="LiveId" clId="{079FDE65-5FEC-4493-9B2D-9E7693E246DB}" dt="2023-12-11T07:31:04.151" v="70" actId="1076"/>
          <ac:spMkLst>
            <pc:docMk/>
            <pc:sldMk cId="109726346" sldId="278"/>
            <ac:spMk id="32" creationId="{335FA340-A198-D7F5-728D-9E7AC3DFC301}"/>
          </ac:spMkLst>
        </pc:spChg>
        <pc:spChg chg="mod">
          <ac:chgData name="坤 许" userId="27c33e8e49892705" providerId="LiveId" clId="{079FDE65-5FEC-4493-9B2D-9E7693E246DB}" dt="2023-12-11T07:31:59.844" v="90" actId="1076"/>
          <ac:spMkLst>
            <pc:docMk/>
            <pc:sldMk cId="109726346" sldId="278"/>
            <ac:spMk id="33" creationId="{ABC51427-9AAC-3A7B-FFD1-C0186924F24B}"/>
          </ac:spMkLst>
        </pc:spChg>
        <pc:spChg chg="del">
          <ac:chgData name="坤 许" userId="27c33e8e49892705" providerId="LiveId" clId="{079FDE65-5FEC-4493-9B2D-9E7693E246DB}" dt="2023-12-11T07:28:07.719" v="21" actId="478"/>
          <ac:spMkLst>
            <pc:docMk/>
            <pc:sldMk cId="109726346" sldId="278"/>
            <ac:spMk id="35" creationId="{D51B670F-FBF9-7BC2-9350-D1005B8F4EFD}"/>
          </ac:spMkLst>
        </pc:spChg>
        <pc:spChg chg="del">
          <ac:chgData name="坤 许" userId="27c33e8e49892705" providerId="LiveId" clId="{079FDE65-5FEC-4493-9B2D-9E7693E246DB}" dt="2023-12-11T07:28:08.357" v="22" actId="478"/>
          <ac:spMkLst>
            <pc:docMk/>
            <pc:sldMk cId="109726346" sldId="278"/>
            <ac:spMk id="36" creationId="{D1E10951-A22B-A53C-1937-CA8446912932}"/>
          </ac:spMkLst>
        </pc:spChg>
        <pc:spChg chg="del">
          <ac:chgData name="坤 许" userId="27c33e8e49892705" providerId="LiveId" clId="{079FDE65-5FEC-4493-9B2D-9E7693E246DB}" dt="2023-12-11T07:27:41.824" v="11" actId="478"/>
          <ac:spMkLst>
            <pc:docMk/>
            <pc:sldMk cId="109726346" sldId="278"/>
            <ac:spMk id="37" creationId="{71DDC43F-7C96-4A51-42F4-935D901DBCA3}"/>
          </ac:spMkLst>
        </pc:spChg>
        <pc:spChg chg="del">
          <ac:chgData name="坤 许" userId="27c33e8e49892705" providerId="LiveId" clId="{079FDE65-5FEC-4493-9B2D-9E7693E246DB}" dt="2023-12-11T07:27:43.067" v="12" actId="478"/>
          <ac:spMkLst>
            <pc:docMk/>
            <pc:sldMk cId="109726346" sldId="278"/>
            <ac:spMk id="38" creationId="{04ED9B95-A417-71DA-C250-0EFAE8AF567E}"/>
          </ac:spMkLst>
        </pc:spChg>
        <pc:spChg chg="mod">
          <ac:chgData name="坤 许" userId="27c33e8e49892705" providerId="LiveId" clId="{079FDE65-5FEC-4493-9B2D-9E7693E246DB}" dt="2023-12-11T07:27:32.720" v="7"/>
          <ac:spMkLst>
            <pc:docMk/>
            <pc:sldMk cId="109726346" sldId="278"/>
            <ac:spMk id="39" creationId="{CDBC7CE8-94C8-723E-3D2C-2525F5C61953}"/>
          </ac:spMkLst>
        </pc:spChg>
        <pc:spChg chg="mod">
          <ac:chgData name="坤 许" userId="27c33e8e49892705" providerId="LiveId" clId="{079FDE65-5FEC-4493-9B2D-9E7693E246DB}" dt="2023-12-11T07:27:32.720" v="7"/>
          <ac:spMkLst>
            <pc:docMk/>
            <pc:sldMk cId="109726346" sldId="278"/>
            <ac:spMk id="42" creationId="{BFD6EFDA-EA0B-0E42-724C-B7D7207A5C27}"/>
          </ac:spMkLst>
        </pc:spChg>
        <pc:spChg chg="mod">
          <ac:chgData name="坤 许" userId="27c33e8e49892705" providerId="LiveId" clId="{079FDE65-5FEC-4493-9B2D-9E7693E246DB}" dt="2023-12-11T07:27:32.720" v="7"/>
          <ac:spMkLst>
            <pc:docMk/>
            <pc:sldMk cId="109726346" sldId="278"/>
            <ac:spMk id="49" creationId="{CCB39BB5-E7C2-5806-F04F-3A24694AE0BC}"/>
          </ac:spMkLst>
        </pc:spChg>
        <pc:spChg chg="mod">
          <ac:chgData name="坤 许" userId="27c33e8e49892705" providerId="LiveId" clId="{079FDE65-5FEC-4493-9B2D-9E7693E246DB}" dt="2023-12-11T07:27:32.720" v="7"/>
          <ac:spMkLst>
            <pc:docMk/>
            <pc:sldMk cId="109726346" sldId="278"/>
            <ac:spMk id="50" creationId="{445C0AC5-602D-6033-B266-22DCDDB2FF15}"/>
          </ac:spMkLst>
        </pc:spChg>
        <pc:spChg chg="mod">
          <ac:chgData name="坤 许" userId="27c33e8e49892705" providerId="LiveId" clId="{079FDE65-5FEC-4493-9B2D-9E7693E246DB}" dt="2023-12-11T07:27:32.720" v="7"/>
          <ac:spMkLst>
            <pc:docMk/>
            <pc:sldMk cId="109726346" sldId="278"/>
            <ac:spMk id="51" creationId="{CCCFFB95-562B-50CC-2EBD-97DE0C5B226D}"/>
          </ac:spMkLst>
        </pc:spChg>
        <pc:spChg chg="mod">
          <ac:chgData name="坤 许" userId="27c33e8e49892705" providerId="LiveId" clId="{079FDE65-5FEC-4493-9B2D-9E7693E246DB}" dt="2023-12-11T07:27:32.720" v="7"/>
          <ac:spMkLst>
            <pc:docMk/>
            <pc:sldMk cId="109726346" sldId="278"/>
            <ac:spMk id="52" creationId="{C53D3A58-D2F7-9389-8A20-2AB8E7E50A87}"/>
          </ac:spMkLst>
        </pc:spChg>
        <pc:spChg chg="mod">
          <ac:chgData name="坤 许" userId="27c33e8e49892705" providerId="LiveId" clId="{079FDE65-5FEC-4493-9B2D-9E7693E246DB}" dt="2023-12-11T07:27:32.720" v="7"/>
          <ac:spMkLst>
            <pc:docMk/>
            <pc:sldMk cId="109726346" sldId="278"/>
            <ac:spMk id="53" creationId="{134AC487-11B2-0A39-34E1-C0A475D62C9E}"/>
          </ac:spMkLst>
        </pc:spChg>
        <pc:spChg chg="mod">
          <ac:chgData name="坤 许" userId="27c33e8e49892705" providerId="LiveId" clId="{079FDE65-5FEC-4493-9B2D-9E7693E246DB}" dt="2023-12-11T07:27:32.720" v="7"/>
          <ac:spMkLst>
            <pc:docMk/>
            <pc:sldMk cId="109726346" sldId="278"/>
            <ac:spMk id="55" creationId="{528B0C7F-3398-D05F-D602-898C3E8A6C27}"/>
          </ac:spMkLst>
        </pc:spChg>
        <pc:spChg chg="mod">
          <ac:chgData name="坤 许" userId="27c33e8e49892705" providerId="LiveId" clId="{079FDE65-5FEC-4493-9B2D-9E7693E246DB}" dt="2023-12-11T07:27:32.720" v="7"/>
          <ac:spMkLst>
            <pc:docMk/>
            <pc:sldMk cId="109726346" sldId="278"/>
            <ac:spMk id="56" creationId="{EF53E141-930C-329C-EDAB-0ECDE5FD4455}"/>
          </ac:spMkLst>
        </pc:spChg>
        <pc:spChg chg="mod">
          <ac:chgData name="坤 许" userId="27c33e8e49892705" providerId="LiveId" clId="{079FDE65-5FEC-4493-9B2D-9E7693E246DB}" dt="2023-12-11T07:28:09.440" v="23"/>
          <ac:spMkLst>
            <pc:docMk/>
            <pc:sldMk cId="109726346" sldId="278"/>
            <ac:spMk id="60" creationId="{E0EBC2C4-97F3-EAD9-C50F-55FF433D7D9B}"/>
          </ac:spMkLst>
        </pc:spChg>
        <pc:spChg chg="mod">
          <ac:chgData name="坤 许" userId="27c33e8e49892705" providerId="LiveId" clId="{079FDE65-5FEC-4493-9B2D-9E7693E246DB}" dt="2023-12-11T07:28:09.440" v="23"/>
          <ac:spMkLst>
            <pc:docMk/>
            <pc:sldMk cId="109726346" sldId="278"/>
            <ac:spMk id="63" creationId="{A758BA2F-E830-14C4-9D31-D3E8D1D56D4E}"/>
          </ac:spMkLst>
        </pc:spChg>
        <pc:spChg chg="mod">
          <ac:chgData name="坤 许" userId="27c33e8e49892705" providerId="LiveId" clId="{079FDE65-5FEC-4493-9B2D-9E7693E246DB}" dt="2023-12-11T07:28:09.440" v="23"/>
          <ac:spMkLst>
            <pc:docMk/>
            <pc:sldMk cId="109726346" sldId="278"/>
            <ac:spMk id="64" creationId="{58E26287-7B6F-FFA0-5989-7A9A6DB8D821}"/>
          </ac:spMkLst>
        </pc:spChg>
        <pc:spChg chg="mod">
          <ac:chgData name="坤 许" userId="27c33e8e49892705" providerId="LiveId" clId="{079FDE65-5FEC-4493-9B2D-9E7693E246DB}" dt="2023-12-11T07:28:09.440" v="23"/>
          <ac:spMkLst>
            <pc:docMk/>
            <pc:sldMk cId="109726346" sldId="278"/>
            <ac:spMk id="66" creationId="{BF2AD4DC-36B6-390B-89C8-12AB8B621087}"/>
          </ac:spMkLst>
        </pc:spChg>
        <pc:spChg chg="add mod">
          <ac:chgData name="坤 许" userId="27c33e8e49892705" providerId="LiveId" clId="{079FDE65-5FEC-4493-9B2D-9E7693E246DB}" dt="2023-12-11T07:31:06.210" v="71" actId="1076"/>
          <ac:spMkLst>
            <pc:docMk/>
            <pc:sldMk cId="109726346" sldId="278"/>
            <ac:spMk id="68" creationId="{FFE52C0B-5F6C-4403-C0B0-AA73F983BE47}"/>
          </ac:spMkLst>
        </pc:spChg>
        <pc:grpChg chg="del mod topLvl">
          <ac:chgData name="坤 许" userId="27c33e8e49892705" providerId="LiveId" clId="{079FDE65-5FEC-4493-9B2D-9E7693E246DB}" dt="2023-12-11T07:27:28.408" v="6" actId="478"/>
          <ac:grpSpMkLst>
            <pc:docMk/>
            <pc:sldMk cId="109726346" sldId="278"/>
            <ac:grpSpMk id="4" creationId="{F4963B65-6838-533A-EEA6-65AAAB7A8578}"/>
          </ac:grpSpMkLst>
        </pc:grpChg>
        <pc:grpChg chg="mod">
          <ac:chgData name="坤 许" userId="27c33e8e49892705" providerId="LiveId" clId="{079FDE65-5FEC-4493-9B2D-9E7693E246DB}" dt="2023-12-11T07:27:26.579" v="5" actId="165"/>
          <ac:grpSpMkLst>
            <pc:docMk/>
            <pc:sldMk cId="109726346" sldId="278"/>
            <ac:grpSpMk id="6" creationId="{2A57E071-05D9-14D9-178C-B7A8D928AA88}"/>
          </ac:grpSpMkLst>
        </pc:grpChg>
        <pc:grpChg chg="mod">
          <ac:chgData name="坤 许" userId="27c33e8e49892705" providerId="LiveId" clId="{079FDE65-5FEC-4493-9B2D-9E7693E246DB}" dt="2023-12-11T07:27:26.579" v="5" actId="165"/>
          <ac:grpSpMkLst>
            <pc:docMk/>
            <pc:sldMk cId="109726346" sldId="278"/>
            <ac:grpSpMk id="10" creationId="{F2592F02-0F3A-802A-5D64-1DC5D1335028}"/>
          </ac:grpSpMkLst>
        </pc:grpChg>
        <pc:grpChg chg="mod">
          <ac:chgData name="坤 许" userId="27c33e8e49892705" providerId="LiveId" clId="{079FDE65-5FEC-4493-9B2D-9E7693E246DB}" dt="2023-12-11T07:27:26.579" v="5" actId="165"/>
          <ac:grpSpMkLst>
            <pc:docMk/>
            <pc:sldMk cId="109726346" sldId="278"/>
            <ac:grpSpMk id="11" creationId="{7D1CC88E-1C83-64C9-FFC5-D797A9FB29CE}"/>
          </ac:grpSpMkLst>
        </pc:grpChg>
        <pc:grpChg chg="add mod ord">
          <ac:chgData name="坤 许" userId="27c33e8e49892705" providerId="LiveId" clId="{079FDE65-5FEC-4493-9B2D-9E7693E246DB}" dt="2023-12-11T07:27:55.218" v="18" actId="164"/>
          <ac:grpSpMkLst>
            <pc:docMk/>
            <pc:sldMk cId="109726346" sldId="278"/>
            <ac:grpSpMk id="28" creationId="{01A46CB1-9430-6D50-A327-4A58233038D3}"/>
          </ac:grpSpMkLst>
        </pc:grpChg>
        <pc:grpChg chg="del">
          <ac:chgData name="坤 许" userId="27c33e8e49892705" providerId="LiveId" clId="{079FDE65-5FEC-4493-9B2D-9E7693E246DB}" dt="2023-12-11T07:27:26.579" v="5" actId="165"/>
          <ac:grpSpMkLst>
            <pc:docMk/>
            <pc:sldMk cId="109726346" sldId="278"/>
            <ac:grpSpMk id="30" creationId="{B299B153-105C-534D-F0B3-B836B9ABDD00}"/>
          </ac:grpSpMkLst>
        </pc:grpChg>
        <pc:grpChg chg="del">
          <ac:chgData name="坤 许" userId="27c33e8e49892705" providerId="LiveId" clId="{079FDE65-5FEC-4493-9B2D-9E7693E246DB}" dt="2023-12-11T07:28:05.360" v="19" actId="165"/>
          <ac:grpSpMkLst>
            <pc:docMk/>
            <pc:sldMk cId="109726346" sldId="278"/>
            <ac:grpSpMk id="34" creationId="{FD7A24ED-E816-471F-9F65-975B3C2A39FA}"/>
          </ac:grpSpMkLst>
        </pc:grpChg>
        <pc:grpChg chg="mod">
          <ac:chgData name="坤 许" userId="27c33e8e49892705" providerId="LiveId" clId="{079FDE65-5FEC-4493-9B2D-9E7693E246DB}" dt="2023-12-11T07:27:32.720" v="7"/>
          <ac:grpSpMkLst>
            <pc:docMk/>
            <pc:sldMk cId="109726346" sldId="278"/>
            <ac:grpSpMk id="44" creationId="{F75716DF-64E1-8558-B09B-349133990AC8}"/>
          </ac:grpSpMkLst>
        </pc:grpChg>
        <pc:grpChg chg="mod">
          <ac:chgData name="坤 许" userId="27c33e8e49892705" providerId="LiveId" clId="{079FDE65-5FEC-4493-9B2D-9E7693E246DB}" dt="2023-12-11T07:27:32.720" v="7"/>
          <ac:grpSpMkLst>
            <pc:docMk/>
            <pc:sldMk cId="109726346" sldId="278"/>
            <ac:grpSpMk id="45" creationId="{BF5A77FA-276D-12C1-BDD1-3A7FA1A7E2ED}"/>
          </ac:grpSpMkLst>
        </pc:grpChg>
        <pc:grpChg chg="add mod">
          <ac:chgData name="坤 许" userId="27c33e8e49892705" providerId="LiveId" clId="{079FDE65-5FEC-4493-9B2D-9E7693E246DB}" dt="2023-12-11T07:31:23.962" v="81" actId="164"/>
          <ac:grpSpMkLst>
            <pc:docMk/>
            <pc:sldMk cId="109726346" sldId="278"/>
            <ac:grpSpMk id="58" creationId="{76103A02-DBAE-786D-CA98-8F6E67415377}"/>
          </ac:grpSpMkLst>
        </pc:grpChg>
        <pc:grpChg chg="add mod ord">
          <ac:chgData name="坤 许" userId="27c33e8e49892705" providerId="LiveId" clId="{079FDE65-5FEC-4493-9B2D-9E7693E246DB}" dt="2023-12-11T07:28:15.245" v="27" actId="164"/>
          <ac:grpSpMkLst>
            <pc:docMk/>
            <pc:sldMk cId="109726346" sldId="278"/>
            <ac:grpSpMk id="59" creationId="{9B48DE7A-79AF-F867-81D6-B7D82A2B72BB}"/>
          </ac:grpSpMkLst>
        </pc:grpChg>
        <pc:grpChg chg="mod">
          <ac:chgData name="坤 许" userId="27c33e8e49892705" providerId="LiveId" clId="{079FDE65-5FEC-4493-9B2D-9E7693E246DB}" dt="2023-12-11T07:28:09.440" v="23"/>
          <ac:grpSpMkLst>
            <pc:docMk/>
            <pc:sldMk cId="109726346" sldId="278"/>
            <ac:grpSpMk id="61" creationId="{DD07E6A2-3AF5-2C7E-30EE-CC20582C9C8F}"/>
          </ac:grpSpMkLst>
        </pc:grpChg>
        <pc:grpChg chg="mod">
          <ac:chgData name="坤 许" userId="27c33e8e49892705" providerId="LiveId" clId="{079FDE65-5FEC-4493-9B2D-9E7693E246DB}" dt="2023-12-11T07:28:09.440" v="23"/>
          <ac:grpSpMkLst>
            <pc:docMk/>
            <pc:sldMk cId="109726346" sldId="278"/>
            <ac:grpSpMk id="62" creationId="{F9E7DBC7-7A9F-AEF3-0197-61772E8F384D}"/>
          </ac:grpSpMkLst>
        </pc:grpChg>
        <pc:grpChg chg="add mod">
          <ac:chgData name="坤 许" userId="27c33e8e49892705" providerId="LiveId" clId="{079FDE65-5FEC-4493-9B2D-9E7693E246DB}" dt="2023-12-11T07:32:06.739" v="92" actId="1076"/>
          <ac:grpSpMkLst>
            <pc:docMk/>
            <pc:sldMk cId="109726346" sldId="278"/>
            <ac:grpSpMk id="67" creationId="{F60E0073-35F5-B87D-02DE-50549D17CEF6}"/>
          </ac:grpSpMkLst>
        </pc:grpChg>
        <pc:grpChg chg="add mod">
          <ac:chgData name="坤 许" userId="27c33e8e49892705" providerId="LiveId" clId="{079FDE65-5FEC-4493-9B2D-9E7693E246DB}" dt="2023-12-11T07:32:02.319" v="91" actId="1076"/>
          <ac:grpSpMkLst>
            <pc:docMk/>
            <pc:sldMk cId="109726346" sldId="278"/>
            <ac:grpSpMk id="69" creationId="{E6C7E69C-A626-E1D6-DAF2-F9136814BC89}"/>
          </ac:grpSpMkLst>
        </pc:grpChg>
        <pc:picChg chg="del mod topLvl">
          <ac:chgData name="坤 许" userId="27c33e8e49892705" providerId="LiveId" clId="{079FDE65-5FEC-4493-9B2D-9E7693E246DB}" dt="2023-12-11T07:28:06.609" v="20" actId="478"/>
          <ac:picMkLst>
            <pc:docMk/>
            <pc:sldMk cId="109726346" sldId="278"/>
            <ac:picMk id="2" creationId="{5FCF7A36-C418-D5DF-44A3-DF324EE47D40}"/>
          </ac:picMkLst>
        </pc:picChg>
        <pc:picChg chg="mod topLvl">
          <ac:chgData name="坤 许" userId="27c33e8e49892705" providerId="LiveId" clId="{079FDE65-5FEC-4493-9B2D-9E7693E246DB}" dt="2023-12-11T07:31:23.962" v="81" actId="164"/>
          <ac:picMkLst>
            <pc:docMk/>
            <pc:sldMk cId="109726346" sldId="278"/>
            <ac:picMk id="24" creationId="{71555DA6-EC8B-15D2-AD6A-F4B7EBB15DBB}"/>
          </ac:picMkLst>
        </pc:picChg>
        <pc:picChg chg="mod topLvl">
          <ac:chgData name="坤 许" userId="27c33e8e49892705" providerId="LiveId" clId="{079FDE65-5FEC-4493-9B2D-9E7693E246DB}" dt="2023-12-11T07:31:11.945" v="74" actId="1076"/>
          <ac:picMkLst>
            <pc:docMk/>
            <pc:sldMk cId="109726346" sldId="278"/>
            <ac:picMk id="27" creationId="{27F1BAF6-C6FB-2130-E32D-56ABE40197D5}"/>
          </ac:picMkLst>
        </pc:picChg>
        <pc:picChg chg="del mod">
          <ac:chgData name="坤 许" userId="27c33e8e49892705" providerId="LiveId" clId="{079FDE65-5FEC-4493-9B2D-9E7693E246DB}" dt="2023-12-11T07:31:14.203" v="76" actId="478"/>
          <ac:picMkLst>
            <pc:docMk/>
            <pc:sldMk cId="109726346" sldId="278"/>
            <ac:picMk id="31" creationId="{2C5CF603-741E-DDC1-236A-D8B29AD4F3A3}"/>
          </ac:picMkLst>
        </pc:picChg>
        <pc:picChg chg="del mod">
          <ac:chgData name="坤 许" userId="27c33e8e49892705" providerId="LiveId" clId="{079FDE65-5FEC-4493-9B2D-9E7693E246DB}" dt="2023-12-11T07:30:32.076" v="65" actId="478"/>
          <ac:picMkLst>
            <pc:docMk/>
            <pc:sldMk cId="109726346" sldId="278"/>
            <ac:picMk id="40" creationId="{6E2B630A-A5AB-12AC-6FF2-E82F58419209}"/>
          </ac:picMkLst>
        </pc:picChg>
        <pc:picChg chg="mod">
          <ac:chgData name="坤 许" userId="27c33e8e49892705" providerId="LiveId" clId="{079FDE65-5FEC-4493-9B2D-9E7693E246DB}" dt="2023-12-11T07:28:09.440" v="23"/>
          <ac:picMkLst>
            <pc:docMk/>
            <pc:sldMk cId="109726346" sldId="278"/>
            <ac:picMk id="65" creationId="{DEAF237D-54E9-B05D-703E-DD41741D0D60}"/>
          </ac:picMkLst>
        </pc:picChg>
        <pc:picChg chg="add mod">
          <ac:chgData name="坤 许" userId="27c33e8e49892705" providerId="LiveId" clId="{079FDE65-5FEC-4493-9B2D-9E7693E246DB}" dt="2023-12-11T07:32:02.319" v="91" actId="1076"/>
          <ac:picMkLst>
            <pc:docMk/>
            <pc:sldMk cId="109726346" sldId="278"/>
            <ac:picMk id="71" creationId="{B309A5CC-FB58-E375-1C48-F539CB11535E}"/>
          </ac:picMkLst>
        </pc:picChg>
        <pc:picChg chg="add mod">
          <ac:chgData name="坤 许" userId="27c33e8e49892705" providerId="LiveId" clId="{079FDE65-5FEC-4493-9B2D-9E7693E246DB}" dt="2023-12-11T07:32:06.739" v="92" actId="1076"/>
          <ac:picMkLst>
            <pc:docMk/>
            <pc:sldMk cId="109726346" sldId="278"/>
            <ac:picMk id="73" creationId="{6E225EA6-08F8-D756-B941-921AD5557CF9}"/>
          </ac:picMkLst>
        </pc:picChg>
        <pc:cxnChg chg="mod">
          <ac:chgData name="坤 许" userId="27c33e8e49892705" providerId="LiveId" clId="{079FDE65-5FEC-4493-9B2D-9E7693E246DB}" dt="2023-12-11T07:27:26.579" v="5" actId="165"/>
          <ac:cxnSpMkLst>
            <pc:docMk/>
            <pc:sldMk cId="109726346" sldId="278"/>
            <ac:cxnSpMk id="8" creationId="{E697149E-E84F-2A13-08DB-268EC8F6325E}"/>
          </ac:cxnSpMkLst>
        </pc:cxnChg>
        <pc:cxnChg chg="mod">
          <ac:chgData name="坤 许" userId="27c33e8e49892705" providerId="LiveId" clId="{079FDE65-5FEC-4493-9B2D-9E7693E246DB}" dt="2023-12-11T07:27:26.579" v="5" actId="165"/>
          <ac:cxnSpMkLst>
            <pc:docMk/>
            <pc:sldMk cId="109726346" sldId="278"/>
            <ac:cxnSpMk id="12" creationId="{9357D9D4-A0CC-F5D8-40C6-BB46D532923B}"/>
          </ac:cxnSpMkLst>
        </pc:cxnChg>
        <pc:cxnChg chg="mod">
          <ac:chgData name="坤 许" userId="27c33e8e49892705" providerId="LiveId" clId="{079FDE65-5FEC-4493-9B2D-9E7693E246DB}" dt="2023-12-11T07:27:26.579" v="5" actId="165"/>
          <ac:cxnSpMkLst>
            <pc:docMk/>
            <pc:sldMk cId="109726346" sldId="278"/>
            <ac:cxnSpMk id="13" creationId="{C6444151-626E-820D-9FA6-9371E3A041E0}"/>
          </ac:cxnSpMkLst>
        </pc:cxnChg>
        <pc:cxnChg chg="mod">
          <ac:chgData name="坤 许" userId="27c33e8e49892705" providerId="LiveId" clId="{079FDE65-5FEC-4493-9B2D-9E7693E246DB}" dt="2023-12-11T07:27:26.579" v="5" actId="165"/>
          <ac:cxnSpMkLst>
            <pc:docMk/>
            <pc:sldMk cId="109726346" sldId="278"/>
            <ac:cxnSpMk id="14" creationId="{F772BBD4-53C9-9609-A3B2-A6EAEAF69D8E}"/>
          </ac:cxnSpMkLst>
        </pc:cxnChg>
        <pc:cxnChg chg="mod">
          <ac:chgData name="坤 许" userId="27c33e8e49892705" providerId="LiveId" clId="{079FDE65-5FEC-4493-9B2D-9E7693E246DB}" dt="2023-12-11T07:27:28.408" v="6" actId="478"/>
          <ac:cxnSpMkLst>
            <pc:docMk/>
            <pc:sldMk cId="109726346" sldId="278"/>
            <ac:cxnSpMk id="20" creationId="{576970C9-A7CE-3ED2-1A43-38D8B823085F}"/>
          </ac:cxnSpMkLst>
        </pc:cxnChg>
        <pc:cxnChg chg="mod">
          <ac:chgData name="坤 许" userId="27c33e8e49892705" providerId="LiveId" clId="{079FDE65-5FEC-4493-9B2D-9E7693E246DB}" dt="2023-12-11T07:27:28.408" v="6" actId="478"/>
          <ac:cxnSpMkLst>
            <pc:docMk/>
            <pc:sldMk cId="109726346" sldId="278"/>
            <ac:cxnSpMk id="23" creationId="{446D9C3E-0AF8-0634-BDE8-872717EE95B4}"/>
          </ac:cxnSpMkLst>
        </pc:cxnChg>
        <pc:cxnChg chg="mod">
          <ac:chgData name="坤 许" userId="27c33e8e49892705" providerId="LiveId" clId="{079FDE65-5FEC-4493-9B2D-9E7693E246DB}" dt="2023-12-11T07:27:32.720" v="7"/>
          <ac:cxnSpMkLst>
            <pc:docMk/>
            <pc:sldMk cId="109726346" sldId="278"/>
            <ac:cxnSpMk id="41" creationId="{AE039C14-78C4-822F-4568-7B7B972614A4}"/>
          </ac:cxnSpMkLst>
        </pc:cxnChg>
        <pc:cxnChg chg="mod">
          <ac:chgData name="坤 许" userId="27c33e8e49892705" providerId="LiveId" clId="{079FDE65-5FEC-4493-9B2D-9E7693E246DB}" dt="2023-12-11T07:27:32.720" v="7"/>
          <ac:cxnSpMkLst>
            <pc:docMk/>
            <pc:sldMk cId="109726346" sldId="278"/>
            <ac:cxnSpMk id="46" creationId="{479C8AB8-AFEE-9604-B527-1185D4A2CD5A}"/>
          </ac:cxnSpMkLst>
        </pc:cxnChg>
        <pc:cxnChg chg="mod">
          <ac:chgData name="坤 许" userId="27c33e8e49892705" providerId="LiveId" clId="{079FDE65-5FEC-4493-9B2D-9E7693E246DB}" dt="2023-12-11T07:27:32.720" v="7"/>
          <ac:cxnSpMkLst>
            <pc:docMk/>
            <pc:sldMk cId="109726346" sldId="278"/>
            <ac:cxnSpMk id="47" creationId="{AB199005-E012-BDC5-A936-1D6CF269D9F9}"/>
          </ac:cxnSpMkLst>
        </pc:cxnChg>
        <pc:cxnChg chg="mod">
          <ac:chgData name="坤 许" userId="27c33e8e49892705" providerId="LiveId" clId="{079FDE65-5FEC-4493-9B2D-9E7693E246DB}" dt="2023-12-11T07:27:32.720" v="7"/>
          <ac:cxnSpMkLst>
            <pc:docMk/>
            <pc:sldMk cId="109726346" sldId="278"/>
            <ac:cxnSpMk id="48" creationId="{6AF1835F-A34E-4CD5-C646-EF187C83BC61}"/>
          </ac:cxnSpMkLst>
        </pc:cxnChg>
        <pc:cxnChg chg="mod">
          <ac:chgData name="坤 许" userId="27c33e8e49892705" providerId="LiveId" clId="{079FDE65-5FEC-4493-9B2D-9E7693E246DB}" dt="2023-12-11T07:27:32.720" v="7"/>
          <ac:cxnSpMkLst>
            <pc:docMk/>
            <pc:sldMk cId="109726346" sldId="278"/>
            <ac:cxnSpMk id="54" creationId="{C6D05C55-3EFC-7ED0-B135-6EBCD566B6A6}"/>
          </ac:cxnSpMkLst>
        </pc:cxnChg>
        <pc:cxnChg chg="mod">
          <ac:chgData name="坤 许" userId="27c33e8e49892705" providerId="LiveId" clId="{079FDE65-5FEC-4493-9B2D-9E7693E246DB}" dt="2023-12-11T07:27:32.720" v="7"/>
          <ac:cxnSpMkLst>
            <pc:docMk/>
            <pc:sldMk cId="109726346" sldId="278"/>
            <ac:cxnSpMk id="57" creationId="{F548D2EF-6FFB-41E9-C04D-98BFB7BD39DA}"/>
          </ac:cxnSpMkLst>
        </pc:cxnChg>
      </pc:sldChg>
      <pc:sldChg chg="del ord">
        <pc:chgData name="坤 许" userId="27c33e8e49892705" providerId="LiveId" clId="{079FDE65-5FEC-4493-9B2D-9E7693E246DB}" dt="2023-12-11T02:43:04.728" v="4" actId="47"/>
        <pc:sldMkLst>
          <pc:docMk/>
          <pc:sldMk cId="3603445297" sldId="282"/>
        </pc:sldMkLst>
      </pc:sldChg>
    </pc:docChg>
  </pc:docChgLst>
  <pc:docChgLst>
    <pc:chgData name="坤 许" userId="27c33e8e49892705" providerId="LiveId" clId="{61E82322-41F6-4FA5-9CFA-E194B88AABD9}"/>
    <pc:docChg chg="undo custSel addSld delSld modSld sldOrd modMainMaster">
      <pc:chgData name="坤 许" userId="27c33e8e49892705" providerId="LiveId" clId="{61E82322-41F6-4FA5-9CFA-E194B88AABD9}" dt="2023-12-08T01:49:39.223" v="2063" actId="20577"/>
      <pc:docMkLst>
        <pc:docMk/>
      </pc:docMkLst>
      <pc:sldChg chg="delSp modSp mod">
        <pc:chgData name="坤 许" userId="27c33e8e49892705" providerId="LiveId" clId="{61E82322-41F6-4FA5-9CFA-E194B88AABD9}" dt="2023-12-08T01:47:45.035" v="2013" actId="478"/>
        <pc:sldMkLst>
          <pc:docMk/>
          <pc:sldMk cId="1045330074" sldId="256"/>
        </pc:sldMkLst>
        <pc:spChg chg="mod">
          <ac:chgData name="坤 许" userId="27c33e8e49892705" providerId="LiveId" clId="{61E82322-41F6-4FA5-9CFA-E194B88AABD9}" dt="2023-12-07T01:50:08.853" v="63" actId="5793"/>
          <ac:spMkLst>
            <pc:docMk/>
            <pc:sldMk cId="1045330074" sldId="256"/>
            <ac:spMk id="3" creationId="{DEEC0D1B-3B42-B824-FE72-7E396131DFE5}"/>
          </ac:spMkLst>
        </pc:spChg>
        <pc:spChg chg="del">
          <ac:chgData name="坤 许" userId="27c33e8e49892705" providerId="LiveId" clId="{61E82322-41F6-4FA5-9CFA-E194B88AABD9}" dt="2023-12-08T01:47:04.345" v="2010" actId="478"/>
          <ac:spMkLst>
            <pc:docMk/>
            <pc:sldMk cId="1045330074" sldId="256"/>
            <ac:spMk id="6" creationId="{CB8CC43D-3504-8A30-A2A0-09A2EF9ACBB0}"/>
          </ac:spMkLst>
        </pc:spChg>
        <pc:spChg chg="del">
          <ac:chgData name="坤 许" userId="27c33e8e49892705" providerId="LiveId" clId="{61E82322-41F6-4FA5-9CFA-E194B88AABD9}" dt="2023-12-08T01:47:45.035" v="2013" actId="478"/>
          <ac:spMkLst>
            <pc:docMk/>
            <pc:sldMk cId="1045330074" sldId="256"/>
            <ac:spMk id="7" creationId="{230EDC1A-B4E8-02A9-DCE1-FFF23DFD9F3D}"/>
          </ac:spMkLst>
        </pc:spChg>
      </pc:sldChg>
      <pc:sldChg chg="modSp mod">
        <pc:chgData name="坤 许" userId="27c33e8e49892705" providerId="LiveId" clId="{61E82322-41F6-4FA5-9CFA-E194B88AABD9}" dt="2023-12-08T01:48:48.731" v="2017" actId="20577"/>
        <pc:sldMkLst>
          <pc:docMk/>
          <pc:sldMk cId="2196627685" sldId="258"/>
        </pc:sldMkLst>
        <pc:spChg chg="mod">
          <ac:chgData name="坤 许" userId="27c33e8e49892705" providerId="LiveId" clId="{61E82322-41F6-4FA5-9CFA-E194B88AABD9}" dt="2023-12-08T01:48:48.731" v="2017" actId="20577"/>
          <ac:spMkLst>
            <pc:docMk/>
            <pc:sldMk cId="2196627685" sldId="258"/>
            <ac:spMk id="6" creationId="{1A5D5E2F-A00D-8144-B1FA-E72949FDCEE1}"/>
          </ac:spMkLst>
        </pc:spChg>
      </pc:sldChg>
      <pc:sldChg chg="ord">
        <pc:chgData name="坤 许" userId="27c33e8e49892705" providerId="LiveId" clId="{61E82322-41F6-4FA5-9CFA-E194B88AABD9}" dt="2023-12-08T00:57:03.914" v="1627"/>
        <pc:sldMkLst>
          <pc:docMk/>
          <pc:sldMk cId="1034609190" sldId="261"/>
        </pc:sldMkLst>
      </pc:sldChg>
      <pc:sldChg chg="addSp delSp modSp mod">
        <pc:chgData name="坤 许" userId="27c33e8e49892705" providerId="LiveId" clId="{61E82322-41F6-4FA5-9CFA-E194B88AABD9}" dt="2023-12-08T00:34:16.123" v="1027" actId="1076"/>
        <pc:sldMkLst>
          <pc:docMk/>
          <pc:sldMk cId="3066908217" sldId="262"/>
        </pc:sldMkLst>
        <pc:spChg chg="add del mod">
          <ac:chgData name="坤 许" userId="27c33e8e49892705" providerId="LiveId" clId="{61E82322-41F6-4FA5-9CFA-E194B88AABD9}" dt="2023-12-07T13:04:31.800" v="1012" actId="767"/>
          <ac:spMkLst>
            <pc:docMk/>
            <pc:sldMk cId="3066908217" sldId="262"/>
            <ac:spMk id="4" creationId="{23C4D49A-1188-B943-6017-FD31AF848286}"/>
          </ac:spMkLst>
        </pc:spChg>
        <pc:spChg chg="mod">
          <ac:chgData name="坤 许" userId="27c33e8e49892705" providerId="LiveId" clId="{61E82322-41F6-4FA5-9CFA-E194B88AABD9}" dt="2023-12-07T13:04:40.150" v="1016" actId="20577"/>
          <ac:spMkLst>
            <pc:docMk/>
            <pc:sldMk cId="3066908217" sldId="262"/>
            <ac:spMk id="17" creationId="{D795B84D-BBC0-C116-E196-14E171278C08}"/>
          </ac:spMkLst>
        </pc:spChg>
        <pc:grpChg chg="mod">
          <ac:chgData name="坤 许" userId="27c33e8e49892705" providerId="LiveId" clId="{61E82322-41F6-4FA5-9CFA-E194B88AABD9}" dt="2023-12-08T00:34:16.123" v="1027" actId="1076"/>
          <ac:grpSpMkLst>
            <pc:docMk/>
            <pc:sldMk cId="3066908217" sldId="262"/>
            <ac:grpSpMk id="15" creationId="{C2953FED-8F76-F8CD-1C6E-ECE8214DCDAC}"/>
          </ac:grpSpMkLst>
        </pc:grpChg>
      </pc:sldChg>
      <pc:sldChg chg="modSp mod ord">
        <pc:chgData name="坤 许" userId="27c33e8e49892705" providerId="LiveId" clId="{61E82322-41F6-4FA5-9CFA-E194B88AABD9}" dt="2023-12-08T00:57:54.822" v="1632" actId="1440"/>
        <pc:sldMkLst>
          <pc:docMk/>
          <pc:sldMk cId="1292446263" sldId="263"/>
        </pc:sldMkLst>
        <pc:picChg chg="mod">
          <ac:chgData name="坤 许" userId="27c33e8e49892705" providerId="LiveId" clId="{61E82322-41F6-4FA5-9CFA-E194B88AABD9}" dt="2023-12-08T00:57:54.822" v="1632" actId="1440"/>
          <ac:picMkLst>
            <pc:docMk/>
            <pc:sldMk cId="1292446263" sldId="263"/>
            <ac:picMk id="18" creationId="{40010F12-7665-FE29-BBD1-1FBE7460CE31}"/>
          </ac:picMkLst>
        </pc:picChg>
        <pc:picChg chg="mod">
          <ac:chgData name="坤 许" userId="27c33e8e49892705" providerId="LiveId" clId="{61E82322-41F6-4FA5-9CFA-E194B88AABD9}" dt="2023-12-08T00:57:49.467" v="1631" actId="1440"/>
          <ac:picMkLst>
            <pc:docMk/>
            <pc:sldMk cId="1292446263" sldId="263"/>
            <ac:picMk id="19" creationId="{8FDA86E4-BBC5-7705-1FB1-6EBDB52F080D}"/>
          </ac:picMkLst>
        </pc:picChg>
      </pc:sldChg>
      <pc:sldChg chg="modSp mod">
        <pc:chgData name="坤 许" userId="27c33e8e49892705" providerId="LiveId" clId="{61E82322-41F6-4FA5-9CFA-E194B88AABD9}" dt="2023-12-07T12:59:00.126" v="859" actId="1076"/>
        <pc:sldMkLst>
          <pc:docMk/>
          <pc:sldMk cId="2174566893" sldId="264"/>
        </pc:sldMkLst>
        <pc:spChg chg="mod">
          <ac:chgData name="坤 许" userId="27c33e8e49892705" providerId="LiveId" clId="{61E82322-41F6-4FA5-9CFA-E194B88AABD9}" dt="2023-12-07T12:59:00.126" v="859" actId="1076"/>
          <ac:spMkLst>
            <pc:docMk/>
            <pc:sldMk cId="2174566893" sldId="264"/>
            <ac:spMk id="2" creationId="{88991D8A-31E7-F71C-3A83-FA15A0DDB551}"/>
          </ac:spMkLst>
        </pc:spChg>
      </pc:sldChg>
      <pc:sldChg chg="delSp modSp mod">
        <pc:chgData name="坤 许" userId="27c33e8e49892705" providerId="LiveId" clId="{61E82322-41F6-4FA5-9CFA-E194B88AABD9}" dt="2023-12-07T12:31:29.588" v="490" actId="478"/>
        <pc:sldMkLst>
          <pc:docMk/>
          <pc:sldMk cId="970571634" sldId="265"/>
        </pc:sldMkLst>
        <pc:spChg chg="mod">
          <ac:chgData name="坤 许" userId="27c33e8e49892705" providerId="LiveId" clId="{61E82322-41F6-4FA5-9CFA-E194B88AABD9}" dt="2023-12-07T12:30:58.608" v="483" actId="20577"/>
          <ac:spMkLst>
            <pc:docMk/>
            <pc:sldMk cId="970571634" sldId="265"/>
            <ac:spMk id="10" creationId="{AEBCE95A-BCA7-77E6-236B-E5ED261A24E3}"/>
          </ac:spMkLst>
        </pc:spChg>
        <pc:spChg chg="mod">
          <ac:chgData name="坤 许" userId="27c33e8e49892705" providerId="LiveId" clId="{61E82322-41F6-4FA5-9CFA-E194B88AABD9}" dt="2023-12-07T12:31:20.988" v="486" actId="20577"/>
          <ac:spMkLst>
            <pc:docMk/>
            <pc:sldMk cId="970571634" sldId="265"/>
            <ac:spMk id="17" creationId="{F24FD829-9ED4-5158-4F9D-3A8B7F0A5468}"/>
          </ac:spMkLst>
        </pc:spChg>
        <pc:spChg chg="mod">
          <ac:chgData name="坤 许" userId="27c33e8e49892705" providerId="LiveId" clId="{61E82322-41F6-4FA5-9CFA-E194B88AABD9}" dt="2023-12-07T12:30:47.927" v="481" actId="1076"/>
          <ac:spMkLst>
            <pc:docMk/>
            <pc:sldMk cId="970571634" sldId="265"/>
            <ac:spMk id="129" creationId="{DA207592-B285-16C6-88E0-25C8B246CB50}"/>
          </ac:spMkLst>
        </pc:spChg>
        <pc:spChg chg="del">
          <ac:chgData name="坤 许" userId="27c33e8e49892705" providerId="LiveId" clId="{61E82322-41F6-4FA5-9CFA-E194B88AABD9}" dt="2023-12-07T12:31:29.588" v="490" actId="478"/>
          <ac:spMkLst>
            <pc:docMk/>
            <pc:sldMk cId="970571634" sldId="265"/>
            <ac:spMk id="155" creationId="{E78C2BD4-CF99-E280-20E8-A52F060F8A98}"/>
          </ac:spMkLst>
        </pc:spChg>
        <pc:spChg chg="mod">
          <ac:chgData name="坤 许" userId="27c33e8e49892705" providerId="LiveId" clId="{61E82322-41F6-4FA5-9CFA-E194B88AABD9}" dt="2023-12-07T12:31:24.232" v="488" actId="20577"/>
          <ac:spMkLst>
            <pc:docMk/>
            <pc:sldMk cId="970571634" sldId="265"/>
            <ac:spMk id="156" creationId="{4221D438-FF35-5DFA-EFA3-A6D1E19FF83D}"/>
          </ac:spMkLst>
        </pc:spChg>
        <pc:spChg chg="del">
          <ac:chgData name="坤 许" userId="27c33e8e49892705" providerId="LiveId" clId="{61E82322-41F6-4FA5-9CFA-E194B88AABD9}" dt="2023-12-07T12:31:27.825" v="489" actId="478"/>
          <ac:spMkLst>
            <pc:docMk/>
            <pc:sldMk cId="970571634" sldId="265"/>
            <ac:spMk id="159" creationId="{0B934753-7C7D-C7A6-F90B-4D329A154947}"/>
          </ac:spMkLst>
        </pc:spChg>
        <pc:grpChg chg="mod">
          <ac:chgData name="坤 许" userId="27c33e8e49892705" providerId="LiveId" clId="{61E82322-41F6-4FA5-9CFA-E194B88AABD9}" dt="2023-12-07T12:30:43.132" v="479" actId="1076"/>
          <ac:grpSpMkLst>
            <pc:docMk/>
            <pc:sldMk cId="970571634" sldId="265"/>
            <ac:grpSpMk id="164" creationId="{EA4D0E0C-03AB-05CD-22DD-5E2A77273769}"/>
          </ac:grpSpMkLst>
        </pc:grpChg>
        <pc:grpChg chg="del">
          <ac:chgData name="坤 许" userId="27c33e8e49892705" providerId="LiveId" clId="{61E82322-41F6-4FA5-9CFA-E194B88AABD9}" dt="2023-12-07T12:28:43.079" v="470" actId="21"/>
          <ac:grpSpMkLst>
            <pc:docMk/>
            <pc:sldMk cId="970571634" sldId="265"/>
            <ac:grpSpMk id="168" creationId="{570BEE9B-EFDA-6AEA-E163-B287A6809817}"/>
          </ac:grpSpMkLst>
        </pc:grpChg>
      </pc:sldChg>
      <pc:sldChg chg="addSp delSp modSp mod">
        <pc:chgData name="坤 许" userId="27c33e8e49892705" providerId="LiveId" clId="{61E82322-41F6-4FA5-9CFA-E194B88AABD9}" dt="2023-12-08T00:34:43.660" v="1032" actId="20577"/>
        <pc:sldMkLst>
          <pc:docMk/>
          <pc:sldMk cId="1793246253" sldId="266"/>
        </pc:sldMkLst>
        <pc:spChg chg="mod">
          <ac:chgData name="坤 许" userId="27c33e8e49892705" providerId="LiveId" clId="{61E82322-41F6-4FA5-9CFA-E194B88AABD9}" dt="2023-12-07T12:26:08.326" v="445" actId="20577"/>
          <ac:spMkLst>
            <pc:docMk/>
            <pc:sldMk cId="1793246253" sldId="266"/>
            <ac:spMk id="7" creationId="{C91DEE7A-E394-F28C-EF41-B5AC90A9EB19}"/>
          </ac:spMkLst>
        </pc:spChg>
        <pc:spChg chg="mod">
          <ac:chgData name="坤 许" userId="27c33e8e49892705" providerId="LiveId" clId="{61E82322-41F6-4FA5-9CFA-E194B88AABD9}" dt="2023-12-08T00:34:43.660" v="1032" actId="20577"/>
          <ac:spMkLst>
            <pc:docMk/>
            <pc:sldMk cId="1793246253" sldId="266"/>
            <ac:spMk id="14" creationId="{F1CEAA90-B488-B1ED-953B-21DA8A42F5EA}"/>
          </ac:spMkLst>
        </pc:spChg>
        <pc:spChg chg="add mod ord">
          <ac:chgData name="坤 许" userId="27c33e8e49892705" providerId="LiveId" clId="{61E82322-41F6-4FA5-9CFA-E194B88AABD9}" dt="2023-12-07T12:27:24.267" v="451" actId="207"/>
          <ac:spMkLst>
            <pc:docMk/>
            <pc:sldMk cId="1793246253" sldId="266"/>
            <ac:spMk id="17" creationId="{6A7CC331-A0FA-89A4-E627-ECF1C632AB74}"/>
          </ac:spMkLst>
        </pc:spChg>
        <pc:spChg chg="mod topLvl">
          <ac:chgData name="坤 许" userId="27c33e8e49892705" providerId="LiveId" clId="{61E82322-41F6-4FA5-9CFA-E194B88AABD9}" dt="2023-12-07T12:28:13.453" v="465" actId="164"/>
          <ac:spMkLst>
            <pc:docMk/>
            <pc:sldMk cId="1793246253" sldId="266"/>
            <ac:spMk id="21" creationId="{83C82BBB-408C-B20A-B913-2FACC188C501}"/>
          </ac:spMkLst>
        </pc:spChg>
        <pc:spChg chg="mod topLvl">
          <ac:chgData name="坤 许" userId="27c33e8e49892705" providerId="LiveId" clId="{61E82322-41F6-4FA5-9CFA-E194B88AABD9}" dt="2023-12-07T12:28:18.532" v="467" actId="20577"/>
          <ac:spMkLst>
            <pc:docMk/>
            <pc:sldMk cId="1793246253" sldId="266"/>
            <ac:spMk id="22" creationId="{5769B1E7-BA68-2185-37E2-A24686729781}"/>
          </ac:spMkLst>
        </pc:spChg>
        <pc:grpChg chg="mod">
          <ac:chgData name="坤 许" userId="27c33e8e49892705" providerId="LiveId" clId="{61E82322-41F6-4FA5-9CFA-E194B88AABD9}" dt="2023-12-07T12:28:25.220" v="469" actId="1076"/>
          <ac:grpSpMkLst>
            <pc:docMk/>
            <pc:sldMk cId="1793246253" sldId="266"/>
            <ac:grpSpMk id="15" creationId="{9F55AC89-A280-0B83-BAC9-139A29BD7896}"/>
          </ac:grpSpMkLst>
        </pc:grpChg>
        <pc:grpChg chg="add del mod">
          <ac:chgData name="坤 许" userId="27c33e8e49892705" providerId="LiveId" clId="{61E82322-41F6-4FA5-9CFA-E194B88AABD9}" dt="2023-12-07T12:27:45.662" v="457" actId="165"/>
          <ac:grpSpMkLst>
            <pc:docMk/>
            <pc:sldMk cId="1793246253" sldId="266"/>
            <ac:grpSpMk id="20" creationId="{3D025CDA-8C74-438D-4E92-CF1DEAAC2953}"/>
          </ac:grpSpMkLst>
        </pc:grpChg>
        <pc:grpChg chg="add del mod">
          <ac:chgData name="坤 许" userId="27c33e8e49892705" providerId="LiveId" clId="{61E82322-41F6-4FA5-9CFA-E194B88AABD9}" dt="2023-12-07T12:28:07.283" v="463" actId="165"/>
          <ac:grpSpMkLst>
            <pc:docMk/>
            <pc:sldMk cId="1793246253" sldId="266"/>
            <ac:grpSpMk id="23" creationId="{18686628-7501-614E-3E5F-67F9CEE748ED}"/>
          </ac:grpSpMkLst>
        </pc:grpChg>
        <pc:grpChg chg="add mod">
          <ac:chgData name="坤 许" userId="27c33e8e49892705" providerId="LiveId" clId="{61E82322-41F6-4FA5-9CFA-E194B88AABD9}" dt="2023-12-07T12:28:22.603" v="468" actId="1076"/>
          <ac:grpSpMkLst>
            <pc:docMk/>
            <pc:sldMk cId="1793246253" sldId="266"/>
            <ac:grpSpMk id="24" creationId="{D45E6080-291B-8211-2E1B-9FC57A88BC9C}"/>
          </ac:grpSpMkLst>
        </pc:grpChg>
      </pc:sldChg>
      <pc:sldChg chg="addSp modSp mod">
        <pc:chgData name="坤 许" userId="27c33e8e49892705" providerId="LiveId" clId="{61E82322-41F6-4FA5-9CFA-E194B88AABD9}" dt="2023-12-08T01:07:36.048" v="1996" actId="1076"/>
        <pc:sldMkLst>
          <pc:docMk/>
          <pc:sldMk cId="2016930667" sldId="267"/>
        </pc:sldMkLst>
        <pc:spChg chg="mod">
          <ac:chgData name="坤 许" userId="27c33e8e49892705" providerId="LiveId" clId="{61E82322-41F6-4FA5-9CFA-E194B88AABD9}" dt="2023-12-08T01:07:36.048" v="1996" actId="1076"/>
          <ac:spMkLst>
            <pc:docMk/>
            <pc:sldMk cId="2016930667" sldId="267"/>
            <ac:spMk id="2" creationId="{4BD1318D-381F-6402-2758-BEE20FB67BCF}"/>
          </ac:spMkLst>
        </pc:spChg>
        <pc:spChg chg="mod">
          <ac:chgData name="坤 许" userId="27c33e8e49892705" providerId="LiveId" clId="{61E82322-41F6-4FA5-9CFA-E194B88AABD9}" dt="2023-12-08T01:07:33.685" v="1995" actId="14100"/>
          <ac:spMkLst>
            <pc:docMk/>
            <pc:sldMk cId="2016930667" sldId="267"/>
            <ac:spMk id="3" creationId="{DF46D05A-2792-70FE-82BE-C0D08DFD8A7E}"/>
          </ac:spMkLst>
        </pc:spChg>
        <pc:spChg chg="add mod">
          <ac:chgData name="坤 许" userId="27c33e8e49892705" providerId="LiveId" clId="{61E82322-41F6-4FA5-9CFA-E194B88AABD9}" dt="2023-12-08T01:06:55.518" v="1990" actId="1076"/>
          <ac:spMkLst>
            <pc:docMk/>
            <pc:sldMk cId="2016930667" sldId="267"/>
            <ac:spMk id="4" creationId="{8075866E-0BAB-D299-62BB-E4C1F4EB2A62}"/>
          </ac:spMkLst>
        </pc:spChg>
      </pc:sldChg>
      <pc:sldChg chg="addSp delSp modSp mod ord">
        <pc:chgData name="坤 许" userId="27c33e8e49892705" providerId="LiveId" clId="{61E82322-41F6-4FA5-9CFA-E194B88AABD9}" dt="2023-12-08T00:56:02.248" v="1616" actId="208"/>
        <pc:sldMkLst>
          <pc:docMk/>
          <pc:sldMk cId="2588359888" sldId="268"/>
        </pc:sldMkLst>
        <pc:spChg chg="mod">
          <ac:chgData name="坤 许" userId="27c33e8e49892705" providerId="LiveId" clId="{61E82322-41F6-4FA5-9CFA-E194B88AABD9}" dt="2023-12-08T00:41:36.129" v="1158" actId="1076"/>
          <ac:spMkLst>
            <pc:docMk/>
            <pc:sldMk cId="2588359888" sldId="268"/>
            <ac:spMk id="2" creationId="{2B854F7E-49C6-AD47-2694-AE1B4598DC53}"/>
          </ac:spMkLst>
        </pc:spChg>
        <pc:spChg chg="del">
          <ac:chgData name="坤 许" userId="27c33e8e49892705" providerId="LiveId" clId="{61E82322-41F6-4FA5-9CFA-E194B88AABD9}" dt="2023-12-08T00:41:50.785" v="1162" actId="478"/>
          <ac:spMkLst>
            <pc:docMk/>
            <pc:sldMk cId="2588359888" sldId="268"/>
            <ac:spMk id="3" creationId="{6CCC704F-8D00-4216-AB51-0C47EDA076AE}"/>
          </ac:spMkLst>
        </pc:spChg>
        <pc:spChg chg="mod">
          <ac:chgData name="坤 许" userId="27c33e8e49892705" providerId="LiveId" clId="{61E82322-41F6-4FA5-9CFA-E194B88AABD9}" dt="2023-12-08T00:41:33.090" v="1157" actId="1076"/>
          <ac:spMkLst>
            <pc:docMk/>
            <pc:sldMk cId="2588359888" sldId="268"/>
            <ac:spMk id="7" creationId="{F16AA367-C5FD-505A-B804-B449694AD4C3}"/>
          </ac:spMkLst>
        </pc:spChg>
        <pc:spChg chg="del">
          <ac:chgData name="坤 许" userId="27c33e8e49892705" providerId="LiveId" clId="{61E82322-41F6-4FA5-9CFA-E194B88AABD9}" dt="2023-12-08T00:41:47.455" v="1161" actId="478"/>
          <ac:spMkLst>
            <pc:docMk/>
            <pc:sldMk cId="2588359888" sldId="268"/>
            <ac:spMk id="8" creationId="{AC565D81-C970-B2F5-2C04-59423FC749AD}"/>
          </ac:spMkLst>
        </pc:spChg>
        <pc:spChg chg="mod">
          <ac:chgData name="坤 许" userId="27c33e8e49892705" providerId="LiveId" clId="{61E82322-41F6-4FA5-9CFA-E194B88AABD9}" dt="2023-12-08T00:51:23.063" v="1431" actId="1076"/>
          <ac:spMkLst>
            <pc:docMk/>
            <pc:sldMk cId="2588359888" sldId="268"/>
            <ac:spMk id="11" creationId="{52D1C827-7713-55BA-E1A8-959100AF6D93}"/>
          </ac:spMkLst>
        </pc:spChg>
        <pc:spChg chg="del mod">
          <ac:chgData name="坤 许" userId="27c33e8e49892705" providerId="LiveId" clId="{61E82322-41F6-4FA5-9CFA-E194B88AABD9}" dt="2023-12-08T00:45:19.782" v="1176" actId="478"/>
          <ac:spMkLst>
            <pc:docMk/>
            <pc:sldMk cId="2588359888" sldId="268"/>
            <ac:spMk id="13" creationId="{87E3C79C-AC95-763B-B3E1-D8F6B330079A}"/>
          </ac:spMkLst>
        </pc:spChg>
        <pc:spChg chg="add del mod">
          <ac:chgData name="坤 许" userId="27c33e8e49892705" providerId="LiveId" clId="{61E82322-41F6-4FA5-9CFA-E194B88AABD9}" dt="2023-12-08T00:41:55.664" v="1165" actId="478"/>
          <ac:spMkLst>
            <pc:docMk/>
            <pc:sldMk cId="2588359888" sldId="268"/>
            <ac:spMk id="14" creationId="{57BCC45D-C35D-EEE6-2129-6F8038CCFEFD}"/>
          </ac:spMkLst>
        </pc:spChg>
        <pc:spChg chg="add mod">
          <ac:chgData name="坤 许" userId="27c33e8e49892705" providerId="LiveId" clId="{61E82322-41F6-4FA5-9CFA-E194B88AABD9}" dt="2023-12-08T00:45:54.927" v="1181" actId="571"/>
          <ac:spMkLst>
            <pc:docMk/>
            <pc:sldMk cId="2588359888" sldId="268"/>
            <ac:spMk id="21" creationId="{010F8C21-78EC-2866-8CFB-1CAE681E6380}"/>
          </ac:spMkLst>
        </pc:spChg>
        <pc:spChg chg="add mod">
          <ac:chgData name="坤 许" userId="27c33e8e49892705" providerId="LiveId" clId="{61E82322-41F6-4FA5-9CFA-E194B88AABD9}" dt="2023-12-08T00:51:33.472" v="1436" actId="1076"/>
          <ac:spMkLst>
            <pc:docMk/>
            <pc:sldMk cId="2588359888" sldId="268"/>
            <ac:spMk id="23" creationId="{2C46E6BE-F9AC-0360-34D8-FB044F4CD4F8}"/>
          </ac:spMkLst>
        </pc:spChg>
        <pc:spChg chg="add mod">
          <ac:chgData name="坤 许" userId="27c33e8e49892705" providerId="LiveId" clId="{61E82322-41F6-4FA5-9CFA-E194B88AABD9}" dt="2023-12-08T00:53:00.627" v="1517" actId="20577"/>
          <ac:spMkLst>
            <pc:docMk/>
            <pc:sldMk cId="2588359888" sldId="268"/>
            <ac:spMk id="26" creationId="{273C6F7A-ACFE-3694-9AA3-8497AFA69606}"/>
          </ac:spMkLst>
        </pc:spChg>
        <pc:spChg chg="add mod">
          <ac:chgData name="坤 许" userId="27c33e8e49892705" providerId="LiveId" clId="{61E82322-41F6-4FA5-9CFA-E194B88AABD9}" dt="2023-12-08T00:51:27.923" v="1434" actId="1076"/>
          <ac:spMkLst>
            <pc:docMk/>
            <pc:sldMk cId="2588359888" sldId="268"/>
            <ac:spMk id="27" creationId="{BA5383EC-0053-E31E-97EE-5EE59B8DC511}"/>
          </ac:spMkLst>
        </pc:spChg>
        <pc:spChg chg="add mod">
          <ac:chgData name="坤 许" userId="27c33e8e49892705" providerId="LiveId" clId="{61E82322-41F6-4FA5-9CFA-E194B88AABD9}" dt="2023-12-08T00:56:02.248" v="1616" actId="208"/>
          <ac:spMkLst>
            <pc:docMk/>
            <pc:sldMk cId="2588359888" sldId="268"/>
            <ac:spMk id="28" creationId="{70389839-7FF9-51A0-C598-4696C1C06E20}"/>
          </ac:spMkLst>
        </pc:spChg>
        <pc:spChg chg="add mod">
          <ac:chgData name="坤 许" userId="27c33e8e49892705" providerId="LiveId" clId="{61E82322-41F6-4FA5-9CFA-E194B88AABD9}" dt="2023-12-08T00:55:58.174" v="1615" actId="208"/>
          <ac:spMkLst>
            <pc:docMk/>
            <pc:sldMk cId="2588359888" sldId="268"/>
            <ac:spMk id="29" creationId="{DFCF7F3E-D3DA-2D8B-8D7C-B0EE00E8E112}"/>
          </ac:spMkLst>
        </pc:spChg>
        <pc:spChg chg="add mod">
          <ac:chgData name="坤 许" userId="27c33e8e49892705" providerId="LiveId" clId="{61E82322-41F6-4FA5-9CFA-E194B88AABD9}" dt="2023-12-08T00:51:49.814" v="1448" actId="14100"/>
          <ac:spMkLst>
            <pc:docMk/>
            <pc:sldMk cId="2588359888" sldId="268"/>
            <ac:spMk id="30" creationId="{3AEB0989-A223-9192-07A2-4D3C7E10D178}"/>
          </ac:spMkLst>
        </pc:spChg>
        <pc:spChg chg="add mod">
          <ac:chgData name="坤 许" userId="27c33e8e49892705" providerId="LiveId" clId="{61E82322-41F6-4FA5-9CFA-E194B88AABD9}" dt="2023-12-08T00:52:34.545" v="1478" actId="1076"/>
          <ac:spMkLst>
            <pc:docMk/>
            <pc:sldMk cId="2588359888" sldId="268"/>
            <ac:spMk id="33" creationId="{7643A481-E2B2-3534-4A93-63D34157CACF}"/>
          </ac:spMkLst>
        </pc:spChg>
        <pc:picChg chg="del">
          <ac:chgData name="坤 许" userId="27c33e8e49892705" providerId="LiveId" clId="{61E82322-41F6-4FA5-9CFA-E194B88AABD9}" dt="2023-12-08T00:41:21.791" v="1151" actId="478"/>
          <ac:picMkLst>
            <pc:docMk/>
            <pc:sldMk cId="2588359888" sldId="268"/>
            <ac:picMk id="4" creationId="{CB52880C-4FB6-CDA2-137F-D9DB0810B605}"/>
          </ac:picMkLst>
        </pc:picChg>
        <pc:picChg chg="del mod">
          <ac:chgData name="坤 许" userId="27c33e8e49892705" providerId="LiveId" clId="{61E82322-41F6-4FA5-9CFA-E194B88AABD9}" dt="2023-12-08T00:45:19.782" v="1176" actId="478"/>
          <ac:picMkLst>
            <pc:docMk/>
            <pc:sldMk cId="2588359888" sldId="268"/>
            <ac:picMk id="6" creationId="{F8F2AC4D-C19C-5409-6700-1F0EAC48172F}"/>
          </ac:picMkLst>
        </pc:picChg>
        <pc:picChg chg="add del mod modCrop">
          <ac:chgData name="坤 许" userId="27c33e8e49892705" providerId="LiveId" clId="{61E82322-41F6-4FA5-9CFA-E194B88AABD9}" dt="2023-12-08T00:51:16.215" v="1427" actId="1076"/>
          <ac:picMkLst>
            <pc:docMk/>
            <pc:sldMk cId="2588359888" sldId="268"/>
            <ac:picMk id="9" creationId="{B727DEBF-0BE2-3129-8F96-E54BAE41BDCE}"/>
          </ac:picMkLst>
        </pc:picChg>
        <pc:picChg chg="del">
          <ac:chgData name="坤 许" userId="27c33e8e49892705" providerId="LiveId" clId="{61E82322-41F6-4FA5-9CFA-E194B88AABD9}" dt="2023-12-08T00:41:47.455" v="1161" actId="478"/>
          <ac:picMkLst>
            <pc:docMk/>
            <pc:sldMk cId="2588359888" sldId="268"/>
            <ac:picMk id="10" creationId="{FAE60CAA-FA57-3DB5-1F01-8EF7AEF84D1D}"/>
          </ac:picMkLst>
        </pc:picChg>
        <pc:picChg chg="del">
          <ac:chgData name="坤 许" userId="27c33e8e49892705" providerId="LiveId" clId="{61E82322-41F6-4FA5-9CFA-E194B88AABD9}" dt="2023-12-08T00:41:47.455" v="1161" actId="478"/>
          <ac:picMkLst>
            <pc:docMk/>
            <pc:sldMk cId="2588359888" sldId="268"/>
            <ac:picMk id="12" creationId="{57912396-1C46-D7C1-5E01-9670D9C70AD8}"/>
          </ac:picMkLst>
        </pc:picChg>
        <pc:picChg chg="add mod ord">
          <ac:chgData name="坤 许" userId="27c33e8e49892705" providerId="LiveId" clId="{61E82322-41F6-4FA5-9CFA-E194B88AABD9}" dt="2023-12-08T00:51:23.879" v="1432" actId="1076"/>
          <ac:picMkLst>
            <pc:docMk/>
            <pc:sldMk cId="2588359888" sldId="268"/>
            <ac:picMk id="16" creationId="{D05AD2D1-6C09-BB95-4DD9-9431A58746A9}"/>
          </ac:picMkLst>
        </pc:picChg>
        <pc:picChg chg="add mod modCrop">
          <ac:chgData name="坤 许" userId="27c33e8e49892705" providerId="LiveId" clId="{61E82322-41F6-4FA5-9CFA-E194B88AABD9}" dt="2023-12-08T00:51:26.040" v="1433" actId="1076"/>
          <ac:picMkLst>
            <pc:docMk/>
            <pc:sldMk cId="2588359888" sldId="268"/>
            <ac:picMk id="18" creationId="{589F8A44-DFF3-7C21-2A3A-0145FCD8829C}"/>
          </ac:picMkLst>
        </pc:picChg>
        <pc:picChg chg="add mod">
          <ac:chgData name="坤 许" userId="27c33e8e49892705" providerId="LiveId" clId="{61E82322-41F6-4FA5-9CFA-E194B88AABD9}" dt="2023-12-08T00:51:35.146" v="1437" actId="1076"/>
          <ac:picMkLst>
            <pc:docMk/>
            <pc:sldMk cId="2588359888" sldId="268"/>
            <ac:picMk id="20" creationId="{58F92DF9-59E9-7A93-39D1-2FA794095659}"/>
          </ac:picMkLst>
        </pc:picChg>
        <pc:picChg chg="add mod">
          <ac:chgData name="坤 许" userId="27c33e8e49892705" providerId="LiveId" clId="{61E82322-41F6-4FA5-9CFA-E194B88AABD9}" dt="2023-12-08T00:45:54.927" v="1181" actId="571"/>
          <ac:picMkLst>
            <pc:docMk/>
            <pc:sldMk cId="2588359888" sldId="268"/>
            <ac:picMk id="22" creationId="{5DBA6FA8-5111-56D3-8937-B37E53AB9602}"/>
          </ac:picMkLst>
        </pc:picChg>
        <pc:picChg chg="add mod modCrop">
          <ac:chgData name="坤 许" userId="27c33e8e49892705" providerId="LiveId" clId="{61E82322-41F6-4FA5-9CFA-E194B88AABD9}" dt="2023-12-08T00:51:51.645" v="1449" actId="1076"/>
          <ac:picMkLst>
            <pc:docMk/>
            <pc:sldMk cId="2588359888" sldId="268"/>
            <ac:picMk id="25" creationId="{156A354F-2F97-5B4A-6754-EDC17182BABC}"/>
          </ac:picMkLst>
        </pc:picChg>
        <pc:picChg chg="add mod modCrop">
          <ac:chgData name="坤 许" userId="27c33e8e49892705" providerId="LiveId" clId="{61E82322-41F6-4FA5-9CFA-E194B88AABD9}" dt="2023-12-08T00:52:41.573" v="1480" actId="1076"/>
          <ac:picMkLst>
            <pc:docMk/>
            <pc:sldMk cId="2588359888" sldId="268"/>
            <ac:picMk id="32" creationId="{556EE4F8-B2AA-C666-F72B-32274A77137F}"/>
          </ac:picMkLst>
        </pc:picChg>
      </pc:sldChg>
      <pc:sldChg chg="addSp delSp modSp mod">
        <pc:chgData name="坤 许" userId="27c33e8e49892705" providerId="LiveId" clId="{61E82322-41F6-4FA5-9CFA-E194B88AABD9}" dt="2023-12-08T00:34:02.708" v="1026" actId="1076"/>
        <pc:sldMkLst>
          <pc:docMk/>
          <pc:sldMk cId="141752253" sldId="269"/>
        </pc:sldMkLst>
        <pc:spChg chg="mod">
          <ac:chgData name="坤 许" userId="27c33e8e49892705" providerId="LiveId" clId="{61E82322-41F6-4FA5-9CFA-E194B88AABD9}" dt="2023-12-07T13:01:39.312" v="943" actId="1076"/>
          <ac:spMkLst>
            <pc:docMk/>
            <pc:sldMk cId="141752253" sldId="269"/>
            <ac:spMk id="10" creationId="{0D714920-3179-B161-ADCD-FFA2CC15CBF5}"/>
          </ac:spMkLst>
        </pc:spChg>
        <pc:spChg chg="add mod">
          <ac:chgData name="坤 许" userId="27c33e8e49892705" providerId="LiveId" clId="{61E82322-41F6-4FA5-9CFA-E194B88AABD9}" dt="2023-12-07T13:02:32.248" v="956" actId="20577"/>
          <ac:spMkLst>
            <pc:docMk/>
            <pc:sldMk cId="141752253" sldId="269"/>
            <ac:spMk id="14" creationId="{6ADFAB00-F043-527A-E711-2CE0C7D3F1D2}"/>
          </ac:spMkLst>
        </pc:spChg>
        <pc:spChg chg="add mod">
          <ac:chgData name="坤 许" userId="27c33e8e49892705" providerId="LiveId" clId="{61E82322-41F6-4FA5-9CFA-E194B88AABD9}" dt="2023-12-07T13:03:55.788" v="1005" actId="1076"/>
          <ac:spMkLst>
            <pc:docMk/>
            <pc:sldMk cId="141752253" sldId="269"/>
            <ac:spMk id="15" creationId="{55FB09AF-F8EC-A1F5-53AB-DFACE226B040}"/>
          </ac:spMkLst>
        </pc:spChg>
        <pc:spChg chg="mod topLvl">
          <ac:chgData name="坤 许" userId="27c33e8e49892705" providerId="LiveId" clId="{61E82322-41F6-4FA5-9CFA-E194B88AABD9}" dt="2023-12-07T12:48:34.369" v="839" actId="164"/>
          <ac:spMkLst>
            <pc:docMk/>
            <pc:sldMk cId="141752253" sldId="269"/>
            <ac:spMk id="28" creationId="{22CD5A4C-1D36-91DC-613B-34DEA3CFC9B7}"/>
          </ac:spMkLst>
        </pc:spChg>
        <pc:spChg chg="mod topLvl">
          <ac:chgData name="坤 许" userId="27c33e8e49892705" providerId="LiveId" clId="{61E82322-41F6-4FA5-9CFA-E194B88AABD9}" dt="2023-12-07T12:48:34.369" v="839" actId="164"/>
          <ac:spMkLst>
            <pc:docMk/>
            <pc:sldMk cId="141752253" sldId="269"/>
            <ac:spMk id="29" creationId="{00BF9DB0-E21C-B0E7-99C8-FD1A79DBE8FA}"/>
          </ac:spMkLst>
        </pc:spChg>
        <pc:grpChg chg="del">
          <ac:chgData name="坤 许" userId="27c33e8e49892705" providerId="LiveId" clId="{61E82322-41F6-4FA5-9CFA-E194B88AABD9}" dt="2023-12-07T12:48:10.589" v="831" actId="165"/>
          <ac:grpSpMkLst>
            <pc:docMk/>
            <pc:sldMk cId="141752253" sldId="269"/>
            <ac:grpSpMk id="2" creationId="{B66CBFF2-046B-44BB-D9E7-CB9A500EB275}"/>
          </ac:grpSpMkLst>
        </pc:grpChg>
        <pc:grpChg chg="add mod">
          <ac:chgData name="坤 许" userId="27c33e8e49892705" providerId="LiveId" clId="{61E82322-41F6-4FA5-9CFA-E194B88AABD9}" dt="2023-12-07T13:01:56.697" v="949" actId="1076"/>
          <ac:grpSpMkLst>
            <pc:docMk/>
            <pc:sldMk cId="141752253" sldId="269"/>
            <ac:grpSpMk id="7" creationId="{6E078BFC-2003-ADDA-134F-DAF6600BE213}"/>
          </ac:grpSpMkLst>
        </pc:grpChg>
        <pc:grpChg chg="add mod">
          <ac:chgData name="坤 许" userId="27c33e8e49892705" providerId="LiveId" clId="{61E82322-41F6-4FA5-9CFA-E194B88AABD9}" dt="2023-12-07T13:01:31.101" v="940" actId="1076"/>
          <ac:grpSpMkLst>
            <pc:docMk/>
            <pc:sldMk cId="141752253" sldId="269"/>
            <ac:grpSpMk id="9" creationId="{583C3209-18CF-06C1-F38E-80B06AB87440}"/>
          </ac:grpSpMkLst>
        </pc:grpChg>
        <pc:grpChg chg="mod">
          <ac:chgData name="坤 许" userId="27c33e8e49892705" providerId="LiveId" clId="{61E82322-41F6-4FA5-9CFA-E194B88AABD9}" dt="2023-12-07T13:04:03.048" v="1008" actId="1076"/>
          <ac:grpSpMkLst>
            <pc:docMk/>
            <pc:sldMk cId="141752253" sldId="269"/>
            <ac:grpSpMk id="27" creationId="{9B58917C-0868-C305-ECE1-006DFEF827B0}"/>
          </ac:grpSpMkLst>
        </pc:grpChg>
        <pc:picChg chg="mod">
          <ac:chgData name="坤 许" userId="27c33e8e49892705" providerId="LiveId" clId="{61E82322-41F6-4FA5-9CFA-E194B88AABD9}" dt="2023-12-07T13:02:06.560" v="953" actId="1076"/>
          <ac:picMkLst>
            <pc:docMk/>
            <pc:sldMk cId="141752253" sldId="269"/>
            <ac:picMk id="4" creationId="{CDA0E22E-77C2-537F-516F-211A1D35A60D}"/>
          </ac:picMkLst>
        </pc:picChg>
        <pc:picChg chg="add mod ord">
          <ac:chgData name="坤 许" userId="27c33e8e49892705" providerId="LiveId" clId="{61E82322-41F6-4FA5-9CFA-E194B88AABD9}" dt="2023-12-07T12:48:34.369" v="839" actId="164"/>
          <ac:picMkLst>
            <pc:docMk/>
            <pc:sldMk cId="141752253" sldId="269"/>
            <ac:picMk id="5" creationId="{EABBBE17-9DF6-7ABA-1443-9B9F7D1E876A}"/>
          </ac:picMkLst>
        </pc:picChg>
        <pc:picChg chg="mod">
          <ac:chgData name="坤 许" userId="27c33e8e49892705" providerId="LiveId" clId="{61E82322-41F6-4FA5-9CFA-E194B88AABD9}" dt="2023-12-08T00:34:02.708" v="1026" actId="1076"/>
          <ac:picMkLst>
            <pc:docMk/>
            <pc:sldMk cId="141752253" sldId="269"/>
            <ac:picMk id="6" creationId="{96453E2F-58BA-BB24-CC17-04CF0B4366E2}"/>
          </ac:picMkLst>
        </pc:picChg>
        <pc:picChg chg="del mod topLvl">
          <ac:chgData name="坤 许" userId="27c33e8e49892705" providerId="LiveId" clId="{61E82322-41F6-4FA5-9CFA-E194B88AABD9}" dt="2023-12-07T12:48:12.455" v="832" actId="478"/>
          <ac:picMkLst>
            <pc:docMk/>
            <pc:sldMk cId="141752253" sldId="269"/>
            <ac:picMk id="8" creationId="{D6A3278F-CF2F-0004-F26A-5AD082366D49}"/>
          </ac:picMkLst>
        </pc:picChg>
        <pc:picChg chg="mod">
          <ac:chgData name="坤 许" userId="27c33e8e49892705" providerId="LiveId" clId="{61E82322-41F6-4FA5-9CFA-E194B88AABD9}" dt="2023-12-07T13:03:03.535" v="958" actId="1076"/>
          <ac:picMkLst>
            <pc:docMk/>
            <pc:sldMk cId="141752253" sldId="269"/>
            <ac:picMk id="35" creationId="{778F8674-7349-5D53-007C-9C741F87C0CB}"/>
          </ac:picMkLst>
        </pc:picChg>
        <pc:picChg chg="del">
          <ac:chgData name="坤 许" userId="27c33e8e49892705" providerId="LiveId" clId="{61E82322-41F6-4FA5-9CFA-E194B88AABD9}" dt="2023-12-07T12:48:45.214" v="842" actId="478"/>
          <ac:picMkLst>
            <pc:docMk/>
            <pc:sldMk cId="141752253" sldId="269"/>
            <ac:picMk id="38" creationId="{CF45C89F-048E-E497-0280-7965027C328F}"/>
          </ac:picMkLst>
        </pc:picChg>
        <pc:cxnChg chg="mod">
          <ac:chgData name="坤 许" userId="27c33e8e49892705" providerId="LiveId" clId="{61E82322-41F6-4FA5-9CFA-E194B88AABD9}" dt="2023-12-07T13:02:13.563" v="954" actId="1076"/>
          <ac:cxnSpMkLst>
            <pc:docMk/>
            <pc:sldMk cId="141752253" sldId="269"/>
            <ac:cxnSpMk id="13" creationId="{C8409C9E-FFE1-D1B9-39DA-412A5A8AB065}"/>
          </ac:cxnSpMkLst>
        </pc:cxnChg>
      </pc:sldChg>
      <pc:sldChg chg="ord">
        <pc:chgData name="坤 许" userId="27c33e8e49892705" providerId="LiveId" clId="{61E82322-41F6-4FA5-9CFA-E194B88AABD9}" dt="2023-12-08T00:37:38.594" v="1038"/>
        <pc:sldMkLst>
          <pc:docMk/>
          <pc:sldMk cId="769686585" sldId="270"/>
        </pc:sldMkLst>
      </pc:sldChg>
      <pc:sldChg chg="modSp mod">
        <pc:chgData name="坤 许" userId="27c33e8e49892705" providerId="LiveId" clId="{61E82322-41F6-4FA5-9CFA-E194B88AABD9}" dt="2023-12-07T12:12:02.203" v="279" actId="20577"/>
        <pc:sldMkLst>
          <pc:docMk/>
          <pc:sldMk cId="3913585732" sldId="272"/>
        </pc:sldMkLst>
        <pc:graphicFrameChg chg="mod modGraphic">
          <ac:chgData name="坤 许" userId="27c33e8e49892705" providerId="LiveId" clId="{61E82322-41F6-4FA5-9CFA-E194B88AABD9}" dt="2023-12-07T12:12:02.203" v="279" actId="20577"/>
          <ac:graphicFrameMkLst>
            <pc:docMk/>
            <pc:sldMk cId="3913585732" sldId="272"/>
            <ac:graphicFrameMk id="8" creationId="{EFE4D828-4EEF-99B2-E6F3-5455B25AB5F2}"/>
          </ac:graphicFrameMkLst>
        </pc:graphicFrameChg>
      </pc:sldChg>
      <pc:sldChg chg="modSp mod">
        <pc:chgData name="坤 许" userId="27c33e8e49892705" providerId="LiveId" clId="{61E82322-41F6-4FA5-9CFA-E194B88AABD9}" dt="2023-12-07T12:23:30.586" v="424" actId="1076"/>
        <pc:sldMkLst>
          <pc:docMk/>
          <pc:sldMk cId="1864636434" sldId="273"/>
        </pc:sldMkLst>
        <pc:picChg chg="mod">
          <ac:chgData name="坤 许" userId="27c33e8e49892705" providerId="LiveId" clId="{61E82322-41F6-4FA5-9CFA-E194B88AABD9}" dt="2023-12-07T12:23:30.586" v="424" actId="1076"/>
          <ac:picMkLst>
            <pc:docMk/>
            <pc:sldMk cId="1864636434" sldId="273"/>
            <ac:picMk id="21" creationId="{A538BD37-50FC-922C-B2B4-094333EE0D41}"/>
          </ac:picMkLst>
        </pc:picChg>
      </pc:sldChg>
      <pc:sldChg chg="addSp delSp modSp mod">
        <pc:chgData name="坤 许" userId="27c33e8e49892705" providerId="LiveId" clId="{61E82322-41F6-4FA5-9CFA-E194B88AABD9}" dt="2023-12-07T12:27:31.718" v="452" actId="21"/>
        <pc:sldMkLst>
          <pc:docMk/>
          <pc:sldMk cId="141975991" sldId="274"/>
        </pc:sldMkLst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3" creationId="{5F1EB8C4-E79E-C419-7F0E-F76626EF65E0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5" creationId="{CFEB1443-1768-1495-5EE4-5528F5CB636D}"/>
          </ac:spMkLst>
        </pc:spChg>
        <pc:spChg chg="add mod">
          <ac:chgData name="坤 许" userId="27c33e8e49892705" providerId="LiveId" clId="{61E82322-41F6-4FA5-9CFA-E194B88AABD9}" dt="2023-12-07T12:24:50.632" v="434" actId="1076"/>
          <ac:spMkLst>
            <pc:docMk/>
            <pc:sldMk cId="141975991" sldId="274"/>
            <ac:spMk id="8" creationId="{21D3E142-CACA-45A3-E426-F2263DB05DF1}"/>
          </ac:spMkLst>
        </pc:spChg>
        <pc:spChg chg="add mod">
          <ac:chgData name="坤 许" userId="27c33e8e49892705" providerId="LiveId" clId="{61E82322-41F6-4FA5-9CFA-E194B88AABD9}" dt="2023-12-07T12:25:00.528" v="438" actId="20577"/>
          <ac:spMkLst>
            <pc:docMk/>
            <pc:sldMk cId="141975991" sldId="274"/>
            <ac:spMk id="10" creationId="{8D92EB4D-6931-B5A2-6496-E1678A196329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23" creationId="{CBD56939-743D-165A-492E-6F6BC63CE64D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27" creationId="{4758110C-FCC5-2920-266D-5B183DC42879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29" creationId="{34BA7AF1-6342-6408-5528-9E73D1F907F3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30" creationId="{DF856DB8-5044-50AE-3212-B0331D603B5A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34" creationId="{19B272C2-91EA-44E8-23C7-9B505FC89771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36" creationId="{BDC6CB9D-F6C3-3028-36B9-43C4A95F6730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37" creationId="{DC5E3AB2-8F55-0368-793C-B9B12580D78F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41" creationId="{1DB64AED-9F17-570E-D093-73172BB78C64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43" creationId="{7B0581F8-59BB-229F-5051-3E83BEABBCEA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44" creationId="{8A3AD78D-A5A7-10A3-1183-C85A79954738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48" creationId="{FB0CBCA8-7084-E9AD-4D7A-E65D7CBCFAD0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50" creationId="{95D0B0BD-D3F6-915F-E437-843BF7268F69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51" creationId="{9472BB96-59CA-EA46-9E88-5038FDEF37F9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55" creationId="{1F881A69-2934-4BF1-7657-051618440585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57" creationId="{F55F2933-17A6-1C95-388E-D4654C8A009D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58" creationId="{98926D93-D050-CFB7-9E54-ED611E004451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62" creationId="{66A6B297-ECC8-2610-A3A5-9B4D0DF85A57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64" creationId="{ADEDA96F-CD9A-1F80-39E9-88992CF62D55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65" creationId="{5795BA34-DAD4-E21C-BF7F-D0B7D3952421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66" creationId="{44D4AC0F-7061-F736-1412-BB27BDC570E8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67" creationId="{A0FB800B-F193-A5C2-030E-5F24E195541E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70" creationId="{B40713E9-5CC5-CEDD-AA86-4B6DEBB3E39C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73" creationId="{DDC0FBC8-A992-B479-A989-B3B52DB53DA1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79" creationId="{0AA1F092-1BC1-2E14-30B9-58686EA03420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83" creationId="{4465115D-2489-9849-7A6E-B3AAEB0E4056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85" creationId="{5E61CEF2-3DDD-56CE-1ED4-851D953D5893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87" creationId="{1E1423F4-8B77-780F-51CB-6A07B2033605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91" creationId="{B69A0AA5-4835-C398-6B02-37AB06B2FB16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93" creationId="{ACA31C7C-38C1-8E1A-89B6-7575B517AEA0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95" creationId="{31112A74-C6BA-1CFC-3E31-78C8204E294F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99" creationId="{D9040645-9282-D647-CDEE-E845158143F4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101" creationId="{4762CC58-6E0B-1C07-7B08-B3EC905A7B43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106" creationId="{7A607620-9E83-6E4E-4EF4-8A294218BC6C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107" creationId="{D5CED330-6883-2BAB-2BCD-82105E9E9ABE}"/>
          </ac:spMkLst>
        </pc:spChg>
        <pc:spChg chg="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108" creationId="{E0414623-7127-A229-5CE1-C27487DEC8AB}"/>
          </ac:spMkLst>
        </pc:spChg>
        <pc:spChg chg="add mod">
          <ac:chgData name="坤 许" userId="27c33e8e49892705" providerId="LiveId" clId="{61E82322-41F6-4FA5-9CFA-E194B88AABD9}" dt="2023-12-07T12:25:36.237" v="440" actId="571"/>
          <ac:spMkLst>
            <pc:docMk/>
            <pc:sldMk cId="141975991" sldId="274"/>
            <ac:spMk id="114" creationId="{F463A5CA-DB90-CF90-5939-04F61DB434AE}"/>
          </ac:spMkLst>
        </pc:spChg>
        <pc:grpChg chg="del">
          <ac:chgData name="坤 许" userId="27c33e8e49892705" providerId="LiveId" clId="{61E82322-41F6-4FA5-9CFA-E194B88AABD9}" dt="2023-12-07T12:27:31.718" v="452" actId="21"/>
          <ac:grpSpMkLst>
            <pc:docMk/>
            <pc:sldMk cId="141975991" sldId="274"/>
            <ac:grpSpMk id="4" creationId="{9357F513-24F1-0A7C-4CEE-0E793180D89C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16" creationId="{5742C32B-96C6-E7D5-E57E-C47CF582BBF6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17" creationId="{C4696155-C824-E5CB-8F4C-6415471A0AA4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18" creationId="{FA7C3F57-ECF0-394F-C3F9-998CDC7294F6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19" creationId="{330A2D97-0E7C-FDD8-023F-1C8FAF650474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20" creationId="{A2B70AC1-420B-E625-3191-01D769EBB842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21" creationId="{60180643-B7CE-2463-F759-B09AAF1F64D3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24" creationId="{A26A10E9-5592-002B-59AE-3C277FD7220E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25" creationId="{BAD8788B-48F5-16D5-A742-021BCA3056C6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31" creationId="{4A18DB56-B776-FBD1-BEA2-FAFE0362E169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32" creationId="{CB2672F9-00B6-4A9A-CE50-298A430F5722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38" creationId="{4BE15BBD-6494-4A18-E571-B449154C2945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39" creationId="{297516DD-E937-BBF6-98A9-F88AD8627885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45" creationId="{DE55DE0C-0074-4519-9A34-55A10572E5A7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46" creationId="{559537A1-9570-A1F5-1E49-1FE07A75E07B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52" creationId="{0081C6A7-8EEC-310A-64AE-B4A0BEB7A9D8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53" creationId="{F3299744-BD8C-5114-2438-F92E95F0B8E4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59" creationId="{3603F19F-D345-0475-0462-2A93507525D8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60" creationId="{57157855-45BD-A349-BE6D-FE8A5DBD2667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78" creationId="{CAABAE2C-4F9B-9DCF-BA04-A850879206A7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80" creationId="{A49C4333-B551-3D43-69E8-08BF147B1841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81" creationId="{C61D22BC-D8B4-1889-1306-62BBC17DE703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86" creationId="{0356EFC1-91DB-62D0-9CC1-6716ED3C31FF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88" creationId="{7884CFF2-390D-657D-CD6D-E391542B6528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89" creationId="{3BFAEA7C-2390-1ED8-237F-BD3F48D305E5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94" creationId="{DDE678AA-5C00-F3EB-007D-BF7FAD093B99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96" creationId="{9ECDB5F5-B1AC-0154-4ED4-1CFECA3A5AF6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97" creationId="{F830CF55-A4F5-A72E-E591-948A857C9E7B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105" creationId="{9CEA1FFA-EB98-C155-1ECA-B84C22A12671}"/>
          </ac:grpSpMkLst>
        </pc:grpChg>
        <pc:grpChg chg="mod">
          <ac:chgData name="坤 许" userId="27c33e8e49892705" providerId="LiveId" clId="{61E82322-41F6-4FA5-9CFA-E194B88AABD9}" dt="2023-12-07T12:25:36.237" v="440" actId="571"/>
          <ac:grpSpMkLst>
            <pc:docMk/>
            <pc:sldMk cId="141975991" sldId="274"/>
            <ac:grpSpMk id="109" creationId="{A993E9FD-4ABA-8D33-1855-B1C999FD2911}"/>
          </ac:grpSpMkLst>
        </pc:grp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11" creationId="{3A2D57DF-A5AF-4E43-D6B9-EDCA6C286CF6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12" creationId="{2D36D93B-AC40-D824-384C-23BAF9DA2FA9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14" creationId="{5690C9C6-5D30-EAA5-CB10-A8427E0A14B9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15" creationId="{BBFE1960-6906-F32C-5B70-FA7D839E7E42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22" creationId="{68B8C43B-F3B9-BA4E-8F36-A4590E8A8460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26" creationId="{B04FDC26-F678-8EE3-CAA0-1F64D587517D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28" creationId="{14BFAF06-3F64-8165-6BA1-06E5F9E99833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33" creationId="{2545F0E6-DA03-6D64-5A51-5696A3360774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35" creationId="{5C33C539-840A-7F00-3DDD-E6CB7F9C67E5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40" creationId="{D8EF32CE-F7DC-36DA-0C23-071FF492D026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42" creationId="{9B7FEF53-9CE5-C443-A258-CF519CEC6D82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47" creationId="{3CCBCE61-6E5A-E9AC-0354-5CDF03E6B212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49" creationId="{DFACA864-2C3F-A953-B769-33D94D73109C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54" creationId="{0891D5D5-BB1E-7607-9EE8-21C08C062D90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56" creationId="{7FB8D843-C699-0A2C-A424-2CBD03646526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61" creationId="{F685C9AD-D1EA-2D37-55F1-DAFEB826F06D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63" creationId="{E4E20DF9-A2E2-7FCA-DA2B-FB634ECFF4DF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75" creationId="{76205A5C-8BD0-0479-ADBE-284A5060EE7C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76" creationId="{0BA2C6D2-2F77-3BBF-E1CD-E997CB2A1A15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77" creationId="{D1B5F747-99BF-DCFE-2165-681A06680FD5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82" creationId="{C08767FC-7088-29C3-EDA9-C87E7339FD24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84" creationId="{ECF67E12-9C63-F8E3-C927-3896294CBCD3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90" creationId="{6484B63F-D41D-ABCE-F493-FEF4E098F71C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92" creationId="{74C867D0-D8EC-14CF-94EB-895B12B1B43F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98" creationId="{43311F27-CA42-2A0F-3994-BA7FC02FA1BD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100" creationId="{B6D9D3BC-CACF-B546-F896-C633D4BDEFFA}"/>
          </ac:cxnSpMkLst>
        </pc:cxnChg>
        <pc:cxnChg chg="mod">
          <ac:chgData name="坤 许" userId="27c33e8e49892705" providerId="LiveId" clId="{61E82322-41F6-4FA5-9CFA-E194B88AABD9}" dt="2023-12-07T12:25:36.237" v="440" actId="571"/>
          <ac:cxnSpMkLst>
            <pc:docMk/>
            <pc:sldMk cId="141975991" sldId="274"/>
            <ac:cxnSpMk id="102" creationId="{548D3A90-6312-B1B8-334F-38075885961B}"/>
          </ac:cxnSpMkLst>
        </pc:cxnChg>
      </pc:sldChg>
      <pc:sldChg chg="addSp modSp mod">
        <pc:chgData name="坤 许" userId="27c33e8e49892705" providerId="LiveId" clId="{61E82322-41F6-4FA5-9CFA-E194B88AABD9}" dt="2023-12-08T00:34:40.923" v="1031"/>
        <pc:sldMkLst>
          <pc:docMk/>
          <pc:sldMk cId="246651505" sldId="275"/>
        </pc:sldMkLst>
        <pc:spChg chg="mod">
          <ac:chgData name="坤 许" userId="27c33e8e49892705" providerId="LiveId" clId="{61E82322-41F6-4FA5-9CFA-E194B88AABD9}" dt="2023-12-07T12:28:55.138" v="473" actId="1076"/>
          <ac:spMkLst>
            <pc:docMk/>
            <pc:sldMk cId="246651505" sldId="275"/>
            <ac:spMk id="3" creationId="{EC721165-137D-3DB1-1955-F350C7E4232A}"/>
          </ac:spMkLst>
        </pc:spChg>
        <pc:spChg chg="mod">
          <ac:chgData name="坤 许" userId="27c33e8e49892705" providerId="LiveId" clId="{61E82322-41F6-4FA5-9CFA-E194B88AABD9}" dt="2023-12-07T12:28:55.138" v="473" actId="1076"/>
          <ac:spMkLst>
            <pc:docMk/>
            <pc:sldMk cId="246651505" sldId="275"/>
            <ac:spMk id="5" creationId="{B7B75A75-4347-B5A9-BD14-12A0F7AE6C8C}"/>
          </ac:spMkLst>
        </pc:spChg>
        <pc:spChg chg="mod">
          <ac:chgData name="坤 许" userId="27c33e8e49892705" providerId="LiveId" clId="{61E82322-41F6-4FA5-9CFA-E194B88AABD9}" dt="2023-12-07T12:29:03.376" v="478" actId="20577"/>
          <ac:spMkLst>
            <pc:docMk/>
            <pc:sldMk cId="246651505" sldId="275"/>
            <ac:spMk id="7" creationId="{C91DEE7A-E394-F28C-EF41-B5AC90A9EB19}"/>
          </ac:spMkLst>
        </pc:spChg>
        <pc:spChg chg="mod">
          <ac:chgData name="坤 许" userId="27c33e8e49892705" providerId="LiveId" clId="{61E82322-41F6-4FA5-9CFA-E194B88AABD9}" dt="2023-12-08T00:34:40.923" v="1031"/>
          <ac:spMkLst>
            <pc:docMk/>
            <pc:sldMk cId="246651505" sldId="275"/>
            <ac:spMk id="14" creationId="{F1CEAA90-B488-B1ED-953B-21DA8A42F5EA}"/>
          </ac:spMkLst>
        </pc:spChg>
        <pc:spChg chg="mod">
          <ac:chgData name="坤 许" userId="27c33e8e49892705" providerId="LiveId" clId="{61E82322-41F6-4FA5-9CFA-E194B88AABD9}" dt="2023-12-07T12:28:44.792" v="471"/>
          <ac:spMkLst>
            <pc:docMk/>
            <pc:sldMk cId="246651505" sldId="275"/>
            <ac:spMk id="17" creationId="{17AF7CAB-D910-A4F0-D0BC-934DA2C3586F}"/>
          </ac:spMkLst>
        </pc:spChg>
        <pc:spChg chg="mod">
          <ac:chgData name="坤 许" userId="27c33e8e49892705" providerId="LiveId" clId="{61E82322-41F6-4FA5-9CFA-E194B88AABD9}" dt="2023-12-07T12:28:44.792" v="471"/>
          <ac:spMkLst>
            <pc:docMk/>
            <pc:sldMk cId="246651505" sldId="275"/>
            <ac:spMk id="21" creationId="{B00A8E4D-7F59-CF0C-8DAB-C893DA23F20D}"/>
          </ac:spMkLst>
        </pc:spChg>
        <pc:grpChg chg="add mod">
          <ac:chgData name="坤 许" userId="27c33e8e49892705" providerId="LiveId" clId="{61E82322-41F6-4FA5-9CFA-E194B88AABD9}" dt="2023-12-07T12:28:47.745" v="472" actId="1076"/>
          <ac:grpSpMkLst>
            <pc:docMk/>
            <pc:sldMk cId="246651505" sldId="275"/>
            <ac:grpSpMk id="2" creationId="{931E5FC2-55AC-B479-7D27-5746251D9A37}"/>
          </ac:grpSpMkLst>
        </pc:grpChg>
      </pc:sldChg>
      <pc:sldChg chg="del ord">
        <pc:chgData name="坤 许" userId="27c33e8e49892705" providerId="LiveId" clId="{61E82322-41F6-4FA5-9CFA-E194B88AABD9}" dt="2023-12-08T01:48:28.322" v="2016" actId="47"/>
        <pc:sldMkLst>
          <pc:docMk/>
          <pc:sldMk cId="3633132557" sldId="276"/>
        </pc:sldMkLst>
      </pc:sldChg>
      <pc:sldChg chg="ord">
        <pc:chgData name="坤 许" userId="27c33e8e49892705" providerId="LiveId" clId="{61E82322-41F6-4FA5-9CFA-E194B88AABD9}" dt="2023-12-08T00:37:40.206" v="1040"/>
        <pc:sldMkLst>
          <pc:docMk/>
          <pc:sldMk cId="1448075676" sldId="277"/>
        </pc:sldMkLst>
      </pc:sldChg>
      <pc:sldChg chg="addSp delSp modSp mod ord">
        <pc:chgData name="坤 许" userId="27c33e8e49892705" providerId="LiveId" clId="{61E82322-41F6-4FA5-9CFA-E194B88AABD9}" dt="2023-12-08T01:02:06.960" v="1668" actId="1076"/>
        <pc:sldMkLst>
          <pc:docMk/>
          <pc:sldMk cId="109726346" sldId="278"/>
        </pc:sldMkLst>
        <pc:spChg chg="add mod">
          <ac:chgData name="坤 许" userId="27c33e8e49892705" providerId="LiveId" clId="{61E82322-41F6-4FA5-9CFA-E194B88AABD9}" dt="2023-12-08T00:39:37.161" v="1104" actId="403"/>
          <ac:spMkLst>
            <pc:docMk/>
            <pc:sldMk cId="109726346" sldId="278"/>
            <ac:spMk id="3" creationId="{4F68BE1C-59B7-5B5F-1669-BD76F97A093A}"/>
          </ac:spMkLst>
        </pc:spChg>
        <pc:spChg chg="add mod">
          <ac:chgData name="坤 许" userId="27c33e8e49892705" providerId="LiveId" clId="{61E82322-41F6-4FA5-9CFA-E194B88AABD9}" dt="2023-12-08T01:00:00.896" v="1640" actId="164"/>
          <ac:spMkLst>
            <pc:docMk/>
            <pc:sldMk cId="109726346" sldId="278"/>
            <ac:spMk id="25" creationId="{F1FC5BEA-7BDC-E606-97EE-E2C5DF5A81D9}"/>
          </ac:spMkLst>
        </pc:spChg>
        <pc:spChg chg="add mod">
          <ac:chgData name="坤 许" userId="27c33e8e49892705" providerId="LiveId" clId="{61E82322-41F6-4FA5-9CFA-E194B88AABD9}" dt="2023-12-08T01:00:04.943" v="1642" actId="164"/>
          <ac:spMkLst>
            <pc:docMk/>
            <pc:sldMk cId="109726346" sldId="278"/>
            <ac:spMk id="26" creationId="{8ECC32A6-D46B-A39F-1E1A-03D6373901C2}"/>
          </ac:spMkLst>
        </pc:spChg>
        <pc:spChg chg="mod">
          <ac:chgData name="坤 许" userId="27c33e8e49892705" providerId="LiveId" clId="{61E82322-41F6-4FA5-9CFA-E194B88AABD9}" dt="2023-12-08T01:00:08.934" v="1644" actId="1076"/>
          <ac:spMkLst>
            <pc:docMk/>
            <pc:sldMk cId="109726346" sldId="278"/>
            <ac:spMk id="32" creationId="{335FA340-A198-D7F5-728D-9E7AC3DFC301}"/>
          </ac:spMkLst>
        </pc:spChg>
        <pc:spChg chg="mod">
          <ac:chgData name="坤 许" userId="27c33e8e49892705" providerId="LiveId" clId="{61E82322-41F6-4FA5-9CFA-E194B88AABD9}" dt="2023-12-08T01:00:13.346" v="1647" actId="1076"/>
          <ac:spMkLst>
            <pc:docMk/>
            <pc:sldMk cId="109726346" sldId="278"/>
            <ac:spMk id="33" creationId="{ABC51427-9AAC-3A7B-FFD1-C0186924F24B}"/>
          </ac:spMkLst>
        </pc:spChg>
        <pc:spChg chg="add mod">
          <ac:chgData name="坤 许" userId="27c33e8e49892705" providerId="LiveId" clId="{61E82322-41F6-4FA5-9CFA-E194B88AABD9}" dt="2023-12-08T01:00:52.495" v="1653" actId="1076"/>
          <ac:spMkLst>
            <pc:docMk/>
            <pc:sldMk cId="109726346" sldId="278"/>
            <ac:spMk id="35" creationId="{D51B670F-FBF9-7BC2-9350-D1005B8F4EFD}"/>
          </ac:spMkLst>
        </pc:spChg>
        <pc:spChg chg="add mod">
          <ac:chgData name="坤 许" userId="27c33e8e49892705" providerId="LiveId" clId="{61E82322-41F6-4FA5-9CFA-E194B88AABD9}" dt="2023-12-08T01:00:59.670" v="1658" actId="20577"/>
          <ac:spMkLst>
            <pc:docMk/>
            <pc:sldMk cId="109726346" sldId="278"/>
            <ac:spMk id="36" creationId="{D1E10951-A22B-A53C-1937-CA8446912932}"/>
          </ac:spMkLst>
        </pc:spChg>
        <pc:spChg chg="add mod">
          <ac:chgData name="坤 许" userId="27c33e8e49892705" providerId="LiveId" clId="{61E82322-41F6-4FA5-9CFA-E194B88AABD9}" dt="2023-12-08T01:01:05.701" v="1660" actId="1076"/>
          <ac:spMkLst>
            <pc:docMk/>
            <pc:sldMk cId="109726346" sldId="278"/>
            <ac:spMk id="37" creationId="{71DDC43F-7C96-4A51-42F4-935D901DBCA3}"/>
          </ac:spMkLst>
        </pc:spChg>
        <pc:spChg chg="add mod">
          <ac:chgData name="坤 许" userId="27c33e8e49892705" providerId="LiveId" clId="{61E82322-41F6-4FA5-9CFA-E194B88AABD9}" dt="2023-12-08T01:01:10.082" v="1662" actId="1076"/>
          <ac:spMkLst>
            <pc:docMk/>
            <pc:sldMk cId="109726346" sldId="278"/>
            <ac:spMk id="38" creationId="{04ED9B95-A417-71DA-C250-0EFAE8AF567E}"/>
          </ac:spMkLst>
        </pc:spChg>
        <pc:grpChg chg="mod">
          <ac:chgData name="坤 许" userId="27c33e8e49892705" providerId="LiveId" clId="{61E82322-41F6-4FA5-9CFA-E194B88AABD9}" dt="2023-12-08T01:00:00.896" v="1640" actId="164"/>
          <ac:grpSpMkLst>
            <pc:docMk/>
            <pc:sldMk cId="109726346" sldId="278"/>
            <ac:grpSpMk id="4" creationId="{F4963B65-6838-533A-EEA6-65AAAB7A8578}"/>
          </ac:grpSpMkLst>
        </pc:grpChg>
        <pc:grpChg chg="add mod">
          <ac:chgData name="坤 许" userId="27c33e8e49892705" providerId="LiveId" clId="{61E82322-41F6-4FA5-9CFA-E194B88AABD9}" dt="2023-12-08T01:00:02.513" v="1641" actId="1076"/>
          <ac:grpSpMkLst>
            <pc:docMk/>
            <pc:sldMk cId="109726346" sldId="278"/>
            <ac:grpSpMk id="30" creationId="{B299B153-105C-534D-F0B3-B836B9ABDD00}"/>
          </ac:grpSpMkLst>
        </pc:grpChg>
        <pc:grpChg chg="add mod">
          <ac:chgData name="坤 许" userId="27c33e8e49892705" providerId="LiveId" clId="{61E82322-41F6-4FA5-9CFA-E194B88AABD9}" dt="2023-12-08T01:00:54.840" v="1656" actId="1076"/>
          <ac:grpSpMkLst>
            <pc:docMk/>
            <pc:sldMk cId="109726346" sldId="278"/>
            <ac:grpSpMk id="34" creationId="{FD7A24ED-E816-471F-9F65-975B3C2A39FA}"/>
          </ac:grpSpMkLst>
        </pc:grpChg>
        <pc:picChg chg="mod">
          <ac:chgData name="坤 许" userId="27c33e8e49892705" providerId="LiveId" clId="{61E82322-41F6-4FA5-9CFA-E194B88AABD9}" dt="2023-12-08T01:00:04.943" v="1642" actId="164"/>
          <ac:picMkLst>
            <pc:docMk/>
            <pc:sldMk cId="109726346" sldId="278"/>
            <ac:picMk id="2" creationId="{5FCF7A36-C418-D5DF-44A3-DF324EE47D40}"/>
          </ac:picMkLst>
        </pc:picChg>
        <pc:picChg chg="mod modCrop">
          <ac:chgData name="坤 许" userId="27c33e8e49892705" providerId="LiveId" clId="{61E82322-41F6-4FA5-9CFA-E194B88AABD9}" dt="2023-12-08T01:00:33.960" v="1650" actId="1076"/>
          <ac:picMkLst>
            <pc:docMk/>
            <pc:sldMk cId="109726346" sldId="278"/>
            <ac:picMk id="24" creationId="{71555DA6-EC8B-15D2-AD6A-F4B7EBB15DBB}"/>
          </ac:picMkLst>
        </pc:picChg>
        <pc:picChg chg="mod modCrop">
          <ac:chgData name="坤 许" userId="27c33e8e49892705" providerId="LiveId" clId="{61E82322-41F6-4FA5-9CFA-E194B88AABD9}" dt="2023-12-08T01:00:30.825" v="1648" actId="1076"/>
          <ac:picMkLst>
            <pc:docMk/>
            <pc:sldMk cId="109726346" sldId="278"/>
            <ac:picMk id="27" creationId="{27F1BAF6-C6FB-2130-E32D-56ABE40197D5}"/>
          </ac:picMkLst>
        </pc:picChg>
        <pc:picChg chg="add del mod">
          <ac:chgData name="坤 许" userId="27c33e8e49892705" providerId="LiveId" clId="{61E82322-41F6-4FA5-9CFA-E194B88AABD9}" dt="2023-12-08T01:02:00.373" v="1664" actId="478"/>
          <ac:picMkLst>
            <pc:docMk/>
            <pc:sldMk cId="109726346" sldId="278"/>
            <ac:picMk id="29" creationId="{C4074AFB-D1B6-8EF1-7770-E9B2A7B1DF34}"/>
          </ac:picMkLst>
        </pc:picChg>
        <pc:picChg chg="mod">
          <ac:chgData name="坤 许" userId="27c33e8e49892705" providerId="LiveId" clId="{61E82322-41F6-4FA5-9CFA-E194B88AABD9}" dt="2023-12-08T01:02:06.960" v="1668" actId="1076"/>
          <ac:picMkLst>
            <pc:docMk/>
            <pc:sldMk cId="109726346" sldId="278"/>
            <ac:picMk id="31" creationId="{2C5CF603-741E-DDC1-236A-D8B29AD4F3A3}"/>
          </ac:picMkLst>
        </pc:picChg>
        <pc:picChg chg="add mod">
          <ac:chgData name="坤 许" userId="27c33e8e49892705" providerId="LiveId" clId="{61E82322-41F6-4FA5-9CFA-E194B88AABD9}" dt="2023-12-08T01:02:05.257" v="1667" actId="1076"/>
          <ac:picMkLst>
            <pc:docMk/>
            <pc:sldMk cId="109726346" sldId="278"/>
            <ac:picMk id="40" creationId="{6E2B630A-A5AB-12AC-6FF2-E82F58419209}"/>
          </ac:picMkLst>
        </pc:picChg>
      </pc:sldChg>
      <pc:sldChg chg="ord">
        <pc:chgData name="坤 许" userId="27c33e8e49892705" providerId="LiveId" clId="{61E82322-41F6-4FA5-9CFA-E194B88AABD9}" dt="2023-12-08T00:56:45.051" v="1625"/>
        <pc:sldMkLst>
          <pc:docMk/>
          <pc:sldMk cId="168377705" sldId="279"/>
        </pc:sldMkLst>
      </pc:sldChg>
      <pc:sldChg chg="modSp mod">
        <pc:chgData name="坤 许" userId="27c33e8e49892705" providerId="LiveId" clId="{61E82322-41F6-4FA5-9CFA-E194B88AABD9}" dt="2023-12-08T01:47:56.604" v="2015" actId="1076"/>
        <pc:sldMkLst>
          <pc:docMk/>
          <pc:sldMk cId="1411892106" sldId="281"/>
        </pc:sldMkLst>
        <pc:picChg chg="mod">
          <ac:chgData name="坤 许" userId="27c33e8e49892705" providerId="LiveId" clId="{61E82322-41F6-4FA5-9CFA-E194B88AABD9}" dt="2023-12-07T12:17:30.359" v="423" actId="1076"/>
          <ac:picMkLst>
            <pc:docMk/>
            <pc:sldMk cId="1411892106" sldId="281"/>
            <ac:picMk id="4" creationId="{22B6AC14-BCEC-3D09-30FE-86A59168E99F}"/>
          </ac:picMkLst>
        </pc:picChg>
        <pc:picChg chg="mod">
          <ac:chgData name="坤 许" userId="27c33e8e49892705" providerId="LiveId" clId="{61E82322-41F6-4FA5-9CFA-E194B88AABD9}" dt="2023-12-08T01:47:55.666" v="2014" actId="1076"/>
          <ac:picMkLst>
            <pc:docMk/>
            <pc:sldMk cId="1411892106" sldId="281"/>
            <ac:picMk id="16" creationId="{91E5DF7F-31F3-CF3B-6F5F-7A95D54CB032}"/>
          </ac:picMkLst>
        </pc:picChg>
        <pc:picChg chg="mod">
          <ac:chgData name="坤 许" userId="27c33e8e49892705" providerId="LiveId" clId="{61E82322-41F6-4FA5-9CFA-E194B88AABD9}" dt="2023-12-08T01:47:56.604" v="2015" actId="1076"/>
          <ac:picMkLst>
            <pc:docMk/>
            <pc:sldMk cId="1411892106" sldId="281"/>
            <ac:picMk id="18" creationId="{112FADD9-FACB-98AF-41CB-532E8498E008}"/>
          </ac:picMkLst>
        </pc:picChg>
      </pc:sldChg>
      <pc:sldChg chg="addSp modSp mod">
        <pc:chgData name="坤 许" userId="27c33e8e49892705" providerId="LiveId" clId="{61E82322-41F6-4FA5-9CFA-E194B88AABD9}" dt="2023-12-08T01:49:39.223" v="2063" actId="20577"/>
        <pc:sldMkLst>
          <pc:docMk/>
          <pc:sldMk cId="949496233" sldId="283"/>
        </pc:sldMkLst>
        <pc:spChg chg="mod">
          <ac:chgData name="坤 许" userId="27c33e8e49892705" providerId="LiveId" clId="{61E82322-41F6-4FA5-9CFA-E194B88AABD9}" dt="2023-12-08T01:49:39.223" v="2063" actId="20577"/>
          <ac:spMkLst>
            <pc:docMk/>
            <pc:sldMk cId="949496233" sldId="283"/>
            <ac:spMk id="3" creationId="{6A60B3D7-3074-A7A0-DE2B-4D5453F4B972}"/>
          </ac:spMkLst>
        </pc:spChg>
        <pc:picChg chg="add mod">
          <ac:chgData name="坤 许" userId="27c33e8e49892705" providerId="LiveId" clId="{61E82322-41F6-4FA5-9CFA-E194B88AABD9}" dt="2023-12-07T12:14:41.219" v="373" actId="1076"/>
          <ac:picMkLst>
            <pc:docMk/>
            <pc:sldMk cId="949496233" sldId="283"/>
            <ac:picMk id="2" creationId="{F71AC271-94FE-091A-5299-95D273C314C8}"/>
          </ac:picMkLst>
        </pc:picChg>
      </pc:sldChg>
      <pc:sldChg chg="addSp delSp modSp new del mod">
        <pc:chgData name="坤 许" userId="27c33e8e49892705" providerId="LiveId" clId="{61E82322-41F6-4FA5-9CFA-E194B88AABD9}" dt="2023-12-07T12:17:25.458" v="422" actId="47"/>
        <pc:sldMkLst>
          <pc:docMk/>
          <pc:sldMk cId="1765761674" sldId="284"/>
        </pc:sldMkLst>
        <pc:spChg chg="del">
          <ac:chgData name="坤 许" userId="27c33e8e49892705" providerId="LiveId" clId="{61E82322-41F6-4FA5-9CFA-E194B88AABD9}" dt="2023-12-07T12:16:12.431" v="375" actId="478"/>
          <ac:spMkLst>
            <pc:docMk/>
            <pc:sldMk cId="1765761674" sldId="284"/>
            <ac:spMk id="2" creationId="{F266B351-BB36-CF13-F3C6-E2114C075B69}"/>
          </ac:spMkLst>
        </pc:spChg>
        <pc:spChg chg="del">
          <ac:chgData name="坤 许" userId="27c33e8e49892705" providerId="LiveId" clId="{61E82322-41F6-4FA5-9CFA-E194B88AABD9}" dt="2023-12-07T12:16:12.431" v="375" actId="478"/>
          <ac:spMkLst>
            <pc:docMk/>
            <pc:sldMk cId="1765761674" sldId="284"/>
            <ac:spMk id="3" creationId="{41A0DC1E-6F9E-B987-3DCC-602F0804A1C1}"/>
          </ac:spMkLst>
        </pc:spChg>
        <pc:picChg chg="add del mod">
          <ac:chgData name="坤 许" userId="27c33e8e49892705" providerId="LiveId" clId="{61E82322-41F6-4FA5-9CFA-E194B88AABD9}" dt="2023-12-07T12:16:50.812" v="389" actId="21"/>
          <ac:picMkLst>
            <pc:docMk/>
            <pc:sldMk cId="1765761674" sldId="284"/>
            <ac:picMk id="4" creationId="{4A9E91D5-8DAC-6FC1-B010-3A1AAECB28C3}"/>
          </ac:picMkLst>
        </pc:picChg>
      </pc:sldChg>
      <pc:sldChg chg="addSp modSp add mod">
        <pc:chgData name="坤 许" userId="27c33e8e49892705" providerId="LiveId" clId="{61E82322-41F6-4FA5-9CFA-E194B88AABD9}" dt="2023-12-08T01:47:09.956" v="2011" actId="1076"/>
        <pc:sldMkLst>
          <pc:docMk/>
          <pc:sldMk cId="3184549690" sldId="285"/>
        </pc:sldMkLst>
        <pc:spChg chg="mod">
          <ac:chgData name="坤 许" userId="27c33e8e49892705" providerId="LiveId" clId="{61E82322-41F6-4FA5-9CFA-E194B88AABD9}" dt="2023-12-07T12:17:07.518" v="415" actId="20577"/>
          <ac:spMkLst>
            <pc:docMk/>
            <pc:sldMk cId="3184549690" sldId="285"/>
            <ac:spMk id="66" creationId="{ECB38EBC-9324-278C-670C-7FB17E361FA6}"/>
          </ac:spMkLst>
        </pc:spChg>
        <pc:grpChg chg="mod">
          <ac:chgData name="坤 许" userId="27c33e8e49892705" providerId="LiveId" clId="{61E82322-41F6-4FA5-9CFA-E194B88AABD9}" dt="2023-12-07T12:17:17.593" v="419" actId="1076"/>
          <ac:grpSpMkLst>
            <pc:docMk/>
            <pc:sldMk cId="3184549690" sldId="285"/>
            <ac:grpSpMk id="4" creationId="{968557FF-F3AE-600E-5B1E-946CDE9D5B10}"/>
          </ac:grpSpMkLst>
        </pc:grpChg>
        <pc:grpChg chg="mod">
          <ac:chgData name="坤 许" userId="27c33e8e49892705" providerId="LiveId" clId="{61E82322-41F6-4FA5-9CFA-E194B88AABD9}" dt="2023-12-07T12:17:14.617" v="417" actId="1076"/>
          <ac:grpSpMkLst>
            <pc:docMk/>
            <pc:sldMk cId="3184549690" sldId="285"/>
            <ac:grpSpMk id="9" creationId="{85B327CF-A092-23DD-2FD4-A9D02A714AE8}"/>
          </ac:grpSpMkLst>
        </pc:grpChg>
        <pc:grpChg chg="mod">
          <ac:chgData name="坤 许" userId="27c33e8e49892705" providerId="LiveId" clId="{61E82322-41F6-4FA5-9CFA-E194B88AABD9}" dt="2023-12-08T01:47:09.956" v="2011" actId="1076"/>
          <ac:grpSpMkLst>
            <pc:docMk/>
            <pc:sldMk cId="3184549690" sldId="285"/>
            <ac:grpSpMk id="14" creationId="{96283711-2959-89BD-87A2-F2C75DF2CF7A}"/>
          </ac:grpSpMkLst>
        </pc:grpChg>
        <pc:grpChg chg="mod">
          <ac:chgData name="坤 许" userId="27c33e8e49892705" providerId="LiveId" clId="{61E82322-41F6-4FA5-9CFA-E194B88AABD9}" dt="2023-12-07T12:17:22.456" v="421" actId="1076"/>
          <ac:grpSpMkLst>
            <pc:docMk/>
            <pc:sldMk cId="3184549690" sldId="285"/>
            <ac:grpSpMk id="19" creationId="{58006D21-3129-F00D-DDB6-3ACF5E1B012D}"/>
          </ac:grpSpMkLst>
        </pc:grpChg>
        <pc:picChg chg="add mod">
          <ac:chgData name="坤 许" userId="27c33e8e49892705" providerId="LiveId" clId="{61E82322-41F6-4FA5-9CFA-E194B88AABD9}" dt="2023-12-07T12:16:59.257" v="395" actId="1076"/>
          <ac:picMkLst>
            <pc:docMk/>
            <pc:sldMk cId="3184549690" sldId="285"/>
            <ac:picMk id="2" creationId="{6D55CAD7-B503-821E-FD36-942FB0EB5235}"/>
          </ac:picMkLst>
        </pc:picChg>
      </pc:sldChg>
      <pc:sldChg chg="addSp delSp modSp new mod">
        <pc:chgData name="坤 许" userId="27c33e8e49892705" providerId="LiveId" clId="{61E82322-41F6-4FA5-9CFA-E194B88AABD9}" dt="2023-12-07T13:00:43.889" v="892" actId="1076"/>
        <pc:sldMkLst>
          <pc:docMk/>
          <pc:sldMk cId="2028833663" sldId="286"/>
        </pc:sldMkLst>
        <pc:spChg chg="del">
          <ac:chgData name="坤 许" userId="27c33e8e49892705" providerId="LiveId" clId="{61E82322-41F6-4FA5-9CFA-E194B88AABD9}" dt="2023-12-07T12:35:24.249" v="496" actId="478"/>
          <ac:spMkLst>
            <pc:docMk/>
            <pc:sldMk cId="2028833663" sldId="286"/>
            <ac:spMk id="2" creationId="{CE380C4A-7480-1C33-4CB9-B5A1C4AE0D7E}"/>
          </ac:spMkLst>
        </pc:spChg>
        <pc:spChg chg="del">
          <ac:chgData name="坤 许" userId="27c33e8e49892705" providerId="LiveId" clId="{61E82322-41F6-4FA5-9CFA-E194B88AABD9}" dt="2023-12-07T12:35:24.249" v="496" actId="478"/>
          <ac:spMkLst>
            <pc:docMk/>
            <pc:sldMk cId="2028833663" sldId="286"/>
            <ac:spMk id="3" creationId="{1CE2E94F-538C-D92D-C43B-0B9B3DA120B7}"/>
          </ac:spMkLst>
        </pc:spChg>
        <pc:spChg chg="del mod topLvl">
          <ac:chgData name="坤 许" userId="27c33e8e49892705" providerId="LiveId" clId="{61E82322-41F6-4FA5-9CFA-E194B88AABD9}" dt="2023-12-07T12:44:00.013" v="612" actId="478"/>
          <ac:spMkLst>
            <pc:docMk/>
            <pc:sldMk cId="2028833663" sldId="286"/>
            <ac:spMk id="5" creationId="{BB83027E-EA0D-E7A4-A11D-2DEA81EA7838}"/>
          </ac:spMkLst>
        </pc:spChg>
        <pc:spChg chg="mod topLvl">
          <ac:chgData name="坤 许" userId="27c33e8e49892705" providerId="LiveId" clId="{61E82322-41F6-4FA5-9CFA-E194B88AABD9}" dt="2023-12-07T12:59:41.116" v="869" actId="1076"/>
          <ac:spMkLst>
            <pc:docMk/>
            <pc:sldMk cId="2028833663" sldId="286"/>
            <ac:spMk id="6" creationId="{CB539282-1B00-143F-40EB-DEC44858A891}"/>
          </ac:spMkLst>
        </pc:spChg>
        <pc:spChg chg="add mod">
          <ac:chgData name="坤 许" userId="27c33e8e49892705" providerId="LiveId" clId="{61E82322-41F6-4FA5-9CFA-E194B88AABD9}" dt="2023-12-07T13:00:43.889" v="892" actId="1076"/>
          <ac:spMkLst>
            <pc:docMk/>
            <pc:sldMk cId="2028833663" sldId="286"/>
            <ac:spMk id="9" creationId="{33C423A6-185C-2351-72B4-A3E13E8C86D2}"/>
          </ac:spMkLst>
        </pc:spChg>
        <pc:spChg chg="add mod">
          <ac:chgData name="坤 许" userId="27c33e8e49892705" providerId="LiveId" clId="{61E82322-41F6-4FA5-9CFA-E194B88AABD9}" dt="2023-12-07T13:00:39.057" v="890" actId="1076"/>
          <ac:spMkLst>
            <pc:docMk/>
            <pc:sldMk cId="2028833663" sldId="286"/>
            <ac:spMk id="10" creationId="{263FEE72-6568-D828-2507-106DD230CFB0}"/>
          </ac:spMkLst>
        </pc:spChg>
        <pc:spChg chg="add del mod">
          <ac:chgData name="坤 许" userId="27c33e8e49892705" providerId="LiveId" clId="{61E82322-41F6-4FA5-9CFA-E194B88AABD9}" dt="2023-12-07T13:00:07.278" v="877" actId="478"/>
          <ac:spMkLst>
            <pc:docMk/>
            <pc:sldMk cId="2028833663" sldId="286"/>
            <ac:spMk id="13" creationId="{B914B1F3-4CCC-89CE-8CE7-45661865DE8C}"/>
          </ac:spMkLst>
        </pc:spChg>
        <pc:grpChg chg="add del mod">
          <ac:chgData name="坤 许" userId="27c33e8e49892705" providerId="LiveId" clId="{61E82322-41F6-4FA5-9CFA-E194B88AABD9}" dt="2023-12-07T12:35:34.389" v="499" actId="165"/>
          <ac:grpSpMkLst>
            <pc:docMk/>
            <pc:sldMk cId="2028833663" sldId="286"/>
            <ac:grpSpMk id="4" creationId="{E202CF73-1425-FF6E-A49F-AB3E9E9A01A4}"/>
          </ac:grpSpMkLst>
        </pc:grpChg>
        <pc:picChg chg="add mod">
          <ac:chgData name="坤 许" userId="27c33e8e49892705" providerId="LiveId" clId="{61E82322-41F6-4FA5-9CFA-E194B88AABD9}" dt="2023-12-07T13:00:33.071" v="888" actId="1076"/>
          <ac:picMkLst>
            <pc:docMk/>
            <pc:sldMk cId="2028833663" sldId="286"/>
            <ac:picMk id="8" creationId="{D552CB31-0B59-12A1-EE60-E42C9852D650}"/>
          </ac:picMkLst>
        </pc:picChg>
        <pc:picChg chg="add mod">
          <ac:chgData name="坤 许" userId="27c33e8e49892705" providerId="LiveId" clId="{61E82322-41F6-4FA5-9CFA-E194B88AABD9}" dt="2023-12-07T13:00:41.411" v="891" actId="1076"/>
          <ac:picMkLst>
            <pc:docMk/>
            <pc:sldMk cId="2028833663" sldId="286"/>
            <ac:picMk id="11" creationId="{A68CCA51-A59F-EE82-DEA9-BACF333B24A6}"/>
          </ac:picMkLst>
        </pc:picChg>
        <pc:picChg chg="add mod">
          <ac:chgData name="坤 许" userId="27c33e8e49892705" providerId="LiveId" clId="{61E82322-41F6-4FA5-9CFA-E194B88AABD9}" dt="2023-12-07T13:00:36.401" v="889" actId="1076"/>
          <ac:picMkLst>
            <pc:docMk/>
            <pc:sldMk cId="2028833663" sldId="286"/>
            <ac:picMk id="12" creationId="{04B0039E-BA23-76CC-C307-DA8279E88820}"/>
          </ac:picMkLst>
        </pc:picChg>
        <pc:cxnChg chg="add del mod">
          <ac:chgData name="坤 许" userId="27c33e8e49892705" providerId="LiveId" clId="{61E82322-41F6-4FA5-9CFA-E194B88AABD9}" dt="2023-12-07T13:00:04.672" v="875" actId="478"/>
          <ac:cxnSpMkLst>
            <pc:docMk/>
            <pc:sldMk cId="2028833663" sldId="286"/>
            <ac:cxnSpMk id="14" creationId="{5A248C64-F525-67FF-AE94-7B93956CFB4F}"/>
          </ac:cxnSpMkLst>
        </pc:cxnChg>
        <pc:cxnChg chg="add del mod">
          <ac:chgData name="坤 许" userId="27c33e8e49892705" providerId="LiveId" clId="{61E82322-41F6-4FA5-9CFA-E194B88AABD9}" dt="2023-12-07T13:00:05.761" v="876" actId="478"/>
          <ac:cxnSpMkLst>
            <pc:docMk/>
            <pc:sldMk cId="2028833663" sldId="286"/>
            <ac:cxnSpMk id="15" creationId="{1296470C-02EC-D863-622C-2078513FA7ED}"/>
          </ac:cxnSpMkLst>
        </pc:cxnChg>
      </pc:sldChg>
      <pc:sldChg chg="addSp delSp modSp add mod">
        <pc:chgData name="坤 许" userId="27c33e8e49892705" providerId="LiveId" clId="{61E82322-41F6-4FA5-9CFA-E194B88AABD9}" dt="2023-12-08T00:57:30.047" v="1629" actId="1076"/>
        <pc:sldMkLst>
          <pc:docMk/>
          <pc:sldMk cId="3423881411" sldId="287"/>
        </pc:sldMkLst>
        <pc:spChg chg="del mod">
          <ac:chgData name="坤 许" userId="27c33e8e49892705" providerId="LiveId" clId="{61E82322-41F6-4FA5-9CFA-E194B88AABD9}" dt="2023-12-08T00:53:54.533" v="1535" actId="478"/>
          <ac:spMkLst>
            <pc:docMk/>
            <pc:sldMk cId="3423881411" sldId="287"/>
            <ac:spMk id="3" creationId="{6CCC704F-8D00-4216-AB51-0C47EDA076AE}"/>
          </ac:spMkLst>
        </pc:spChg>
        <pc:spChg chg="add mod">
          <ac:chgData name="坤 许" userId="27c33e8e49892705" providerId="LiveId" clId="{61E82322-41F6-4FA5-9CFA-E194B88AABD9}" dt="2023-12-08T00:53:27.195" v="1526" actId="403"/>
          <ac:spMkLst>
            <pc:docMk/>
            <pc:sldMk cId="3423881411" sldId="287"/>
            <ac:spMk id="5" creationId="{E2339414-B992-899D-1465-293E24D43C58}"/>
          </ac:spMkLst>
        </pc:spChg>
        <pc:spChg chg="del">
          <ac:chgData name="坤 许" userId="27c33e8e49892705" providerId="LiveId" clId="{61E82322-41F6-4FA5-9CFA-E194B88AABD9}" dt="2023-12-08T00:53:09.236" v="1518" actId="478"/>
          <ac:spMkLst>
            <pc:docMk/>
            <pc:sldMk cId="3423881411" sldId="287"/>
            <ac:spMk id="7" creationId="{F16AA367-C5FD-505A-B804-B449694AD4C3}"/>
          </ac:spMkLst>
        </pc:spChg>
        <pc:spChg chg="mod">
          <ac:chgData name="坤 许" userId="27c33e8e49892705" providerId="LiveId" clId="{61E82322-41F6-4FA5-9CFA-E194B88AABD9}" dt="2023-12-08T00:55:14.607" v="1600" actId="1076"/>
          <ac:spMkLst>
            <pc:docMk/>
            <pc:sldMk cId="3423881411" sldId="287"/>
            <ac:spMk id="8" creationId="{AC565D81-C970-B2F5-2C04-59423FC749AD}"/>
          </ac:spMkLst>
        </pc:spChg>
        <pc:spChg chg="del">
          <ac:chgData name="坤 许" userId="27c33e8e49892705" providerId="LiveId" clId="{61E82322-41F6-4FA5-9CFA-E194B88AABD9}" dt="2023-12-08T00:53:10.775" v="1519" actId="478"/>
          <ac:spMkLst>
            <pc:docMk/>
            <pc:sldMk cId="3423881411" sldId="287"/>
            <ac:spMk id="11" creationId="{52D1C827-7713-55BA-E1A8-959100AF6D93}"/>
          </ac:spMkLst>
        </pc:spChg>
        <pc:spChg chg="del">
          <ac:chgData name="坤 许" userId="27c33e8e49892705" providerId="LiveId" clId="{61E82322-41F6-4FA5-9CFA-E194B88AABD9}" dt="2023-12-08T00:53:10.775" v="1519" actId="478"/>
          <ac:spMkLst>
            <pc:docMk/>
            <pc:sldMk cId="3423881411" sldId="287"/>
            <ac:spMk id="13" creationId="{87E3C79C-AC95-763B-B3E1-D8F6B330079A}"/>
          </ac:spMkLst>
        </pc:spChg>
        <pc:spChg chg="add mod">
          <ac:chgData name="坤 许" userId="27c33e8e49892705" providerId="LiveId" clId="{61E82322-41F6-4FA5-9CFA-E194B88AABD9}" dt="2023-12-08T00:54:07.499" v="1566" actId="20577"/>
          <ac:spMkLst>
            <pc:docMk/>
            <pc:sldMk cId="3423881411" sldId="287"/>
            <ac:spMk id="15" creationId="{33227D10-EB0C-CCC7-5815-F456C2A7ADFD}"/>
          </ac:spMkLst>
        </pc:spChg>
        <pc:spChg chg="add mod">
          <ac:chgData name="坤 许" userId="27c33e8e49892705" providerId="LiveId" clId="{61E82322-41F6-4FA5-9CFA-E194B88AABD9}" dt="2023-12-08T00:57:30.047" v="1629" actId="1076"/>
          <ac:spMkLst>
            <pc:docMk/>
            <pc:sldMk cId="3423881411" sldId="287"/>
            <ac:spMk id="17" creationId="{747C2BFE-2CC5-29CB-0792-345F2B62D673}"/>
          </ac:spMkLst>
        </pc:spChg>
        <pc:spChg chg="add del mod">
          <ac:chgData name="坤 许" userId="27c33e8e49892705" providerId="LiveId" clId="{61E82322-41F6-4FA5-9CFA-E194B88AABD9}" dt="2023-12-08T00:53:56.297" v="1536" actId="478"/>
          <ac:spMkLst>
            <pc:docMk/>
            <pc:sldMk cId="3423881411" sldId="287"/>
            <ac:spMk id="19" creationId="{5C832C29-EEFD-5E92-65C4-76C98F1FC314}"/>
          </ac:spMkLst>
        </pc:spChg>
        <pc:spChg chg="add mod">
          <ac:chgData name="坤 许" userId="27c33e8e49892705" providerId="LiveId" clId="{61E82322-41F6-4FA5-9CFA-E194B88AABD9}" dt="2023-12-08T00:55:39.847" v="1608" actId="1076"/>
          <ac:spMkLst>
            <pc:docMk/>
            <pc:sldMk cId="3423881411" sldId="287"/>
            <ac:spMk id="20" creationId="{8EF4AEBF-CCDF-CE01-3A91-222756CF665D}"/>
          </ac:spMkLst>
        </pc:spChg>
        <pc:spChg chg="add mod">
          <ac:chgData name="坤 许" userId="27c33e8e49892705" providerId="LiveId" clId="{61E82322-41F6-4FA5-9CFA-E194B88AABD9}" dt="2023-12-08T00:57:30.047" v="1629" actId="1076"/>
          <ac:spMkLst>
            <pc:docMk/>
            <pc:sldMk cId="3423881411" sldId="287"/>
            <ac:spMk id="21" creationId="{E9D84654-0022-0A57-4F76-5B645F3923AC}"/>
          </ac:spMkLst>
        </pc:spChg>
        <pc:spChg chg="add mod">
          <ac:chgData name="坤 许" userId="27c33e8e49892705" providerId="LiveId" clId="{61E82322-41F6-4FA5-9CFA-E194B88AABD9}" dt="2023-12-08T00:57:30.047" v="1629" actId="1076"/>
          <ac:spMkLst>
            <pc:docMk/>
            <pc:sldMk cId="3423881411" sldId="287"/>
            <ac:spMk id="22" creationId="{557881A2-C2F8-4C4D-1759-BCE967A19FC5}"/>
          </ac:spMkLst>
        </pc:spChg>
        <pc:spChg chg="add del mod">
          <ac:chgData name="坤 许" userId="27c33e8e49892705" providerId="LiveId" clId="{61E82322-41F6-4FA5-9CFA-E194B88AABD9}" dt="2023-12-08T00:56:16.121" v="1621" actId="478"/>
          <ac:spMkLst>
            <pc:docMk/>
            <pc:sldMk cId="3423881411" sldId="287"/>
            <ac:spMk id="23" creationId="{CC6DFA92-DF9F-2852-B0B7-619FC1930369}"/>
          </ac:spMkLst>
        </pc:spChg>
        <pc:spChg chg="add mod">
          <ac:chgData name="坤 许" userId="27c33e8e49892705" providerId="LiveId" clId="{61E82322-41F6-4FA5-9CFA-E194B88AABD9}" dt="2023-12-08T00:57:30.047" v="1629" actId="1076"/>
          <ac:spMkLst>
            <pc:docMk/>
            <pc:sldMk cId="3423881411" sldId="287"/>
            <ac:spMk id="24" creationId="{31C95658-5A0E-E937-33C0-252289041A43}"/>
          </ac:spMkLst>
        </pc:spChg>
        <pc:spChg chg="add mod">
          <ac:chgData name="坤 许" userId="27c33e8e49892705" providerId="LiveId" clId="{61E82322-41F6-4FA5-9CFA-E194B88AABD9}" dt="2023-12-08T00:56:23.129" v="1623" actId="1076"/>
          <ac:spMkLst>
            <pc:docMk/>
            <pc:sldMk cId="3423881411" sldId="287"/>
            <ac:spMk id="25" creationId="{7B0C0AF3-6538-2838-33B7-F092745866D2}"/>
          </ac:spMkLst>
        </pc:spChg>
        <pc:picChg chg="del">
          <ac:chgData name="坤 许" userId="27c33e8e49892705" providerId="LiveId" clId="{61E82322-41F6-4FA5-9CFA-E194B88AABD9}" dt="2023-12-08T00:53:10.775" v="1519" actId="478"/>
          <ac:picMkLst>
            <pc:docMk/>
            <pc:sldMk cId="3423881411" sldId="287"/>
            <ac:picMk id="6" creationId="{F8F2AC4D-C19C-5409-6700-1F0EAC48172F}"/>
          </ac:picMkLst>
        </pc:picChg>
        <pc:picChg chg="del">
          <ac:chgData name="坤 许" userId="27c33e8e49892705" providerId="LiveId" clId="{61E82322-41F6-4FA5-9CFA-E194B88AABD9}" dt="2023-12-08T00:53:11.332" v="1520" actId="478"/>
          <ac:picMkLst>
            <pc:docMk/>
            <pc:sldMk cId="3423881411" sldId="287"/>
            <ac:picMk id="9" creationId="{B727DEBF-0BE2-3129-8F96-E54BAE41BDCE}"/>
          </ac:picMkLst>
        </pc:picChg>
        <pc:picChg chg="mod">
          <ac:chgData name="坤 许" userId="27c33e8e49892705" providerId="LiveId" clId="{61E82322-41F6-4FA5-9CFA-E194B88AABD9}" dt="2023-12-08T00:56:10.393" v="1619" actId="1076"/>
          <ac:picMkLst>
            <pc:docMk/>
            <pc:sldMk cId="3423881411" sldId="287"/>
            <ac:picMk id="10" creationId="{FAE60CAA-FA57-3DB5-1F01-8EF7AEF84D1D}"/>
          </ac:picMkLst>
        </pc:picChg>
        <pc:picChg chg="mod">
          <ac:chgData name="坤 许" userId="27c33e8e49892705" providerId="LiveId" clId="{61E82322-41F6-4FA5-9CFA-E194B88AABD9}" dt="2023-12-08T00:57:30.047" v="1629" actId="1076"/>
          <ac:picMkLst>
            <pc:docMk/>
            <pc:sldMk cId="3423881411" sldId="287"/>
            <ac:picMk id="12" creationId="{57912396-1C46-D7C1-5E01-9670D9C70AD8}"/>
          </ac:picMkLst>
        </pc:picChg>
      </pc:sldChg>
      <pc:sldMasterChg chg="modSp mod modSldLayout">
        <pc:chgData name="坤 许" userId="27c33e8e49892705" providerId="LiveId" clId="{61E82322-41F6-4FA5-9CFA-E194B88AABD9}" dt="2023-12-08T01:47:21.632" v="2012" actId="1076"/>
        <pc:sldMasterMkLst>
          <pc:docMk/>
          <pc:sldMasterMk cId="2336835759" sldId="2147483648"/>
        </pc:sldMasterMkLst>
        <pc:spChg chg="mod">
          <ac:chgData name="坤 许" userId="27c33e8e49892705" providerId="LiveId" clId="{61E82322-41F6-4FA5-9CFA-E194B88AABD9}" dt="2023-12-08T01:45:39.032" v="1999" actId="20577"/>
          <ac:spMkLst>
            <pc:docMk/>
            <pc:sldMasterMk cId="2336835759" sldId="2147483648"/>
            <ac:spMk id="6" creationId="{F7AAB51B-E27D-9612-2AE0-F7BF59B98613}"/>
          </ac:spMkLst>
        </pc:spChg>
        <pc:sldLayoutChg chg="modSp mod">
          <pc:chgData name="坤 许" userId="27c33e8e49892705" providerId="LiveId" clId="{61E82322-41F6-4FA5-9CFA-E194B88AABD9}" dt="2023-12-08T01:47:21.632" v="2012" actId="1076"/>
          <pc:sldLayoutMkLst>
            <pc:docMk/>
            <pc:sldMasterMk cId="2336835759" sldId="2147483648"/>
            <pc:sldLayoutMk cId="1115071716" sldId="2147483650"/>
          </pc:sldLayoutMkLst>
          <pc:spChg chg="mod">
            <ac:chgData name="坤 许" userId="27c33e8e49892705" providerId="LiveId" clId="{61E82322-41F6-4FA5-9CFA-E194B88AABD9}" dt="2023-12-08T01:47:21.632" v="2012" actId="1076"/>
            <ac:spMkLst>
              <pc:docMk/>
              <pc:sldMasterMk cId="2336835759" sldId="2147483648"/>
              <pc:sldLayoutMk cId="1115071716" sldId="2147483650"/>
              <ac:spMk id="6" creationId="{CF996778-16A9-E691-C944-1DEB7D01A48C}"/>
            </ac:spMkLst>
          </pc:spChg>
        </pc:sldLayoutChg>
      </pc:sldMasterChg>
    </pc:docChg>
  </pc:docChgLst>
  <pc:docChgLst>
    <pc:chgData name="坤 许" userId="27c33e8e49892705" providerId="LiveId" clId="{3404DE25-D8DC-49B9-A83C-DF004F9E8574}"/>
    <pc:docChg chg="undo custSel addSld delSld modSld sldOrd modMainMaster">
      <pc:chgData name="坤 许" userId="27c33e8e49892705" providerId="LiveId" clId="{3404DE25-D8DC-49B9-A83C-DF004F9E8574}" dt="2023-12-13T03:41:05.049" v="761" actId="20577"/>
      <pc:docMkLst>
        <pc:docMk/>
      </pc:docMkLst>
      <pc:sldChg chg="addSp delSp modSp mod ord">
        <pc:chgData name="坤 许" userId="27c33e8e49892705" providerId="LiveId" clId="{3404DE25-D8DC-49B9-A83C-DF004F9E8574}" dt="2023-12-13T01:55:30.959" v="211"/>
        <pc:sldMkLst>
          <pc:docMk/>
          <pc:sldMk cId="1045330074" sldId="256"/>
        </pc:sldMkLst>
        <pc:spChg chg="mod ord">
          <ac:chgData name="坤 许" userId="27c33e8e49892705" providerId="LiveId" clId="{3404DE25-D8DC-49B9-A83C-DF004F9E8574}" dt="2023-12-13T01:09:35.514" v="89" actId="1076"/>
          <ac:spMkLst>
            <pc:docMk/>
            <pc:sldMk cId="1045330074" sldId="256"/>
            <ac:spMk id="2" creationId="{26055CBA-0CCC-4316-560B-552A356FD333}"/>
          </ac:spMkLst>
        </pc:spChg>
        <pc:spChg chg="mod">
          <ac:chgData name="坤 许" userId="27c33e8e49892705" providerId="LiveId" clId="{3404DE25-D8DC-49B9-A83C-DF004F9E8574}" dt="2023-12-13T01:19:11.197" v="123" actId="403"/>
          <ac:spMkLst>
            <pc:docMk/>
            <pc:sldMk cId="1045330074" sldId="256"/>
            <ac:spMk id="3" creationId="{DEEC0D1B-3B42-B824-FE72-7E396131DFE5}"/>
          </ac:spMkLst>
        </pc:spChg>
        <pc:spChg chg="add del">
          <ac:chgData name="坤 许" userId="27c33e8e49892705" providerId="LiveId" clId="{3404DE25-D8DC-49B9-A83C-DF004F9E8574}" dt="2023-12-13T01:05:20.642" v="35" actId="22"/>
          <ac:spMkLst>
            <pc:docMk/>
            <pc:sldMk cId="1045330074" sldId="256"/>
            <ac:spMk id="7" creationId="{DDCB3317-26BA-5728-40CB-8B6E17FEAE36}"/>
          </ac:spMkLst>
        </pc:spChg>
        <pc:spChg chg="add mod">
          <ac:chgData name="坤 许" userId="27c33e8e49892705" providerId="LiveId" clId="{3404DE25-D8DC-49B9-A83C-DF004F9E8574}" dt="2023-12-13T01:06:28.704" v="51" actId="1076"/>
          <ac:spMkLst>
            <pc:docMk/>
            <pc:sldMk cId="1045330074" sldId="256"/>
            <ac:spMk id="9" creationId="{2519B5A6-FD50-1426-B752-E52020757C94}"/>
          </ac:spMkLst>
        </pc:spChg>
        <pc:picChg chg="add mod">
          <ac:chgData name="坤 许" userId="27c33e8e49892705" providerId="LiveId" clId="{3404DE25-D8DC-49B9-A83C-DF004F9E8574}" dt="2023-12-13T01:09:21.579" v="85" actId="1076"/>
          <ac:picMkLst>
            <pc:docMk/>
            <pc:sldMk cId="1045330074" sldId="256"/>
            <ac:picMk id="5" creationId="{C69019AE-1C63-134E-3701-12201E39E630}"/>
          </ac:picMkLst>
        </pc:picChg>
        <pc:picChg chg="add del mod">
          <ac:chgData name="坤 许" userId="27c33e8e49892705" providerId="LiveId" clId="{3404DE25-D8DC-49B9-A83C-DF004F9E8574}" dt="2023-12-13T01:09:14.571" v="81" actId="478"/>
          <ac:picMkLst>
            <pc:docMk/>
            <pc:sldMk cId="1045330074" sldId="256"/>
            <ac:picMk id="10" creationId="{270728E2-BCB4-4502-0261-AF802A56199F}"/>
          </ac:picMkLst>
        </pc:picChg>
        <pc:picChg chg="add mod">
          <ac:chgData name="坤 许" userId="27c33e8e49892705" providerId="LiveId" clId="{3404DE25-D8DC-49B9-A83C-DF004F9E8574}" dt="2023-12-13T01:09:18.031" v="82" actId="1076"/>
          <ac:picMkLst>
            <pc:docMk/>
            <pc:sldMk cId="1045330074" sldId="256"/>
            <ac:picMk id="11" creationId="{A919064F-F6AD-216E-A933-3CAC973338BA}"/>
          </ac:picMkLst>
        </pc:picChg>
      </pc:sldChg>
      <pc:sldChg chg="delSp del mod">
        <pc:chgData name="坤 许" userId="27c33e8e49892705" providerId="LiveId" clId="{3404DE25-D8DC-49B9-A83C-DF004F9E8574}" dt="2023-12-13T01:58:56.457" v="305" actId="47"/>
        <pc:sldMkLst>
          <pc:docMk/>
          <pc:sldMk cId="3140525536" sldId="257"/>
        </pc:sldMkLst>
        <pc:spChg chg="del">
          <ac:chgData name="坤 许" userId="27c33e8e49892705" providerId="LiveId" clId="{3404DE25-D8DC-49B9-A83C-DF004F9E8574}" dt="2023-12-13T01:57:28.598" v="261" actId="21"/>
          <ac:spMkLst>
            <pc:docMk/>
            <pc:sldMk cId="3140525536" sldId="257"/>
            <ac:spMk id="3" creationId="{B2EF2248-FB82-97A2-8597-3AC619809A27}"/>
          </ac:spMkLst>
        </pc:spChg>
        <pc:spChg chg="del">
          <ac:chgData name="坤 许" userId="27c33e8e49892705" providerId="LiveId" clId="{3404DE25-D8DC-49B9-A83C-DF004F9E8574}" dt="2023-12-13T01:56:39.189" v="237" actId="21"/>
          <ac:spMkLst>
            <pc:docMk/>
            <pc:sldMk cId="3140525536" sldId="257"/>
            <ac:spMk id="7" creationId="{48D717DC-F3A6-AC1F-7B5B-4BAC3746CBC5}"/>
          </ac:spMkLst>
        </pc:spChg>
        <pc:spChg chg="del">
          <ac:chgData name="坤 许" userId="27c33e8e49892705" providerId="LiveId" clId="{3404DE25-D8DC-49B9-A83C-DF004F9E8574}" dt="2023-12-13T01:58:47.080" v="300" actId="21"/>
          <ac:spMkLst>
            <pc:docMk/>
            <pc:sldMk cId="3140525536" sldId="257"/>
            <ac:spMk id="12" creationId="{502107BB-F1BD-8102-3166-5414CF77B01E}"/>
          </ac:spMkLst>
        </pc:spChg>
        <pc:spChg chg="del">
          <ac:chgData name="坤 许" userId="27c33e8e49892705" providerId="LiveId" clId="{3404DE25-D8DC-49B9-A83C-DF004F9E8574}" dt="2023-12-13T01:56:39.189" v="237" actId="21"/>
          <ac:spMkLst>
            <pc:docMk/>
            <pc:sldMk cId="3140525536" sldId="257"/>
            <ac:spMk id="13" creationId="{9B69861C-DE7E-5191-9B69-B1BD5930787C}"/>
          </ac:spMkLst>
        </pc:spChg>
        <pc:spChg chg="del">
          <ac:chgData name="坤 许" userId="27c33e8e49892705" providerId="LiveId" clId="{3404DE25-D8DC-49B9-A83C-DF004F9E8574}" dt="2023-12-13T01:58:36.514" v="294" actId="21"/>
          <ac:spMkLst>
            <pc:docMk/>
            <pc:sldMk cId="3140525536" sldId="257"/>
            <ac:spMk id="14" creationId="{3194C969-A058-C8FD-812C-B5A77B9E688C}"/>
          </ac:spMkLst>
        </pc:spChg>
        <pc:spChg chg="del">
          <ac:chgData name="坤 许" userId="27c33e8e49892705" providerId="LiveId" clId="{3404DE25-D8DC-49B9-A83C-DF004F9E8574}" dt="2023-12-13T01:58:15.187" v="283" actId="21"/>
          <ac:spMkLst>
            <pc:docMk/>
            <pc:sldMk cId="3140525536" sldId="257"/>
            <ac:spMk id="15" creationId="{E3F62978-7EE7-322C-2136-009CC39FB7E7}"/>
          </ac:spMkLst>
        </pc:spChg>
        <pc:grpChg chg="del">
          <ac:chgData name="坤 许" userId="27c33e8e49892705" providerId="LiveId" clId="{3404DE25-D8DC-49B9-A83C-DF004F9E8574}" dt="2023-12-13T01:56:39.189" v="237" actId="21"/>
          <ac:grpSpMkLst>
            <pc:docMk/>
            <pc:sldMk cId="3140525536" sldId="257"/>
            <ac:grpSpMk id="6" creationId="{A2F86624-F927-1352-FB81-FF313C53327D}"/>
          </ac:grpSpMkLst>
        </pc:grpChg>
        <pc:grpChg chg="del">
          <ac:chgData name="坤 许" userId="27c33e8e49892705" providerId="LiveId" clId="{3404DE25-D8DC-49B9-A83C-DF004F9E8574}" dt="2023-12-13T01:57:28.598" v="261" actId="21"/>
          <ac:grpSpMkLst>
            <pc:docMk/>
            <pc:sldMk cId="3140525536" sldId="257"/>
            <ac:grpSpMk id="11" creationId="{49D97115-345F-12B6-4732-F519BDD5F5F0}"/>
          </ac:grpSpMkLst>
        </pc:grpChg>
        <pc:grpChg chg="del">
          <ac:chgData name="坤 许" userId="27c33e8e49892705" providerId="LiveId" clId="{3404DE25-D8DC-49B9-A83C-DF004F9E8574}" dt="2023-12-13T01:56:39.189" v="237" actId="21"/>
          <ac:grpSpMkLst>
            <pc:docMk/>
            <pc:sldMk cId="3140525536" sldId="257"/>
            <ac:grpSpMk id="23" creationId="{3F41AB8C-93C6-353B-EE10-42B4C8A38592}"/>
          </ac:grpSpMkLst>
        </pc:grpChg>
        <pc:grpChg chg="del">
          <ac:chgData name="坤 许" userId="27c33e8e49892705" providerId="LiveId" clId="{3404DE25-D8DC-49B9-A83C-DF004F9E8574}" dt="2023-12-13T01:57:28.598" v="261" actId="21"/>
          <ac:grpSpMkLst>
            <pc:docMk/>
            <pc:sldMk cId="3140525536" sldId="257"/>
            <ac:grpSpMk id="24" creationId="{BD71892D-B88D-D42E-CCA7-6739D9E58CF8}"/>
          </ac:grpSpMkLst>
        </pc:grpChg>
        <pc:picChg chg="del">
          <ac:chgData name="坤 许" userId="27c33e8e49892705" providerId="LiveId" clId="{3404DE25-D8DC-49B9-A83C-DF004F9E8574}" dt="2023-12-13T01:57:42.582" v="269" actId="21"/>
          <ac:picMkLst>
            <pc:docMk/>
            <pc:sldMk cId="3140525536" sldId="257"/>
            <ac:picMk id="5" creationId="{85A2754F-4AD9-4D28-DCA4-F4C8448D91CC}"/>
          </ac:picMkLst>
        </pc:picChg>
      </pc:sldChg>
      <pc:sldChg chg="addSp delSp modSp mod">
        <pc:chgData name="坤 许" userId="27c33e8e49892705" providerId="LiveId" clId="{3404DE25-D8DC-49B9-A83C-DF004F9E8574}" dt="2023-12-13T02:29:24.850" v="355" actId="164"/>
        <pc:sldMkLst>
          <pc:docMk/>
          <pc:sldMk cId="2196627685" sldId="258"/>
        </pc:sldMkLst>
        <pc:spChg chg="add del mod">
          <ac:chgData name="坤 许" userId="27c33e8e49892705" providerId="LiveId" clId="{3404DE25-D8DC-49B9-A83C-DF004F9E8574}" dt="2023-12-13T02:27:42.406" v="316"/>
          <ac:spMkLst>
            <pc:docMk/>
            <pc:sldMk cId="2196627685" sldId="258"/>
            <ac:spMk id="2" creationId="{CE699439-EE81-A7A5-285A-48C22D3E6880}"/>
          </ac:spMkLst>
        </pc:spChg>
        <pc:spChg chg="mod">
          <ac:chgData name="坤 许" userId="27c33e8e49892705" providerId="LiveId" clId="{3404DE25-D8DC-49B9-A83C-DF004F9E8574}" dt="2023-12-13T02:28:18.960" v="326" actId="1076"/>
          <ac:spMkLst>
            <pc:docMk/>
            <pc:sldMk cId="2196627685" sldId="258"/>
            <ac:spMk id="6" creationId="{1A5D5E2F-A00D-8144-B1FA-E72949FDCEE1}"/>
          </ac:spMkLst>
        </pc:spChg>
        <pc:spChg chg="mod">
          <ac:chgData name="坤 许" userId="27c33e8e49892705" providerId="LiveId" clId="{3404DE25-D8DC-49B9-A83C-DF004F9E8574}" dt="2023-12-13T02:28:11.598" v="324" actId="14100"/>
          <ac:spMkLst>
            <pc:docMk/>
            <pc:sldMk cId="2196627685" sldId="258"/>
            <ac:spMk id="7" creationId="{FB6F1D68-E916-71AC-92F9-980BEA8FBF44}"/>
          </ac:spMkLst>
        </pc:spChg>
        <pc:spChg chg="add mod">
          <ac:chgData name="坤 许" userId="27c33e8e49892705" providerId="LiveId" clId="{3404DE25-D8DC-49B9-A83C-DF004F9E8574}" dt="2023-12-13T02:29:24.850" v="355" actId="164"/>
          <ac:spMkLst>
            <pc:docMk/>
            <pc:sldMk cId="2196627685" sldId="258"/>
            <ac:spMk id="8" creationId="{C8D326AC-4769-CBB1-5743-4D02054BBB23}"/>
          </ac:spMkLst>
        </pc:spChg>
        <pc:spChg chg="mod">
          <ac:chgData name="坤 许" userId="27c33e8e49892705" providerId="LiveId" clId="{3404DE25-D8DC-49B9-A83C-DF004F9E8574}" dt="2023-12-13T02:28:11.598" v="324" actId="14100"/>
          <ac:spMkLst>
            <pc:docMk/>
            <pc:sldMk cId="2196627685" sldId="258"/>
            <ac:spMk id="11" creationId="{DC63800A-1358-6A14-24A3-178C2D3A7917}"/>
          </ac:spMkLst>
        </pc:spChg>
        <pc:spChg chg="add mod">
          <ac:chgData name="坤 许" userId="27c33e8e49892705" providerId="LiveId" clId="{3404DE25-D8DC-49B9-A83C-DF004F9E8574}" dt="2023-12-13T02:29:03.515" v="348" actId="14100"/>
          <ac:spMkLst>
            <pc:docMk/>
            <pc:sldMk cId="2196627685" sldId="258"/>
            <ac:spMk id="12" creationId="{F8ACF57B-252B-58A2-AA7B-9BC52EDCCEDD}"/>
          </ac:spMkLst>
        </pc:spChg>
        <pc:grpChg chg="add mod">
          <ac:chgData name="坤 许" userId="27c33e8e49892705" providerId="LiveId" clId="{3404DE25-D8DC-49B9-A83C-DF004F9E8574}" dt="2023-12-13T02:29:22.378" v="354" actId="1076"/>
          <ac:grpSpMkLst>
            <pc:docMk/>
            <pc:sldMk cId="2196627685" sldId="258"/>
            <ac:grpSpMk id="9" creationId="{69E1819B-9369-30F9-3A80-649C90C7684F}"/>
          </ac:grpSpMkLst>
        </pc:grpChg>
        <pc:grpChg chg="add mod">
          <ac:chgData name="坤 许" userId="27c33e8e49892705" providerId="LiveId" clId="{3404DE25-D8DC-49B9-A83C-DF004F9E8574}" dt="2023-12-13T02:29:24.850" v="355" actId="164"/>
          <ac:grpSpMkLst>
            <pc:docMk/>
            <pc:sldMk cId="2196627685" sldId="258"/>
            <ac:grpSpMk id="13" creationId="{B8F27B5E-E6F0-4F7B-817B-B055CC7EC318}"/>
          </ac:grpSpMkLst>
        </pc:grpChg>
        <pc:picChg chg="add mod">
          <ac:chgData name="坤 许" userId="27c33e8e49892705" providerId="LiveId" clId="{3404DE25-D8DC-49B9-A83C-DF004F9E8574}" dt="2023-12-13T02:29:24.850" v="355" actId="164"/>
          <ac:picMkLst>
            <pc:docMk/>
            <pc:sldMk cId="2196627685" sldId="258"/>
            <ac:picMk id="3" creationId="{41B8BC82-08EB-1940-6EB3-E5ABACC143D4}"/>
          </ac:picMkLst>
        </pc:picChg>
        <pc:picChg chg="mod">
          <ac:chgData name="坤 许" userId="27c33e8e49892705" providerId="LiveId" clId="{3404DE25-D8DC-49B9-A83C-DF004F9E8574}" dt="2023-12-13T02:28:18.960" v="326" actId="1076"/>
          <ac:picMkLst>
            <pc:docMk/>
            <pc:sldMk cId="2196627685" sldId="258"/>
            <ac:picMk id="4" creationId="{6900FD4B-9B13-A275-F60D-B19DF7362B27}"/>
          </ac:picMkLst>
        </pc:picChg>
        <pc:picChg chg="mod">
          <ac:chgData name="坤 许" userId="27c33e8e49892705" providerId="LiveId" clId="{3404DE25-D8DC-49B9-A83C-DF004F9E8574}" dt="2023-12-13T02:28:18.960" v="326" actId="1076"/>
          <ac:picMkLst>
            <pc:docMk/>
            <pc:sldMk cId="2196627685" sldId="258"/>
            <ac:picMk id="5" creationId="{5DB49D33-ED27-1515-6065-FF47B61BB593}"/>
          </ac:picMkLst>
        </pc:picChg>
        <pc:picChg chg="mod">
          <ac:chgData name="坤 许" userId="27c33e8e49892705" providerId="LiveId" clId="{3404DE25-D8DC-49B9-A83C-DF004F9E8574}" dt="2023-12-13T02:28:11.598" v="324" actId="14100"/>
          <ac:picMkLst>
            <pc:docMk/>
            <pc:sldMk cId="2196627685" sldId="258"/>
            <ac:picMk id="10" creationId="{3F2458D6-0960-817E-FBD3-1A7CD5674BA8}"/>
          </ac:picMkLst>
        </pc:picChg>
      </pc:sldChg>
      <pc:sldChg chg="addSp delSp del mod">
        <pc:chgData name="坤 许" userId="27c33e8e49892705" providerId="LiveId" clId="{3404DE25-D8DC-49B9-A83C-DF004F9E8574}" dt="2023-12-13T02:29:29.834" v="356" actId="47"/>
        <pc:sldMkLst>
          <pc:docMk/>
          <pc:sldMk cId="2375840466" sldId="259"/>
        </pc:sldMkLst>
        <pc:spChg chg="add del">
          <ac:chgData name="坤 许" userId="27c33e8e49892705" providerId="LiveId" clId="{3404DE25-D8DC-49B9-A83C-DF004F9E8574}" dt="2023-12-13T02:27:49.160" v="318" actId="21"/>
          <ac:spMkLst>
            <pc:docMk/>
            <pc:sldMk cId="2375840466" sldId="259"/>
            <ac:spMk id="9" creationId="{CA6BB25F-3BE3-664A-82A4-DA08713CD338}"/>
          </ac:spMkLst>
        </pc:spChg>
        <pc:spChg chg="del">
          <ac:chgData name="坤 许" userId="27c33e8e49892705" providerId="LiveId" clId="{3404DE25-D8DC-49B9-A83C-DF004F9E8574}" dt="2023-12-13T02:28:37.066" v="333" actId="21"/>
          <ac:spMkLst>
            <pc:docMk/>
            <pc:sldMk cId="2375840466" sldId="259"/>
            <ac:spMk id="12" creationId="{CA9D19F0-1139-142A-A4CB-22E3E4781902}"/>
          </ac:spMkLst>
        </pc:spChg>
        <pc:grpChg chg="del">
          <ac:chgData name="坤 许" userId="27c33e8e49892705" providerId="LiveId" clId="{3404DE25-D8DC-49B9-A83C-DF004F9E8574}" dt="2023-12-13T02:27:59.755" v="321" actId="21"/>
          <ac:grpSpMkLst>
            <pc:docMk/>
            <pc:sldMk cId="2375840466" sldId="259"/>
            <ac:grpSpMk id="14" creationId="{9A536613-CDA5-3447-81D1-F8E16FF2453A}"/>
          </ac:grpSpMkLst>
        </pc:grpChg>
        <pc:picChg chg="del">
          <ac:chgData name="坤 许" userId="27c33e8e49892705" providerId="LiveId" clId="{3404DE25-D8DC-49B9-A83C-DF004F9E8574}" dt="2023-12-13T02:27:49.160" v="318" actId="21"/>
          <ac:picMkLst>
            <pc:docMk/>
            <pc:sldMk cId="2375840466" sldId="259"/>
            <ac:picMk id="5" creationId="{B522C28A-3850-A4A2-05AC-9E00F00BD4EF}"/>
          </ac:picMkLst>
        </pc:picChg>
      </pc:sldChg>
      <pc:sldChg chg="ord">
        <pc:chgData name="坤 许" userId="27c33e8e49892705" providerId="LiveId" clId="{3404DE25-D8DC-49B9-A83C-DF004F9E8574}" dt="2023-12-13T02:45:07.281" v="513"/>
        <pc:sldMkLst>
          <pc:docMk/>
          <pc:sldMk cId="1034609190" sldId="261"/>
        </pc:sldMkLst>
      </pc:sldChg>
      <pc:sldChg chg="delSp del mod">
        <pc:chgData name="坤 许" userId="27c33e8e49892705" providerId="LiveId" clId="{3404DE25-D8DC-49B9-A83C-DF004F9E8574}" dt="2023-12-13T03:25:51.250" v="716" actId="47"/>
        <pc:sldMkLst>
          <pc:docMk/>
          <pc:sldMk cId="3066908217" sldId="262"/>
        </pc:sldMkLst>
        <pc:grpChg chg="del">
          <ac:chgData name="坤 许" userId="27c33e8e49892705" providerId="LiveId" clId="{3404DE25-D8DC-49B9-A83C-DF004F9E8574}" dt="2023-12-13T03:24:49.058" v="696" actId="21"/>
          <ac:grpSpMkLst>
            <pc:docMk/>
            <pc:sldMk cId="3066908217" sldId="262"/>
            <ac:grpSpMk id="9" creationId="{A7685D03-A7BE-A0BF-BE40-7E50CABCE98E}"/>
          </ac:grpSpMkLst>
        </pc:grpChg>
        <pc:grpChg chg="del">
          <ac:chgData name="坤 许" userId="27c33e8e49892705" providerId="LiveId" clId="{3404DE25-D8DC-49B9-A83C-DF004F9E8574}" dt="2023-12-13T03:25:47.093" v="713" actId="21"/>
          <ac:grpSpMkLst>
            <pc:docMk/>
            <pc:sldMk cId="3066908217" sldId="262"/>
            <ac:grpSpMk id="15" creationId="{C2953FED-8F76-F8CD-1C6E-ECE8214DCDAC}"/>
          </ac:grpSpMkLst>
        </pc:grpChg>
        <pc:picChg chg="del">
          <ac:chgData name="坤 许" userId="27c33e8e49892705" providerId="LiveId" clId="{3404DE25-D8DC-49B9-A83C-DF004F9E8574}" dt="2023-12-13T03:25:06.133" v="704" actId="21"/>
          <ac:picMkLst>
            <pc:docMk/>
            <pc:sldMk cId="3066908217" sldId="262"/>
            <ac:picMk id="3" creationId="{98169352-5594-E7C3-24F2-DF3D4D826275}"/>
          </ac:picMkLst>
        </pc:picChg>
      </pc:sldChg>
      <pc:sldChg chg="ord">
        <pc:chgData name="坤 许" userId="27c33e8e49892705" providerId="LiveId" clId="{3404DE25-D8DC-49B9-A83C-DF004F9E8574}" dt="2023-12-13T01:07:19.831" v="53"/>
        <pc:sldMkLst>
          <pc:docMk/>
          <pc:sldMk cId="1292446263" sldId="263"/>
        </pc:sldMkLst>
      </pc:sldChg>
      <pc:sldChg chg="delSp del mod">
        <pc:chgData name="坤 许" userId="27c33e8e49892705" providerId="LiveId" clId="{3404DE25-D8DC-49B9-A83C-DF004F9E8574}" dt="2023-12-13T01:52:51.505" v="164" actId="47"/>
        <pc:sldMkLst>
          <pc:docMk/>
          <pc:sldMk cId="2174566893" sldId="264"/>
        </pc:sldMkLst>
        <pc:spChg chg="del">
          <ac:chgData name="坤 许" userId="27c33e8e49892705" providerId="LiveId" clId="{3404DE25-D8DC-49B9-A83C-DF004F9E8574}" dt="2023-12-13T01:52:50.160" v="163" actId="478"/>
          <ac:spMkLst>
            <pc:docMk/>
            <pc:sldMk cId="2174566893" sldId="264"/>
            <ac:spMk id="2" creationId="{88991D8A-31E7-F71C-3A83-FA15A0DDB551}"/>
          </ac:spMkLst>
        </pc:spChg>
        <pc:grpChg chg="del">
          <ac:chgData name="坤 许" userId="27c33e8e49892705" providerId="LiveId" clId="{3404DE25-D8DC-49B9-A83C-DF004F9E8574}" dt="2023-12-13T01:52:37.660" v="156" actId="21"/>
          <ac:grpSpMkLst>
            <pc:docMk/>
            <pc:sldMk cId="2174566893" sldId="264"/>
            <ac:grpSpMk id="4" creationId="{ECEE1F7F-9FC2-B6A2-316E-2ABDA0A55857}"/>
          </ac:grpSpMkLst>
        </pc:grpChg>
        <pc:grpChg chg="del">
          <ac:chgData name="坤 许" userId="27c33e8e49892705" providerId="LiveId" clId="{3404DE25-D8DC-49B9-A83C-DF004F9E8574}" dt="2023-12-13T01:52:37.660" v="156" actId="21"/>
          <ac:grpSpMkLst>
            <pc:docMk/>
            <pc:sldMk cId="2174566893" sldId="264"/>
            <ac:grpSpMk id="204" creationId="{14EE1379-AF6D-5CFC-DCAF-08A0C4CC5D84}"/>
          </ac:grpSpMkLst>
        </pc:grpChg>
      </pc:sldChg>
      <pc:sldChg chg="del">
        <pc:chgData name="坤 许" userId="27c33e8e49892705" providerId="LiveId" clId="{3404DE25-D8DC-49B9-A83C-DF004F9E8574}" dt="2023-12-13T02:43:33.980" v="488" actId="47"/>
        <pc:sldMkLst>
          <pc:docMk/>
          <pc:sldMk cId="970571634" sldId="265"/>
        </pc:sldMkLst>
      </pc:sldChg>
      <pc:sldChg chg="addSp delSp modSp mod">
        <pc:chgData name="坤 许" userId="27c33e8e49892705" providerId="LiveId" clId="{3404DE25-D8DC-49B9-A83C-DF004F9E8574}" dt="2023-12-13T03:22:09.358" v="620" actId="1076"/>
        <pc:sldMkLst>
          <pc:docMk/>
          <pc:sldMk cId="1793246253" sldId="266"/>
        </pc:sldMkLst>
        <pc:spChg chg="mod">
          <ac:chgData name="坤 许" userId="27c33e8e49892705" providerId="LiveId" clId="{3404DE25-D8DC-49B9-A83C-DF004F9E8574}" dt="2023-12-13T03:20:38.171" v="582" actId="1076"/>
          <ac:spMkLst>
            <pc:docMk/>
            <pc:sldMk cId="1793246253" sldId="266"/>
            <ac:spMk id="2" creationId="{50B1F935-31F4-CB88-7DD6-F10DF1623E3A}"/>
          </ac:spMkLst>
        </pc:spChg>
        <pc:spChg chg="mod">
          <ac:chgData name="坤 许" userId="27c33e8e49892705" providerId="LiveId" clId="{3404DE25-D8DC-49B9-A83C-DF004F9E8574}" dt="2023-12-13T03:20:41.435" v="583" actId="1076"/>
          <ac:spMkLst>
            <pc:docMk/>
            <pc:sldMk cId="1793246253" sldId="266"/>
            <ac:spMk id="3" creationId="{EC721165-137D-3DB1-1955-F350C7E4232A}"/>
          </ac:spMkLst>
        </pc:spChg>
        <pc:spChg chg="del mod">
          <ac:chgData name="坤 许" userId="27c33e8e49892705" providerId="LiveId" clId="{3404DE25-D8DC-49B9-A83C-DF004F9E8574}" dt="2023-12-13T02:43:06.291" v="455" actId="478"/>
          <ac:spMkLst>
            <pc:docMk/>
            <pc:sldMk cId="1793246253" sldId="266"/>
            <ac:spMk id="4" creationId="{A0EE6F36-D4FB-AD05-F5EC-5023DF1A3002}"/>
          </ac:spMkLst>
        </pc:spChg>
        <pc:spChg chg="mod">
          <ac:chgData name="坤 许" userId="27c33e8e49892705" providerId="LiveId" clId="{3404DE25-D8DC-49B9-A83C-DF004F9E8574}" dt="2023-12-13T03:20:46.595" v="585" actId="1076"/>
          <ac:spMkLst>
            <pc:docMk/>
            <pc:sldMk cId="1793246253" sldId="266"/>
            <ac:spMk id="6" creationId="{5E2FBDEB-7064-1574-5A83-748F3CE8D615}"/>
          </ac:spMkLst>
        </pc:spChg>
        <pc:spChg chg="mod">
          <ac:chgData name="坤 许" userId="27c33e8e49892705" providerId="LiveId" clId="{3404DE25-D8DC-49B9-A83C-DF004F9E8574}" dt="2023-12-13T03:20:48.162" v="586" actId="1076"/>
          <ac:spMkLst>
            <pc:docMk/>
            <pc:sldMk cId="1793246253" sldId="266"/>
            <ac:spMk id="7" creationId="{C91DEE7A-E394-F28C-EF41-B5AC90A9EB19}"/>
          </ac:spMkLst>
        </pc:spChg>
        <pc:spChg chg="del">
          <ac:chgData name="坤 许" userId="27c33e8e49892705" providerId="LiveId" clId="{3404DE25-D8DC-49B9-A83C-DF004F9E8574}" dt="2023-12-13T02:43:08.870" v="456" actId="478"/>
          <ac:spMkLst>
            <pc:docMk/>
            <pc:sldMk cId="1793246253" sldId="266"/>
            <ac:spMk id="9" creationId="{4F9F0C59-6178-724B-110B-053C90EF18DF}"/>
          </ac:spMkLst>
        </pc:spChg>
        <pc:spChg chg="mod">
          <ac:chgData name="坤 许" userId="27c33e8e49892705" providerId="LiveId" clId="{3404DE25-D8DC-49B9-A83C-DF004F9E8574}" dt="2023-12-13T03:20:59.390" v="589" actId="1076"/>
          <ac:spMkLst>
            <pc:docMk/>
            <pc:sldMk cId="1793246253" sldId="266"/>
            <ac:spMk id="10" creationId="{DDFBFA83-585F-22AC-C9B6-27A9C488CED5}"/>
          </ac:spMkLst>
        </pc:spChg>
        <pc:spChg chg="del mod">
          <ac:chgData name="坤 许" userId="27c33e8e49892705" providerId="LiveId" clId="{3404DE25-D8DC-49B9-A83C-DF004F9E8574}" dt="2023-12-13T02:43:06.291" v="455" actId="478"/>
          <ac:spMkLst>
            <pc:docMk/>
            <pc:sldMk cId="1793246253" sldId="266"/>
            <ac:spMk id="13" creationId="{927D2E92-9E9A-A008-5A88-9FAD47DF049C}"/>
          </ac:spMkLst>
        </pc:spChg>
        <pc:spChg chg="del">
          <ac:chgData name="坤 许" userId="27c33e8e49892705" providerId="LiveId" clId="{3404DE25-D8DC-49B9-A83C-DF004F9E8574}" dt="2023-12-13T02:43:15.706" v="458" actId="478"/>
          <ac:spMkLst>
            <pc:docMk/>
            <pc:sldMk cId="1793246253" sldId="266"/>
            <ac:spMk id="17" creationId="{6A7CC331-A0FA-89A4-E627-ECF1C632AB74}"/>
          </ac:spMkLst>
        </pc:spChg>
        <pc:spChg chg="mod">
          <ac:chgData name="坤 许" userId="27c33e8e49892705" providerId="LiveId" clId="{3404DE25-D8DC-49B9-A83C-DF004F9E8574}" dt="2023-12-13T03:21:19.320" v="598" actId="1076"/>
          <ac:spMkLst>
            <pc:docMk/>
            <pc:sldMk cId="1793246253" sldId="266"/>
            <ac:spMk id="19" creationId="{413DAFB0-DC0C-C841-01D8-D5998F4870A6}"/>
          </ac:spMkLst>
        </pc:spChg>
        <pc:spChg chg="add mod">
          <ac:chgData name="坤 许" userId="27c33e8e49892705" providerId="LiveId" clId="{3404DE25-D8DC-49B9-A83C-DF004F9E8574}" dt="2023-12-13T03:21:11.674" v="596" actId="1076"/>
          <ac:spMkLst>
            <pc:docMk/>
            <pc:sldMk cId="1793246253" sldId="266"/>
            <ac:spMk id="20" creationId="{D6416599-ACFF-4F9A-5A18-905CEBC667AC}"/>
          </ac:spMkLst>
        </pc:spChg>
        <pc:spChg chg="mod">
          <ac:chgData name="坤 许" userId="27c33e8e49892705" providerId="LiveId" clId="{3404DE25-D8DC-49B9-A83C-DF004F9E8574}" dt="2023-12-13T02:43:24.348" v="461"/>
          <ac:spMkLst>
            <pc:docMk/>
            <pc:sldMk cId="1793246253" sldId="266"/>
            <ac:spMk id="27" creationId="{7080807F-387A-8729-9468-371E3B779E0E}"/>
          </ac:spMkLst>
        </pc:spChg>
        <pc:spChg chg="mod">
          <ac:chgData name="坤 许" userId="27c33e8e49892705" providerId="LiveId" clId="{3404DE25-D8DC-49B9-A83C-DF004F9E8574}" dt="2023-12-13T02:43:24.348" v="461"/>
          <ac:spMkLst>
            <pc:docMk/>
            <pc:sldMk cId="1793246253" sldId="266"/>
            <ac:spMk id="28" creationId="{8E880456-AA75-72B1-30EB-037F95117F33}"/>
          </ac:spMkLst>
        </pc:spChg>
        <pc:spChg chg="mod">
          <ac:chgData name="坤 许" userId="27c33e8e49892705" providerId="LiveId" clId="{3404DE25-D8DC-49B9-A83C-DF004F9E8574}" dt="2023-12-13T02:43:24.348" v="461"/>
          <ac:spMkLst>
            <pc:docMk/>
            <pc:sldMk cId="1793246253" sldId="266"/>
            <ac:spMk id="30" creationId="{D34D08F8-8A1F-99ED-7D7A-9960A8573969}"/>
          </ac:spMkLst>
        </pc:spChg>
        <pc:spChg chg="mod">
          <ac:chgData name="坤 许" userId="27c33e8e49892705" providerId="LiveId" clId="{3404DE25-D8DC-49B9-A83C-DF004F9E8574}" dt="2023-12-13T02:43:24.348" v="461"/>
          <ac:spMkLst>
            <pc:docMk/>
            <pc:sldMk cId="1793246253" sldId="266"/>
            <ac:spMk id="31" creationId="{9FBE1E87-5852-E3FD-BF9B-9985C76B172B}"/>
          </ac:spMkLst>
        </pc:spChg>
        <pc:spChg chg="add mod">
          <ac:chgData name="坤 许" userId="27c33e8e49892705" providerId="LiveId" clId="{3404DE25-D8DC-49B9-A83C-DF004F9E8574}" dt="2023-12-13T03:22:03.971" v="616" actId="1076"/>
          <ac:spMkLst>
            <pc:docMk/>
            <pc:sldMk cId="1793246253" sldId="266"/>
            <ac:spMk id="32" creationId="{E67D6AD3-B302-35EE-37D1-C304D70B2937}"/>
          </ac:spMkLst>
        </pc:spChg>
        <pc:spChg chg="mod topLvl">
          <ac:chgData name="坤 许" userId="27c33e8e49892705" providerId="LiveId" clId="{3404DE25-D8DC-49B9-A83C-DF004F9E8574}" dt="2023-12-13T03:22:00.740" v="615" actId="164"/>
          <ac:spMkLst>
            <pc:docMk/>
            <pc:sldMk cId="1793246253" sldId="266"/>
            <ac:spMk id="34" creationId="{B4371FE8-2E61-46CC-D447-F1EBD439506D}"/>
          </ac:spMkLst>
        </pc:spChg>
        <pc:spChg chg="mod topLvl">
          <ac:chgData name="坤 许" userId="27c33e8e49892705" providerId="LiveId" clId="{3404DE25-D8DC-49B9-A83C-DF004F9E8574}" dt="2023-12-13T03:22:00.740" v="615" actId="164"/>
          <ac:spMkLst>
            <pc:docMk/>
            <pc:sldMk cId="1793246253" sldId="266"/>
            <ac:spMk id="35" creationId="{DC7C5EBC-B57C-CDC7-858E-4E3E7A42DB94}"/>
          </ac:spMkLst>
        </pc:spChg>
        <pc:grpChg chg="mod">
          <ac:chgData name="坤 许" userId="27c33e8e49892705" providerId="LiveId" clId="{3404DE25-D8DC-49B9-A83C-DF004F9E8574}" dt="2023-12-13T03:21:01.025" v="590" actId="1076"/>
          <ac:grpSpMkLst>
            <pc:docMk/>
            <pc:sldMk cId="1793246253" sldId="266"/>
            <ac:grpSpMk id="15" creationId="{9F55AC89-A280-0B83-BAC9-139A29BD7896}"/>
          </ac:grpSpMkLst>
        </pc:grpChg>
        <pc:grpChg chg="del mod">
          <ac:chgData name="坤 许" userId="27c33e8e49892705" providerId="LiveId" clId="{3404DE25-D8DC-49B9-A83C-DF004F9E8574}" dt="2023-12-13T03:22:05.425" v="617" actId="478"/>
          <ac:grpSpMkLst>
            <pc:docMk/>
            <pc:sldMk cId="1793246253" sldId="266"/>
            <ac:grpSpMk id="18" creationId="{80FEC096-3422-6280-DF40-09949824D4BA}"/>
          </ac:grpSpMkLst>
        </pc:grpChg>
        <pc:grpChg chg="add mod">
          <ac:chgData name="坤 许" userId="27c33e8e49892705" providerId="LiveId" clId="{3404DE25-D8DC-49B9-A83C-DF004F9E8574}" dt="2023-12-13T03:21:14.134" v="597" actId="1076"/>
          <ac:grpSpMkLst>
            <pc:docMk/>
            <pc:sldMk cId="1793246253" sldId="266"/>
            <ac:grpSpMk id="23" creationId="{EA455299-ECFC-C3A2-5D8A-DD186B0A3AA6}"/>
          </ac:grpSpMkLst>
        </pc:grpChg>
        <pc:grpChg chg="del mod">
          <ac:chgData name="坤 许" userId="27c33e8e49892705" providerId="LiveId" clId="{3404DE25-D8DC-49B9-A83C-DF004F9E8574}" dt="2023-12-13T03:22:06.594" v="618" actId="478"/>
          <ac:grpSpMkLst>
            <pc:docMk/>
            <pc:sldMk cId="1793246253" sldId="266"/>
            <ac:grpSpMk id="24" creationId="{D45E6080-291B-8211-2E1B-9FC57A88BC9C}"/>
          </ac:grpSpMkLst>
        </pc:grpChg>
        <pc:grpChg chg="add del mod">
          <ac:chgData name="坤 许" userId="27c33e8e49892705" providerId="LiveId" clId="{3404DE25-D8DC-49B9-A83C-DF004F9E8574}" dt="2023-12-13T03:22:07.923" v="619" actId="478"/>
          <ac:grpSpMkLst>
            <pc:docMk/>
            <pc:sldMk cId="1793246253" sldId="266"/>
            <ac:grpSpMk id="29" creationId="{0B420DF2-4639-335D-181F-CEF18AAB9228}"/>
          </ac:grpSpMkLst>
        </pc:grpChg>
        <pc:grpChg chg="add del mod">
          <ac:chgData name="坤 许" userId="27c33e8e49892705" providerId="LiveId" clId="{3404DE25-D8DC-49B9-A83C-DF004F9E8574}" dt="2023-12-13T03:21:32.218" v="603" actId="165"/>
          <ac:grpSpMkLst>
            <pc:docMk/>
            <pc:sldMk cId="1793246253" sldId="266"/>
            <ac:grpSpMk id="33" creationId="{6DD90373-A8AC-CA11-B000-D6B08FA0A8D9}"/>
          </ac:grpSpMkLst>
        </pc:grpChg>
        <pc:grpChg chg="add mod">
          <ac:chgData name="坤 许" userId="27c33e8e49892705" providerId="LiveId" clId="{3404DE25-D8DC-49B9-A83C-DF004F9E8574}" dt="2023-12-13T03:22:09.358" v="620" actId="1076"/>
          <ac:grpSpMkLst>
            <pc:docMk/>
            <pc:sldMk cId="1793246253" sldId="266"/>
            <ac:grpSpMk id="36" creationId="{90EE5C35-5C54-65EC-D336-52E01BAFB652}"/>
          </ac:grpSpMkLst>
        </pc:grpChg>
        <pc:picChg chg="del">
          <ac:chgData name="坤 许" userId="27c33e8e49892705" providerId="LiveId" clId="{3404DE25-D8DC-49B9-A83C-DF004F9E8574}" dt="2023-12-13T02:43:15.706" v="458" actId="478"/>
          <ac:picMkLst>
            <pc:docMk/>
            <pc:sldMk cId="1793246253" sldId="266"/>
            <ac:picMk id="5" creationId="{F8ECD5CD-8819-3231-0EFA-05EA7DA5EFC8}"/>
          </ac:picMkLst>
        </pc:picChg>
        <pc:picChg chg="mod">
          <ac:chgData name="坤 许" userId="27c33e8e49892705" providerId="LiveId" clId="{3404DE25-D8DC-49B9-A83C-DF004F9E8574}" dt="2023-12-13T02:43:24.348" v="461"/>
          <ac:picMkLst>
            <pc:docMk/>
            <pc:sldMk cId="1793246253" sldId="266"/>
            <ac:picMk id="26" creationId="{C81D3832-1FE7-DB95-7CBD-1A7941C720E8}"/>
          </ac:picMkLst>
        </pc:picChg>
      </pc:sldChg>
      <pc:sldChg chg="addSp delSp modSp mod">
        <pc:chgData name="坤 许" userId="27c33e8e49892705" providerId="LiveId" clId="{3404DE25-D8DC-49B9-A83C-DF004F9E8574}" dt="2023-12-13T03:40:40.153" v="759" actId="1076"/>
        <pc:sldMkLst>
          <pc:docMk/>
          <pc:sldMk cId="2588359888" sldId="268"/>
        </pc:sldMkLst>
        <pc:spChg chg="mod">
          <ac:chgData name="坤 许" userId="27c33e8e49892705" providerId="LiveId" clId="{3404DE25-D8DC-49B9-A83C-DF004F9E8574}" dt="2023-12-13T03:40:37.031" v="757" actId="14100"/>
          <ac:spMkLst>
            <pc:docMk/>
            <pc:sldMk cId="2588359888" sldId="268"/>
            <ac:spMk id="2" creationId="{2B854F7E-49C6-AD47-2694-AE1B4598DC53}"/>
          </ac:spMkLst>
        </pc:spChg>
        <pc:spChg chg="add mod">
          <ac:chgData name="坤 许" userId="27c33e8e49892705" providerId="LiveId" clId="{3404DE25-D8DC-49B9-A83C-DF004F9E8574}" dt="2023-12-13T02:46:31.409" v="540" actId="1076"/>
          <ac:spMkLst>
            <pc:docMk/>
            <pc:sldMk cId="2588359888" sldId="268"/>
            <ac:spMk id="3" creationId="{1D06E86A-6542-799C-7B41-58969A8D47A5}"/>
          </ac:spMkLst>
        </pc:spChg>
        <pc:spChg chg="add mod">
          <ac:chgData name="坤 许" userId="27c33e8e49892705" providerId="LiveId" clId="{3404DE25-D8DC-49B9-A83C-DF004F9E8574}" dt="2023-12-13T02:46:38.230" v="543" actId="1076"/>
          <ac:spMkLst>
            <pc:docMk/>
            <pc:sldMk cId="2588359888" sldId="268"/>
            <ac:spMk id="4" creationId="{F14465E8-667A-DB59-721C-96D67DCFFEAF}"/>
          </ac:spMkLst>
        </pc:spChg>
        <pc:spChg chg="add mod">
          <ac:chgData name="坤 许" userId="27c33e8e49892705" providerId="LiveId" clId="{3404DE25-D8DC-49B9-A83C-DF004F9E8574}" dt="2023-12-13T02:46:46.711" v="547" actId="1076"/>
          <ac:spMkLst>
            <pc:docMk/>
            <pc:sldMk cId="2588359888" sldId="268"/>
            <ac:spMk id="5" creationId="{02BB2F9B-C007-0F0A-036B-7A4D2FECDF29}"/>
          </ac:spMkLst>
        </pc:spChg>
        <pc:spChg chg="mod">
          <ac:chgData name="坤 许" userId="27c33e8e49892705" providerId="LiveId" clId="{3404DE25-D8DC-49B9-A83C-DF004F9E8574}" dt="2023-12-13T03:40:39.138" v="758" actId="1076"/>
          <ac:spMkLst>
            <pc:docMk/>
            <pc:sldMk cId="2588359888" sldId="268"/>
            <ac:spMk id="7" creationId="{F16AA367-C5FD-505A-B804-B449694AD4C3}"/>
          </ac:spMkLst>
        </pc:spChg>
        <pc:spChg chg="add mod">
          <ac:chgData name="坤 许" userId="27c33e8e49892705" providerId="LiveId" clId="{3404DE25-D8DC-49B9-A83C-DF004F9E8574}" dt="2023-12-13T02:47:01.479" v="554" actId="1076"/>
          <ac:spMkLst>
            <pc:docMk/>
            <pc:sldMk cId="2588359888" sldId="268"/>
            <ac:spMk id="8" creationId="{50009799-2BD7-26B1-A5AE-EB9F39E789A0}"/>
          </ac:spMkLst>
        </pc:spChg>
        <pc:spChg chg="add mod">
          <ac:chgData name="坤 许" userId="27c33e8e49892705" providerId="LiveId" clId="{3404DE25-D8DC-49B9-A83C-DF004F9E8574}" dt="2023-12-13T02:47:03.232" v="555" actId="1076"/>
          <ac:spMkLst>
            <pc:docMk/>
            <pc:sldMk cId="2588359888" sldId="268"/>
            <ac:spMk id="10" creationId="{318B2765-D112-A045-0591-08E53A7C1483}"/>
          </ac:spMkLst>
        </pc:spChg>
        <pc:spChg chg="mod">
          <ac:chgData name="坤 许" userId="27c33e8e49892705" providerId="LiveId" clId="{3404DE25-D8DC-49B9-A83C-DF004F9E8574}" dt="2023-12-13T02:46:16.315" v="533" actId="1076"/>
          <ac:spMkLst>
            <pc:docMk/>
            <pc:sldMk cId="2588359888" sldId="268"/>
            <ac:spMk id="11" creationId="{52D1C827-7713-55BA-E1A8-959100AF6D93}"/>
          </ac:spMkLst>
        </pc:spChg>
        <pc:spChg chg="add mod">
          <ac:chgData name="坤 许" userId="27c33e8e49892705" providerId="LiveId" clId="{3404DE25-D8DC-49B9-A83C-DF004F9E8574}" dt="2023-12-13T02:47:09.217" v="558" actId="1076"/>
          <ac:spMkLst>
            <pc:docMk/>
            <pc:sldMk cId="2588359888" sldId="268"/>
            <ac:spMk id="13" creationId="{7E728FE1-564E-C414-0FC2-9DF9BF7765B4}"/>
          </ac:spMkLst>
        </pc:spChg>
        <pc:spChg chg="add mod">
          <ac:chgData name="坤 许" userId="27c33e8e49892705" providerId="LiveId" clId="{3404DE25-D8DC-49B9-A83C-DF004F9E8574}" dt="2023-12-13T02:47:09.217" v="558" actId="1076"/>
          <ac:spMkLst>
            <pc:docMk/>
            <pc:sldMk cId="2588359888" sldId="268"/>
            <ac:spMk id="14" creationId="{BA5BBDA0-D4AC-1459-6325-B527306DA706}"/>
          </ac:spMkLst>
        </pc:spChg>
        <pc:spChg chg="add mod">
          <ac:chgData name="坤 许" userId="27c33e8e49892705" providerId="LiveId" clId="{3404DE25-D8DC-49B9-A83C-DF004F9E8574}" dt="2023-12-13T02:47:09.217" v="558" actId="1076"/>
          <ac:spMkLst>
            <pc:docMk/>
            <pc:sldMk cId="2588359888" sldId="268"/>
            <ac:spMk id="15" creationId="{DDCCE200-83DE-A278-F526-8D49402A2671}"/>
          </ac:spMkLst>
        </pc:spChg>
        <pc:spChg chg="add mod">
          <ac:chgData name="坤 许" userId="27c33e8e49892705" providerId="LiveId" clId="{3404DE25-D8DC-49B9-A83C-DF004F9E8574}" dt="2023-12-13T02:47:15.459" v="561" actId="1076"/>
          <ac:spMkLst>
            <pc:docMk/>
            <pc:sldMk cId="2588359888" sldId="268"/>
            <ac:spMk id="17" creationId="{B7829D36-4F0F-CD4A-B6D0-337FAF12CE4F}"/>
          </ac:spMkLst>
        </pc:spChg>
        <pc:spChg chg="del">
          <ac:chgData name="坤 许" userId="27c33e8e49892705" providerId="LiveId" clId="{3404DE25-D8DC-49B9-A83C-DF004F9E8574}" dt="2023-12-13T02:45:45.315" v="519" actId="478"/>
          <ac:spMkLst>
            <pc:docMk/>
            <pc:sldMk cId="2588359888" sldId="268"/>
            <ac:spMk id="23" creationId="{2C46E6BE-F9AC-0360-34D8-FB044F4CD4F8}"/>
          </ac:spMkLst>
        </pc:spChg>
        <pc:spChg chg="del">
          <ac:chgData name="坤 许" userId="27c33e8e49892705" providerId="LiveId" clId="{3404DE25-D8DC-49B9-A83C-DF004F9E8574}" dt="2023-12-13T02:45:40.341" v="517" actId="478"/>
          <ac:spMkLst>
            <pc:docMk/>
            <pc:sldMk cId="2588359888" sldId="268"/>
            <ac:spMk id="26" creationId="{273C6F7A-ACFE-3694-9AA3-8497AFA69606}"/>
          </ac:spMkLst>
        </pc:spChg>
        <pc:spChg chg="mod">
          <ac:chgData name="坤 许" userId="27c33e8e49892705" providerId="LiveId" clId="{3404DE25-D8DC-49B9-A83C-DF004F9E8574}" dt="2023-12-13T02:46:27.181" v="538" actId="1076"/>
          <ac:spMkLst>
            <pc:docMk/>
            <pc:sldMk cId="2588359888" sldId="268"/>
            <ac:spMk id="27" creationId="{BA5383EC-0053-E31E-97EE-5EE59B8DC511}"/>
          </ac:spMkLst>
        </pc:spChg>
        <pc:spChg chg="mod">
          <ac:chgData name="坤 许" userId="27c33e8e49892705" providerId="LiveId" clId="{3404DE25-D8DC-49B9-A83C-DF004F9E8574}" dt="2023-12-13T02:46:17.850" v="534" actId="1076"/>
          <ac:spMkLst>
            <pc:docMk/>
            <pc:sldMk cId="2588359888" sldId="268"/>
            <ac:spMk id="28" creationId="{70389839-7FF9-51A0-C598-4696C1C06E20}"/>
          </ac:spMkLst>
        </pc:spChg>
        <pc:spChg chg="del">
          <ac:chgData name="坤 许" userId="27c33e8e49892705" providerId="LiveId" clId="{3404DE25-D8DC-49B9-A83C-DF004F9E8574}" dt="2023-12-13T02:45:45.315" v="519" actId="478"/>
          <ac:spMkLst>
            <pc:docMk/>
            <pc:sldMk cId="2588359888" sldId="268"/>
            <ac:spMk id="29" creationId="{DFCF7F3E-D3DA-2D8B-8D7C-B0EE00E8E112}"/>
          </ac:spMkLst>
        </pc:spChg>
        <pc:spChg chg="del">
          <ac:chgData name="坤 许" userId="27c33e8e49892705" providerId="LiveId" clId="{3404DE25-D8DC-49B9-A83C-DF004F9E8574}" dt="2023-12-13T02:45:45.315" v="519" actId="478"/>
          <ac:spMkLst>
            <pc:docMk/>
            <pc:sldMk cId="2588359888" sldId="268"/>
            <ac:spMk id="30" creationId="{3AEB0989-A223-9192-07A2-4D3C7E10D178}"/>
          </ac:spMkLst>
        </pc:spChg>
        <pc:spChg chg="del">
          <ac:chgData name="坤 许" userId="27c33e8e49892705" providerId="LiveId" clId="{3404DE25-D8DC-49B9-A83C-DF004F9E8574}" dt="2023-12-13T02:45:45.315" v="519" actId="478"/>
          <ac:spMkLst>
            <pc:docMk/>
            <pc:sldMk cId="2588359888" sldId="268"/>
            <ac:spMk id="33" creationId="{7643A481-E2B2-3534-4A93-63D34157CACF}"/>
          </ac:spMkLst>
        </pc:spChg>
        <pc:picChg chg="add mod">
          <ac:chgData name="坤 许" userId="27c33e8e49892705" providerId="LiveId" clId="{3404DE25-D8DC-49B9-A83C-DF004F9E8574}" dt="2023-12-13T02:46:59.969" v="553" actId="1076"/>
          <ac:picMkLst>
            <pc:docMk/>
            <pc:sldMk cId="2588359888" sldId="268"/>
            <ac:picMk id="6" creationId="{C5D3673A-94E9-6300-591F-FE647905B29C}"/>
          </ac:picMkLst>
        </pc:picChg>
        <pc:picChg chg="mod">
          <ac:chgData name="坤 许" userId="27c33e8e49892705" providerId="LiveId" clId="{3404DE25-D8DC-49B9-A83C-DF004F9E8574}" dt="2023-12-13T03:40:40.153" v="759" actId="1076"/>
          <ac:picMkLst>
            <pc:docMk/>
            <pc:sldMk cId="2588359888" sldId="268"/>
            <ac:picMk id="9" creationId="{B727DEBF-0BE2-3129-8F96-E54BAE41BDCE}"/>
          </ac:picMkLst>
        </pc:picChg>
        <pc:picChg chg="add mod">
          <ac:chgData name="坤 许" userId="27c33e8e49892705" providerId="LiveId" clId="{3404DE25-D8DC-49B9-A83C-DF004F9E8574}" dt="2023-12-13T02:47:09.217" v="558" actId="1076"/>
          <ac:picMkLst>
            <pc:docMk/>
            <pc:sldMk cId="2588359888" sldId="268"/>
            <ac:picMk id="12" creationId="{36CAD901-5ABC-7F02-CC4E-06C409CDE504}"/>
          </ac:picMkLst>
        </pc:picChg>
        <pc:picChg chg="mod">
          <ac:chgData name="坤 许" userId="27c33e8e49892705" providerId="LiveId" clId="{3404DE25-D8DC-49B9-A83C-DF004F9E8574}" dt="2023-12-13T02:46:10.960" v="531" actId="1076"/>
          <ac:picMkLst>
            <pc:docMk/>
            <pc:sldMk cId="2588359888" sldId="268"/>
            <ac:picMk id="16" creationId="{D05AD2D1-6C09-BB95-4DD9-9431A58746A9}"/>
          </ac:picMkLst>
        </pc:picChg>
        <pc:picChg chg="mod">
          <ac:chgData name="坤 许" userId="27c33e8e49892705" providerId="LiveId" clId="{3404DE25-D8DC-49B9-A83C-DF004F9E8574}" dt="2023-12-13T02:46:25.620" v="537" actId="1076"/>
          <ac:picMkLst>
            <pc:docMk/>
            <pc:sldMk cId="2588359888" sldId="268"/>
            <ac:picMk id="18" creationId="{589F8A44-DFF3-7C21-2A3A-0145FCD8829C}"/>
          </ac:picMkLst>
        </pc:picChg>
        <pc:picChg chg="del">
          <ac:chgData name="坤 许" userId="27c33e8e49892705" providerId="LiveId" clId="{3404DE25-D8DC-49B9-A83C-DF004F9E8574}" dt="2023-12-13T02:45:45.315" v="519" actId="478"/>
          <ac:picMkLst>
            <pc:docMk/>
            <pc:sldMk cId="2588359888" sldId="268"/>
            <ac:picMk id="20" creationId="{58F92DF9-59E9-7A93-39D1-2FA794095659}"/>
          </ac:picMkLst>
        </pc:picChg>
        <pc:picChg chg="del">
          <ac:chgData name="坤 许" userId="27c33e8e49892705" providerId="LiveId" clId="{3404DE25-D8DC-49B9-A83C-DF004F9E8574}" dt="2023-12-13T02:45:41.092" v="518" actId="478"/>
          <ac:picMkLst>
            <pc:docMk/>
            <pc:sldMk cId="2588359888" sldId="268"/>
            <ac:picMk id="25" creationId="{156A354F-2F97-5B4A-6754-EDC17182BABC}"/>
          </ac:picMkLst>
        </pc:picChg>
        <pc:picChg chg="del">
          <ac:chgData name="坤 许" userId="27c33e8e49892705" providerId="LiveId" clId="{3404DE25-D8DC-49B9-A83C-DF004F9E8574}" dt="2023-12-13T02:45:45.315" v="519" actId="478"/>
          <ac:picMkLst>
            <pc:docMk/>
            <pc:sldMk cId="2588359888" sldId="268"/>
            <ac:picMk id="32" creationId="{556EE4F8-B2AA-C666-F72B-32274A77137F}"/>
          </ac:picMkLst>
        </pc:picChg>
      </pc:sldChg>
      <pc:sldChg chg="addSp delSp modSp mod">
        <pc:chgData name="坤 许" userId="27c33e8e49892705" providerId="LiveId" clId="{3404DE25-D8DC-49B9-A83C-DF004F9E8574}" dt="2023-12-13T03:25:57.519" v="720" actId="1076"/>
        <pc:sldMkLst>
          <pc:docMk/>
          <pc:sldMk cId="141752253" sldId="269"/>
        </pc:sldMkLst>
        <pc:spChg chg="mod">
          <ac:chgData name="坤 许" userId="27c33e8e49892705" providerId="LiveId" clId="{3404DE25-D8DC-49B9-A83C-DF004F9E8574}" dt="2023-12-13T03:22:45.649" v="627" actId="1076"/>
          <ac:spMkLst>
            <pc:docMk/>
            <pc:sldMk cId="141752253" sldId="269"/>
            <ac:spMk id="14" creationId="{6ADFAB00-F043-527A-E711-2CE0C7D3F1D2}"/>
          </ac:spMkLst>
        </pc:spChg>
        <pc:spChg chg="mod">
          <ac:chgData name="坤 许" userId="27c33e8e49892705" providerId="LiveId" clId="{3404DE25-D8DC-49B9-A83C-DF004F9E8574}" dt="2023-12-13T03:24:28.533" v="684" actId="1076"/>
          <ac:spMkLst>
            <pc:docMk/>
            <pc:sldMk cId="141752253" sldId="269"/>
            <ac:spMk id="15" creationId="{55FB09AF-F8EC-A1F5-53AB-DFACE226B040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98" creationId="{E63607EC-29D9-B552-8BB3-9B7CE951BA89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00" creationId="{75768BDB-76C5-08EC-265A-6885032C0721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02" creationId="{84CA210F-8CD1-56C5-0FB2-901A6D4765D4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04" creationId="{701926F0-26F5-8282-7FDD-7DB27C6D9C87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06" creationId="{7C02E711-8A2B-8EB0-4960-F76E9E669214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08" creationId="{C43F87D9-B4C3-2E65-623C-42150D5666F4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10" creationId="{E13D304D-09F8-9FA7-1AFB-7AA98713C1C0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12" creationId="{EBFE5133-25A8-3CF8-A453-2D49E5B0E9E4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14" creationId="{261751CA-984E-14CC-73B9-6A285C0044E1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16" creationId="{71CCAFF9-A218-BA59-1D19-A9C53DEFC3D0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18" creationId="{B0129A28-B176-B9EF-575E-36A2EE41F40C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20" creationId="{75A29C4F-0734-CF11-A76B-2679499AD3CE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22" creationId="{E0C779A8-6F8D-3BA5-F985-EB6D5046A722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24" creationId="{5C1F3992-8883-1D00-19EF-3EF9A150A59D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26" creationId="{B7347719-64A1-E24A-3DAA-0543071B3B09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28" creationId="{28C6C689-2F30-3ACD-AA92-13A475BE0104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30" creationId="{B2942293-07D9-F4FB-A85B-CC26EE550D0B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32" creationId="{440579F2-0DA2-6D3E-0A14-E31A79B39A6C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34" creationId="{F26CDFD2-D3F7-8D94-BE60-58AE3913C588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36" creationId="{7345F869-DBAD-8AA2-0379-08C3AB8AAF1E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38" creationId="{B75FDA7A-D309-1460-BB8B-70262971241B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40" creationId="{25F3EFB0-A480-1392-366A-170E38280F63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42" creationId="{0A564D80-C12B-F0BE-0E1C-EF5E74CA92BB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44" creationId="{56C33CE8-042F-6EE3-E366-AEF6A13363E9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46" creationId="{09D69CAE-3526-B4C9-ABA3-EFF90B7F64FA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48" creationId="{9163C3BD-9303-C59F-EDE3-F5A096B5B5DC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50" creationId="{8E54C2E4-E12D-919E-B1AC-009982F6E6D8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52" creationId="{C92AF567-207F-7EF6-A863-4EB1AE660029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54" creationId="{D7621499-A85D-BD68-7B47-DD4FB5C65EE0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56" creationId="{63C1C1FF-6905-62D6-14DD-3A5E619C30C2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58" creationId="{EFBE6392-650E-49BE-26D9-C2461D34B647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60" creationId="{F7F3E177-81FB-901F-18C3-76A20AF399F7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62" creationId="{7F7ED49F-CF4E-6EB1-EDD7-0F3AFA306B8C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64" creationId="{6F6AC943-6CEC-42A4-C630-193785B69512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66" creationId="{5894D4F3-0B7C-30D7-2B93-B22258B5370D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68" creationId="{E137E546-B0F5-0C60-0CF2-E5A387457A16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70" creationId="{86C989C6-2DF4-01FA-8D8D-8837835EA950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72" creationId="{9A05C4E0-E25A-34B7-9541-60A3EF74F97A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74" creationId="{24AD47FC-9940-C775-A832-EC2E90811141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76" creationId="{4ABBA207-B435-67AA-D471-C8195042831D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78" creationId="{D011E48C-9C71-6C38-6D18-1DD29725FFE2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80" creationId="{E4915CDC-1454-98FF-59F5-BE76B953D002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82" creationId="{8760FAF7-42F1-3068-BAC0-905EA7D9A173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84" creationId="{E2C4F2A4-9803-E589-2DA0-081A1EB10006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86" creationId="{50BDED49-E93F-05BC-2CA7-72BBA8C70DCB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88" creationId="{D4DBB5E2-0935-8036-D73F-55BC02EAB6CD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90" creationId="{E37F0A2D-4353-CD6A-A8E1-3BE2C6775686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92" creationId="{53DF6207-88C2-125F-135D-CCB8A3F051B8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94" creationId="{51C68DC1-0168-8BCD-4593-1791DA17BC90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96" creationId="{5EECBDC8-9DC9-CB73-8A10-4C3F83B87C6D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198" creationId="{A08F3D61-169C-8B63-889F-941A2AC4E2B7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200" creationId="{127C66CF-BA3C-1C89-3A5F-C6E06E9ABF19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202" creationId="{642C4E47-EF30-A6B3-481C-6A159B19B48D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204" creationId="{9B58FAC3-2C38-EE73-F94D-DEEDE4BA5E3C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206" creationId="{61D61278-A963-C698-A03D-78B3B795BE15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208" creationId="{27C23E91-A067-00E3-3DE5-E6A1C52C9F4B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210" creationId="{6AA17AE4-C3F5-C643-DA66-5F7D390B6332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212" creationId="{D61F1F71-E8AC-D4E2-FC7D-0EDA82AAF510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214" creationId="{22FDF258-A024-A034-A060-A2154370459B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216" creationId="{02C5656A-A18D-BE0A-C800-33D3BACD8256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218" creationId="{C6680EFC-75B4-07F3-ADC5-E191C10A54F6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220" creationId="{40318B28-D034-5C32-5F26-26E8B8C65A53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222" creationId="{A3CD1E03-39B4-D5A5-3E69-7113A988ADA9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224" creationId="{2F3F02D6-CD62-3FEF-79CD-4FE2912A7D6C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05" creationId="{90F0D8BA-C19B-9DE9-81B1-166E35E2DA94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07" creationId="{69F09E93-0D67-AA72-DBB8-E05D67538EBD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09" creationId="{D0E624DD-E0C7-2F31-8C31-6A96CA466D1D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11" creationId="{95D31AC5-3F4E-E6D0-E4D3-1644F4E02B23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13" creationId="{4879FE18-6E8B-6D56-294C-C038DB45F0E3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15" creationId="{453CA69A-E216-3784-60AF-76FE8CAB7039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17" creationId="{902F4E6E-AA95-1C9A-FAEE-8C0AA07B075D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19" creationId="{4C096D8A-1A77-5CDB-BBC1-A33FC003BED1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21" creationId="{80176DBC-9C2D-B42F-003E-5A5852D5C74A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23" creationId="{0378BA1B-3E39-4D61-B9FF-AB445749DF6F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25" creationId="{C4600F44-23E6-8A65-0E7C-28D806BE689C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27" creationId="{80E0A6CB-78C8-49C5-FCD1-4B205FB19D34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29" creationId="{A12B430E-455C-5595-68E9-12473650156C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31" creationId="{5692AF6F-4078-21EF-E8FD-1E4BAE0CCA9B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33" creationId="{743F8409-4E0C-7B1D-F838-89A24BB36136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35" creationId="{BCA63472-9448-C40E-9492-AAD94D898808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37" creationId="{DBEDC16B-262F-69F8-A380-233C29377979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39" creationId="{22F1A9D6-58E4-5CF4-86D1-83BF02F536DC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41" creationId="{59ABD831-4316-5756-56E8-B427DB314B4A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43" creationId="{62C18D8E-914D-20DF-28A5-1A3FD57538FF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45" creationId="{08EF7E25-02CF-3FB4-0856-ECF1F9F0E400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47" creationId="{1465F3FA-AD09-7626-04F8-23DC15181347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49" creationId="{D4BAAF3C-C185-BF50-7110-688F56A3F471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51" creationId="{4BF34981-61B0-00E7-CEB7-9005EBBE7521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53" creationId="{172D9A6C-E9D1-6426-B852-DDC5ACD5BFD8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55" creationId="{AD81B906-C590-B7F3-F858-48309FE4C29F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57" creationId="{C01CF7F6-0E8F-BA3F-EC8B-D2B62250E71E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59" creationId="{2AAF2A70-4568-E604-C784-D0D447CAE2F4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61" creationId="{402A732B-D1BA-63D6-E1B7-DB096A374140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63" creationId="{B26941D2-AE52-C589-E199-0930B8ADBFC3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65" creationId="{911C4709-2EAD-58B2-33B5-7FE8BF8CD95B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67" creationId="{0F4450FC-03CA-FF75-3BCC-257BDD304B5F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69" creationId="{4223CCC8-B4A1-5E13-46EF-B1A234AD39C4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71" creationId="{9A7BBC65-96D0-220F-2B8D-3C0A58CE20AE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73" creationId="{CAAECA6A-D46B-B190-8FDE-39AFB95AF7EA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75" creationId="{5267E56A-EA06-41E9-5523-80EDE16DE01E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77" creationId="{76C42EC6-1A1A-E81A-EB15-F5458DDE7858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79" creationId="{BA746C50-04C5-C1DA-F37F-233CFA5ADA21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81" creationId="{AD7C37D5-BB61-A727-6350-A78171358DA5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83" creationId="{404CFC9F-87F5-0F82-225C-0B679CE4A2D0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85" creationId="{BE161ECB-7304-B8FD-71D1-5825840F26A2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87" creationId="{938A45E8-30B7-EF78-8267-96CB80600FB9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89" creationId="{05B81BEB-8F74-5277-6AC8-7830F2DEE01B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91" creationId="{CA8F447F-17A6-281E-539B-CFD631D7C9A7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93" creationId="{28AC045A-522A-9658-3718-C0A52C07C923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95" creationId="{8A404BE4-03FF-4695-A04B-F2985AAF3D5F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97" creationId="{A8315C49-843D-A531-22F7-8FBEC646C0FA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399" creationId="{D79B930B-73EB-8C0D-D8BE-24B0214D8569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01" creationId="{FDA8655E-432B-2315-9E88-3DA7483E0BAF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03" creationId="{70B467E2-E875-EF14-1061-624904154A13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05" creationId="{4AD7FD6A-FDC3-DE99-760D-421A584DF0FB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07" creationId="{4A0CCC6A-9908-760A-70E7-E18CAE90BE1A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09" creationId="{0FD09BD1-8D25-5913-EA24-41F6B1B9D7D8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11" creationId="{63BD69D0-BF79-C056-7DF1-5ACBB51A1ADC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13" creationId="{C6D6A2B7-B0BC-DC88-C0F4-CFDFA1DB3868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15" creationId="{6C8913F1-5881-72A5-225D-47824F6DB070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17" creationId="{9A4BD97D-1F21-430A-9C99-E07D74F846F0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19" creationId="{98807586-3BCF-D238-C02A-C69A204B0C1D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21" creationId="{1F1CB23E-5F97-A3BE-ECDA-471E3BC66553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23" creationId="{F4A87D96-5B8D-9365-1EBC-C004D2866836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25" creationId="{6576C262-08CA-92AD-9102-8755D948D0B7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27" creationId="{9EAD7594-C695-ECE5-174B-5E925A60C18D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29" creationId="{5B070D78-E18B-8F3C-D2AF-F69FE27A23B3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31" creationId="{98E9673D-B6CD-4F87-F0D5-92D29EB791CE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32" creationId="{CB4A87F9-4ABE-F7C4-3CB7-CDCC7DBF74C8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33" creationId="{8FD03298-60D2-7878-ACB1-9264289D769F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34" creationId="{7A892061-332D-7FB8-BAEF-ACA1A4FDC537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35" creationId="{871C5EDD-BEFE-43E7-F4B7-991B6A0D7306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36" creationId="{F4589129-2ABD-B2F9-EB0D-2FD8BBC4B177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37" creationId="{416580BC-F9B6-5E20-D6BF-75FDED420C32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38" creationId="{B317A993-5D54-31A5-3A5B-071832C5022A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39" creationId="{2EFB3562-DA56-1AFE-5D0E-FCB1DA86EE90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40" creationId="{E85758BE-34F1-C63D-128C-91B3B307A315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41" creationId="{84B07D30-C19C-F4FF-FCCB-F2B980D5048A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42" creationId="{23C163D4-8253-8E41-BBBA-79329226EE58}"/>
          </ac:spMkLst>
        </pc:spChg>
        <pc:spChg chg="mod">
          <ac:chgData name="坤 许" userId="27c33e8e49892705" providerId="LiveId" clId="{3404DE25-D8DC-49B9-A83C-DF004F9E8574}" dt="2023-12-13T01:52:38.423" v="157"/>
          <ac:spMkLst>
            <pc:docMk/>
            <pc:sldMk cId="141752253" sldId="269"/>
            <ac:spMk id="443" creationId="{34D3A275-AD4E-392B-5272-04659EA82207}"/>
          </ac:spMkLst>
        </pc:spChg>
        <pc:spChg chg="add mod">
          <ac:chgData name="坤 许" userId="27c33e8e49892705" providerId="LiveId" clId="{3404DE25-D8DC-49B9-A83C-DF004F9E8574}" dt="2023-12-13T03:23:11.528" v="635" actId="164"/>
          <ac:spMkLst>
            <pc:docMk/>
            <pc:sldMk cId="141752253" sldId="269"/>
            <ac:spMk id="444" creationId="{6BF9F19C-1014-94C5-35B0-DD69A70B117C}"/>
          </ac:spMkLst>
        </pc:spChg>
        <pc:spChg chg="add mod">
          <ac:chgData name="坤 许" userId="27c33e8e49892705" providerId="LiveId" clId="{3404DE25-D8DC-49B9-A83C-DF004F9E8574}" dt="2023-12-13T03:24:41.838" v="692" actId="1076"/>
          <ac:spMkLst>
            <pc:docMk/>
            <pc:sldMk cId="141752253" sldId="269"/>
            <ac:spMk id="446" creationId="{E4F552C2-2DE4-FE32-0B5A-AE911461609F}"/>
          </ac:spMkLst>
        </pc:spChg>
        <pc:spChg chg="mod">
          <ac:chgData name="坤 许" userId="27c33e8e49892705" providerId="LiveId" clId="{3404DE25-D8DC-49B9-A83C-DF004F9E8574}" dt="2023-12-13T03:25:00.602" v="702" actId="14100"/>
          <ac:spMkLst>
            <pc:docMk/>
            <pc:sldMk cId="141752253" sldId="269"/>
            <ac:spMk id="449" creationId="{D135B3B1-E256-2DB5-F81C-6A624BFA5E12}"/>
          </ac:spMkLst>
        </pc:spChg>
        <pc:spChg chg="mod">
          <ac:chgData name="坤 许" userId="27c33e8e49892705" providerId="LiveId" clId="{3404DE25-D8DC-49B9-A83C-DF004F9E8574}" dt="2023-12-13T03:24:54.895" v="700" actId="404"/>
          <ac:spMkLst>
            <pc:docMk/>
            <pc:sldMk cId="141752253" sldId="269"/>
            <ac:spMk id="450" creationId="{8FCE1639-6678-5EF0-9CCA-125E548A626A}"/>
          </ac:spMkLst>
        </pc:spChg>
        <pc:spChg chg="add mod">
          <ac:chgData name="坤 许" userId="27c33e8e49892705" providerId="LiveId" clId="{3404DE25-D8DC-49B9-A83C-DF004F9E8574}" dt="2023-12-13T03:25:54.902" v="718" actId="1076"/>
          <ac:spMkLst>
            <pc:docMk/>
            <pc:sldMk cId="141752253" sldId="269"/>
            <ac:spMk id="452" creationId="{7B16697B-931A-0719-58B5-719479B2AA21}"/>
          </ac:spMkLst>
        </pc:spChg>
        <pc:spChg chg="mod">
          <ac:chgData name="坤 许" userId="27c33e8e49892705" providerId="LiveId" clId="{3404DE25-D8DC-49B9-A83C-DF004F9E8574}" dt="2023-12-13T03:25:48.023" v="714"/>
          <ac:spMkLst>
            <pc:docMk/>
            <pc:sldMk cId="141752253" sldId="269"/>
            <ac:spMk id="454" creationId="{224B3285-75B1-FBD8-F5E0-B992F27F57A2}"/>
          </ac:spMkLst>
        </pc:spChg>
        <pc:spChg chg="mod">
          <ac:chgData name="坤 许" userId="27c33e8e49892705" providerId="LiveId" clId="{3404DE25-D8DC-49B9-A83C-DF004F9E8574}" dt="2023-12-13T03:25:48.023" v="714"/>
          <ac:spMkLst>
            <pc:docMk/>
            <pc:sldMk cId="141752253" sldId="269"/>
            <ac:spMk id="455" creationId="{AB1DE8BF-352D-EED0-DEC8-370A0A6AEEF8}"/>
          </ac:spMkLst>
        </pc:spChg>
        <pc:grpChg chg="add del mod">
          <ac:chgData name="坤 许" userId="27c33e8e49892705" providerId="LiveId" clId="{3404DE25-D8DC-49B9-A83C-DF004F9E8574}" dt="2023-12-13T03:23:26.344" v="641" actId="21"/>
          <ac:grpSpMkLst>
            <pc:docMk/>
            <pc:sldMk cId="141752253" sldId="269"/>
            <ac:grpSpMk id="2" creationId="{365D5139-1E66-0176-D874-1EDB4E1EB0B7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3" creationId="{66617CE2-4964-C3DD-7B5A-25613CB92BE4}"/>
          </ac:grpSpMkLst>
        </pc:grpChg>
        <pc:grpChg chg="mod">
          <ac:chgData name="坤 许" userId="27c33e8e49892705" providerId="LiveId" clId="{3404DE25-D8DC-49B9-A83C-DF004F9E8574}" dt="2023-12-13T03:24:38.732" v="690" actId="1076"/>
          <ac:grpSpMkLst>
            <pc:docMk/>
            <pc:sldMk cId="141752253" sldId="269"/>
            <ac:grpSpMk id="7" creationId="{6E078BFC-2003-ADDA-134F-DAF6600BE213}"/>
          </ac:grpSpMkLst>
        </pc:grpChg>
        <pc:grpChg chg="mod">
          <ac:chgData name="坤 许" userId="27c33e8e49892705" providerId="LiveId" clId="{3404DE25-D8DC-49B9-A83C-DF004F9E8574}" dt="2023-12-13T03:22:48.799" v="628" actId="1076"/>
          <ac:grpSpMkLst>
            <pc:docMk/>
            <pc:sldMk cId="141752253" sldId="269"/>
            <ac:grpSpMk id="9" creationId="{583C3209-18CF-06C1-F38E-80B06AB87440}"/>
          </ac:grpSpMkLst>
        </pc:grpChg>
        <pc:grpChg chg="mod">
          <ac:chgData name="坤 许" userId="27c33e8e49892705" providerId="LiveId" clId="{3404DE25-D8DC-49B9-A83C-DF004F9E8574}" dt="2023-12-13T03:24:40.307" v="691" actId="1076"/>
          <ac:grpSpMkLst>
            <pc:docMk/>
            <pc:sldMk cId="141752253" sldId="269"/>
            <ac:grpSpMk id="27" creationId="{9B58917C-0868-C305-ECE1-006DFEF827B0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32" creationId="{8614A5C2-3285-CC26-4086-DDD98C2D071B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33" creationId="{5ED0411F-3B50-1885-8C8A-30696497E4B3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34" creationId="{3D2BB180-ED48-30AD-D044-F535EDC70438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36" creationId="{4B116956-97CB-F68A-EE48-8846663329E9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37" creationId="{F29846B3-D2D2-D016-4DE3-5BB4AF25A217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38" creationId="{9B89B137-C40A-68F0-3107-94EF095D0E76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39" creationId="{D5775469-A05E-9F95-8E80-9E9CEB708188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40" creationId="{E7A05370-8D88-48C7-13D6-4AC865C4A71A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41" creationId="{A03FFCF1-B9A4-469A-159E-795C62509812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42" creationId="{6EE9C9D0-099C-98F8-2654-C72F52014E34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43" creationId="{D5D4ABE3-CB66-6FC0-8B03-A9E4E9AE8BA6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44" creationId="{7CF33AEE-1C7F-788C-7F35-261F4EABAA4D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45" creationId="{F0F0617B-D780-F4EF-57A0-173B4E107A74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46" creationId="{66C9405D-3760-E032-3B50-A5A236660A05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47" creationId="{C247939F-7B3C-D34E-FE65-514C72FF0DF4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48" creationId="{F4C1B92B-EFFD-8FD3-BD06-30805453AF65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49" creationId="{6C6D67B7-F1CC-C999-E95C-C5A0A3CF9827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50" creationId="{0E07E4B1-B3E0-5C06-5F9A-85896AA326FE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51" creationId="{C74FDC8B-8D6E-4B29-4165-BD51B3D85EFF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52" creationId="{394BE72A-DB54-579F-63C1-7A86DC0F223E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53" creationId="{5F5B8CBF-4281-4375-CEC7-1FC944538E38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54" creationId="{EFB3E480-B06A-9A29-6CB0-C0CA36BE680E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55" creationId="{F8D22DB2-43EA-DD26-8A1D-F4860DD9E98F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56" creationId="{58283FF3-CFF0-C60E-D888-4882B54278CC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57" creationId="{B8234279-3639-81D7-3F7F-ABB0E7940ED8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58" creationId="{ACCA0F27-6BEB-8922-D264-27D674D3AC9E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59" creationId="{6ED36336-25DD-419C-35DF-68453A783C58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60" creationId="{829C7A49-C774-48CB-4A47-790C98E4B37C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61" creationId="{A8E5ED80-4120-EA9F-E1F6-657E075C90DE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62" creationId="{ED9381CB-AE62-B766-FAA5-03BBC6DFF237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63" creationId="{C528EF74-79BB-DF18-D757-2AAE44BFC36F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64" creationId="{006F3E57-F29F-C4B6-5A1E-850CC41F0D03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65" creationId="{3D73020C-1888-9DE8-92D5-52BC08496D31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66" creationId="{E9E28242-62D5-CF6C-BC91-AD68B1F51926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67" creationId="{962259E7-21FB-A0C4-4071-437AE49224E4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68" creationId="{B6CE6257-EFFB-F12C-F9EC-343C5971A1C6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69" creationId="{B3FA2BCA-CE7F-A9F1-472F-DC8BD863B77C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70" creationId="{FC0EF94B-DCDD-B6D0-693D-789BF3C13C64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71" creationId="{04A5AA92-C7B0-FC09-A2C2-320575CA191C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72" creationId="{7A1C5979-E330-55E8-1761-41E24365FA0D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73" creationId="{A8D03AD8-2F07-5289-5108-7F4AED5D4E1F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74" creationId="{2C6D51FC-97EE-6081-5D85-05F6C0168132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75" creationId="{CEF196E5-CBF3-E5C4-4CC0-AE063E33C568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76" creationId="{C0B36959-6248-D6FC-AF3D-E02FCC033C2C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77" creationId="{CDAE1822-D1F7-8775-0500-D30CA3ABF555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78" creationId="{1AF1F552-8B07-F885-30CB-1C71C158F442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79" creationId="{5D8B15E1-1754-ACE3-5D70-40D623475617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80" creationId="{0299B735-E932-40D6-679D-F5FAB81D41BA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81" creationId="{30BC2298-90E1-4345-B3BF-3BE34F14EE4A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82" creationId="{97D4C798-6CD2-2A86-1D9D-B4A613F6A286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83" creationId="{8E3051C3-99A3-E990-88BB-F534B15EEE8A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84" creationId="{6DD7DF55-1DE2-EFE9-F5F2-508F0025024E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85" creationId="{D93E1555-E5DC-4FB1-36F5-C6B569747F64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86" creationId="{6CC97FB3-5CD8-D6B8-3A1C-52033C79A515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87" creationId="{C9F6B763-FD20-353B-D81B-E3A1ACB906EC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88" creationId="{C42490CC-7081-896F-4953-FD17C2C2C2A2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89" creationId="{421B706E-EC30-D9BD-387F-162DDF9F5625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90" creationId="{B558FF9E-8B52-F8C1-F590-A3B198C284EC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91" creationId="{75717589-5056-2E13-2118-6C43570A1D7E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92" creationId="{B4265464-A5F5-C278-B137-62CF76B4C88A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93" creationId="{F21494E4-4EF5-551D-F140-0DC6692C8DBC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94" creationId="{CCC556DA-BACA-4CBB-D454-28AF227A7487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95" creationId="{9562935B-8715-5CFF-DABA-E6BDED1FC653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96" creationId="{B80B062F-B3ED-C6DC-AC74-785DDB41302F}"/>
          </ac:grpSpMkLst>
        </pc:grpChg>
        <pc:grpChg chg="add del mod">
          <ac:chgData name="坤 许" userId="27c33e8e49892705" providerId="LiveId" clId="{3404DE25-D8DC-49B9-A83C-DF004F9E8574}" dt="2023-12-13T03:23:26.344" v="641" actId="21"/>
          <ac:grpSpMkLst>
            <pc:docMk/>
            <pc:sldMk cId="141752253" sldId="269"/>
            <ac:grpSpMk id="225" creationId="{C4E7EC10-5708-EE16-7AAE-31EAB167FD92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26" creationId="{368FA017-20DF-1F49-6895-651C1B323290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27" creationId="{7FA8EBD1-D2F2-390F-0217-8B61C376C5A0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28" creationId="{72DBFFE3-F9F5-ECBA-EA04-5C454E74F689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29" creationId="{5583FD44-28FF-CCAB-5E64-266EC61C3B97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30" creationId="{325677E5-7521-CA4C-6063-608DACE04513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31" creationId="{92BB9C1F-91B4-86B3-C271-3F52EA6E026B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32" creationId="{B687171A-4150-95FE-5506-438B46A89C44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33" creationId="{0BB0DDCE-1542-E6B1-E6DE-8AE09E6454CB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34" creationId="{E386BDB1-97C2-EAD9-7B8E-03FF9E071625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35" creationId="{84FCB3BB-CFAF-A6D1-C5DC-05A6CD06477A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36" creationId="{9BC13C77-F364-E083-3BD3-EBA04DFA93E2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37" creationId="{89F3041E-3C6D-06CB-F782-B6AC178D32F3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38" creationId="{361D58DE-4A48-85FD-E705-7D3A1002A853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39" creationId="{A130B75C-8022-154E-0836-E9B86B8B6FC4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40" creationId="{D2DBC372-3875-BC1B-171E-1A2A2A1FD289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41" creationId="{6A8FA85D-C33D-0518-E908-24199EB9AA0E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42" creationId="{9548E613-99F0-B438-DAF6-37B4F5258A7C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43" creationId="{6BEB5C03-C1C4-A086-1BEF-D7002C56C4FB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44" creationId="{0AB99D61-9E39-1285-2C53-E59060493A6E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45" creationId="{024490F8-6951-638B-0E35-499A781570F1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46" creationId="{E433F1F6-CCDC-5265-785F-FF215ACB4E5D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47" creationId="{7AF67D30-4FAB-5D0C-64D7-73D5B35E850A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48" creationId="{A40C1526-A3C3-D98D-D9E2-BD2316D7AE45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49" creationId="{16D4ADDF-A8E7-B310-C68D-4CDCB890C018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50" creationId="{878208C8-7B99-EA1D-6782-F0959512EB42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51" creationId="{7492A3EF-99C1-A0F9-2CDA-E177CF9262C8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52" creationId="{917C3ED4-3DC7-DFAB-9FFF-7253D760544D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53" creationId="{15354BEC-F051-7B6F-F40A-E9363ED95986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54" creationId="{0A98BCDC-3605-17C4-6C10-A535682E7FF0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55" creationId="{CC815E63-E985-94C0-DFDA-29C87865444F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56" creationId="{BB00AA50-FF00-19DF-56EA-C0CBD96D7956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57" creationId="{E41CC832-E981-BBF6-8227-D89CA7D76515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58" creationId="{7626A144-47DD-876F-B74E-5702189C0EB5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59" creationId="{956883AB-4689-6390-BF43-A06BBD34BA8C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60" creationId="{DD3036E5-A0E4-E261-D351-86D9A70A31C1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61" creationId="{2D0438EF-BFEC-5988-E556-7A3256DC56D9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62" creationId="{112E2433-4838-2E73-4D6F-3CF3C680F9D1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63" creationId="{9D63A1FC-7E1A-F719-F6CD-5184A87746B3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64" creationId="{26336AD1-6673-9F01-2CE3-FED63ADCBDE6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65" creationId="{2C494060-E1E7-E1A7-A596-11E7207FDA04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66" creationId="{CCFAAE66-5213-F31F-EDEE-DD236DB638DB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67" creationId="{04EAA3BD-6724-5E8E-6FCF-C69C98250040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68" creationId="{71238DA1-63C4-5B45-E570-FF63E7AE3601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69" creationId="{1948E41F-8607-6584-D546-1737B0EE012A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70" creationId="{1A9F5838-5540-1853-B9F0-6B8F7A4FD5D8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71" creationId="{02E97F57-99E3-4F19-8E4D-62EBAF697A7B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72" creationId="{733010CC-AFE7-6CA8-99B5-324E3DD57DED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73" creationId="{3A71E5B3-9492-22D6-7911-022FC60BAFD9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74" creationId="{964BF85A-A853-84BF-93FE-AC8EBD8A7E49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75" creationId="{34721F28-C968-0E8C-349F-9B24370F0FD4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76" creationId="{9BB3CD6C-33E0-0364-69DF-EBC082C1A0D9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77" creationId="{D489E3FA-C35A-CC5D-8E1A-202722E0A6FE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78" creationId="{77F1F149-2508-50F1-7FF0-BB14B876F0C5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79" creationId="{847BAE9F-ED30-A868-604F-748FF2E16BB7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80" creationId="{4CB5E146-2057-13CD-2CB1-E57FB92E9E89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81" creationId="{E16803F2-DEF5-8E25-BCCF-2B2E24918561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82" creationId="{50A2B13F-E13C-BCED-AF05-1946A679A568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83" creationId="{B523BF11-10D0-F04E-826C-90EDDE512528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84" creationId="{8E9B41BD-622D-31D5-FBDB-D7E4757C23AD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85" creationId="{81E20935-FB32-5CF8-6F35-67F2BAD176B7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86" creationId="{C7AD2229-A967-8F1D-F082-3142A8068AE8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87" creationId="{F6615EB3-49EE-D733-5977-DAA10D23DDFB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88" creationId="{05364ECE-58DF-6A6D-D719-74D1E75F42D8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89" creationId="{370F2D69-5DB1-3672-C5EC-299DC49388FE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90" creationId="{77AC1337-E781-5522-05B9-DB87D8C8CE45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91" creationId="{83228BDE-454A-017B-04DA-A82AB395A32C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92" creationId="{1823CF74-99EB-57A0-A619-1D31C2BBF3C6}"/>
          </ac:grpSpMkLst>
        </pc:grpChg>
        <pc:grpChg chg="mod">
          <ac:chgData name="坤 许" userId="27c33e8e49892705" providerId="LiveId" clId="{3404DE25-D8DC-49B9-A83C-DF004F9E8574}" dt="2023-12-13T01:52:38.423" v="157"/>
          <ac:grpSpMkLst>
            <pc:docMk/>
            <pc:sldMk cId="141752253" sldId="269"/>
            <ac:grpSpMk id="293" creationId="{8AE3BF64-F010-D878-A84D-EE2697162B30}"/>
          </ac:grpSpMkLst>
        </pc:grpChg>
        <pc:grpChg chg="add mod">
          <ac:chgData name="坤 许" userId="27c33e8e49892705" providerId="LiveId" clId="{3404DE25-D8DC-49B9-A83C-DF004F9E8574}" dt="2023-12-13T03:24:29.491" v="685" actId="1076"/>
          <ac:grpSpMkLst>
            <pc:docMk/>
            <pc:sldMk cId="141752253" sldId="269"/>
            <ac:grpSpMk id="445" creationId="{0FA87207-9A27-5107-3A36-E526ACCA6DCE}"/>
          </ac:grpSpMkLst>
        </pc:grpChg>
        <pc:grpChg chg="add mod">
          <ac:chgData name="坤 许" userId="27c33e8e49892705" providerId="LiveId" clId="{3404DE25-D8DC-49B9-A83C-DF004F9E8574}" dt="2023-12-13T03:25:53.700" v="717" actId="1076"/>
          <ac:grpSpMkLst>
            <pc:docMk/>
            <pc:sldMk cId="141752253" sldId="269"/>
            <ac:grpSpMk id="448" creationId="{1FD7D1FB-2925-7679-D0D4-EFD5B7086957}"/>
          </ac:grpSpMkLst>
        </pc:grpChg>
        <pc:grpChg chg="add mod">
          <ac:chgData name="坤 许" userId="27c33e8e49892705" providerId="LiveId" clId="{3404DE25-D8DC-49B9-A83C-DF004F9E8574}" dt="2023-12-13T03:25:57.519" v="720" actId="1076"/>
          <ac:grpSpMkLst>
            <pc:docMk/>
            <pc:sldMk cId="141752253" sldId="269"/>
            <ac:grpSpMk id="453" creationId="{22969281-4495-5491-8BAC-F20F56887EA0}"/>
          </ac:grpSpMkLst>
        </pc:grpChg>
        <pc:picChg chg="mod">
          <ac:chgData name="坤 许" userId="27c33e8e49892705" providerId="LiveId" clId="{3404DE25-D8DC-49B9-A83C-DF004F9E8574}" dt="2023-12-13T03:24:31.744" v="687" actId="1076"/>
          <ac:picMkLst>
            <pc:docMk/>
            <pc:sldMk cId="141752253" sldId="269"/>
            <ac:picMk id="4" creationId="{CDA0E22E-77C2-537F-516F-211A1D35A60D}"/>
          </ac:picMkLst>
        </pc:picChg>
        <pc:picChg chg="mod">
          <ac:chgData name="坤 许" userId="27c33e8e49892705" providerId="LiveId" clId="{3404DE25-D8DC-49B9-A83C-DF004F9E8574}" dt="2023-12-13T03:23:15.806" v="637" actId="1440"/>
          <ac:picMkLst>
            <pc:docMk/>
            <pc:sldMk cId="141752253" sldId="269"/>
            <ac:picMk id="6" creationId="{96453E2F-58BA-BB24-CC17-04CF0B4366E2}"/>
          </ac:picMkLst>
        </pc:picChg>
        <pc:picChg chg="mod">
          <ac:chgData name="坤 许" userId="27c33e8e49892705" providerId="LiveId" clId="{3404DE25-D8DC-49B9-A83C-DF004F9E8574}" dt="2023-12-13T03:24:30.496" v="686" actId="1076"/>
          <ac:picMkLst>
            <pc:docMk/>
            <pc:sldMk cId="141752253" sldId="269"/>
            <ac:picMk id="35" creationId="{778F8674-7349-5D53-007C-9C741F87C0CB}"/>
          </ac:picMkLst>
        </pc:picChg>
        <pc:picChg chg="add mod">
          <ac:chgData name="坤 许" userId="27c33e8e49892705" providerId="LiveId" clId="{3404DE25-D8DC-49B9-A83C-DF004F9E8574}" dt="2023-12-13T03:24:45.390" v="695" actId="1076"/>
          <ac:picMkLst>
            <pc:docMk/>
            <pc:sldMk cId="141752253" sldId="269"/>
            <ac:picMk id="447" creationId="{08C06E75-360B-1650-BB3E-423F61339169}"/>
          </ac:picMkLst>
        </pc:picChg>
        <pc:picChg chg="add mod modCrop">
          <ac:chgData name="坤 许" userId="27c33e8e49892705" providerId="LiveId" clId="{3404DE25-D8DC-49B9-A83C-DF004F9E8574}" dt="2023-12-13T03:25:55.914" v="719" actId="1076"/>
          <ac:picMkLst>
            <pc:docMk/>
            <pc:sldMk cId="141752253" sldId="269"/>
            <ac:picMk id="451" creationId="{710E47E2-4992-E981-35CB-BD0CBB406655}"/>
          </ac:picMkLst>
        </pc:pic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6" creationId="{A6C47FF2-7D66-819A-CD68-83E2D3E38D1F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7" creationId="{398067F8-2E6F-9B3A-56CC-43CB5E98664D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22" creationId="{347F61A0-2BC0-44EA-327C-2264C11486A4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24" creationId="{805D7E98-A7A8-4D77-AE90-753B92BE0ECC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0" creationId="{030E3CD4-2C55-CB07-2434-09CCB8192AAF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1" creationId="{8CA22D3C-F017-7C1E-EF6F-677339CD9695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97" creationId="{406E7512-A8C1-A098-178B-16F4489A9FBD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99" creationId="{1BBA66CA-A8D4-92A7-6597-375A19BAC3BE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01" creationId="{C945039B-2DDE-7E25-95BA-AB7ABD545C67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03" creationId="{3094A33A-93B6-BA6F-D56C-F2B20BFC2391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05" creationId="{D22EF01D-7543-2CF4-A629-CA9FBC8A4780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07" creationId="{777FB9D6-1DC9-4BCA-EE14-683B3E12AB9B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09" creationId="{AAD3BB0F-E567-0DFA-919C-9A951ED19F9C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11" creationId="{1E2E71F7-6182-341C-FA05-E8216FAF5169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13" creationId="{AA29CF26-2FFC-9358-724C-07B3158CD5C7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15" creationId="{F5B8218F-8183-921B-F662-0AFDD2669B15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17" creationId="{ECAA6993-D951-E41C-8F8D-DF8166602EC5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19" creationId="{168DBABE-D756-74FD-D4BB-DF6B04A9C3DD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21" creationId="{F4672FD6-72D8-E3FA-BEC6-B3B31BD3914C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23" creationId="{0935D28D-4B8E-C03B-A31B-BA1F79EF794E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25" creationId="{756F7537-5783-5A4F-81B2-2CBD92865B80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27" creationId="{9B9B00B3-CF9E-C2FE-5F87-474699BBB51D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29" creationId="{0A11AECE-5736-96E1-31BF-AD842C1F79A9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31" creationId="{520FB0BE-4846-1A21-97C5-995AF959266A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33" creationId="{E4B4E300-03B7-5A19-4A7F-BCC965D86475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35" creationId="{6FB835D6-D82E-77AD-5C12-4936AE3ADF8E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37" creationId="{9174EE4C-2245-8BA3-AB86-1C66450E9980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39" creationId="{495C075D-34F4-3796-35BC-D3E2D97B9CEF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41" creationId="{0E94C448-F5C9-DF6B-A91D-D498FF8E5324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43" creationId="{F3D3D490-6809-0E37-7E71-75E2312EEAAC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45" creationId="{291A61D2-101F-2AF9-55C5-A5BAB0B513D2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47" creationId="{08B222A9-AF99-D171-1B04-BBDB7B98D383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49" creationId="{AF339013-0B04-3D4C-313A-82945A27361F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51" creationId="{1DD6C1D0-EFD4-F22B-7510-C90DB227DFAF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53" creationId="{18208C91-4EBA-65D0-5B0D-50DE32A6C7C0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55" creationId="{5DAF8E3D-0577-D60C-530A-58B8D54ECACA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57" creationId="{7CEA7AB2-F073-EC45-4C76-182FFBD30BFD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59" creationId="{2C1219B0-F0E4-6DF3-1326-A303FE60B9E1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61" creationId="{CC8B92B6-784A-4FB4-9710-BED5080DAEDD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63" creationId="{0D25D556-8C21-EA80-376D-B04B5EAF2F7F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65" creationId="{836832BC-AD59-4D2A-DE6A-B80411F092FB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67" creationId="{7D97F105-0AA5-C70A-B48F-F332A9D2D26C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69" creationId="{E4B44383-9BE6-0739-DCA1-75B32AAF29EA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71" creationId="{BF8A9852-F192-8D53-E922-BAA83A3A86D5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73" creationId="{D72B2471-6849-BE11-18A6-D6CED948AC33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75" creationId="{26621442-408B-7E21-2CF1-D798498994DF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77" creationId="{243F82FE-FCE8-6200-C8CF-198A9B1B70C0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79" creationId="{1F9F438D-D6E1-883C-A888-DF75AD1E493F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81" creationId="{D074B397-E874-2BDC-807A-B2E76DE981BD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83" creationId="{BE04D4C7-6819-C95E-9DF5-9D420A6C31BA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85" creationId="{AAB35750-E22F-BB56-808F-CCFA004AB63F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87" creationId="{4DBD1D89-28B0-8C86-2303-BADA840A4DF2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89" creationId="{8CF8CC0E-9DF2-6968-D5AF-6B9DC37943C3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91" creationId="{B27FAA12-A3CB-BFF1-EFBE-FF2DC5CBC141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93" creationId="{E3624435-8B4D-ADD7-DC72-51E17D396AB7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95" creationId="{A3320D64-325E-37E3-AEA0-755CFB19F01C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97" creationId="{6842C39B-65AE-0BBD-80B9-E9CD7C1407E8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199" creationId="{E85937AD-89F5-FE85-5F57-E86DEF3E1DB3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201" creationId="{854543D6-FE8F-6AB8-A6AE-78FB758A66D8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203" creationId="{05F0E817-3460-6B4A-4975-9F4ED581F676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205" creationId="{115E7F1B-940C-0B77-8A57-F95ECFE4F15B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207" creationId="{58BB295C-94FC-043D-0561-FF705B524515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209" creationId="{5435F767-5B83-C6E2-0F5B-CA16DFAFF61E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211" creationId="{1BC1C44E-964F-4D76-984D-799705E2807D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213" creationId="{20D0AF66-BD9D-4F9E-5992-29558AB76D00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215" creationId="{040E10B3-01E6-CD89-0D69-0661D309C4F5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217" creationId="{44FA6C02-8144-072A-BA48-28EEFD218763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219" creationId="{7A034946-6A7B-1408-03FC-33974E43DBDF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221" creationId="{0EA5C501-B7EA-FA25-9815-87B1EC18C4BF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223" creationId="{A6EBCF69-FCFD-88A9-B5C7-87F17302A222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294" creationId="{46C0AED5-9262-631D-7E15-6CC92B8B7F58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295" creationId="{E090D601-901A-2162-6CEC-3358E47780FD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296" creationId="{43C58A83-30F5-A96B-6578-D65613DFFB5D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297" creationId="{BB0EB00E-CAA8-1B40-49AA-C51F03A2A440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298" creationId="{4777382A-948C-2269-75F7-34744307D71D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299" creationId="{5FE966AF-3763-E1A6-3921-117A25AE128C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00" creationId="{0A130A6A-39DE-2C1E-3BBB-18BC74BD8FD4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01" creationId="{DE79289E-D45F-5492-92EB-850BA3A7927A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02" creationId="{2B91058F-B9A7-A219-FFBB-D2DA86966975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03" creationId="{A744B699-28A9-4BBE-D2BF-42A6A62DBB74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04" creationId="{E198A030-CA98-4B6E-3C6C-61D2A2D836FC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06" creationId="{25310C87-1933-FCB2-5DC0-495E15C28056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08" creationId="{26102C2D-3B03-FAFE-994E-3F128803337F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10" creationId="{4E6B80F0-1224-66A8-6904-88715E91CA62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12" creationId="{2DA61368-D0B4-A33D-C40A-67D26FA4E67B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14" creationId="{80D99F9A-8316-F592-E1AA-2A56C39D9129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16" creationId="{018588A9-612B-4045-BC22-31DC6A6375C0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18" creationId="{BAD2900C-F115-CBE4-47E1-1E5D5C3EFB2E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20" creationId="{7B93035B-B2B6-FB69-6690-F0CC6557629C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22" creationId="{C219BD98-89EA-16C0-198E-CAD120C7C84D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24" creationId="{9054AA01-40F9-3FE1-5C9D-36E690DEE4BD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26" creationId="{C0A03EEC-7EF8-D805-2378-6E5F2E5AE274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28" creationId="{C569BE5B-64DC-8C5F-FA93-30E9987DC112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30" creationId="{3BCCD0EF-FEB3-C132-CD5C-210C33566863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32" creationId="{28499BB9-0351-EEB4-F9D5-A744AE031121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34" creationId="{8D35F8B6-1051-06CA-4EFF-6E73C05D6E85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36" creationId="{DF10CF76-8E16-2BA2-C30B-C31D71ECFAC4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38" creationId="{FC24CA2C-F40B-ED3C-9375-D488E5A85B2F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40" creationId="{9A408BA8-6C28-F461-E921-E3EB515545D8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42" creationId="{EEB83416-FE76-DC13-9715-68CC459502DF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44" creationId="{58844191-7B46-7879-907A-E13AEB652586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46" creationId="{7700C39D-59BE-420A-127B-61F7D8F09CD7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48" creationId="{B12FC987-5070-0ABF-2C66-37EEA5118EA7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50" creationId="{C0A15522-02C2-E217-049D-83F134A42129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52" creationId="{40C6EB51-B096-F56A-A694-D3E4090B73D5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54" creationId="{1C5C52CD-58B0-0787-AE6A-0ED6045EFDFA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56" creationId="{65FF0FBE-966D-EBB0-4F73-F187336AFD63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58" creationId="{C2020B3C-5615-1B46-F18D-910223B5D59C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60" creationId="{6F005F44-955B-A8A3-C302-6C366FDC499E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62" creationId="{84596C3D-02A6-7345-C6CB-23C4EB9979BA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64" creationId="{97FF3762-4A44-8389-AC45-6A3A3BDD17E6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66" creationId="{5CA3516D-C90D-F13C-A133-5E61E1B45EC8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68" creationId="{F076771A-F605-6F82-C8D2-5334A09DE7D1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70" creationId="{168E09E6-0BF6-1E71-E6D4-68715842CD1C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72" creationId="{9CA03A14-4FBE-8027-9D7C-4C9C731B621F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74" creationId="{8F62CA06-320B-0B87-11B2-F307BB27F88C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76" creationId="{E9DF9FC8-1DAE-3553-5E97-64149BCF7DBF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78" creationId="{86CA2D42-4748-8113-632A-E80B8661653F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80" creationId="{FE1AF288-AB28-D2AC-5084-DC594A98E479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82" creationId="{39EDB055-7977-8C49-E029-3BA4182A4598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84" creationId="{F6659F50-13C8-56F5-5758-0B3C94B30073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86" creationId="{B80F6B4C-6231-326A-FC25-FD08DE57C313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88" creationId="{41A7DC4B-8737-BC18-5970-FA0992B544E1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90" creationId="{D9C56134-3788-6002-9C81-2A87D75B0F91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92" creationId="{D0597714-90D0-B45B-B4BC-331C73A46BA7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94" creationId="{852E350E-5FFB-79DB-C11C-439645970BB6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96" creationId="{85B2E9B1-5C03-48C2-4D8F-5C0A0D523404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398" creationId="{5E9ED799-A481-9863-99F7-01B228913FE1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400" creationId="{AC6AABAD-BF00-FD71-9241-29983A81B91B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402" creationId="{C1CF565D-8F42-643A-1800-10167C63F763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404" creationId="{FA8346F0-0AAA-D173-70F0-8B40B30912E0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406" creationId="{CA424286-84DC-38A4-0AC8-B094EC60AC47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408" creationId="{352EB2C8-6FF5-4625-7C38-3C91C69958F8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410" creationId="{4471DB26-E8FC-120B-512A-C5B823563317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412" creationId="{D6013BC5-75A6-6CFF-435C-FCAE0F268904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414" creationId="{A7DD7F78-B985-4F5D-1503-5CF7B38B6FC8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416" creationId="{96625D09-5844-4809-8F44-009BB3F045C0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418" creationId="{53804DC7-33BB-EEFF-713E-9CF682C44B32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420" creationId="{96EC20B2-6C6E-A871-C756-280480BA73C8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422" creationId="{A4F36596-29BA-EC89-E991-DA219837AB84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424" creationId="{09B137E1-4230-03E7-709B-173C624BDC62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426" creationId="{6FE12259-A6E4-4DE2-30CF-C1849A455B48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428" creationId="{F0E91DE2-5715-17B9-21AE-14B1BDD11929}"/>
          </ac:cxnSpMkLst>
        </pc:cxnChg>
        <pc:cxnChg chg="mod">
          <ac:chgData name="坤 许" userId="27c33e8e49892705" providerId="LiveId" clId="{3404DE25-D8DC-49B9-A83C-DF004F9E8574}" dt="2023-12-13T01:52:38.423" v="157"/>
          <ac:cxnSpMkLst>
            <pc:docMk/>
            <pc:sldMk cId="141752253" sldId="269"/>
            <ac:cxnSpMk id="430" creationId="{07E8B543-2B4A-2EFC-0680-DB9267645415}"/>
          </ac:cxnSpMkLst>
        </pc:cxnChg>
      </pc:sldChg>
      <pc:sldChg chg="del">
        <pc:chgData name="坤 许" userId="27c33e8e49892705" providerId="LiveId" clId="{3404DE25-D8DC-49B9-A83C-DF004F9E8574}" dt="2023-12-13T01:52:58.666" v="165" actId="47"/>
        <pc:sldMkLst>
          <pc:docMk/>
          <pc:sldMk cId="769686585" sldId="270"/>
        </pc:sldMkLst>
      </pc:sldChg>
      <pc:sldChg chg="addSp delSp modSp mod">
        <pc:chgData name="坤 许" userId="27c33e8e49892705" providerId="LiveId" clId="{3404DE25-D8DC-49B9-A83C-DF004F9E8574}" dt="2023-12-13T03:20:30.936" v="581" actId="1076"/>
        <pc:sldMkLst>
          <pc:docMk/>
          <pc:sldMk cId="1864636434" sldId="273"/>
        </pc:sldMkLst>
        <pc:spChg chg="del mod">
          <ac:chgData name="坤 许" userId="27c33e8e49892705" providerId="LiveId" clId="{3404DE25-D8DC-49B9-A83C-DF004F9E8574}" dt="2023-12-13T02:36:16.628" v="442" actId="478"/>
          <ac:spMkLst>
            <pc:docMk/>
            <pc:sldMk cId="1864636434" sldId="273"/>
            <ac:spMk id="2" creationId="{BC3E772D-EEA2-8028-F95A-4D3BF1A44DB3}"/>
          </ac:spMkLst>
        </pc:spChg>
        <pc:spChg chg="add mod">
          <ac:chgData name="坤 许" userId="27c33e8e49892705" providerId="LiveId" clId="{3404DE25-D8DC-49B9-A83C-DF004F9E8574}" dt="2023-12-13T03:20:28.752" v="580" actId="1076"/>
          <ac:spMkLst>
            <pc:docMk/>
            <pc:sldMk cId="1864636434" sldId="273"/>
            <ac:spMk id="14" creationId="{F9CEB53A-BA58-FFCC-8669-1F546C964D14}"/>
          </ac:spMkLst>
        </pc:spChg>
        <pc:spChg chg="mod">
          <ac:chgData name="坤 许" userId="27c33e8e49892705" providerId="LiveId" clId="{3404DE25-D8DC-49B9-A83C-DF004F9E8574}" dt="2023-12-13T02:31:25.329" v="395"/>
          <ac:spMkLst>
            <pc:docMk/>
            <pc:sldMk cId="1864636434" sldId="273"/>
            <ac:spMk id="19" creationId="{82A0F9FB-3451-75C1-A36E-8F6C256A3ECB}"/>
          </ac:spMkLst>
        </pc:spChg>
        <pc:spChg chg="mod">
          <ac:chgData name="坤 许" userId="27c33e8e49892705" providerId="LiveId" clId="{3404DE25-D8DC-49B9-A83C-DF004F9E8574}" dt="2023-12-13T03:19:35.096" v="565" actId="1076"/>
          <ac:spMkLst>
            <pc:docMk/>
            <pc:sldMk cId="1864636434" sldId="273"/>
            <ac:spMk id="22" creationId="{42E80E88-EF14-5C3C-BB47-E58B168258B1}"/>
          </ac:spMkLst>
        </pc:spChg>
        <pc:spChg chg="mod">
          <ac:chgData name="坤 许" userId="27c33e8e49892705" providerId="LiveId" clId="{3404DE25-D8DC-49B9-A83C-DF004F9E8574}" dt="2023-12-13T02:31:25.329" v="395"/>
          <ac:spMkLst>
            <pc:docMk/>
            <pc:sldMk cId="1864636434" sldId="273"/>
            <ac:spMk id="26" creationId="{38D2D4B2-9EE3-6D72-4FE2-5A0F0F6563A5}"/>
          </ac:spMkLst>
        </pc:spChg>
        <pc:spChg chg="mod">
          <ac:chgData name="坤 许" userId="27c33e8e49892705" providerId="LiveId" clId="{3404DE25-D8DC-49B9-A83C-DF004F9E8574}" dt="2023-12-13T02:31:25.329" v="395"/>
          <ac:spMkLst>
            <pc:docMk/>
            <pc:sldMk cId="1864636434" sldId="273"/>
            <ac:spMk id="28" creationId="{9DF2CC6A-1406-23F2-9035-6A69704A3F65}"/>
          </ac:spMkLst>
        </pc:spChg>
        <pc:spChg chg="mod">
          <ac:chgData name="坤 许" userId="27c33e8e49892705" providerId="LiveId" clId="{3404DE25-D8DC-49B9-A83C-DF004F9E8574}" dt="2023-12-13T02:31:25.329" v="395"/>
          <ac:spMkLst>
            <pc:docMk/>
            <pc:sldMk cId="1864636434" sldId="273"/>
            <ac:spMk id="30" creationId="{981F49A6-F7D8-FD27-725A-29043E95E399}"/>
          </ac:spMkLst>
        </pc:spChg>
        <pc:spChg chg="mod">
          <ac:chgData name="坤 许" userId="27c33e8e49892705" providerId="LiveId" clId="{3404DE25-D8DC-49B9-A83C-DF004F9E8574}" dt="2023-12-13T02:31:25.329" v="395"/>
          <ac:spMkLst>
            <pc:docMk/>
            <pc:sldMk cId="1864636434" sldId="273"/>
            <ac:spMk id="31" creationId="{7E9AD5E8-46CA-D9A7-7140-5EC1E249E8C3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33" creationId="{C9194E55-F272-C30C-08CE-01CDD635FB84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34" creationId="{BEB5C71A-A51B-6201-5356-7E7261688B9F}"/>
          </ac:spMkLst>
        </pc:spChg>
        <pc:spChg chg="mod">
          <ac:chgData name="坤 许" userId="27c33e8e49892705" providerId="LiveId" clId="{3404DE25-D8DC-49B9-A83C-DF004F9E8574}" dt="2023-12-13T02:35:32.867" v="428" actId="1076"/>
          <ac:spMkLst>
            <pc:docMk/>
            <pc:sldMk cId="1864636434" sldId="273"/>
            <ac:spMk id="35" creationId="{9009D1F7-A05A-B870-BB9B-441523E17BEA}"/>
          </ac:spMkLst>
        </pc:spChg>
        <pc:spChg chg="mod">
          <ac:chgData name="坤 许" userId="27c33e8e49892705" providerId="LiveId" clId="{3404DE25-D8DC-49B9-A83C-DF004F9E8574}" dt="2023-12-13T02:35:37.697" v="429" actId="14100"/>
          <ac:spMkLst>
            <pc:docMk/>
            <pc:sldMk cId="1864636434" sldId="273"/>
            <ac:spMk id="36" creationId="{0BE47340-3869-9FEA-33D6-20994A5C54EC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37" creationId="{86571C92-A0C9-F6A3-1B86-7D165DF0925A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38" creationId="{05875B1E-12FF-4F7B-F02E-560C200641C7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39" creationId="{76572612-F3BC-94D2-EB62-7F9D52B24216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41" creationId="{9FDE7A80-EBF9-A60E-6100-5CD5A1289B27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42" creationId="{4299BC4E-C61B-4A0D-903C-049DC0B30590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43" creationId="{144B045E-00FC-A559-4233-190257884C08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62" creationId="{F88644F9-138A-0FEC-10C2-D7B25F89F8C9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66" creationId="{26050A82-BB2D-3767-0D7F-44EA1D866924}"/>
          </ac:spMkLst>
        </pc:spChg>
        <pc:spChg chg="del mod">
          <ac:chgData name="坤 许" userId="27c33e8e49892705" providerId="LiveId" clId="{3404DE25-D8DC-49B9-A83C-DF004F9E8574}" dt="2023-12-13T02:31:16.011" v="391" actId="478"/>
          <ac:spMkLst>
            <pc:docMk/>
            <pc:sldMk cId="1864636434" sldId="273"/>
            <ac:spMk id="68" creationId="{5680A086-39A5-3CF2-9DB6-62EBA2D7D2F3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69" creationId="{A45C3A6E-63D1-2604-FE3B-80251EE00459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70" creationId="{9616CC45-CD96-083B-07A6-A1A44C2F6495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75" creationId="{21AF96DB-F1F2-269F-3133-93C200D443E0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84" creationId="{C01943EE-EF20-C9FD-5151-3DFED1155B83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86" creationId="{D955BA9E-F26D-3215-89B5-AF6FCBCB4A2D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96" creationId="{4333DECB-9EE0-233E-EB9E-0B913B9E3B96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98" creationId="{ABA32E49-249C-3B65-4224-CBFFE9C30A9F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99" creationId="{8495799F-6CE1-3675-D7AD-A04986270974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103" creationId="{88551E8D-6605-21BA-561B-3CABC25CFEE8}"/>
          </ac:spMkLst>
        </pc:spChg>
        <pc:spChg chg="mod topLvl">
          <ac:chgData name="坤 许" userId="27c33e8e49892705" providerId="LiveId" clId="{3404DE25-D8DC-49B9-A83C-DF004F9E8574}" dt="2023-12-13T02:36:34.343" v="448" actId="164"/>
          <ac:spMkLst>
            <pc:docMk/>
            <pc:sldMk cId="1864636434" sldId="273"/>
            <ac:spMk id="105" creationId="{72A7426F-1B48-04D3-9188-B74AA56C5B81}"/>
          </ac:spMkLst>
        </pc:spChg>
        <pc:spChg chg="mod topLvl">
          <ac:chgData name="坤 许" userId="27c33e8e49892705" providerId="LiveId" clId="{3404DE25-D8DC-49B9-A83C-DF004F9E8574}" dt="2023-12-13T02:36:34.343" v="448" actId="164"/>
          <ac:spMkLst>
            <pc:docMk/>
            <pc:sldMk cId="1864636434" sldId="273"/>
            <ac:spMk id="106" creationId="{0099011F-D4FC-02CD-EFA0-84E666C97CEA}"/>
          </ac:spMkLst>
        </pc:spChg>
        <pc:spChg chg="mod topLvl">
          <ac:chgData name="坤 许" userId="27c33e8e49892705" providerId="LiveId" clId="{3404DE25-D8DC-49B9-A83C-DF004F9E8574}" dt="2023-12-13T02:36:34.343" v="448" actId="164"/>
          <ac:spMkLst>
            <pc:docMk/>
            <pc:sldMk cId="1864636434" sldId="273"/>
            <ac:spMk id="107" creationId="{AEFB168C-1664-47F8-2A67-8BF7485B76E2}"/>
          </ac:spMkLst>
        </pc:spChg>
        <pc:spChg chg="del mod">
          <ac:chgData name="坤 许" userId="27c33e8e49892705" providerId="LiveId" clId="{3404DE25-D8DC-49B9-A83C-DF004F9E8574}" dt="2023-12-13T02:35:02.837" v="421" actId="478"/>
          <ac:spMkLst>
            <pc:docMk/>
            <pc:sldMk cId="1864636434" sldId="273"/>
            <ac:spMk id="108" creationId="{E7CE8611-54CF-55E1-3550-0FF7DCA471A4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109" creationId="{6A145A96-EF29-9293-8BB7-B8E1E0BC021E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110" creationId="{887AB94D-179F-FBB9-C997-BFF5079E4D7F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114" creationId="{14FCA3F7-926D-8408-E0B9-0C34486259D3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116" creationId="{A8480C1F-0A8F-39F8-A8A5-407F248BDD3B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117" creationId="{A883725C-613F-B2B2-7412-ED72170D5883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121" creationId="{0D080B4C-E9A2-018D-5FD2-12E7B69452FA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123" creationId="{0470D2D3-205D-B848-6CCB-4417FC6B330D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124" creationId="{D882FB2D-3D38-27FF-B38A-D3149780F5FA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128" creationId="{AD1FB1AB-3F64-F6A9-230F-58E0CD4B3A65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130" creationId="{9D681432-5979-D72F-7442-DF7CF0D2CEDC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131" creationId="{5887A8F7-9FD1-9163-7A72-0DB0BBCEDE66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135" creationId="{8DDB4B05-DEEE-C00B-0E25-42434043F12C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137" creationId="{98B49963-E027-16A7-B7E0-00E1263E322D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138" creationId="{2B23733F-D49E-056A-B8E4-9CD8AF2EDC35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142" creationId="{3F005457-35AD-19BC-08FA-572A06B99349}"/>
          </ac:spMkLst>
        </pc:spChg>
        <pc:spChg chg="mod">
          <ac:chgData name="坤 许" userId="27c33e8e49892705" providerId="LiveId" clId="{3404DE25-D8DC-49B9-A83C-DF004F9E8574}" dt="2023-12-13T02:31:39.071" v="401"/>
          <ac:spMkLst>
            <pc:docMk/>
            <pc:sldMk cId="1864636434" sldId="273"/>
            <ac:spMk id="144" creationId="{93BC59D9-2487-408E-A899-2512F56CADC0}"/>
          </ac:spMkLst>
        </pc:spChg>
        <pc:spChg chg="add mod">
          <ac:chgData name="坤 许" userId="27c33e8e49892705" providerId="LiveId" clId="{3404DE25-D8DC-49B9-A83C-DF004F9E8574}" dt="2023-12-13T02:31:41.591" v="402" actId="1076"/>
          <ac:spMkLst>
            <pc:docMk/>
            <pc:sldMk cId="1864636434" sldId="273"/>
            <ac:spMk id="145" creationId="{1348C016-710D-A6EE-D7AE-0B7A89DD88CD}"/>
          </ac:spMkLst>
        </pc:spChg>
        <pc:spChg chg="add mod">
          <ac:chgData name="坤 许" userId="27c33e8e49892705" providerId="LiveId" clId="{3404DE25-D8DC-49B9-A83C-DF004F9E8574}" dt="2023-12-13T02:31:41.591" v="402" actId="1076"/>
          <ac:spMkLst>
            <pc:docMk/>
            <pc:sldMk cId="1864636434" sldId="273"/>
            <ac:spMk id="146" creationId="{38BD4CAE-CB82-087A-FD79-8BA888C98F34}"/>
          </ac:spMkLst>
        </pc:spChg>
        <pc:spChg chg="add mod">
          <ac:chgData name="坤 许" userId="27c33e8e49892705" providerId="LiveId" clId="{3404DE25-D8DC-49B9-A83C-DF004F9E8574}" dt="2023-12-13T02:35:42.194" v="431" actId="404"/>
          <ac:spMkLst>
            <pc:docMk/>
            <pc:sldMk cId="1864636434" sldId="273"/>
            <ac:spMk id="147" creationId="{D8604780-6D4D-B37D-2FBF-B0793CB90B5D}"/>
          </ac:spMkLst>
        </pc:spChg>
        <pc:spChg chg="add mod">
          <ac:chgData name="坤 许" userId="27c33e8e49892705" providerId="LiveId" clId="{3404DE25-D8DC-49B9-A83C-DF004F9E8574}" dt="2023-12-13T02:35:45.840" v="432" actId="1076"/>
          <ac:spMkLst>
            <pc:docMk/>
            <pc:sldMk cId="1864636434" sldId="273"/>
            <ac:spMk id="148" creationId="{A7F41297-BB46-8935-0BA4-FCD5821E7350}"/>
          </ac:spMkLst>
        </pc:spChg>
        <pc:grpChg chg="mod">
          <ac:chgData name="坤 许" userId="27c33e8e49892705" providerId="LiveId" clId="{3404DE25-D8DC-49B9-A83C-DF004F9E8574}" dt="2023-12-13T02:30:35.158" v="380" actId="1076"/>
          <ac:grpSpMkLst>
            <pc:docMk/>
            <pc:sldMk cId="1864636434" sldId="273"/>
            <ac:grpSpMk id="11" creationId="{624E3752-BB00-B384-98CD-4BF0FBF83287}"/>
          </ac:grpSpMkLst>
        </pc:grpChg>
        <pc:grpChg chg="mod">
          <ac:chgData name="坤 许" userId="27c33e8e49892705" providerId="LiveId" clId="{3404DE25-D8DC-49B9-A83C-DF004F9E8574}" dt="2023-12-13T02:31:04.234" v="386" actId="1076"/>
          <ac:grpSpMkLst>
            <pc:docMk/>
            <pc:sldMk cId="1864636434" sldId="273"/>
            <ac:grpSpMk id="12" creationId="{914D529C-0510-AC15-C1F1-B5ED8D2BA956}"/>
          </ac:grpSpMkLst>
        </pc:grpChg>
        <pc:grpChg chg="del mod">
          <ac:chgData name="坤 许" userId="27c33e8e49892705" providerId="LiveId" clId="{3404DE25-D8DC-49B9-A83C-DF004F9E8574}" dt="2023-12-13T02:36:13.006" v="441" actId="165"/>
          <ac:grpSpMkLst>
            <pc:docMk/>
            <pc:sldMk cId="1864636434" sldId="273"/>
            <ac:grpSpMk id="13" creationId="{CFC23700-D9A9-FED7-C14D-8EB6385362D0}"/>
          </ac:grpSpMkLst>
        </pc:grpChg>
        <pc:grpChg chg="add mod">
          <ac:chgData name="坤 许" userId="27c33e8e49892705" providerId="LiveId" clId="{3404DE25-D8DC-49B9-A83C-DF004F9E8574}" dt="2023-12-13T03:20:26.768" v="579" actId="1076"/>
          <ac:grpSpMkLst>
            <pc:docMk/>
            <pc:sldMk cId="1864636434" sldId="273"/>
            <ac:grpSpMk id="15" creationId="{C50FFCB0-DF7F-8094-EED4-C150E39A38E9}"/>
          </ac:grpSpMkLst>
        </pc:grpChg>
        <pc:grpChg chg="mod">
          <ac:chgData name="坤 许" userId="27c33e8e49892705" providerId="LiveId" clId="{3404DE25-D8DC-49B9-A83C-DF004F9E8574}" dt="2023-12-13T02:31:25.329" v="395"/>
          <ac:grpSpMkLst>
            <pc:docMk/>
            <pc:sldMk cId="1864636434" sldId="273"/>
            <ac:grpSpMk id="20" creationId="{6F428B92-9B46-CD91-B0D9-78C28DCFDB87}"/>
          </ac:grpSpMkLst>
        </pc:grpChg>
        <pc:grpChg chg="del mod">
          <ac:chgData name="坤 许" userId="27c33e8e49892705" providerId="LiveId" clId="{3404DE25-D8DC-49B9-A83C-DF004F9E8574}" dt="2023-12-13T02:31:14.578" v="390" actId="478"/>
          <ac:grpSpMkLst>
            <pc:docMk/>
            <pc:sldMk cId="1864636434" sldId="273"/>
            <ac:grpSpMk id="23" creationId="{4A9276FC-B637-07AD-C6BE-92C3505BD700}"/>
          </ac:grpSpMkLst>
        </pc:grpChg>
        <pc:grpChg chg="mod">
          <ac:chgData name="坤 许" userId="27c33e8e49892705" providerId="LiveId" clId="{3404DE25-D8DC-49B9-A83C-DF004F9E8574}" dt="2023-12-13T02:31:25.329" v="395"/>
          <ac:grpSpMkLst>
            <pc:docMk/>
            <pc:sldMk cId="1864636434" sldId="273"/>
            <ac:grpSpMk id="24" creationId="{C3CCB278-B922-EAFB-1544-9023264DF65A}"/>
          </ac:grpSpMkLst>
        </pc:grpChg>
        <pc:grpChg chg="add mod">
          <ac:chgData name="坤 许" userId="27c33e8e49892705" providerId="LiveId" clId="{3404DE25-D8DC-49B9-A83C-DF004F9E8574}" dt="2023-12-13T03:20:30.936" v="581" actId="1076"/>
          <ac:grpSpMkLst>
            <pc:docMk/>
            <pc:sldMk cId="1864636434" sldId="273"/>
            <ac:grpSpMk id="29" creationId="{17138A79-9A29-596A-B0B6-38F6A5B079AD}"/>
          </ac:grpSpMkLst>
        </pc:grpChg>
        <pc:grpChg chg="add mod">
          <ac:chgData name="坤 许" userId="27c33e8e49892705" providerId="LiveId" clId="{3404DE25-D8DC-49B9-A83C-DF004F9E8574}" dt="2023-12-13T02:35:22.736" v="425" actId="1076"/>
          <ac:grpSpMkLst>
            <pc:docMk/>
            <pc:sldMk cId="1864636434" sldId="273"/>
            <ac:grpSpMk id="32" creationId="{1578C8EC-04BE-0A1D-308C-ABEAD72D7DB2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40" creationId="{EFFA6821-BAE7-CD53-74A7-F7D1CAF1B187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48" creationId="{B672E3D0-F4A9-11C6-2A95-A26A86C8A3D2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49" creationId="{803B303E-2C45-A675-5A69-C0ED2BEFC928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50" creationId="{155A2A09-A530-773C-5E9C-9B2DCCA618D4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51" creationId="{1C4E75FC-569A-2992-14FF-69CD467A0763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52" creationId="{7C8E0F94-E475-399C-3626-F52CD26221AC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53" creationId="{F81EF509-6F33-B5D9-6D71-AAA1E62207F7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58" creationId="{C6B63682-5BCE-E4A7-74C6-10A091D1858C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59" creationId="{CE2AD4D0-C62D-B21B-8325-2C6556337355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60" creationId="{D1D9AF33-053D-7AD1-0766-BF3EF0545075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63" creationId="{045D1CF2-59AC-E7A7-EBEC-6D0609074513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64" creationId="{AB528F11-5FB4-C33E-FB3E-9EC6CA110441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72" creationId="{15F67B8F-DDF2-F4B4-CFC4-0DDE1A1F4BCA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73" creationId="{31CEBAE0-940B-5FCA-33E8-6B6B96B4E6E8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87" creationId="{01EFE902-480D-AEFA-A3D6-1B68F18BB41B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94" creationId="{45EA52F8-02B3-0D9B-E227-44A74DA24F1A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100" creationId="{DFBF0264-B391-D54A-B78A-2F6BAAF59EED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101" creationId="{5435EC56-E7FF-31D8-1A57-7557196709D5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111" creationId="{C0CDF643-2792-786A-0914-AAE629986169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112" creationId="{435913F3-F33E-A498-9CEB-2EA8F141A82D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118" creationId="{B5FE4E4E-76A8-A289-03EC-7DD196FD83A9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119" creationId="{025A2A4D-1C56-14A4-4FEA-10BDF7E9ED1A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125" creationId="{B77B470E-12E4-0DB8-4DD9-687E5A9DFD51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126" creationId="{692F03C0-25DE-D962-EA95-881DD0B245AE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132" creationId="{BF8E2AE1-E5EC-A4EF-8D58-102357B49EE4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133" creationId="{0037E621-29A1-AABE-5176-1F05D3242BCF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139" creationId="{CD309D5A-A66B-A361-66C4-43166660871C}"/>
          </ac:grpSpMkLst>
        </pc:grpChg>
        <pc:grpChg chg="mod">
          <ac:chgData name="坤 许" userId="27c33e8e49892705" providerId="LiveId" clId="{3404DE25-D8DC-49B9-A83C-DF004F9E8574}" dt="2023-12-13T02:31:39.071" v="401"/>
          <ac:grpSpMkLst>
            <pc:docMk/>
            <pc:sldMk cId="1864636434" sldId="273"/>
            <ac:grpSpMk id="140" creationId="{11E8A7B1-4BDB-0F93-6587-10C93BA617DE}"/>
          </ac:grpSpMkLst>
        </pc:grpChg>
        <pc:grpChg chg="add mod">
          <ac:chgData name="坤 许" userId="27c33e8e49892705" providerId="LiveId" clId="{3404DE25-D8DC-49B9-A83C-DF004F9E8574}" dt="2023-12-13T03:19:28.598" v="563" actId="1076"/>
          <ac:grpSpMkLst>
            <pc:docMk/>
            <pc:sldMk cId="1864636434" sldId="273"/>
            <ac:grpSpMk id="149" creationId="{A7820313-8B1A-B3F6-514F-01FA4926B0C6}"/>
          </ac:grpSpMkLst>
        </pc:grpChg>
        <pc:picChg chg="mod">
          <ac:chgData name="坤 许" userId="27c33e8e49892705" providerId="LiveId" clId="{3404DE25-D8DC-49B9-A83C-DF004F9E8574}" dt="2023-12-13T03:20:06.516" v="573" actId="1076"/>
          <ac:picMkLst>
            <pc:docMk/>
            <pc:sldMk cId="1864636434" sldId="273"/>
            <ac:picMk id="21" creationId="{A538BD37-50FC-922C-B2B4-094333EE0D41}"/>
          </ac:picMkLst>
        </pc:picChg>
        <pc:cxnChg chg="mod">
          <ac:chgData name="坤 许" userId="27c33e8e49892705" providerId="LiveId" clId="{3404DE25-D8DC-49B9-A83C-DF004F9E8574}" dt="2023-12-13T02:31:25.329" v="395"/>
          <ac:cxnSpMkLst>
            <pc:docMk/>
            <pc:sldMk cId="1864636434" sldId="273"/>
            <ac:cxnSpMk id="25" creationId="{362BB21F-662F-DE68-D33D-F6E6D680F1E1}"/>
          </ac:cxnSpMkLst>
        </pc:cxnChg>
        <pc:cxnChg chg="mod">
          <ac:chgData name="坤 许" userId="27c33e8e49892705" providerId="LiveId" clId="{3404DE25-D8DC-49B9-A83C-DF004F9E8574}" dt="2023-12-13T02:31:25.329" v="395"/>
          <ac:cxnSpMkLst>
            <pc:docMk/>
            <pc:sldMk cId="1864636434" sldId="273"/>
            <ac:cxnSpMk id="27" creationId="{4A443BA2-2F55-34AC-6C59-05D1AF03C03E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44" creationId="{34FBB0DD-2F35-BC21-C512-CFA6BEE8E3DD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45" creationId="{F3B43797-AA74-7D97-1920-324822CA455E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46" creationId="{F4CBF85C-C979-0DF6-EBCA-6D7411AE211B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47" creationId="{B18D742C-AEFA-8633-EFC6-A9DAFEE2F36E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54" creationId="{DBFEE62F-BC4F-211A-B0A0-730A06FE3399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55" creationId="{8885DEE3-6BE1-78D8-4DAB-EB0AE6AE66AD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56" creationId="{ABE73663-4A83-A1A6-E489-373F22CF7C4F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57" creationId="{C23B90A1-0030-0CDB-2404-D1E9E37A404C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61" creationId="{DC72860D-F08E-35AC-41CA-ECC3D71DE063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65" creationId="{5D5A8D6F-BF58-D704-FED5-3A53E740460E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67" creationId="{2960D2FC-3082-4CEA-7058-1F8937D1B5C1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74" creationId="{CABAF5C3-FB54-9187-1F58-13D0C24D08A8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82" creationId="{DCB2475B-1E83-C221-87BF-F548FC67EAE0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95" creationId="{251495B4-D74B-9C07-84C0-64F10C5A4968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97" creationId="{4022B5C7-6A71-D29E-524B-DD0ED93243C9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102" creationId="{B972863D-A5F3-19F7-04D0-01559ABC4CE5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104" creationId="{6BB1FF31-FA18-0721-2F5C-E84BA3CACE2F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113" creationId="{6A9E426D-AC67-DDD5-4793-E285C37B1205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115" creationId="{11CD538D-D1BC-01D3-B229-173DD1A65084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120" creationId="{FF265422-BD15-2009-B8C6-399D767D711E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122" creationId="{30FB799E-402C-2A38-563B-8774A9EB090A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127" creationId="{915FA018-A01C-741A-FB34-750480A812CF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129" creationId="{0FBE00B1-B1D8-29BD-AB45-B49B758CCA5C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134" creationId="{444612A0-8ACD-EC96-5970-0A161E7BB086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136" creationId="{81FE126A-B24D-50CD-4ADE-137D35173149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141" creationId="{8B16CB86-C452-1703-C93B-F315AC780C22}"/>
          </ac:cxnSpMkLst>
        </pc:cxnChg>
        <pc:cxnChg chg="mod">
          <ac:chgData name="坤 许" userId="27c33e8e49892705" providerId="LiveId" clId="{3404DE25-D8DC-49B9-A83C-DF004F9E8574}" dt="2023-12-13T02:31:39.071" v="401"/>
          <ac:cxnSpMkLst>
            <pc:docMk/>
            <pc:sldMk cId="1864636434" sldId="273"/>
            <ac:cxnSpMk id="143" creationId="{2E850AD5-33D4-A5D9-C3C6-DEC30E5263B2}"/>
          </ac:cxnSpMkLst>
        </pc:cxnChg>
        <pc:cxnChg chg="add mod">
          <ac:chgData name="坤 许" userId="27c33e8e49892705" providerId="LiveId" clId="{3404DE25-D8DC-49B9-A83C-DF004F9E8574}" dt="2023-12-13T03:20:23.560" v="578" actId="14861"/>
          <ac:cxnSpMkLst>
            <pc:docMk/>
            <pc:sldMk cId="1864636434" sldId="273"/>
            <ac:cxnSpMk id="151" creationId="{EC86516E-C7B6-3B5A-505F-ABDE2A5BBCA0}"/>
          </ac:cxnSpMkLst>
        </pc:cxnChg>
      </pc:sldChg>
      <pc:sldChg chg="delSp del mod">
        <pc:chgData name="坤 许" userId="27c33e8e49892705" providerId="LiveId" clId="{3404DE25-D8DC-49B9-A83C-DF004F9E8574}" dt="2023-12-13T02:36:41.723" v="450" actId="47"/>
        <pc:sldMkLst>
          <pc:docMk/>
          <pc:sldMk cId="141975991" sldId="274"/>
        </pc:sldMkLst>
        <pc:spChg chg="del">
          <ac:chgData name="坤 许" userId="27c33e8e49892705" providerId="LiveId" clId="{3404DE25-D8DC-49B9-A83C-DF004F9E8574}" dt="2023-12-13T02:31:49.088" v="404" actId="21"/>
          <ac:spMkLst>
            <pc:docMk/>
            <pc:sldMk cId="141975991" sldId="274"/>
            <ac:spMk id="6" creationId="{6AD8B586-F3C4-67A4-A62A-9BD0CB008761}"/>
          </ac:spMkLst>
        </pc:spChg>
        <pc:spChg chg="del">
          <ac:chgData name="坤 许" userId="27c33e8e49892705" providerId="LiveId" clId="{3404DE25-D8DC-49B9-A83C-DF004F9E8574}" dt="2023-12-13T02:31:24.351" v="394" actId="21"/>
          <ac:spMkLst>
            <pc:docMk/>
            <pc:sldMk cId="141975991" sldId="274"/>
            <ac:spMk id="7" creationId="{3A23F85B-4371-EAD6-74EC-03FEC30CBA04}"/>
          </ac:spMkLst>
        </pc:spChg>
        <pc:spChg chg="del">
          <ac:chgData name="坤 许" userId="27c33e8e49892705" providerId="LiveId" clId="{3404DE25-D8DC-49B9-A83C-DF004F9E8574}" dt="2023-12-13T02:31:37.151" v="400" actId="21"/>
          <ac:spMkLst>
            <pc:docMk/>
            <pc:sldMk cId="141975991" sldId="274"/>
            <ac:spMk id="8" creationId="{21D3E142-CACA-45A3-E426-F2263DB05DF1}"/>
          </ac:spMkLst>
        </pc:spChg>
        <pc:spChg chg="del">
          <ac:chgData name="坤 许" userId="27c33e8e49892705" providerId="LiveId" clId="{3404DE25-D8DC-49B9-A83C-DF004F9E8574}" dt="2023-12-13T02:31:37.151" v="400" actId="21"/>
          <ac:spMkLst>
            <pc:docMk/>
            <pc:sldMk cId="141975991" sldId="274"/>
            <ac:spMk id="10" creationId="{8D92EB4D-6931-B5A2-6496-E1678A196329}"/>
          </ac:spMkLst>
        </pc:spChg>
        <pc:spChg chg="del">
          <ac:chgData name="坤 许" userId="27c33e8e49892705" providerId="LiveId" clId="{3404DE25-D8DC-49B9-A83C-DF004F9E8574}" dt="2023-12-13T02:31:49.088" v="404" actId="21"/>
          <ac:spMkLst>
            <pc:docMk/>
            <pc:sldMk cId="141975991" sldId="274"/>
            <ac:spMk id="111" creationId="{51B88557-8A0D-C97A-FF66-38412D77ED8C}"/>
          </ac:spMkLst>
        </pc:spChg>
        <pc:grpChg chg="del">
          <ac:chgData name="坤 许" userId="27c33e8e49892705" providerId="LiveId" clId="{3404DE25-D8DC-49B9-A83C-DF004F9E8574}" dt="2023-12-13T02:31:24.351" v="394" actId="21"/>
          <ac:grpSpMkLst>
            <pc:docMk/>
            <pc:sldMk cId="141975991" sldId="274"/>
            <ac:grpSpMk id="9" creationId="{D5E34646-59C8-CB15-74CF-F1233096EA3B}"/>
          </ac:grpSpMkLst>
        </pc:grpChg>
        <pc:grpChg chg="del">
          <ac:chgData name="坤 许" userId="27c33e8e49892705" providerId="LiveId" clId="{3404DE25-D8DC-49B9-A83C-DF004F9E8574}" dt="2023-12-13T02:31:37.151" v="400" actId="21"/>
          <ac:grpSpMkLst>
            <pc:docMk/>
            <pc:sldMk cId="141975991" sldId="274"/>
            <ac:grpSpMk id="109" creationId="{A993E9FD-4ABA-8D33-1855-B1C999FD2911}"/>
          </ac:grpSpMkLst>
        </pc:grpChg>
        <pc:grpChg chg="del">
          <ac:chgData name="坤 许" userId="27c33e8e49892705" providerId="LiveId" clId="{3404DE25-D8DC-49B9-A83C-DF004F9E8574}" dt="2023-12-13T02:31:24.351" v="394" actId="21"/>
          <ac:grpSpMkLst>
            <pc:docMk/>
            <pc:sldMk cId="141975991" sldId="274"/>
            <ac:grpSpMk id="110" creationId="{51E5DBC0-5920-5DFB-42B1-8FCC829B7A97}"/>
          </ac:grpSpMkLst>
        </pc:grpChg>
      </pc:sldChg>
      <pc:sldChg chg="delSp del mod">
        <pc:chgData name="坤 许" userId="27c33e8e49892705" providerId="LiveId" clId="{3404DE25-D8DC-49B9-A83C-DF004F9E8574}" dt="2023-12-13T02:43:36.002" v="489" actId="47"/>
        <pc:sldMkLst>
          <pc:docMk/>
          <pc:sldMk cId="246651505" sldId="275"/>
        </pc:sldMkLst>
        <pc:spChg chg="del">
          <ac:chgData name="坤 许" userId="27c33e8e49892705" providerId="LiveId" clId="{3404DE25-D8DC-49B9-A83C-DF004F9E8574}" dt="2023-12-13T02:43:23.529" v="460" actId="21"/>
          <ac:spMkLst>
            <pc:docMk/>
            <pc:sldMk cId="246651505" sldId="275"/>
            <ac:spMk id="10" creationId="{DDFBFA83-585F-22AC-C9B6-27A9C488CED5}"/>
          </ac:spMkLst>
        </pc:spChg>
        <pc:spChg chg="del">
          <ac:chgData name="坤 许" userId="27c33e8e49892705" providerId="LiveId" clId="{3404DE25-D8DC-49B9-A83C-DF004F9E8574}" dt="2023-12-13T02:43:23.529" v="460" actId="21"/>
          <ac:spMkLst>
            <pc:docMk/>
            <pc:sldMk cId="246651505" sldId="275"/>
            <ac:spMk id="20" creationId="{D4A8A228-8B93-3E29-2234-223B88900661}"/>
          </ac:spMkLst>
        </pc:spChg>
        <pc:grpChg chg="del">
          <ac:chgData name="坤 许" userId="27c33e8e49892705" providerId="LiveId" clId="{3404DE25-D8DC-49B9-A83C-DF004F9E8574}" dt="2023-12-13T02:43:23.529" v="460" actId="21"/>
          <ac:grpSpMkLst>
            <pc:docMk/>
            <pc:sldMk cId="246651505" sldId="275"/>
            <ac:grpSpMk id="2" creationId="{931E5FC2-55AC-B479-7D27-5746251D9A37}"/>
          </ac:grpSpMkLst>
        </pc:grpChg>
        <pc:grpChg chg="del">
          <ac:chgData name="坤 许" userId="27c33e8e49892705" providerId="LiveId" clId="{3404DE25-D8DC-49B9-A83C-DF004F9E8574}" dt="2023-12-13T02:43:23.529" v="460" actId="21"/>
          <ac:grpSpMkLst>
            <pc:docMk/>
            <pc:sldMk cId="246651505" sldId="275"/>
            <ac:grpSpMk id="13" creationId="{936D80FC-D430-B8DA-8CE7-BCC9A0EF899F}"/>
          </ac:grpSpMkLst>
        </pc:grpChg>
        <pc:grpChg chg="del">
          <ac:chgData name="坤 许" userId="27c33e8e49892705" providerId="LiveId" clId="{3404DE25-D8DC-49B9-A83C-DF004F9E8574}" dt="2023-12-13T02:43:23.529" v="460" actId="21"/>
          <ac:grpSpMkLst>
            <pc:docMk/>
            <pc:sldMk cId="246651505" sldId="275"/>
            <ac:grpSpMk id="19" creationId="{C16C8621-9CF7-C73D-D08C-C9939F1D875B}"/>
          </ac:grpSpMkLst>
        </pc:grpChg>
      </pc:sldChg>
      <pc:sldChg chg="delSp modSp del mod">
        <pc:chgData name="坤 许" userId="27c33e8e49892705" providerId="LiveId" clId="{3404DE25-D8DC-49B9-A83C-DF004F9E8574}" dt="2023-12-13T03:40:20.706" v="755" actId="47"/>
        <pc:sldMkLst>
          <pc:docMk/>
          <pc:sldMk cId="1448075676" sldId="277"/>
        </pc:sldMkLst>
        <pc:spChg chg="del">
          <ac:chgData name="坤 许" userId="27c33e8e49892705" providerId="LiveId" clId="{3404DE25-D8DC-49B9-A83C-DF004F9E8574}" dt="2023-12-13T03:39:54.380" v="740" actId="21"/>
          <ac:spMkLst>
            <pc:docMk/>
            <pc:sldMk cId="1448075676" sldId="277"/>
            <ac:spMk id="4" creationId="{451E3494-0179-E63E-4241-A82415D8F74B}"/>
          </ac:spMkLst>
        </pc:spChg>
        <pc:spChg chg="del">
          <ac:chgData name="坤 许" userId="27c33e8e49892705" providerId="LiveId" clId="{3404DE25-D8DC-49B9-A83C-DF004F9E8574}" dt="2023-12-13T03:39:54.380" v="740" actId="21"/>
          <ac:spMkLst>
            <pc:docMk/>
            <pc:sldMk cId="1448075676" sldId="277"/>
            <ac:spMk id="5" creationId="{4A3050DC-BF85-F6AD-68E1-CCAE646F956F}"/>
          </ac:spMkLst>
        </pc:spChg>
        <pc:spChg chg="del">
          <ac:chgData name="坤 许" userId="27c33e8e49892705" providerId="LiveId" clId="{3404DE25-D8DC-49B9-A83C-DF004F9E8574}" dt="2023-12-13T03:39:54.380" v="740" actId="21"/>
          <ac:spMkLst>
            <pc:docMk/>
            <pc:sldMk cId="1448075676" sldId="277"/>
            <ac:spMk id="7" creationId="{5802E1B7-1494-B1C0-25B9-4BD221CB2769}"/>
          </ac:spMkLst>
        </pc:spChg>
        <pc:spChg chg="del">
          <ac:chgData name="坤 许" userId="27c33e8e49892705" providerId="LiveId" clId="{3404DE25-D8DC-49B9-A83C-DF004F9E8574}" dt="2023-12-13T03:39:54.380" v="740" actId="21"/>
          <ac:spMkLst>
            <pc:docMk/>
            <pc:sldMk cId="1448075676" sldId="277"/>
            <ac:spMk id="8" creationId="{5EB405E0-26C3-0DCE-D5B3-7A5B5A70C182}"/>
          </ac:spMkLst>
        </pc:spChg>
        <pc:grpChg chg="del">
          <ac:chgData name="坤 许" userId="27c33e8e49892705" providerId="LiveId" clId="{3404DE25-D8DC-49B9-A83C-DF004F9E8574}" dt="2023-12-13T03:40:01.800" v="744" actId="21"/>
          <ac:grpSpMkLst>
            <pc:docMk/>
            <pc:sldMk cId="1448075676" sldId="277"/>
            <ac:grpSpMk id="14" creationId="{0E137046-B1B5-736C-E401-66174C2C01D0}"/>
          </ac:grpSpMkLst>
        </pc:grpChg>
        <pc:grpChg chg="del">
          <ac:chgData name="坤 许" userId="27c33e8e49892705" providerId="LiveId" clId="{3404DE25-D8DC-49B9-A83C-DF004F9E8574}" dt="2023-12-13T03:40:01.800" v="744" actId="21"/>
          <ac:grpSpMkLst>
            <pc:docMk/>
            <pc:sldMk cId="1448075676" sldId="277"/>
            <ac:grpSpMk id="16" creationId="{26F18E31-57FC-9E3E-8F1D-8C95295D0E68}"/>
          </ac:grpSpMkLst>
        </pc:grpChg>
        <pc:picChg chg="del mod">
          <ac:chgData name="坤 许" userId="27c33e8e49892705" providerId="LiveId" clId="{3404DE25-D8DC-49B9-A83C-DF004F9E8574}" dt="2023-12-13T03:39:32.912" v="732" actId="21"/>
          <ac:picMkLst>
            <pc:docMk/>
            <pc:sldMk cId="1448075676" sldId="277"/>
            <ac:picMk id="6" creationId="{1EEB367B-E253-26A5-3555-36F9D7B1F997}"/>
          </ac:picMkLst>
        </pc:picChg>
      </pc:sldChg>
      <pc:sldChg chg="addSp delSp modSp mod">
        <pc:chgData name="坤 许" userId="27c33e8e49892705" providerId="LiveId" clId="{3404DE25-D8DC-49B9-A83C-DF004F9E8574}" dt="2023-12-13T03:40:18.753" v="754" actId="1076"/>
        <pc:sldMkLst>
          <pc:docMk/>
          <pc:sldMk cId="109726346" sldId="278"/>
        </pc:sldMkLst>
        <pc:spChg chg="mod">
          <ac:chgData name="坤 许" userId="27c33e8e49892705" providerId="LiveId" clId="{3404DE25-D8DC-49B9-A83C-DF004F9E8574}" dt="2023-12-13T03:26:16.447" v="721" actId="1076"/>
          <ac:spMkLst>
            <pc:docMk/>
            <pc:sldMk cId="109726346" sldId="278"/>
            <ac:spMk id="3" creationId="{4F68BE1C-59B7-5B5F-1669-BD76F97A093A}"/>
          </ac:spMkLst>
        </pc:spChg>
        <pc:spChg chg="add del mod">
          <ac:chgData name="坤 许" userId="27c33e8e49892705" providerId="LiveId" clId="{3404DE25-D8DC-49B9-A83C-DF004F9E8574}" dt="2023-12-13T03:40:00.027" v="743" actId="478"/>
          <ac:spMkLst>
            <pc:docMk/>
            <pc:sldMk cId="109726346" sldId="278"/>
            <ac:spMk id="4" creationId="{D492AF9A-D570-DD83-9997-0B5165A184C0}"/>
          </ac:spMkLst>
        </pc:spChg>
        <pc:spChg chg="add del mod">
          <ac:chgData name="坤 许" userId="27c33e8e49892705" providerId="LiveId" clId="{3404DE25-D8DC-49B9-A83C-DF004F9E8574}" dt="2023-12-13T03:40:00.027" v="743" actId="478"/>
          <ac:spMkLst>
            <pc:docMk/>
            <pc:sldMk cId="109726346" sldId="278"/>
            <ac:spMk id="5" creationId="{0366F4BA-E01C-04A3-7362-E1EA5219EA1E}"/>
          </ac:spMkLst>
        </pc:spChg>
        <pc:spChg chg="add del mod">
          <ac:chgData name="坤 许" userId="27c33e8e49892705" providerId="LiveId" clId="{3404DE25-D8DC-49B9-A83C-DF004F9E8574}" dt="2023-12-13T03:40:00.027" v="743" actId="478"/>
          <ac:spMkLst>
            <pc:docMk/>
            <pc:sldMk cId="109726346" sldId="278"/>
            <ac:spMk id="6" creationId="{529ECFF1-293E-8166-2216-D871654AC406}"/>
          </ac:spMkLst>
        </pc:spChg>
        <pc:spChg chg="add del mod">
          <ac:chgData name="坤 许" userId="27c33e8e49892705" providerId="LiveId" clId="{3404DE25-D8DC-49B9-A83C-DF004F9E8574}" dt="2023-12-13T03:40:00.027" v="743" actId="478"/>
          <ac:spMkLst>
            <pc:docMk/>
            <pc:sldMk cId="109726346" sldId="278"/>
            <ac:spMk id="7" creationId="{48A04E9E-AD0F-28DB-5F5A-527F9D645419}"/>
          </ac:spMkLst>
        </pc:spChg>
        <pc:spChg chg="mod">
          <ac:chgData name="坤 许" userId="27c33e8e49892705" providerId="LiveId" clId="{3404DE25-D8DC-49B9-A83C-DF004F9E8574}" dt="2023-12-13T03:40:02.795" v="745"/>
          <ac:spMkLst>
            <pc:docMk/>
            <pc:sldMk cId="109726346" sldId="278"/>
            <ac:spMk id="9" creationId="{73C8B95A-2CAE-B333-D81D-54374209C8E5}"/>
          </ac:spMkLst>
        </pc:spChg>
        <pc:spChg chg="mod">
          <ac:chgData name="坤 许" userId="27c33e8e49892705" providerId="LiveId" clId="{3404DE25-D8DC-49B9-A83C-DF004F9E8574}" dt="2023-12-13T03:40:02.795" v="745"/>
          <ac:spMkLst>
            <pc:docMk/>
            <pc:sldMk cId="109726346" sldId="278"/>
            <ac:spMk id="10" creationId="{F641828E-029D-F96B-D929-F85C7D2662C6}"/>
          </ac:spMkLst>
        </pc:spChg>
        <pc:spChg chg="mod">
          <ac:chgData name="坤 许" userId="27c33e8e49892705" providerId="LiveId" clId="{3404DE25-D8DC-49B9-A83C-DF004F9E8574}" dt="2023-12-13T03:40:02.795" v="745"/>
          <ac:spMkLst>
            <pc:docMk/>
            <pc:sldMk cId="109726346" sldId="278"/>
            <ac:spMk id="11" creationId="{9E592D5C-6A0F-4391-558B-E3755F18A33A}"/>
          </ac:spMkLst>
        </pc:spChg>
        <pc:spChg chg="mod">
          <ac:chgData name="坤 许" userId="27c33e8e49892705" providerId="LiveId" clId="{3404DE25-D8DC-49B9-A83C-DF004F9E8574}" dt="2023-12-13T03:40:02.795" v="745"/>
          <ac:spMkLst>
            <pc:docMk/>
            <pc:sldMk cId="109726346" sldId="278"/>
            <ac:spMk id="13" creationId="{13BF2845-731D-2BAC-D4E5-F3FA230CBECA}"/>
          </ac:spMkLst>
        </pc:spChg>
        <pc:spChg chg="mod">
          <ac:chgData name="坤 许" userId="27c33e8e49892705" providerId="LiveId" clId="{3404DE25-D8DC-49B9-A83C-DF004F9E8574}" dt="2023-12-13T03:40:02.795" v="745"/>
          <ac:spMkLst>
            <pc:docMk/>
            <pc:sldMk cId="109726346" sldId="278"/>
            <ac:spMk id="14" creationId="{3C507BBA-684B-C7BD-CB04-137C20B29E6E}"/>
          </ac:spMkLst>
        </pc:spChg>
        <pc:spChg chg="mod">
          <ac:chgData name="坤 许" userId="27c33e8e49892705" providerId="LiveId" clId="{3404DE25-D8DC-49B9-A83C-DF004F9E8574}" dt="2023-12-13T03:39:51.672" v="739" actId="14100"/>
          <ac:spMkLst>
            <pc:docMk/>
            <pc:sldMk cId="109726346" sldId="278"/>
            <ac:spMk id="32" creationId="{335FA340-A198-D7F5-728D-9E7AC3DFC301}"/>
          </ac:spMkLst>
        </pc:spChg>
        <pc:spChg chg="mod">
          <ac:chgData name="坤 许" userId="27c33e8e49892705" providerId="LiveId" clId="{3404DE25-D8DC-49B9-A83C-DF004F9E8574}" dt="2023-12-13T03:39:29.158" v="729" actId="1076"/>
          <ac:spMkLst>
            <pc:docMk/>
            <pc:sldMk cId="109726346" sldId="278"/>
            <ac:spMk id="33" creationId="{ABC51427-9AAC-3A7B-FFD1-C0186924F24B}"/>
          </ac:spMkLst>
        </pc:spChg>
        <pc:spChg chg="mod">
          <ac:chgData name="坤 许" userId="27c33e8e49892705" providerId="LiveId" clId="{3404DE25-D8DC-49B9-A83C-DF004F9E8574}" dt="2023-12-13T03:40:15.972" v="752" actId="1076"/>
          <ac:spMkLst>
            <pc:docMk/>
            <pc:sldMk cId="109726346" sldId="278"/>
            <ac:spMk id="68" creationId="{FFE52C0B-5F6C-4403-C0B0-AA73F983BE47}"/>
          </ac:spMkLst>
        </pc:spChg>
        <pc:grpChg chg="add mod">
          <ac:chgData name="坤 许" userId="27c33e8e49892705" providerId="LiveId" clId="{3404DE25-D8DC-49B9-A83C-DF004F9E8574}" dt="2023-12-13T03:40:04.723" v="746" actId="1076"/>
          <ac:grpSpMkLst>
            <pc:docMk/>
            <pc:sldMk cId="109726346" sldId="278"/>
            <ac:grpSpMk id="8" creationId="{18F1FAD9-EDEA-5FF5-5C80-F98E4B40456F}"/>
          </ac:grpSpMkLst>
        </pc:grpChg>
        <pc:grpChg chg="add mod">
          <ac:chgData name="坤 许" userId="27c33e8e49892705" providerId="LiveId" clId="{3404DE25-D8DC-49B9-A83C-DF004F9E8574}" dt="2023-12-13T03:40:04.723" v="746" actId="1076"/>
          <ac:grpSpMkLst>
            <pc:docMk/>
            <pc:sldMk cId="109726346" sldId="278"/>
            <ac:grpSpMk id="12" creationId="{EACF635A-2B3E-5633-69B7-DE33B203E352}"/>
          </ac:grpSpMkLst>
        </pc:grpChg>
        <pc:grpChg chg="mod">
          <ac:chgData name="坤 许" userId="27c33e8e49892705" providerId="LiveId" clId="{3404DE25-D8DC-49B9-A83C-DF004F9E8574}" dt="2023-12-13T03:40:13.878" v="751" actId="1076"/>
          <ac:grpSpMkLst>
            <pc:docMk/>
            <pc:sldMk cId="109726346" sldId="278"/>
            <ac:grpSpMk id="67" creationId="{F60E0073-35F5-B87D-02DE-50549D17CEF6}"/>
          </ac:grpSpMkLst>
        </pc:grpChg>
        <pc:grpChg chg="mod">
          <ac:chgData name="坤 许" userId="27c33e8e49892705" providerId="LiveId" clId="{3404DE25-D8DC-49B9-A83C-DF004F9E8574}" dt="2023-12-13T03:40:08.136" v="748" actId="1076"/>
          <ac:grpSpMkLst>
            <pc:docMk/>
            <pc:sldMk cId="109726346" sldId="278"/>
            <ac:grpSpMk id="69" creationId="{E6C7E69C-A626-E1D6-DAF2-F9136814BC89}"/>
          </ac:grpSpMkLst>
        </pc:grpChg>
        <pc:picChg chg="add mod modCrop">
          <ac:chgData name="坤 许" userId="27c33e8e49892705" providerId="LiveId" clId="{3404DE25-D8DC-49B9-A83C-DF004F9E8574}" dt="2023-12-13T03:39:46.273" v="737" actId="1076"/>
          <ac:picMkLst>
            <pc:docMk/>
            <pc:sldMk cId="109726346" sldId="278"/>
            <ac:picMk id="2" creationId="{B90FF470-508F-7BEA-6A2A-9C395498553C}"/>
          </ac:picMkLst>
        </pc:picChg>
        <pc:picChg chg="mod">
          <ac:chgData name="坤 许" userId="27c33e8e49892705" providerId="LiveId" clId="{3404DE25-D8DC-49B9-A83C-DF004F9E8574}" dt="2023-12-13T03:40:17.336" v="753" actId="1076"/>
          <ac:picMkLst>
            <pc:docMk/>
            <pc:sldMk cId="109726346" sldId="278"/>
            <ac:picMk id="71" creationId="{B309A5CC-FB58-E375-1C48-F539CB11535E}"/>
          </ac:picMkLst>
        </pc:picChg>
        <pc:picChg chg="mod">
          <ac:chgData name="坤 许" userId="27c33e8e49892705" providerId="LiveId" clId="{3404DE25-D8DC-49B9-A83C-DF004F9E8574}" dt="2023-12-13T03:40:18.753" v="754" actId="1076"/>
          <ac:picMkLst>
            <pc:docMk/>
            <pc:sldMk cId="109726346" sldId="278"/>
            <ac:picMk id="73" creationId="{6E225EA6-08F8-D756-B941-921AD5557CF9}"/>
          </ac:picMkLst>
        </pc:picChg>
      </pc:sldChg>
      <pc:sldChg chg="addSp delSp modSp mod">
        <pc:chgData name="坤 许" userId="27c33e8e49892705" providerId="LiveId" clId="{3404DE25-D8DC-49B9-A83C-DF004F9E8574}" dt="2023-12-13T01:58:53.942" v="304" actId="113"/>
        <pc:sldMkLst>
          <pc:docMk/>
          <pc:sldMk cId="1411892106" sldId="281"/>
        </pc:sldMkLst>
        <pc:spChg chg="mod">
          <ac:chgData name="坤 许" userId="27c33e8e49892705" providerId="LiveId" clId="{3404DE25-D8DC-49B9-A83C-DF004F9E8574}" dt="2023-12-13T01:57:16.687" v="256" actId="1076"/>
          <ac:spMkLst>
            <pc:docMk/>
            <pc:sldMk cId="1411892106" sldId="281"/>
            <ac:spMk id="2" creationId="{143A55A2-0817-50AE-599E-FA4066324BAF}"/>
          </ac:spMkLst>
        </pc:spChg>
        <pc:spChg chg="mod">
          <ac:chgData name="坤 许" userId="27c33e8e49892705" providerId="LiveId" clId="{3404DE25-D8DC-49B9-A83C-DF004F9E8574}" dt="2023-12-13T01:57:23.648" v="260" actId="1076"/>
          <ac:spMkLst>
            <pc:docMk/>
            <pc:sldMk cId="1411892106" sldId="281"/>
            <ac:spMk id="3" creationId="{E00B5FDB-B358-DC54-C9DA-B501DE10DB90}"/>
          </ac:spMkLst>
        </pc:spChg>
        <pc:spChg chg="mod">
          <ac:chgData name="坤 许" userId="27c33e8e49892705" providerId="LiveId" clId="{3404DE25-D8DC-49B9-A83C-DF004F9E8574}" dt="2023-12-13T01:57:14.378" v="255" actId="1076"/>
          <ac:spMkLst>
            <pc:docMk/>
            <pc:sldMk cId="1411892106" sldId="281"/>
            <ac:spMk id="8" creationId="{92C0A14E-0D3E-DB74-AA47-E384AEC1F2BA}"/>
          </ac:spMkLst>
        </pc:spChg>
        <pc:spChg chg="mod">
          <ac:chgData name="坤 许" userId="27c33e8e49892705" providerId="LiveId" clId="{3404DE25-D8DC-49B9-A83C-DF004F9E8574}" dt="2023-12-13T01:57:21.659" v="259" actId="20577"/>
          <ac:spMkLst>
            <pc:docMk/>
            <pc:sldMk cId="1411892106" sldId="281"/>
            <ac:spMk id="9" creationId="{CAEEBF3E-0AD4-E49B-FA9E-4239D79B6EB2}"/>
          </ac:spMkLst>
        </pc:spChg>
        <pc:spChg chg="mod">
          <ac:chgData name="坤 许" userId="27c33e8e49892705" providerId="LiveId" clId="{3404DE25-D8DC-49B9-A83C-DF004F9E8574}" dt="2023-12-13T01:56:51.833" v="243" actId="1076"/>
          <ac:spMkLst>
            <pc:docMk/>
            <pc:sldMk cId="1411892106" sldId="281"/>
            <ac:spMk id="10" creationId="{B27951FF-613E-5996-288D-E324303AF525}"/>
          </ac:spMkLst>
        </pc:spChg>
        <pc:spChg chg="mod">
          <ac:chgData name="坤 许" userId="27c33e8e49892705" providerId="LiveId" clId="{3404DE25-D8DC-49B9-A83C-DF004F9E8574}" dt="2023-12-13T01:56:40.514" v="238"/>
          <ac:spMkLst>
            <pc:docMk/>
            <pc:sldMk cId="1411892106" sldId="281"/>
            <ac:spMk id="11" creationId="{807A4F01-4BCC-1589-FB3E-69A3C12C4437}"/>
          </ac:spMkLst>
        </pc:spChg>
        <pc:spChg chg="add mod">
          <ac:chgData name="坤 许" userId="27c33e8e49892705" providerId="LiveId" clId="{3404DE25-D8DC-49B9-A83C-DF004F9E8574}" dt="2023-12-13T01:56:55.858" v="245" actId="20577"/>
          <ac:spMkLst>
            <pc:docMk/>
            <pc:sldMk cId="1411892106" sldId="281"/>
            <ac:spMk id="12" creationId="{45B26F75-A779-5348-16EC-5D99479516DF}"/>
          </ac:spMkLst>
        </pc:spChg>
        <pc:spChg chg="add mod">
          <ac:chgData name="坤 许" userId="27c33e8e49892705" providerId="LiveId" clId="{3404DE25-D8DC-49B9-A83C-DF004F9E8574}" dt="2023-12-13T01:57:06.677" v="252" actId="1076"/>
          <ac:spMkLst>
            <pc:docMk/>
            <pc:sldMk cId="1411892106" sldId="281"/>
            <ac:spMk id="13" creationId="{ABFE3B82-694C-DC57-A6E2-1F458BB35ED0}"/>
          </ac:spMkLst>
        </pc:spChg>
        <pc:spChg chg="mod">
          <ac:chgData name="坤 许" userId="27c33e8e49892705" providerId="LiveId" clId="{3404DE25-D8DC-49B9-A83C-DF004F9E8574}" dt="2023-12-13T01:56:40.514" v="238"/>
          <ac:spMkLst>
            <pc:docMk/>
            <pc:sldMk cId="1411892106" sldId="281"/>
            <ac:spMk id="17" creationId="{DA8D8249-84CE-3AC3-140B-A1538F9E3EE6}"/>
          </ac:spMkLst>
        </pc:spChg>
        <pc:spChg chg="mod">
          <ac:chgData name="坤 许" userId="27c33e8e49892705" providerId="LiveId" clId="{3404DE25-D8DC-49B9-A83C-DF004F9E8574}" dt="2023-12-13T01:57:29.705" v="262"/>
          <ac:spMkLst>
            <pc:docMk/>
            <pc:sldMk cId="1411892106" sldId="281"/>
            <ac:spMk id="21" creationId="{92E74D22-250F-9F5F-6814-6A0F1229CE16}"/>
          </ac:spMkLst>
        </pc:spChg>
        <pc:spChg chg="add mod">
          <ac:chgData name="坤 许" userId="27c33e8e49892705" providerId="LiveId" clId="{3404DE25-D8DC-49B9-A83C-DF004F9E8574}" dt="2023-12-13T01:58:10.604" v="281" actId="1076"/>
          <ac:spMkLst>
            <pc:docMk/>
            <pc:sldMk cId="1411892106" sldId="281"/>
            <ac:spMk id="22" creationId="{B8F7B482-1C45-923A-3CF0-590C1CB72614}"/>
          </ac:spMkLst>
        </pc:spChg>
        <pc:spChg chg="mod">
          <ac:chgData name="坤 许" userId="27c33e8e49892705" providerId="LiveId" clId="{3404DE25-D8DC-49B9-A83C-DF004F9E8574}" dt="2023-12-13T01:57:29.705" v="262"/>
          <ac:spMkLst>
            <pc:docMk/>
            <pc:sldMk cId="1411892106" sldId="281"/>
            <ac:spMk id="25" creationId="{9B9B5981-D417-E956-6798-4E8B8C31ADBF}"/>
          </ac:spMkLst>
        </pc:spChg>
        <pc:spChg chg="add mod">
          <ac:chgData name="坤 许" userId="27c33e8e49892705" providerId="LiveId" clId="{3404DE25-D8DC-49B9-A83C-DF004F9E8574}" dt="2023-12-13T01:58:33.548" v="293" actId="1076"/>
          <ac:spMkLst>
            <pc:docMk/>
            <pc:sldMk cId="1411892106" sldId="281"/>
            <ac:spMk id="28" creationId="{97E4A692-456D-A1A3-7621-A3A647DB3775}"/>
          </ac:spMkLst>
        </pc:spChg>
        <pc:spChg chg="add mod">
          <ac:chgData name="坤 许" userId="27c33e8e49892705" providerId="LiveId" clId="{3404DE25-D8DC-49B9-A83C-DF004F9E8574}" dt="2023-12-13T01:58:44.624" v="299" actId="1076"/>
          <ac:spMkLst>
            <pc:docMk/>
            <pc:sldMk cId="1411892106" sldId="281"/>
            <ac:spMk id="29" creationId="{E9686B3C-EB03-FAE0-6A28-EF2B353E7D6D}"/>
          </ac:spMkLst>
        </pc:spChg>
        <pc:spChg chg="add mod">
          <ac:chgData name="坤 许" userId="27c33e8e49892705" providerId="LiveId" clId="{3404DE25-D8DC-49B9-A83C-DF004F9E8574}" dt="2023-12-13T01:58:53.942" v="304" actId="113"/>
          <ac:spMkLst>
            <pc:docMk/>
            <pc:sldMk cId="1411892106" sldId="281"/>
            <ac:spMk id="30" creationId="{1D0A3696-4613-7392-20B9-9964A4183E32}"/>
          </ac:spMkLst>
        </pc:spChg>
        <pc:grpChg chg="add mod">
          <ac:chgData name="坤 许" userId="27c33e8e49892705" providerId="LiveId" clId="{3404DE25-D8DC-49B9-A83C-DF004F9E8574}" dt="2023-12-13T01:57:07.591" v="253" actId="1076"/>
          <ac:grpSpMkLst>
            <pc:docMk/>
            <pc:sldMk cId="1411892106" sldId="281"/>
            <ac:grpSpMk id="5" creationId="{2DE6FFEB-B31A-08B4-48BB-F5796CBF5B58}"/>
          </ac:grpSpMkLst>
        </pc:grpChg>
        <pc:grpChg chg="add mod">
          <ac:chgData name="坤 许" userId="27c33e8e49892705" providerId="LiveId" clId="{3404DE25-D8DC-49B9-A83C-DF004F9E8574}" dt="2023-12-13T01:57:09.422" v="254" actId="1076"/>
          <ac:grpSpMkLst>
            <pc:docMk/>
            <pc:sldMk cId="1411892106" sldId="281"/>
            <ac:grpSpMk id="14" creationId="{50A225AC-8E94-7C91-F617-F1D1BF1AE8B5}"/>
          </ac:grpSpMkLst>
        </pc:grpChg>
        <pc:grpChg chg="add mod">
          <ac:chgData name="坤 许" userId="27c33e8e49892705" providerId="LiveId" clId="{3404DE25-D8DC-49B9-A83C-DF004F9E8574}" dt="2023-12-13T01:58:25.215" v="288" actId="1076"/>
          <ac:grpSpMkLst>
            <pc:docMk/>
            <pc:sldMk cId="1411892106" sldId="281"/>
            <ac:grpSpMk id="19" creationId="{8CB1F866-9727-DAF7-DE0D-3EB1D36AD85D}"/>
          </ac:grpSpMkLst>
        </pc:grpChg>
        <pc:grpChg chg="add mod">
          <ac:chgData name="坤 许" userId="27c33e8e49892705" providerId="LiveId" clId="{3404DE25-D8DC-49B9-A83C-DF004F9E8574}" dt="2023-12-13T01:58:27.241" v="289" actId="1076"/>
          <ac:grpSpMkLst>
            <pc:docMk/>
            <pc:sldMk cId="1411892106" sldId="281"/>
            <ac:grpSpMk id="23" creationId="{74B8F952-39DC-414F-DE30-183B015A38DC}"/>
          </ac:grpSpMkLst>
        </pc:grpChg>
        <pc:picChg chg="mod">
          <ac:chgData name="坤 许" userId="27c33e8e49892705" providerId="LiveId" clId="{3404DE25-D8DC-49B9-A83C-DF004F9E8574}" dt="2023-12-13T01:56:46.982" v="241" actId="1076"/>
          <ac:picMkLst>
            <pc:docMk/>
            <pc:sldMk cId="1411892106" sldId="281"/>
            <ac:picMk id="4" creationId="{22B6AC14-BCEC-3D09-30FE-86A59168E99F}"/>
          </ac:picMkLst>
        </pc:picChg>
        <pc:picChg chg="mod">
          <ac:chgData name="坤 许" userId="27c33e8e49892705" providerId="LiveId" clId="{3404DE25-D8DC-49B9-A83C-DF004F9E8574}" dt="2023-12-13T01:56:40.514" v="238"/>
          <ac:picMkLst>
            <pc:docMk/>
            <pc:sldMk cId="1411892106" sldId="281"/>
            <ac:picMk id="6" creationId="{4122E620-DA3A-33B2-36EC-2A338B7AAE95}"/>
          </ac:picMkLst>
        </pc:picChg>
        <pc:picChg chg="mod">
          <ac:chgData name="坤 许" userId="27c33e8e49892705" providerId="LiveId" clId="{3404DE25-D8DC-49B9-A83C-DF004F9E8574}" dt="2023-12-13T01:56:40.514" v="238"/>
          <ac:picMkLst>
            <pc:docMk/>
            <pc:sldMk cId="1411892106" sldId="281"/>
            <ac:picMk id="15" creationId="{EC0F6FC5-AE41-95E6-FD2D-32FB0E9870D8}"/>
          </ac:picMkLst>
        </pc:picChg>
        <pc:picChg chg="del mod">
          <ac:chgData name="坤 许" userId="27c33e8e49892705" providerId="LiveId" clId="{3404DE25-D8DC-49B9-A83C-DF004F9E8574}" dt="2023-12-13T01:56:12.849" v="225" actId="478"/>
          <ac:picMkLst>
            <pc:docMk/>
            <pc:sldMk cId="1411892106" sldId="281"/>
            <ac:picMk id="16" creationId="{91E5DF7F-31F3-CF3B-6F5F-7A95D54CB032}"/>
          </ac:picMkLst>
        </pc:picChg>
        <pc:picChg chg="del">
          <ac:chgData name="坤 许" userId="27c33e8e49892705" providerId="LiveId" clId="{3404DE25-D8DC-49B9-A83C-DF004F9E8574}" dt="2023-12-13T01:56:13.260" v="226" actId="478"/>
          <ac:picMkLst>
            <pc:docMk/>
            <pc:sldMk cId="1411892106" sldId="281"/>
            <ac:picMk id="18" creationId="{112FADD9-FACB-98AF-41CB-532E8498E008}"/>
          </ac:picMkLst>
        </pc:picChg>
        <pc:picChg chg="mod">
          <ac:chgData name="坤 许" userId="27c33e8e49892705" providerId="LiveId" clId="{3404DE25-D8DC-49B9-A83C-DF004F9E8574}" dt="2023-12-13T01:57:29.705" v="262"/>
          <ac:picMkLst>
            <pc:docMk/>
            <pc:sldMk cId="1411892106" sldId="281"/>
            <ac:picMk id="20" creationId="{7D134930-8BA9-6B29-E6D3-54413D972842}"/>
          </ac:picMkLst>
        </pc:picChg>
        <pc:picChg chg="mod">
          <ac:chgData name="坤 许" userId="27c33e8e49892705" providerId="LiveId" clId="{3404DE25-D8DC-49B9-A83C-DF004F9E8574}" dt="2023-12-13T01:57:29.705" v="262"/>
          <ac:picMkLst>
            <pc:docMk/>
            <pc:sldMk cId="1411892106" sldId="281"/>
            <ac:picMk id="24" creationId="{1ED05146-8742-0BF9-D0B2-15B91439344B}"/>
          </ac:picMkLst>
        </pc:picChg>
        <pc:picChg chg="add mod modCrop">
          <ac:chgData name="坤 许" userId="27c33e8e49892705" providerId="LiveId" clId="{3404DE25-D8DC-49B9-A83C-DF004F9E8574}" dt="2023-12-13T01:58:06.703" v="279" actId="732"/>
          <ac:picMkLst>
            <pc:docMk/>
            <pc:sldMk cId="1411892106" sldId="281"/>
            <ac:picMk id="26" creationId="{D6A72D92-295B-3AEC-31CF-C3D93FBE11F6}"/>
          </ac:picMkLst>
        </pc:picChg>
        <pc:picChg chg="add mod modCrop">
          <ac:chgData name="坤 许" userId="27c33e8e49892705" providerId="LiveId" clId="{3404DE25-D8DC-49B9-A83C-DF004F9E8574}" dt="2023-12-13T01:58:11.400" v="282" actId="1076"/>
          <ac:picMkLst>
            <pc:docMk/>
            <pc:sldMk cId="1411892106" sldId="281"/>
            <ac:picMk id="27" creationId="{2C3352C0-2B67-0562-67AD-C89F6D4CF45C}"/>
          </ac:picMkLst>
        </pc:picChg>
      </pc:sldChg>
      <pc:sldChg chg="modSp mod">
        <pc:chgData name="坤 许" userId="27c33e8e49892705" providerId="LiveId" clId="{3404DE25-D8DC-49B9-A83C-DF004F9E8574}" dt="2023-12-13T02:30:17.669" v="379" actId="1076"/>
        <pc:sldMkLst>
          <pc:docMk/>
          <pc:sldMk cId="949496233" sldId="283"/>
        </pc:sldMkLst>
        <pc:spChg chg="mod">
          <ac:chgData name="坤 许" userId="27c33e8e49892705" providerId="LiveId" clId="{3404DE25-D8DC-49B9-A83C-DF004F9E8574}" dt="2023-12-13T02:30:13.353" v="377" actId="27636"/>
          <ac:spMkLst>
            <pc:docMk/>
            <pc:sldMk cId="949496233" sldId="283"/>
            <ac:spMk id="3" creationId="{6A60B3D7-3074-A7A0-DE2B-4D5453F4B972}"/>
          </ac:spMkLst>
        </pc:spChg>
        <pc:picChg chg="mod">
          <ac:chgData name="坤 许" userId="27c33e8e49892705" providerId="LiveId" clId="{3404DE25-D8DC-49B9-A83C-DF004F9E8574}" dt="2023-12-13T02:30:17.669" v="379" actId="1076"/>
          <ac:picMkLst>
            <pc:docMk/>
            <pc:sldMk cId="949496233" sldId="283"/>
            <ac:picMk id="2" creationId="{F71AC271-94FE-091A-5299-95D273C314C8}"/>
          </ac:picMkLst>
        </pc:picChg>
      </pc:sldChg>
      <pc:sldChg chg="ord">
        <pc:chgData name="坤 许" userId="27c33e8e49892705" providerId="LiveId" clId="{3404DE25-D8DC-49B9-A83C-DF004F9E8574}" dt="2023-12-10T03:54:06.777" v="12"/>
        <pc:sldMkLst>
          <pc:docMk/>
          <pc:sldMk cId="3184549690" sldId="285"/>
        </pc:sldMkLst>
      </pc:sldChg>
      <pc:sldChg chg="addSp delSp modSp mod">
        <pc:chgData name="坤 许" userId="27c33e8e49892705" providerId="LiveId" clId="{3404DE25-D8DC-49B9-A83C-DF004F9E8574}" dt="2023-12-13T03:22:35.411" v="625" actId="207"/>
        <pc:sldMkLst>
          <pc:docMk/>
          <pc:sldMk cId="2028833663" sldId="286"/>
        </pc:sldMkLst>
        <pc:spChg chg="add mod">
          <ac:chgData name="坤 许" userId="27c33e8e49892705" providerId="LiveId" clId="{3404DE25-D8DC-49B9-A83C-DF004F9E8574}" dt="2023-12-13T03:22:20.441" v="621" actId="1076"/>
          <ac:spMkLst>
            <pc:docMk/>
            <pc:sldMk cId="2028833663" sldId="286"/>
            <ac:spMk id="2" creationId="{AD310AB0-7E3B-B157-AF01-23B37CBA2D88}"/>
          </ac:spMkLst>
        </pc:spChg>
        <pc:spChg chg="mod">
          <ac:chgData name="坤 许" userId="27c33e8e49892705" providerId="LiveId" clId="{3404DE25-D8DC-49B9-A83C-DF004F9E8574}" dt="2023-12-13T02:44:43.570" v="503"/>
          <ac:spMkLst>
            <pc:docMk/>
            <pc:sldMk cId="2028833663" sldId="286"/>
            <ac:spMk id="5" creationId="{C1A13B13-CA78-0523-40E9-F7938315FB33}"/>
          </ac:spMkLst>
        </pc:spChg>
        <pc:spChg chg="mod">
          <ac:chgData name="坤 许" userId="27c33e8e49892705" providerId="LiveId" clId="{3404DE25-D8DC-49B9-A83C-DF004F9E8574}" dt="2023-12-13T02:45:01.950" v="511" actId="20577"/>
          <ac:spMkLst>
            <pc:docMk/>
            <pc:sldMk cId="2028833663" sldId="286"/>
            <ac:spMk id="6" creationId="{CB539282-1B00-143F-40EB-DEC44858A891}"/>
          </ac:spMkLst>
        </pc:spChg>
        <pc:spChg chg="mod">
          <ac:chgData name="坤 许" userId="27c33e8e49892705" providerId="LiveId" clId="{3404DE25-D8DC-49B9-A83C-DF004F9E8574}" dt="2023-12-13T02:44:25.646" v="500" actId="1076"/>
          <ac:spMkLst>
            <pc:docMk/>
            <pc:sldMk cId="2028833663" sldId="286"/>
            <ac:spMk id="9" creationId="{33C423A6-185C-2351-72B4-A3E13E8C86D2}"/>
          </ac:spMkLst>
        </pc:spChg>
        <pc:spChg chg="mod">
          <ac:chgData name="坤 许" userId="27c33e8e49892705" providerId="LiveId" clId="{3404DE25-D8DC-49B9-A83C-DF004F9E8574}" dt="2023-12-13T02:44:25.646" v="500" actId="1076"/>
          <ac:spMkLst>
            <pc:docMk/>
            <pc:sldMk cId="2028833663" sldId="286"/>
            <ac:spMk id="10" creationId="{263FEE72-6568-D828-2507-106DD230CFB0}"/>
          </ac:spMkLst>
        </pc:spChg>
        <pc:spChg chg="mod">
          <ac:chgData name="坤 许" userId="27c33e8e49892705" providerId="LiveId" clId="{3404DE25-D8DC-49B9-A83C-DF004F9E8574}" dt="2023-12-13T02:44:51.465" v="505"/>
          <ac:spMkLst>
            <pc:docMk/>
            <pc:sldMk cId="2028833663" sldId="286"/>
            <ac:spMk id="14" creationId="{CD3BF070-EA05-8A14-CE9B-EF7CFFD2B2EF}"/>
          </ac:spMkLst>
        </pc:spChg>
        <pc:spChg chg="mod">
          <ac:chgData name="坤 许" userId="27c33e8e49892705" providerId="LiveId" clId="{3404DE25-D8DC-49B9-A83C-DF004F9E8574}" dt="2023-12-13T02:44:51.465" v="505"/>
          <ac:spMkLst>
            <pc:docMk/>
            <pc:sldMk cId="2028833663" sldId="286"/>
            <ac:spMk id="15" creationId="{D38A002E-0E5A-A269-8D3E-4D707E550919}"/>
          </ac:spMkLst>
        </pc:spChg>
        <pc:spChg chg="add mod">
          <ac:chgData name="坤 许" userId="27c33e8e49892705" providerId="LiveId" clId="{3404DE25-D8DC-49B9-A83C-DF004F9E8574}" dt="2023-12-13T03:22:20.441" v="621" actId="1076"/>
          <ac:spMkLst>
            <pc:docMk/>
            <pc:sldMk cId="2028833663" sldId="286"/>
            <ac:spMk id="16" creationId="{123C1A00-89A6-8150-6CEB-D0195660FF9A}"/>
          </ac:spMkLst>
        </pc:spChg>
        <pc:spChg chg="add mod">
          <ac:chgData name="坤 许" userId="27c33e8e49892705" providerId="LiveId" clId="{3404DE25-D8DC-49B9-A83C-DF004F9E8574}" dt="2023-12-13T03:22:35.411" v="625" actId="207"/>
          <ac:spMkLst>
            <pc:docMk/>
            <pc:sldMk cId="2028833663" sldId="286"/>
            <ac:spMk id="17" creationId="{4E001E60-5980-4B64-8351-1FC07CE62AE6}"/>
          </ac:spMkLst>
        </pc:spChg>
        <pc:grpChg chg="add mod">
          <ac:chgData name="坤 许" userId="27c33e8e49892705" providerId="LiveId" clId="{3404DE25-D8DC-49B9-A83C-DF004F9E8574}" dt="2023-12-13T03:22:20.441" v="621" actId="1076"/>
          <ac:grpSpMkLst>
            <pc:docMk/>
            <pc:sldMk cId="2028833663" sldId="286"/>
            <ac:grpSpMk id="3" creationId="{41EBBD40-35B1-9218-33C2-D1CF72E16542}"/>
          </ac:grpSpMkLst>
        </pc:grpChg>
        <pc:grpChg chg="add mod">
          <ac:chgData name="坤 许" userId="27c33e8e49892705" providerId="LiveId" clId="{3404DE25-D8DC-49B9-A83C-DF004F9E8574}" dt="2023-12-13T03:22:20.441" v="621" actId="1076"/>
          <ac:grpSpMkLst>
            <pc:docMk/>
            <pc:sldMk cId="2028833663" sldId="286"/>
            <ac:grpSpMk id="13" creationId="{C9CE7E98-9B17-F296-2247-477BF367242F}"/>
          </ac:grpSpMkLst>
        </pc:grpChg>
        <pc:picChg chg="add del mod">
          <ac:chgData name="坤 许" userId="27c33e8e49892705" providerId="LiveId" clId="{3404DE25-D8DC-49B9-A83C-DF004F9E8574}" dt="2023-12-13T02:44:16.435" v="499" actId="478"/>
          <ac:picMkLst>
            <pc:docMk/>
            <pc:sldMk cId="2028833663" sldId="286"/>
            <ac:picMk id="8" creationId="{D552CB31-0B59-12A1-EE60-E42C9852D650}"/>
          </ac:picMkLst>
        </pc:picChg>
        <pc:picChg chg="mod">
          <ac:chgData name="坤 许" userId="27c33e8e49892705" providerId="LiveId" clId="{3404DE25-D8DC-49B9-A83C-DF004F9E8574}" dt="2023-12-13T02:44:25.646" v="500" actId="1076"/>
          <ac:picMkLst>
            <pc:docMk/>
            <pc:sldMk cId="2028833663" sldId="286"/>
            <ac:picMk id="11" creationId="{A68CCA51-A59F-EE82-DEA9-BACF333B24A6}"/>
          </ac:picMkLst>
        </pc:picChg>
        <pc:picChg chg="mod">
          <ac:chgData name="坤 许" userId="27c33e8e49892705" providerId="LiveId" clId="{3404DE25-D8DC-49B9-A83C-DF004F9E8574}" dt="2023-12-13T02:44:25.646" v="500" actId="1076"/>
          <ac:picMkLst>
            <pc:docMk/>
            <pc:sldMk cId="2028833663" sldId="286"/>
            <ac:picMk id="12" creationId="{04B0039E-BA23-76CC-C307-DA8279E88820}"/>
          </ac:picMkLst>
        </pc:picChg>
        <pc:cxnChg chg="mod">
          <ac:chgData name="坤 许" userId="27c33e8e49892705" providerId="LiveId" clId="{3404DE25-D8DC-49B9-A83C-DF004F9E8574}" dt="2023-12-13T02:44:43.570" v="503"/>
          <ac:cxnSpMkLst>
            <pc:docMk/>
            <pc:sldMk cId="2028833663" sldId="286"/>
            <ac:cxnSpMk id="7" creationId="{30BCE6CE-5D38-CCAA-5683-E37182201EA1}"/>
          </ac:cxnSpMkLst>
        </pc:cxnChg>
      </pc:sldChg>
      <pc:sldChg chg="delSp del mod">
        <pc:chgData name="坤 许" userId="27c33e8e49892705" providerId="LiveId" clId="{3404DE25-D8DC-49B9-A83C-DF004F9E8574}" dt="2023-12-13T02:47:18.235" v="562" actId="47"/>
        <pc:sldMkLst>
          <pc:docMk/>
          <pc:sldMk cId="3423881411" sldId="287"/>
        </pc:sldMkLst>
        <pc:spChg chg="del">
          <ac:chgData name="坤 许" userId="27c33e8e49892705" providerId="LiveId" clId="{3404DE25-D8DC-49B9-A83C-DF004F9E8574}" dt="2023-12-13T02:45:54.799" v="521" actId="21"/>
          <ac:spMkLst>
            <pc:docMk/>
            <pc:sldMk cId="3423881411" sldId="287"/>
            <ac:spMk id="5" creationId="{E2339414-B992-899D-1465-293E24D43C58}"/>
          </ac:spMkLst>
        </pc:spChg>
        <pc:spChg chg="del">
          <ac:chgData name="坤 许" userId="27c33e8e49892705" providerId="LiveId" clId="{3404DE25-D8DC-49B9-A83C-DF004F9E8574}" dt="2023-12-13T02:46:34.861" v="541" actId="21"/>
          <ac:spMkLst>
            <pc:docMk/>
            <pc:sldMk cId="3423881411" sldId="287"/>
            <ac:spMk id="8" creationId="{AC565D81-C970-B2F5-2C04-59423FC749AD}"/>
          </ac:spMkLst>
        </pc:spChg>
        <pc:spChg chg="del">
          <ac:chgData name="坤 许" userId="27c33e8e49892705" providerId="LiveId" clId="{3404DE25-D8DC-49B9-A83C-DF004F9E8574}" dt="2023-12-13T02:46:41.611" v="544" actId="21"/>
          <ac:spMkLst>
            <pc:docMk/>
            <pc:sldMk cId="3423881411" sldId="287"/>
            <ac:spMk id="15" creationId="{33227D10-EB0C-CCC7-5815-F456C2A7ADFD}"/>
          </ac:spMkLst>
        </pc:spChg>
        <pc:spChg chg="del">
          <ac:chgData name="坤 许" userId="27c33e8e49892705" providerId="LiveId" clId="{3404DE25-D8DC-49B9-A83C-DF004F9E8574}" dt="2023-12-13T02:47:12.150" v="559" actId="21"/>
          <ac:spMkLst>
            <pc:docMk/>
            <pc:sldMk cId="3423881411" sldId="287"/>
            <ac:spMk id="17" creationId="{747C2BFE-2CC5-29CB-0792-345F2B62D673}"/>
          </ac:spMkLst>
        </pc:spChg>
        <pc:spChg chg="del">
          <ac:chgData name="坤 许" userId="27c33e8e49892705" providerId="LiveId" clId="{3404DE25-D8DC-49B9-A83C-DF004F9E8574}" dt="2023-12-13T02:46:49.832" v="548" actId="21"/>
          <ac:spMkLst>
            <pc:docMk/>
            <pc:sldMk cId="3423881411" sldId="287"/>
            <ac:spMk id="20" creationId="{8EF4AEBF-CCDF-CE01-3A91-222756CF665D}"/>
          </ac:spMkLst>
        </pc:spChg>
        <pc:spChg chg="del">
          <ac:chgData name="坤 许" userId="27c33e8e49892705" providerId="LiveId" clId="{3404DE25-D8DC-49B9-A83C-DF004F9E8574}" dt="2023-12-13T02:47:05.427" v="556" actId="21"/>
          <ac:spMkLst>
            <pc:docMk/>
            <pc:sldMk cId="3423881411" sldId="287"/>
            <ac:spMk id="21" creationId="{E9D84654-0022-0A57-4F76-5B645F3923AC}"/>
          </ac:spMkLst>
        </pc:spChg>
        <pc:spChg chg="del">
          <ac:chgData name="坤 许" userId="27c33e8e49892705" providerId="LiveId" clId="{3404DE25-D8DC-49B9-A83C-DF004F9E8574}" dt="2023-12-13T02:47:05.427" v="556" actId="21"/>
          <ac:spMkLst>
            <pc:docMk/>
            <pc:sldMk cId="3423881411" sldId="287"/>
            <ac:spMk id="22" creationId="{557881A2-C2F8-4C4D-1759-BCE967A19FC5}"/>
          </ac:spMkLst>
        </pc:spChg>
        <pc:spChg chg="del">
          <ac:chgData name="坤 许" userId="27c33e8e49892705" providerId="LiveId" clId="{3404DE25-D8DC-49B9-A83C-DF004F9E8574}" dt="2023-12-13T02:47:05.427" v="556" actId="21"/>
          <ac:spMkLst>
            <pc:docMk/>
            <pc:sldMk cId="3423881411" sldId="287"/>
            <ac:spMk id="24" creationId="{31C95658-5A0E-E937-33C0-252289041A43}"/>
          </ac:spMkLst>
        </pc:spChg>
        <pc:spChg chg="del">
          <ac:chgData name="坤 许" userId="27c33e8e49892705" providerId="LiveId" clId="{3404DE25-D8DC-49B9-A83C-DF004F9E8574}" dt="2023-12-13T02:46:49.832" v="548" actId="21"/>
          <ac:spMkLst>
            <pc:docMk/>
            <pc:sldMk cId="3423881411" sldId="287"/>
            <ac:spMk id="25" creationId="{7B0C0AF3-6538-2838-33B7-F092745866D2}"/>
          </ac:spMkLst>
        </pc:spChg>
        <pc:picChg chg="del">
          <ac:chgData name="坤 许" userId="27c33e8e49892705" providerId="LiveId" clId="{3404DE25-D8DC-49B9-A83C-DF004F9E8574}" dt="2023-12-13T02:46:49.832" v="548" actId="21"/>
          <ac:picMkLst>
            <pc:docMk/>
            <pc:sldMk cId="3423881411" sldId="287"/>
            <ac:picMk id="10" creationId="{FAE60CAA-FA57-3DB5-1F01-8EF7AEF84D1D}"/>
          </ac:picMkLst>
        </pc:picChg>
        <pc:picChg chg="del">
          <ac:chgData name="坤 许" userId="27c33e8e49892705" providerId="LiveId" clId="{3404DE25-D8DC-49B9-A83C-DF004F9E8574}" dt="2023-12-13T02:47:05.427" v="556" actId="21"/>
          <ac:picMkLst>
            <pc:docMk/>
            <pc:sldMk cId="3423881411" sldId="287"/>
            <ac:picMk id="12" creationId="{57912396-1C46-D7C1-5E01-9670D9C70AD8}"/>
          </ac:picMkLst>
        </pc:picChg>
      </pc:sldChg>
      <pc:sldChg chg="addSp delSp modSp add mod">
        <pc:chgData name="坤 许" userId="27c33e8e49892705" providerId="LiveId" clId="{3404DE25-D8DC-49B9-A83C-DF004F9E8574}" dt="2023-12-13T01:55:19.977" v="209" actId="1076"/>
        <pc:sldMkLst>
          <pc:docMk/>
          <pc:sldMk cId="2753910519" sldId="288"/>
        </pc:sldMkLst>
        <pc:spChg chg="mod">
          <ac:chgData name="坤 许" userId="27c33e8e49892705" providerId="LiveId" clId="{3404DE25-D8DC-49B9-A83C-DF004F9E8574}" dt="2023-12-13T01:55:11.975" v="206"/>
          <ac:spMkLst>
            <pc:docMk/>
            <pc:sldMk cId="2753910519" sldId="288"/>
            <ac:spMk id="2" creationId="{26055CBA-0CCC-4316-560B-552A356FD333}"/>
          </ac:spMkLst>
        </pc:spChg>
        <pc:spChg chg="mod">
          <ac:chgData name="坤 许" userId="27c33e8e49892705" providerId="LiveId" clId="{3404DE25-D8DC-49B9-A83C-DF004F9E8574}" dt="2023-12-13T01:39:24.857" v="145" actId="207"/>
          <ac:spMkLst>
            <pc:docMk/>
            <pc:sldMk cId="2753910519" sldId="288"/>
            <ac:spMk id="3" creationId="{DEEC0D1B-3B42-B824-FE72-7E396131DFE5}"/>
          </ac:spMkLst>
        </pc:spChg>
        <pc:spChg chg="mod">
          <ac:chgData name="坤 许" userId="27c33e8e49892705" providerId="LiveId" clId="{3404DE25-D8DC-49B9-A83C-DF004F9E8574}" dt="2023-12-13T01:55:19.977" v="209" actId="1076"/>
          <ac:spMkLst>
            <pc:docMk/>
            <pc:sldMk cId="2753910519" sldId="288"/>
            <ac:spMk id="9" creationId="{2519B5A6-FD50-1426-B752-E52020757C94}"/>
          </ac:spMkLst>
        </pc:spChg>
        <pc:picChg chg="del">
          <ac:chgData name="坤 许" userId="27c33e8e49892705" providerId="LiveId" clId="{3404DE25-D8DC-49B9-A83C-DF004F9E8574}" dt="2023-12-13T01:37:38.308" v="125" actId="478"/>
          <ac:picMkLst>
            <pc:docMk/>
            <pc:sldMk cId="2753910519" sldId="288"/>
            <ac:picMk id="4" creationId="{A63090EE-73C7-FE9F-BF8A-68B3170D1207}"/>
          </ac:picMkLst>
        </pc:picChg>
        <pc:picChg chg="mod">
          <ac:chgData name="坤 许" userId="27c33e8e49892705" providerId="LiveId" clId="{3404DE25-D8DC-49B9-A83C-DF004F9E8574}" dt="2023-12-13T01:54:39.054" v="194" actId="1076"/>
          <ac:picMkLst>
            <pc:docMk/>
            <pc:sldMk cId="2753910519" sldId="288"/>
            <ac:picMk id="5" creationId="{C69019AE-1C63-134E-3701-12201E39E630}"/>
          </ac:picMkLst>
        </pc:picChg>
        <pc:picChg chg="add del mod ord">
          <ac:chgData name="坤 许" userId="27c33e8e49892705" providerId="LiveId" clId="{3404DE25-D8DC-49B9-A83C-DF004F9E8574}" dt="2023-12-13T01:53:23.957" v="170" actId="21"/>
          <ac:picMkLst>
            <pc:docMk/>
            <pc:sldMk cId="2753910519" sldId="288"/>
            <ac:picMk id="6" creationId="{B12166A8-6912-98E1-4EF4-D2EB95BB6D76}"/>
          </ac:picMkLst>
        </pc:picChg>
        <pc:picChg chg="add del">
          <ac:chgData name="坤 许" userId="27c33e8e49892705" providerId="LiveId" clId="{3404DE25-D8DC-49B9-A83C-DF004F9E8574}" dt="2023-12-13T01:53:26.972" v="172"/>
          <ac:picMkLst>
            <pc:docMk/>
            <pc:sldMk cId="2753910519" sldId="288"/>
            <ac:picMk id="7" creationId="{A0AC4C1D-6F44-C34B-08FF-08D7A5D9A7AC}"/>
          </ac:picMkLst>
        </pc:picChg>
        <pc:picChg chg="add del mod">
          <ac:chgData name="坤 许" userId="27c33e8e49892705" providerId="LiveId" clId="{3404DE25-D8DC-49B9-A83C-DF004F9E8574}" dt="2023-12-13T01:53:47.865" v="175" actId="21"/>
          <ac:picMkLst>
            <pc:docMk/>
            <pc:sldMk cId="2753910519" sldId="288"/>
            <ac:picMk id="8" creationId="{0B4C4313-B6CE-A9BE-E34E-FC6489250468}"/>
          </ac:picMkLst>
        </pc:picChg>
        <pc:picChg chg="add del mod">
          <ac:chgData name="坤 许" userId="27c33e8e49892705" providerId="LiveId" clId="{3404DE25-D8DC-49B9-A83C-DF004F9E8574}" dt="2023-12-13T01:53:54.684" v="178" actId="21"/>
          <ac:picMkLst>
            <pc:docMk/>
            <pc:sldMk cId="2753910519" sldId="288"/>
            <ac:picMk id="10" creationId="{2A1E395B-2954-E220-48A8-6FFF6F5308FE}"/>
          </ac:picMkLst>
        </pc:picChg>
        <pc:picChg chg="del mod ord">
          <ac:chgData name="坤 许" userId="27c33e8e49892705" providerId="LiveId" clId="{3404DE25-D8DC-49B9-A83C-DF004F9E8574}" dt="2023-12-13T01:53:12.273" v="166" actId="21"/>
          <ac:picMkLst>
            <pc:docMk/>
            <pc:sldMk cId="2753910519" sldId="288"/>
            <ac:picMk id="11" creationId="{A919064F-F6AD-216E-A933-3CAC973338BA}"/>
          </ac:picMkLst>
        </pc:picChg>
        <pc:picChg chg="add del mod">
          <ac:chgData name="坤 许" userId="27c33e8e49892705" providerId="LiveId" clId="{3404DE25-D8DC-49B9-A83C-DF004F9E8574}" dt="2023-12-13T01:54:08.657" v="181" actId="21"/>
          <ac:picMkLst>
            <pc:docMk/>
            <pc:sldMk cId="2753910519" sldId="288"/>
            <ac:picMk id="12" creationId="{8E96A24B-8DFF-1CD7-A91C-9963691D3AF4}"/>
          </ac:picMkLst>
        </pc:picChg>
        <pc:picChg chg="add del mod">
          <ac:chgData name="坤 许" userId="27c33e8e49892705" providerId="LiveId" clId="{3404DE25-D8DC-49B9-A83C-DF004F9E8574}" dt="2023-12-13T01:54:14.278" v="184" actId="21"/>
          <ac:picMkLst>
            <pc:docMk/>
            <pc:sldMk cId="2753910519" sldId="288"/>
            <ac:picMk id="13" creationId="{FAAB23FE-86AB-87DF-A221-C96D8367B394}"/>
          </ac:picMkLst>
        </pc:picChg>
        <pc:picChg chg="add del mod">
          <ac:chgData name="坤 许" userId="27c33e8e49892705" providerId="LiveId" clId="{3404DE25-D8DC-49B9-A83C-DF004F9E8574}" dt="2023-12-13T01:54:19.102" v="187" actId="21"/>
          <ac:picMkLst>
            <pc:docMk/>
            <pc:sldMk cId="2753910519" sldId="288"/>
            <ac:picMk id="14" creationId="{B44AC9D4-5FFB-D479-001F-36A3409903AD}"/>
          </ac:picMkLst>
        </pc:picChg>
        <pc:picChg chg="add del mod">
          <ac:chgData name="坤 许" userId="27c33e8e49892705" providerId="LiveId" clId="{3404DE25-D8DC-49B9-A83C-DF004F9E8574}" dt="2023-12-13T01:54:24.437" v="190" actId="21"/>
          <ac:picMkLst>
            <pc:docMk/>
            <pc:sldMk cId="2753910519" sldId="288"/>
            <ac:picMk id="15" creationId="{B1FF04C1-A06B-2C8B-A367-C0256CDA09B3}"/>
          </ac:picMkLst>
        </pc:picChg>
        <pc:picChg chg="add mod ord">
          <ac:chgData name="坤 许" userId="27c33e8e49892705" providerId="LiveId" clId="{3404DE25-D8DC-49B9-A83C-DF004F9E8574}" dt="2023-12-13T01:55:02.275" v="204" actId="1076"/>
          <ac:picMkLst>
            <pc:docMk/>
            <pc:sldMk cId="2753910519" sldId="288"/>
            <ac:picMk id="16" creationId="{E0F368B0-28C8-8091-4A58-DF30AD6AD043}"/>
          </ac:picMkLst>
        </pc:picChg>
      </pc:sldChg>
      <pc:sldChg chg="modSp new mod">
        <pc:chgData name="坤 许" userId="27c33e8e49892705" providerId="LiveId" clId="{3404DE25-D8DC-49B9-A83C-DF004F9E8574}" dt="2023-12-13T01:55:43.490" v="219" actId="20577"/>
        <pc:sldMkLst>
          <pc:docMk/>
          <pc:sldMk cId="3741569823" sldId="289"/>
        </pc:sldMkLst>
        <pc:spChg chg="mod">
          <ac:chgData name="坤 许" userId="27c33e8e49892705" providerId="LiveId" clId="{3404DE25-D8DC-49B9-A83C-DF004F9E8574}" dt="2023-12-13T01:55:43.490" v="219" actId="20577"/>
          <ac:spMkLst>
            <pc:docMk/>
            <pc:sldMk cId="3741569823" sldId="289"/>
            <ac:spMk id="3" creationId="{F3DB0D6A-0E3E-81A9-9E7B-0B4508AC46F6}"/>
          </ac:spMkLst>
        </pc:spChg>
      </pc:sldChg>
      <pc:sldChg chg="addSp delSp modSp new mod">
        <pc:chgData name="坤 许" userId="27c33e8e49892705" providerId="LiveId" clId="{3404DE25-D8DC-49B9-A83C-DF004F9E8574}" dt="2023-12-13T03:23:39.825" v="645" actId="1076"/>
        <pc:sldMkLst>
          <pc:docMk/>
          <pc:sldMk cId="55031238" sldId="290"/>
        </pc:sldMkLst>
        <pc:spChg chg="del">
          <ac:chgData name="坤 许" userId="27c33e8e49892705" providerId="LiveId" clId="{3404DE25-D8DC-49B9-A83C-DF004F9E8574}" dt="2023-12-13T03:23:32.739" v="643" actId="478"/>
          <ac:spMkLst>
            <pc:docMk/>
            <pc:sldMk cId="55031238" sldId="290"/>
            <ac:spMk id="2" creationId="{B3EA4659-5364-DE8F-A5F9-1BD76A4450B0}"/>
          </ac:spMkLst>
        </pc:spChg>
        <pc:spChg chg="del">
          <ac:chgData name="坤 许" userId="27c33e8e49892705" providerId="LiveId" clId="{3404DE25-D8DC-49B9-A83C-DF004F9E8574}" dt="2023-12-13T03:23:32.739" v="643" actId="478"/>
          <ac:spMkLst>
            <pc:docMk/>
            <pc:sldMk cId="55031238" sldId="290"/>
            <ac:spMk id="3" creationId="{BBFE5944-0CD3-FE1E-68BB-861F2034967F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78" creationId="{F06C6368-89E4-A9E9-5644-8BA06B443B75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80" creationId="{83699BBB-8C06-2734-6B23-491A7FED08D8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82" creationId="{78411C2F-C97F-1D95-0682-74E9A0C4C95A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84" creationId="{60641396-A1B2-1F16-CB83-425C777926C9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86" creationId="{ED0E382D-AB43-4938-9F3D-A8E02D33C64C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88" creationId="{63593B05-E2D7-43F9-2F34-4D2B26079353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90" creationId="{D3031DCA-87D9-5515-67FF-5BD4FA2E9BF2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92" creationId="{795D6E38-417D-CAB7-8255-AB3EC623ABE2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94" creationId="{021B4FF2-BCD2-0BE4-E276-D88243ABC7C7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96" creationId="{2DBAB109-81C4-9254-DF91-AD5D3D480F50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98" creationId="{F2AD1003-6041-60B7-341B-9ACACB6A050E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00" creationId="{5BA3D490-F6AE-11BA-091F-D57668CE21C5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02" creationId="{830F1F84-BB9C-C8CD-AF34-EA33A7570FFA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04" creationId="{B1363B19-B77F-25B4-9BEB-B4FBDD99E0A4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06" creationId="{FC3C1C5A-312C-51FC-33CB-7300185B14F3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08" creationId="{27438B6D-09DC-8F4B-6F07-FBA661E5E91A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10" creationId="{C6D476EA-E98C-261F-A4A4-6490E1809EBA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12" creationId="{90C4051C-78B8-EFA3-91BE-52284B5BF54D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14" creationId="{246936B3-8929-7F25-1345-C196A869430F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16" creationId="{7526290E-8216-2C8D-25E7-45116770A4A6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18" creationId="{88065209-566E-470E-DF33-64B1D6F96152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20" creationId="{FD330E4A-600D-15F5-503C-5611F7728B62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22" creationId="{674588D2-42B3-49BC-6D08-326BE437A293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24" creationId="{DDA28263-079C-21D7-954E-4EC4F53BA2F9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26" creationId="{05841761-569A-D45A-C505-DB5BA25DBDA5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28" creationId="{D240602F-0576-F405-12E4-2135B476690A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30" creationId="{771E56F6-3FEA-2547-BCAB-73C09A43FA4A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32" creationId="{CE495DE2-50C5-2B07-67AC-DE8540F4BF2C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34" creationId="{82D597C6-374C-E7BA-7A57-54A39524E27D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36" creationId="{EDB094A4-BCF7-413C-F2F7-0C3A6A3B9C8B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38" creationId="{4880D3DC-E9E6-828E-DC0B-3C679E7461E8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40" creationId="{B4996E35-138C-E63C-F282-711486D4A88B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42" creationId="{CCBD8B61-7683-6B1A-FC7F-B077F3472A8B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44" creationId="{CDA37069-77D1-E549-0010-1C22E67C3E33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46" creationId="{F76942FF-96ED-48CB-5826-0057BDFD9A8F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48" creationId="{D829411C-30F2-23DB-CF5F-A6CA8F1CFDBC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50" creationId="{823D4B11-0CD0-2232-17CD-EC567E1126AB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52" creationId="{092AE36B-842C-B1DC-F8B8-4800BEFDF28A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54" creationId="{BB0B8045-F083-F97C-3BA9-D4EC180BEA2B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56" creationId="{59778E65-78C1-6689-36DE-7B6B7B8E21E3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58" creationId="{7C59816D-E533-BAC7-F94C-60F17EE6D33C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60" creationId="{BC2B3D58-7E28-AE7A-4659-BC4C728954E4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62" creationId="{085BCCB1-8829-F086-C4D7-C282E599D595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64" creationId="{3E5BC1D6-7C5D-F434-BE16-9578E631D5A4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66" creationId="{ECACB086-CD08-AB26-F858-4D5F1803650C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68" creationId="{AF1C80A5-CF54-6F80-9C5A-3C9E80699A27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70" creationId="{38A4ABC0-994B-6F6B-5E5F-61BE14FC99D4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72" creationId="{E0461FED-D509-5A0A-2E03-B4B09A86BBD8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74" creationId="{C879181C-F2DF-9EE8-FBA8-BAC0DA0DEBB1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76" creationId="{9EEEAFC1-EFE6-20A4-1DBC-D65AACB8919B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78" creationId="{EC4D13C3-48D1-3635-D45B-D5E8430720B3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80" creationId="{83D31B59-A088-43B7-F26A-6EFEE5462AE0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82" creationId="{78AA5645-B3FC-D3F8-ADC5-864493F5FBA4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84" creationId="{EAFEE9CF-10FF-7062-EDF4-A97F833A0896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86" creationId="{C9107B6D-B012-F290-6ECE-A3E92A2AF77F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88" creationId="{664B1E11-43E1-A142-F86D-3D6C79D6C823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90" creationId="{0E2FB27A-053A-B069-8B59-ED0E76F08452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92" creationId="{4F4BAEF1-E8D9-D18A-44AE-C7F296529C6E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94" creationId="{37F63F8F-A745-4E9C-D2CD-B8A41AD29EC0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96" creationId="{D68B3CC0-8DBB-F197-2D0A-FB31B69AFA28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198" creationId="{15B4E294-912D-C2A4-7294-9A3F587EE1F6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200" creationId="{D257BC58-F171-4440-5DBF-5462F1F66EC5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202" creationId="{93FF20D9-0E1D-9D78-88E6-DAECC247A5DD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204" creationId="{AA1C6A6B-305B-3E78-FB15-52D23495E703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285" creationId="{B2A4C004-D80F-2BF5-08D2-5D7CF10BED14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287" creationId="{6B2E7DFF-0996-0210-46CE-500DC00145A6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289" creationId="{29FF2FD1-BAAB-31F4-A926-8E6410F8CE75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291" creationId="{A59ACC0D-3C61-54A6-1AA0-1725D006C6A1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293" creationId="{C950F7CB-6268-06AE-BF60-82F60D1EE810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295" creationId="{444B9ABC-0A77-EFEC-FA17-B91241DBA4AC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297" creationId="{569CAF33-9805-F469-AABD-463A5E81DD59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299" creationId="{E5B0462F-F2D9-C775-9590-EE3EEF590C02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01" creationId="{10B79CF4-3C5C-B436-9A26-6891CA2C2D40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03" creationId="{95839612-A9D9-8FCA-5FB2-96C856B5295F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05" creationId="{D0CFABD5-FEFA-C483-EABA-862B4B40A9D6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07" creationId="{F4A10456-DD31-63ED-27DB-80B7117FA4BC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09" creationId="{4E94F15C-2F46-53A6-1875-ACCEE8509476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11" creationId="{C40DB4AC-2252-A2C7-1F29-85F8DB831F71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13" creationId="{5820905B-C056-C5FE-091A-840FC35265A0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15" creationId="{FE8201DB-C85B-7418-5CD3-E6DEB43F764E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17" creationId="{90A4EAC3-23D2-A5BE-0F25-9AD29C6603FB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19" creationId="{16FE02C5-FCEB-9AA2-8AD2-7FBC563B4336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21" creationId="{12EE35D8-7680-DE04-1AF5-19A28907D18C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23" creationId="{4074B46B-7B94-9226-B68D-0DD4C4554263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25" creationId="{D8F6903B-F6EE-6974-D752-38B5195495DF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27" creationId="{D35A50A9-4E43-60BA-9F32-0820179E65FD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29" creationId="{9E647BC3-358A-545C-7FB9-AA99F9B31789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31" creationId="{5A906CC5-8C26-7D2E-E50B-318F5ECE7230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33" creationId="{B710F57F-D4EE-F667-4444-E86551EB4767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35" creationId="{BBEADC0F-87B5-3B79-FC94-2C2156F7608B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37" creationId="{65867136-080B-7638-A87A-E2D1AB271EDB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39" creationId="{0A1792EE-F07B-F6BB-2F45-39037DBB3DDE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41" creationId="{68FFEFB9-5EEA-E33F-C74A-14637D5DB955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43" creationId="{10AF299F-4C98-5F05-9CDF-EE95079D57F0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45" creationId="{024318D4-6645-B4AF-94AD-310D27BBEB9E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47" creationId="{03FFE07D-FA84-4049-2893-DE54CD7351C0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49" creationId="{6E6D1A1A-1029-834E-4BBD-7288EB0FBF62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51" creationId="{D44D274B-74DF-4A89-A17B-19AFC658D709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53" creationId="{92EFEBA0-8F87-A65D-2605-B664AD7CEE8F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55" creationId="{BEE59A46-7070-E735-56DF-EE2E1162378C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57" creationId="{605B27A1-6094-495E-7275-7316FC8E101E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59" creationId="{A09189E5-92AA-BF05-EBA9-CEEC252B0F37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61" creationId="{A6DEFC9B-56FD-EECB-D2DA-C9CB2AE0E760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63" creationId="{F2781F52-4FE9-FC85-9BD5-62E7FEB5ACE7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65" creationId="{FA31319A-BD23-7252-BF7E-DD7517B9E12F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67" creationId="{ED60E404-0824-E929-6207-2D89F0FEE42B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69" creationId="{772648F7-8124-FD90-82BB-CF623BF52B3A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71" creationId="{7496805A-B210-D0FE-D9B0-F725F536329D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73" creationId="{363253D5-4765-11EC-BA3F-1EC5394412A2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75" creationId="{3741C74D-F376-6231-7570-FB184215F39E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77" creationId="{2B5C277A-5841-04A1-96B6-9AF49DEC49C1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79" creationId="{A3C3F2AF-A6BC-1AE1-3041-EB88B0FCA72B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81" creationId="{27570F2B-A5F7-5C23-66AA-62196001DA2B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83" creationId="{3C208383-D38C-55DC-C0FC-38281FEC9CFE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85" creationId="{05B5E99D-9298-9DF0-A162-C746402447B7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87" creationId="{CD6D8F49-EADB-3C57-64FE-0D6F2657D1AE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89" creationId="{2A51F821-89AC-C70B-5BD4-33F86B63E89B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91" creationId="{088EF991-66DF-64B6-E989-398554D99A8A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93" creationId="{BFEB6D50-7E25-DCFC-D074-A9BED320A55F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95" creationId="{97C4489B-1429-CCE0-1084-51AF242DDAD6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97" creationId="{B43FD1DF-1FDD-0FEC-4FB7-3EDF6058D209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399" creationId="{513732E7-D48A-9403-DFB3-599CA295408D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401" creationId="{4F9CF36A-0D1A-E634-BFDE-F6BA2F10FBC9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403" creationId="{8BB3909E-101E-8472-12FA-A87D9929AF1B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405" creationId="{719200DE-091E-F0E4-D057-4AAA8CB4E1B8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407" creationId="{A18A2704-EBEC-F301-9831-F0DC57318E28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409" creationId="{80DB403A-7293-B40A-1DC1-D913FEE80555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411" creationId="{24CFB5E1-E385-E9BA-F34E-5C0B1BA4B909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412" creationId="{A2983AC6-C7E7-CB09-A16C-F2480BEB1941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413" creationId="{7E65EDC3-2FEC-85C5-BE2C-7F50BEE7FCD0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414" creationId="{EF65C19E-BBF8-0940-3FED-D3ABC9D347F0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415" creationId="{B8E45354-4D12-FE92-0301-F4D698A06FB6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416" creationId="{DE96F4B3-47BA-5D79-1B8E-98EE032027DA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417" creationId="{EB2BDD52-5B9B-0792-E2FA-2D6B91BD8253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418" creationId="{E9D56C27-AD38-513D-8A91-793073B124C0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419" creationId="{E5A03EAF-E80E-5102-F61A-919C39F6AD8C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420" creationId="{4B0F78B4-D1CE-5599-C1E8-F9E8FC124576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421" creationId="{AB14F894-F3BC-00F3-4FFA-A95662C29447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422" creationId="{1F2EB5EB-73D3-E9B6-B26C-3CDDDA1493E0}"/>
          </ac:spMkLst>
        </pc:spChg>
        <pc:spChg chg="mod">
          <ac:chgData name="坤 许" userId="27c33e8e49892705" providerId="LiveId" clId="{3404DE25-D8DC-49B9-A83C-DF004F9E8574}" dt="2023-12-13T03:23:33.016" v="644"/>
          <ac:spMkLst>
            <pc:docMk/>
            <pc:sldMk cId="55031238" sldId="290"/>
            <ac:spMk id="423" creationId="{6F565948-86D2-DD34-3AA1-29D1943D0897}"/>
          </ac:spMkLst>
        </pc:spChg>
        <pc:grpChg chg="add mod">
          <ac:chgData name="坤 许" userId="27c33e8e49892705" providerId="LiveId" clId="{3404DE25-D8DC-49B9-A83C-DF004F9E8574}" dt="2023-12-13T03:23:39.825" v="645" actId="1076"/>
          <ac:grpSpMkLst>
            <pc:docMk/>
            <pc:sldMk cId="55031238" sldId="290"/>
            <ac:grpSpMk id="5" creationId="{E29D129A-C77D-207F-3D30-20B6491010D2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6" creationId="{50DA1D5A-E237-957E-34E3-104B40D77FE0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13" creationId="{3E96CF71-C95E-EBEB-8F6C-262A6CF7521D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14" creationId="{61DA16CA-13CC-E2E5-8D03-9427108FC77C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15" creationId="{E1F30DD6-7644-1051-3FB4-698A33AD2D61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16" creationId="{A8F60BF7-7FD0-F2DB-7A32-FEE308DC7DF7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17" creationId="{0ECA8ACD-EE52-E9CB-B3F5-1AEB957CBD10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18" creationId="{2F8AF6E8-0DC9-FF9F-EC88-A2E5B7EAD19E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19" creationId="{C11C137B-F440-41BC-D454-23ACFBD18BB2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0" creationId="{F0CF45A1-AD7E-2881-0E4E-5C45BFEE68FC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1" creationId="{9FB5FC34-3B4C-1910-7F3A-3F8759AA791F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2" creationId="{36424D9E-4FC5-D190-6AE6-7836231B0DE4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3" creationId="{5BE15B10-1354-B73D-4BB6-8E4AC5BEE5D2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4" creationId="{6F563BF7-BBB6-38E6-A04A-C2F02DD68AE4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5" creationId="{BDB9DBBC-82AB-0086-C131-F13F949D78A2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6" creationId="{E0407DE1-37D7-EA64-7107-4CF21E98BF1C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7" creationId="{C6ABB04F-5B1D-4639-DE19-5B64D1B6400D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8" creationId="{93504FCE-D5B2-31AC-815C-5C2DCAB2369D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9" creationId="{F70A94E6-50C5-F927-7151-4B67FA7F33A0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30" creationId="{7286CFD0-2646-C1BC-CB7A-A4711BF19AE9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31" creationId="{82CC12E7-F079-5517-1079-77B543A8C815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32" creationId="{60E11CCD-BA00-445E-888D-566646BC7AF0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33" creationId="{DCC83EB1-9BF5-7DDC-1169-E485FC5D4AED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34" creationId="{B82FAA70-1885-503B-D043-22AC681F0615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35" creationId="{25B3DC64-91BC-AC6B-9519-B684EA51C34B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36" creationId="{EA3AB3EB-6529-90DD-730C-6ADC69D5D174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37" creationId="{9F70F905-7914-6423-2EF6-43389B016294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38" creationId="{76CF0870-EAB6-0843-34B9-C08A17AAB75A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39" creationId="{514F4EC8-C511-344C-AA12-A42ED4724FD3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40" creationId="{903B1572-DFAF-2A22-82B2-A6B01A0B3A6C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41" creationId="{A53FAC7D-C1FF-44A5-C011-A11633FFBCC2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42" creationId="{7D36A77D-A8D2-4CD9-5721-150256CC4B95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43" creationId="{D0C8D4AD-01AD-D452-981B-2E41B6CC4FE3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44" creationId="{07B7E845-CC11-B851-392B-A1BF604E8FE4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45" creationId="{AE2E58AB-7DE3-9B7E-B126-6C77A81E8A30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46" creationId="{DC5219F8-9C2D-F09D-D95B-25DFA6FC39B2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47" creationId="{4687E47A-8DD4-E69B-1BD5-8E3C8615CF06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48" creationId="{422A18A5-B3C4-075E-CF76-024FE042E3DC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49" creationId="{654D2B48-487A-E5C9-D18A-05E4F87AC604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50" creationId="{20DC2AC0-AF16-084B-6B57-2D03D2D2EBC6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51" creationId="{38195C22-8B0C-272E-F4DD-10F8B8B24FD8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52" creationId="{C337F636-F649-48B9-C9E4-FD0939B51EC5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53" creationId="{038BAAD5-C0A6-A39F-AAA6-9694DF0893C3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54" creationId="{DBC28BEB-DF09-40C1-28B6-5B45E35815E0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55" creationId="{B176F61B-784A-C517-4CA0-A8310730CD66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56" creationId="{F9538806-2030-BB05-39F7-10939738BB5C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57" creationId="{10D834C0-18E6-443C-8C51-95B257C08A1F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58" creationId="{6269D9AE-8AE6-9E30-C602-9A5B642A8A6D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59" creationId="{86306D88-E7E1-59C7-5017-0CA3417E2C3A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60" creationId="{8B2FA568-0E8C-77CF-AE0F-12F7CC019C06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61" creationId="{2F01A23C-0484-4075-58E9-177F6D5D7EB3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62" creationId="{384038A5-C8CE-22A5-10CA-4F20249CF13F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63" creationId="{1525E7E4-B1EF-4708-C808-81F616E3E415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64" creationId="{0B88D318-B7C5-0591-6846-3303A821A915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65" creationId="{33212E18-2921-FC07-BA44-9C93042D5861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66" creationId="{D92C8B23-66D8-1DD7-DF83-77E669D91974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67" creationId="{46E446CF-5ED3-DE09-D86B-1C4E0278A15D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68" creationId="{1E2CA91D-4419-D23C-8C58-DC782039742E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69" creationId="{752E414F-9A98-C4EA-9C39-7360121010D9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70" creationId="{3DCE2AB3-22AD-5F57-BFB1-6CE97C667472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71" creationId="{9B2D1F71-7282-C11B-74D3-C129F7D81DD7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72" creationId="{50FE5E89-9E92-036B-CFB5-F033A207CE8B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73" creationId="{B4AD6DEA-3B81-1BF3-9662-DE20E0EAB5EC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74" creationId="{04F12AA1-34AC-C06C-FA57-B4170F7EBB15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75" creationId="{ECBA7429-BE07-EBDA-4CD5-730B30E9A971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76" creationId="{0CCEA989-2524-1888-E2C8-3F2BB5DF8F45}"/>
          </ac:grpSpMkLst>
        </pc:grpChg>
        <pc:grpChg chg="add mod">
          <ac:chgData name="坤 许" userId="27c33e8e49892705" providerId="LiveId" clId="{3404DE25-D8DC-49B9-A83C-DF004F9E8574}" dt="2023-12-13T03:23:39.825" v="645" actId="1076"/>
          <ac:grpSpMkLst>
            <pc:docMk/>
            <pc:sldMk cId="55031238" sldId="290"/>
            <ac:grpSpMk id="205" creationId="{57CFE07D-A692-B731-DBE6-61C14253A4BE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06" creationId="{3E109A95-9C87-0D8E-C2B4-466C553C5AB0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07" creationId="{063EA857-6395-CEFE-B204-FF689CC2FFF9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08" creationId="{89969343-AFE1-8878-161F-0B292DCE5F0A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09" creationId="{BCF6FF06-7883-58AA-C7D9-806B064FC43E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10" creationId="{6FCF8EBB-C620-72A2-C96C-CC4535D6FF11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11" creationId="{0C0E2063-11A8-82F1-E1EE-D79667629077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12" creationId="{5B5AB825-C4AA-C999-AFB0-583B4919A76D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13" creationId="{7C546A4C-6A8F-48EB-4BAA-41F1B798336B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14" creationId="{13C17D6D-36CC-F036-ADA0-AAA9F0D0ED59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15" creationId="{56899699-68C5-C556-3D2F-D5B967598A8A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16" creationId="{E01109E7-099B-BFCA-1499-D7E00B2CFC39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17" creationId="{7D0E8009-50A8-BE97-6A1D-E575DBA8C357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18" creationId="{A5AC9BFB-7D52-4CE6-138E-F643280F3B38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19" creationId="{1701F72D-D168-A52E-2B63-3DE3A348EFC2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20" creationId="{AA98CBEA-1508-9510-C950-1CF6C3680DC7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21" creationId="{95917D46-F2F9-21D9-6249-AC217C1C58F3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22" creationId="{224ADC10-B1D1-236F-0DB4-B1A60FE09897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23" creationId="{DC14D78E-F91E-D974-F70A-D7EDF66B8168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24" creationId="{14065FA6-E370-8647-64DC-714C028F5DDB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25" creationId="{886F3787-56E1-D782-EE4F-C47614A0DF0D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26" creationId="{E0887E29-B688-DD92-6A57-1B6035541C35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27" creationId="{EE1E70C1-3374-04F2-C995-C0B063509B3F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28" creationId="{45E71A42-BA03-9288-6DAB-6CAFB762CCC6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29" creationId="{204449E4-717C-3C1A-7DD1-2694C3B031BB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30" creationId="{419DE64F-3FEA-B11C-5DEC-EF713BFD1818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31" creationId="{96C7118A-1EE7-7E36-36DE-CDDD9561D15E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32" creationId="{D5FE8FF6-0359-1547-8D03-4406007215AA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33" creationId="{B37817D1-A830-A3B2-59EF-3F55677AA53B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34" creationId="{07C3569B-84BA-35BF-F10E-E2C84759F04F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35" creationId="{75E50C48-8AD3-68B6-12FD-F4236DD1090A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36" creationId="{857DD3AF-C589-A8C4-A10D-3164824A7203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37" creationId="{65DF6EAF-C7FA-99FD-4641-490D5F0CAD47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38" creationId="{2AC66C3A-0323-DFEE-6640-5CB11A79706C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39" creationId="{0571DD61-9A6E-F31B-E2CD-4FC866ABFBF4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40" creationId="{4437C370-C43E-4DE2-6669-1094CC0863C6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41" creationId="{722667A5-57AF-AF1E-0D1C-1DF27C2DF36C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42" creationId="{2AC8ACFA-1B4B-A4B6-C3FE-DB7C4CCF9FE1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43" creationId="{AD9B28CE-EE0A-D3D9-9225-820FF3F84A2B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44" creationId="{27AE895C-84B1-7062-017C-6E666489BE31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45" creationId="{B11F91B5-99DC-7C55-5485-8E3321D0F426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46" creationId="{5BC0F53A-623F-AA22-4915-EEB52ED5C03B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47" creationId="{7105AB7F-5464-1C3D-9B01-5137ECC1C48F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48" creationId="{8CD255FD-6021-F4F5-C53F-49851E0C21B9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49" creationId="{3264E4C8-2BB8-0E28-1A09-A0276B27BA22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50" creationId="{26FD0962-7966-4BF7-5E27-C444AE69AF1D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51" creationId="{E461C941-9A25-0022-2538-0EB0FD9E963B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52" creationId="{10590AEA-DAD2-CC3A-57CF-229BBF928885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53" creationId="{2B92E453-8973-50ED-CE06-E787A7E35C55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54" creationId="{8A9CB30B-8C89-2479-7DE9-DD8F8EA0A129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55" creationId="{F30E7598-B567-1B40-E70A-765AABD1620D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56" creationId="{A63F71F0-C06C-BDE5-BAEB-0BF8B36E4A93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57" creationId="{2118691C-602D-7530-CC89-2828F2D9B293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58" creationId="{F3A4CDD8-EA80-C5DB-7074-564D6262B7CD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59" creationId="{B1A2E807-B16D-AF7A-2EA9-3B1F609DCB72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60" creationId="{81F61B54-1F53-745B-6210-A0D049D6E247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61" creationId="{4AB74915-467C-712C-9100-1F22773FEA16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62" creationId="{A9518488-CBBB-9DC9-465A-C8052E4AED76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63" creationId="{4CCC11D4-BFD1-6FF8-86E4-D32972F6A928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64" creationId="{0E6ACB13-E804-98D7-A99B-ABD47A76157E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65" creationId="{FDEF4FAE-CE2C-E404-77CF-BF101ECBBF8B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66" creationId="{F2351287-92BC-8E05-097B-697CFF673ED1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67" creationId="{0392D26C-C122-548A-AAAC-DA2DC0B16ED5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68" creationId="{3F24E359-DEAE-65FE-0F36-6E339FF2C563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69" creationId="{B202AA21-7927-6930-98C6-AC6966D35334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70" creationId="{25B00C71-B362-284D-6857-9F92D144DD42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71" creationId="{FBCAABFD-CD6C-7A09-ADA1-CB8587C0A2FD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72" creationId="{0AD8D15B-B7F1-CD45-135A-75C0687D7CDB}"/>
          </ac:grpSpMkLst>
        </pc:grpChg>
        <pc:grpChg chg="mod">
          <ac:chgData name="坤 许" userId="27c33e8e49892705" providerId="LiveId" clId="{3404DE25-D8DC-49B9-A83C-DF004F9E8574}" dt="2023-12-13T03:23:33.016" v="644"/>
          <ac:grpSpMkLst>
            <pc:docMk/>
            <pc:sldMk cId="55031238" sldId="290"/>
            <ac:grpSpMk id="273" creationId="{9FA82B4B-AB40-1AD3-EFB1-59545D7C18DD}"/>
          </ac:grpSpMkLst>
        </pc:grp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7" creationId="{59DD073F-7C5B-180C-742F-EC902379C37A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8" creationId="{93E4942D-5495-F294-45E3-7734BD226A7B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9" creationId="{AE5E4060-0FCD-BAF6-00FF-2EAF8C5A813A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0" creationId="{1D1C796A-D075-93A0-E2BE-2798F7BDB4BA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1" creationId="{90BD5484-A36F-04EC-3256-FACE0D168E21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2" creationId="{8ADC2838-79CA-1CC9-06D5-112A0BD0680F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77" creationId="{0E73E999-A38C-AF9A-32B2-52FD4A0B0DAD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79" creationId="{5EC4CF68-0570-29CA-133C-4FB979800102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81" creationId="{ADD3EFC0-5297-1E59-1455-B4676C52944A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83" creationId="{A5EA8E6C-E4E4-5F3C-B765-34F85FF53A19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85" creationId="{950E0116-C02D-C3B5-2C09-FD7C2B49850A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87" creationId="{140122FC-6BC5-C76A-C8A5-D32393B12D1D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89" creationId="{7842CDEE-1675-AFB3-F0D3-B1B2A7D425E9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91" creationId="{51951149-C60A-0955-E403-F7D654C63930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93" creationId="{A41DB472-0E66-CA32-67D6-685D743527E5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95" creationId="{00D65154-3A29-CD75-998C-B1727F000839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97" creationId="{1393E637-8C92-1A10-A047-9411F7829C5B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99" creationId="{5BB09BEA-1A7F-6086-89B1-78DDAE32CB59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01" creationId="{8174B9EF-3818-88AF-9B40-22E32578DA31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03" creationId="{40FED57C-5DE2-D862-598C-27C35A0542A7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05" creationId="{B4429DE7-394F-1749-44B0-3B0BEFFDF9B6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07" creationId="{E31979E2-E1E3-7B41-DAB9-14C5B9A2277C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09" creationId="{F39E5E93-BC50-3A04-9C51-6FE9FEFAC588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11" creationId="{A3464B47-0E43-9A7F-0AF6-BCEF289E4E21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13" creationId="{860C0DAD-8458-DE6C-ED93-B33F2513AFFE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15" creationId="{BF0CACB0-4CC2-A855-C038-52B7E1F5A7D5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17" creationId="{141FB323-9744-7F48-7642-3121D0520FC1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19" creationId="{9ECBE0CE-F05C-CC09-4FEB-88C0F123FE7B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21" creationId="{10D8CD7E-8B01-096C-B368-A0CBD8FC1E3F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23" creationId="{45B8D6E5-EF21-7A2C-442A-2F498E1587A6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25" creationId="{8AB8E0E3-FDD2-59EC-798D-E681C26BCA71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27" creationId="{6815AD7F-BEEB-92E9-3CF1-50E3729C3FE6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29" creationId="{A122C8FC-5358-DF15-A555-041BB33629B1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31" creationId="{0B463E27-71EE-3456-61E9-DC5FEEFC3F28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33" creationId="{029D637A-54D6-8DA7-C08A-35FE26BD8C39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35" creationId="{B9845E41-545E-3D4F-214C-CC16CDB86110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37" creationId="{04DFF3D1-9A62-0925-59E3-F27B21BD89A1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39" creationId="{FD8C3AC8-0946-788E-54FD-3435AF88CF99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41" creationId="{3054B8A2-A173-108F-0852-F3C3F32B25AF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43" creationId="{24D1148C-5B26-4ED6-8991-BA07C3095A99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45" creationId="{B0AECE23-3DA6-FB88-709C-DCDF1A295499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47" creationId="{37ECE7BE-DCF6-DF6B-DC92-ADC2D6AB48D4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49" creationId="{B36845AC-331D-8AF9-DA34-12B174E65FA2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51" creationId="{E2F58625-8231-A3BB-14E3-70ED0AB506C7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53" creationId="{28D0B2BD-5304-D689-5018-F9D04E89D1A5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55" creationId="{8F938845-C207-BCDC-9624-94908BB120A0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57" creationId="{713866B8-E72C-98E5-797B-E439A9258547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59" creationId="{20FFA580-7360-964A-CFF1-61694F862421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61" creationId="{C760404A-E6FA-CBCD-AD98-AF16E02CCC4B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63" creationId="{B89EE155-A4DA-8E88-976C-6099246A082A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65" creationId="{A5EDFAFE-6F8B-AB9A-5122-2C3D60836275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67" creationId="{57000CC0-E74F-1D77-B505-B81525BC38D3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69" creationId="{1CE7B6C1-F61D-1A0E-542A-3A3D36334F82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71" creationId="{1AF36C4A-73AB-9040-73A1-DB71BF898771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73" creationId="{C1698D7C-3DE3-DEED-6B9E-D3D5FAABDBBD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75" creationId="{3B32BD5A-A208-935B-539E-11789ECF5ABB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77" creationId="{D63D515B-FD3D-FCEA-8B88-FEA3899071C1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79" creationId="{7DA04AF1-112C-F763-81C4-CE1B8A6EB001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81" creationId="{104B355A-3A87-C756-B7CE-1486A009919B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83" creationId="{DEAF4406-648D-20AF-0D07-7602A3AAF419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85" creationId="{BDAEC446-FCAF-D0E5-CE0F-EC1F862AE74B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87" creationId="{7A1ADCE1-22FC-3E62-0283-E641A95DBED6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89" creationId="{55DBB9F5-D8CA-E7B1-8A5A-3245563B0020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91" creationId="{E139AE51-B4A8-5909-14D8-329EC958B2A1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93" creationId="{1FEFD353-1A21-BE1C-8D22-BB6330AC0DF0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95" creationId="{31CBF7D2-CA7A-337C-030E-C87CC812F682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97" creationId="{1F732DA1-E922-B1DE-B5EB-5F5282D34BB6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199" creationId="{45D25AB7-D473-F637-A5C1-69917CF544B0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201" creationId="{57062794-3B3D-5161-837A-D288A345FBFB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203" creationId="{144EE19D-A942-B167-CEB1-FDF2B418ABF1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274" creationId="{2BB15E8C-C7AC-7D15-8F5E-8D77AA7DC58A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275" creationId="{2FC96707-299B-3948-6348-3D8B0FA81825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276" creationId="{3A5122AA-9364-B8D0-AE5E-C04D8513AF81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277" creationId="{A2E465E8-1A60-A937-6895-DCF4262F0076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278" creationId="{BE20B1A8-A551-E280-F3E3-4E942DDF99E9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279" creationId="{5BD3D5D3-996E-E137-EE61-E07FD5A311CF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280" creationId="{08E225AF-C57F-4488-4FEE-A945BFAB2259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281" creationId="{027C6670-E0BA-9B50-340C-4C411FF0B4BB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282" creationId="{3E64BF70-32ED-F176-65A7-CFE2592DD727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283" creationId="{76802361-F656-BD86-45AD-2A132A5F6481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284" creationId="{2911F943-5C1E-C849-9C13-9226F7BCDACC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286" creationId="{86C975D7-B24E-3575-2313-927209BFD1B4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288" creationId="{F2406717-4193-71FB-4452-1F76A4EFF67E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290" creationId="{BBB398E3-9750-909A-273A-D9CEAA146518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292" creationId="{F6B650A0-73E7-37E5-4948-687F1D55FB6F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294" creationId="{C481D4D9-188A-1A00-90D4-3A0558F565F5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296" creationId="{AF7A1318-7F21-1137-BE29-BDD517F721AA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298" creationId="{480E4586-2F9F-7C40-CA73-CF12915DAE1F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00" creationId="{3DC54471-D795-CE59-846B-746C5E4AADC7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02" creationId="{CC888865-A012-B237-EFFB-E1CCB86B829C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04" creationId="{7D6B0B22-A976-AC6F-C076-456EB0C86F79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06" creationId="{CE5E605B-6341-8A41-90A5-BA11F3C0B122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08" creationId="{5AF00C87-5257-BC4B-CD5C-D1B087CEA55D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10" creationId="{AC5F3D24-63C9-3C35-CA5A-111A7BF196FC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12" creationId="{E2551E73-230A-BC65-FE79-B95EBD440271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14" creationId="{F79C42E9-7E85-5840-9B43-CACF64AE8A1D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16" creationId="{A4FF6F67-3FE0-44E1-688C-B5F99B09159A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18" creationId="{BA85F5BA-2EE2-0AEA-56BA-50C4EED7F6D2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20" creationId="{4FA3DF18-29C8-F072-434F-8DD24BAC0A6B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22" creationId="{9CC6EEC1-D84E-156D-7697-B6399055E01D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24" creationId="{11A69755-9B8A-1F15-CD7F-DDFE0549DC06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26" creationId="{33EC8315-9BB5-2893-C3E5-48AD0D83C3B7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28" creationId="{D7241409-8D13-92C7-92C6-95D9C233E8BD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30" creationId="{83E64A7F-CAC8-BE05-5504-7524CDFD1EEC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32" creationId="{061EA1C9-423E-5AF6-2CF4-6E716C038DB1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34" creationId="{4B004BCF-77FD-7B96-B4F7-CB85739EF5C1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36" creationId="{222FE307-3B0B-922E-832B-CA9D6EA6D20D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38" creationId="{9EF8D66B-29FB-31AC-C7E8-52D96E0841E3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40" creationId="{FD21BF23-3962-58A8-1B28-79EA2591E39D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42" creationId="{1A09512F-255A-EBAA-A476-30C81863AACD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44" creationId="{39D0BD85-6BF8-742A-042C-B9EE74CD4BDB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46" creationId="{0CA985E2-E10B-DD63-EB1F-8AABCA5537D2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48" creationId="{1B6AF7D3-2479-CEAA-21F1-98A30DCFA1D0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50" creationId="{AE48B45C-C532-D585-465F-A1C9513BF39F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52" creationId="{671332F5-2480-BB77-84E8-1BAC348A961C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54" creationId="{243A2FB2-541A-765B-E636-DBB5A9E2BD47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56" creationId="{841DE0A6-9ACD-346E-B3B0-F2A8C6443003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58" creationId="{AA3F22B3-3AB0-158B-B94C-9FB7F6FD2EB8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60" creationId="{EB8A687D-0876-8348-93B7-80EA58BC3834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62" creationId="{2286FF5A-0D35-B43F-141F-519546D46731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64" creationId="{2A7340C7-0AF9-8211-924C-63340B8CD41D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66" creationId="{D6D3B9E4-324E-CF54-3331-46FBCB83C439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68" creationId="{498030B5-49F5-082A-2608-E2BB347E06F5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70" creationId="{9B47D78C-16E4-E753-7E3D-4E6C06A509B8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72" creationId="{A5A26034-5825-596B-2C55-C7D171869985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74" creationId="{3D56D38A-E2EF-1FFF-9000-48942C82621C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76" creationId="{C0745BA9-0A38-AD9B-C863-2385E1D6A858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78" creationId="{8AFA095D-2754-8627-AF96-D9912F490170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80" creationId="{47589B5F-5DBD-1883-E1F3-9515957DB598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82" creationId="{369487C5-68BC-4A4B-19F0-7001AC3BED02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84" creationId="{3A13BF5C-9A04-60D6-1941-E7A411856EC6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86" creationId="{45C3E833-119F-8675-44EA-A8BFD2B105CA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88" creationId="{ACB5C9C4-8D3D-A66F-1AD7-31ADB8E7AD67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90" creationId="{831EE876-BB1B-0872-58A6-97F8230BD757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92" creationId="{BD3DBD12-457C-B3FE-CBB9-1F0DEB2A4432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94" creationId="{465F05C1-DCE7-58D7-2B69-2898DCF082BF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96" creationId="{776B47CC-603C-DF72-7559-A1D5377644E8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398" creationId="{9900E375-33F3-35E4-FDB3-BAE467B7B9A3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400" creationId="{811C0DAE-3977-662D-8BDC-1C1B2C50C784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402" creationId="{6715EE80-1C74-CAD8-FBA5-26E9EA6B0029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404" creationId="{AE32F147-10F3-25B9-592F-44037316D200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406" creationId="{5910A2B1-8E77-D05F-7763-3CAA2C5B45F6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408" creationId="{1A2C151E-F644-93D4-1316-35A9FCD246D5}"/>
          </ac:cxnSpMkLst>
        </pc:cxnChg>
        <pc:cxnChg chg="mod">
          <ac:chgData name="坤 许" userId="27c33e8e49892705" providerId="LiveId" clId="{3404DE25-D8DC-49B9-A83C-DF004F9E8574}" dt="2023-12-13T03:23:33.016" v="644"/>
          <ac:cxnSpMkLst>
            <pc:docMk/>
            <pc:sldMk cId="55031238" sldId="290"/>
            <ac:cxnSpMk id="410" creationId="{196F7857-AF25-1199-0FB7-8C995D4BD8C7}"/>
          </ac:cxnSpMkLst>
        </pc:cxnChg>
      </pc:sldChg>
      <pc:sldChg chg="add del">
        <pc:chgData name="坤 许" userId="27c33e8e49892705" providerId="LiveId" clId="{3404DE25-D8DC-49B9-A83C-DF004F9E8574}" dt="2023-12-13T01:56:14.988" v="227" actId="47"/>
        <pc:sldMkLst>
          <pc:docMk/>
          <pc:sldMk cId="2232555462" sldId="290"/>
        </pc:sldMkLst>
      </pc:sldChg>
      <pc:sldMasterChg chg="modSldLayout">
        <pc:chgData name="坤 许" userId="27c33e8e49892705" providerId="LiveId" clId="{3404DE25-D8DC-49B9-A83C-DF004F9E8574}" dt="2023-12-13T03:41:05.049" v="761" actId="20577"/>
        <pc:sldMasterMkLst>
          <pc:docMk/>
          <pc:sldMasterMk cId="2336835759" sldId="2147483648"/>
        </pc:sldMasterMkLst>
        <pc:sldLayoutChg chg="modSp mod">
          <pc:chgData name="坤 许" userId="27c33e8e49892705" providerId="LiveId" clId="{3404DE25-D8DC-49B9-A83C-DF004F9E8574}" dt="2023-12-13T03:41:05.049" v="761" actId="20577"/>
          <pc:sldLayoutMkLst>
            <pc:docMk/>
            <pc:sldMasterMk cId="2336835759" sldId="2147483648"/>
            <pc:sldLayoutMk cId="1115071716" sldId="2147483650"/>
          </pc:sldLayoutMkLst>
          <pc:spChg chg="mod">
            <ac:chgData name="坤 许" userId="27c33e8e49892705" providerId="LiveId" clId="{3404DE25-D8DC-49B9-A83C-DF004F9E8574}" dt="2023-12-13T03:41:05.049" v="761" actId="20577"/>
            <ac:spMkLst>
              <pc:docMk/>
              <pc:sldMasterMk cId="2336835759" sldId="2147483648"/>
              <pc:sldLayoutMk cId="1115071716" sldId="2147483650"/>
              <ac:spMk id="6" creationId="{CF996778-16A9-E691-C944-1DEB7D01A48C}"/>
            </ac:spMkLst>
          </pc:spChg>
        </pc:sldLayoutChg>
      </pc:sldMasterChg>
    </pc:docChg>
  </pc:docChgLst>
  <pc:docChgLst>
    <pc:chgData name="坤 许" userId="27c33e8e49892705" providerId="LiveId" clId="{AE72AB0E-EDC2-4585-B1F9-6794F36B3121}"/>
    <pc:docChg chg="delSld">
      <pc:chgData name="坤 许" userId="27c33e8e49892705" providerId="LiveId" clId="{AE72AB0E-EDC2-4585-B1F9-6794F36B3121}" dt="2023-12-14T15:07:27.328" v="7" actId="47"/>
      <pc:docMkLst>
        <pc:docMk/>
      </pc:docMkLst>
      <pc:sldChg chg="del">
        <pc:chgData name="坤 许" userId="27c33e8e49892705" providerId="LiveId" clId="{AE72AB0E-EDC2-4585-B1F9-6794F36B3121}" dt="2023-12-14T15:07:23.250" v="3" actId="47"/>
        <pc:sldMkLst>
          <pc:docMk/>
          <pc:sldMk cId="1045330074" sldId="256"/>
        </pc:sldMkLst>
      </pc:sldChg>
      <pc:sldChg chg="del">
        <pc:chgData name="坤 许" userId="27c33e8e49892705" providerId="LiveId" clId="{AE72AB0E-EDC2-4585-B1F9-6794F36B3121}" dt="2023-12-14T15:07:25.219" v="4" actId="47"/>
        <pc:sldMkLst>
          <pc:docMk/>
          <pc:sldMk cId="1034609190" sldId="261"/>
        </pc:sldMkLst>
      </pc:sldChg>
      <pc:sldChg chg="del">
        <pc:chgData name="坤 许" userId="27c33e8e49892705" providerId="LiveId" clId="{AE72AB0E-EDC2-4585-B1F9-6794F36B3121}" dt="2023-12-14T15:07:21.734" v="2" actId="47"/>
        <pc:sldMkLst>
          <pc:docMk/>
          <pc:sldMk cId="1292446263" sldId="263"/>
        </pc:sldMkLst>
      </pc:sldChg>
      <pc:sldChg chg="del">
        <pc:chgData name="坤 许" userId="27c33e8e49892705" providerId="LiveId" clId="{AE72AB0E-EDC2-4585-B1F9-6794F36B3121}" dt="2023-12-14T15:07:26.531" v="6" actId="47"/>
        <pc:sldMkLst>
          <pc:docMk/>
          <pc:sldMk cId="523176955" sldId="271"/>
        </pc:sldMkLst>
      </pc:sldChg>
      <pc:sldChg chg="del">
        <pc:chgData name="坤 许" userId="27c33e8e49892705" providerId="LiveId" clId="{AE72AB0E-EDC2-4585-B1F9-6794F36B3121}" dt="2023-12-14T15:07:18.172" v="0" actId="47"/>
        <pc:sldMkLst>
          <pc:docMk/>
          <pc:sldMk cId="2481452455" sldId="280"/>
        </pc:sldMkLst>
      </pc:sldChg>
      <pc:sldChg chg="del">
        <pc:chgData name="坤 许" userId="27c33e8e49892705" providerId="LiveId" clId="{AE72AB0E-EDC2-4585-B1F9-6794F36B3121}" dt="2023-12-14T15:07:19.781" v="1" actId="47"/>
        <pc:sldMkLst>
          <pc:docMk/>
          <pc:sldMk cId="3184549690" sldId="285"/>
        </pc:sldMkLst>
      </pc:sldChg>
      <pc:sldChg chg="del">
        <pc:chgData name="坤 许" userId="27c33e8e49892705" providerId="LiveId" clId="{AE72AB0E-EDC2-4585-B1F9-6794F36B3121}" dt="2023-12-14T15:07:27.328" v="7" actId="47"/>
        <pc:sldMkLst>
          <pc:docMk/>
          <pc:sldMk cId="3741569823" sldId="289"/>
        </pc:sldMkLst>
      </pc:sldChg>
      <pc:sldChg chg="del">
        <pc:chgData name="坤 许" userId="27c33e8e49892705" providerId="LiveId" clId="{AE72AB0E-EDC2-4585-B1F9-6794F36B3121}" dt="2023-12-14T15:07:25.891" v="5" actId="47"/>
        <pc:sldMkLst>
          <pc:docMk/>
          <pc:sldMk cId="55031238" sldId="290"/>
        </pc:sldMkLst>
      </pc:sldChg>
    </pc:docChg>
  </pc:docChgLst>
  <pc:docChgLst>
    <pc:chgData name="坤 许" userId="27c33e8e49892705" providerId="LiveId" clId="{6B8254AC-8C5D-45A2-8167-12A197ADD57C}"/>
    <pc:docChg chg="undo custSel addSld delSld modSld sldOrd">
      <pc:chgData name="坤 许" userId="27c33e8e49892705" providerId="LiveId" clId="{6B8254AC-8C5D-45A2-8167-12A197ADD57C}" dt="2023-11-25T07:06:40.537" v="3164" actId="1076"/>
      <pc:docMkLst>
        <pc:docMk/>
      </pc:docMkLst>
      <pc:sldChg chg="modSp new mod">
        <pc:chgData name="坤 许" userId="27c33e8e49892705" providerId="LiveId" clId="{6B8254AC-8C5D-45A2-8167-12A197ADD57C}" dt="2023-11-25T06:14:11.791" v="3137" actId="21"/>
        <pc:sldMkLst>
          <pc:docMk/>
          <pc:sldMk cId="1045330074" sldId="256"/>
        </pc:sldMkLst>
        <pc:spChg chg="mod">
          <ac:chgData name="坤 许" userId="27c33e8e49892705" providerId="LiveId" clId="{6B8254AC-8C5D-45A2-8167-12A197ADD57C}" dt="2023-11-12T02:16:51.725" v="58" actId="20577"/>
          <ac:spMkLst>
            <pc:docMk/>
            <pc:sldMk cId="1045330074" sldId="256"/>
            <ac:spMk id="2" creationId="{26055CBA-0CCC-4316-560B-552A356FD333}"/>
          </ac:spMkLst>
        </pc:spChg>
        <pc:spChg chg="mod">
          <ac:chgData name="坤 许" userId="27c33e8e49892705" providerId="LiveId" clId="{6B8254AC-8C5D-45A2-8167-12A197ADD57C}" dt="2023-11-25T06:14:11.791" v="3137" actId="21"/>
          <ac:spMkLst>
            <pc:docMk/>
            <pc:sldMk cId="1045330074" sldId="256"/>
            <ac:spMk id="3" creationId="{DEEC0D1B-3B42-B824-FE72-7E396131DFE5}"/>
          </ac:spMkLst>
        </pc:spChg>
      </pc:sldChg>
      <pc:sldChg chg="addSp delSp modSp new mod">
        <pc:chgData name="坤 许" userId="27c33e8e49892705" providerId="LiveId" clId="{6B8254AC-8C5D-45A2-8167-12A197ADD57C}" dt="2023-11-25T00:19:25.165" v="1840" actId="1076"/>
        <pc:sldMkLst>
          <pc:docMk/>
          <pc:sldMk cId="3140525536" sldId="257"/>
        </pc:sldMkLst>
        <pc:spChg chg="del">
          <ac:chgData name="坤 许" userId="27c33e8e49892705" providerId="LiveId" clId="{6B8254AC-8C5D-45A2-8167-12A197ADD57C}" dt="2023-11-12T02:19:58.267" v="94" actId="478"/>
          <ac:spMkLst>
            <pc:docMk/>
            <pc:sldMk cId="3140525536" sldId="257"/>
            <ac:spMk id="2" creationId="{3F37EECE-8803-723A-54C5-B51FDB7CDE5E}"/>
          </ac:spMkLst>
        </pc:spChg>
        <pc:spChg chg="del">
          <ac:chgData name="坤 许" userId="27c33e8e49892705" providerId="LiveId" clId="{6B8254AC-8C5D-45A2-8167-12A197ADD57C}" dt="2023-11-12T02:19:58.267" v="94" actId="478"/>
          <ac:spMkLst>
            <pc:docMk/>
            <pc:sldMk cId="3140525536" sldId="257"/>
            <ac:spMk id="3" creationId="{393DA1EE-D690-D927-B93E-698AD4A85C55}"/>
          </ac:spMkLst>
        </pc:spChg>
        <pc:spChg chg="add mod">
          <ac:chgData name="坤 许" userId="27c33e8e49892705" providerId="LiveId" clId="{6B8254AC-8C5D-45A2-8167-12A197ADD57C}" dt="2023-11-25T00:19:01.678" v="1811" actId="113"/>
          <ac:spMkLst>
            <pc:docMk/>
            <pc:sldMk cId="3140525536" sldId="257"/>
            <ac:spMk id="3" creationId="{B2EF2248-FB82-97A2-8597-3AC619809A27}"/>
          </ac:spMkLst>
        </pc:spChg>
        <pc:spChg chg="add mod">
          <ac:chgData name="坤 许" userId="27c33e8e49892705" providerId="LiveId" clId="{6B8254AC-8C5D-45A2-8167-12A197ADD57C}" dt="2023-11-25T00:19:06.757" v="1814" actId="571"/>
          <ac:spMkLst>
            <pc:docMk/>
            <pc:sldMk cId="3140525536" sldId="257"/>
            <ac:spMk id="5" creationId="{947AC176-C345-4F7A-A7B8-FCC1C1FD8628}"/>
          </ac:spMkLst>
        </pc:spChg>
        <pc:spChg chg="add mod">
          <ac:chgData name="坤 许" userId="27c33e8e49892705" providerId="LiveId" clId="{6B8254AC-8C5D-45A2-8167-12A197ADD57C}" dt="2023-11-25T00:19:23.461" v="1839" actId="1076"/>
          <ac:spMkLst>
            <pc:docMk/>
            <pc:sldMk cId="3140525536" sldId="257"/>
            <ac:spMk id="7" creationId="{48D717DC-F3A6-AC1F-7B5B-4BAC3746CBC5}"/>
          </ac:spMkLst>
        </pc:spChg>
        <pc:spChg chg="add del">
          <ac:chgData name="坤 许" userId="27c33e8e49892705" providerId="LiveId" clId="{6B8254AC-8C5D-45A2-8167-12A197ADD57C}" dt="2023-11-12T02:24:10.207" v="112"/>
          <ac:spMkLst>
            <pc:docMk/>
            <pc:sldMk cId="3140525536" sldId="257"/>
            <ac:spMk id="8" creationId="{3439639B-FAD8-996F-3A48-EB80AD3ABD96}"/>
          </ac:spMkLst>
        </pc:spChg>
        <pc:spChg chg="add mod">
          <ac:chgData name="坤 许" userId="27c33e8e49892705" providerId="LiveId" clId="{6B8254AC-8C5D-45A2-8167-12A197ADD57C}" dt="2023-11-12T02:24:22.086" v="124" actId="1076"/>
          <ac:spMkLst>
            <pc:docMk/>
            <pc:sldMk cId="3140525536" sldId="257"/>
            <ac:spMk id="10" creationId="{A330DAD2-D8D7-888D-191D-4A2B50BD64CD}"/>
          </ac:spMkLst>
        </pc:spChg>
        <pc:picChg chg="add del mod ord">
          <ac:chgData name="坤 许" userId="27c33e8e49892705" providerId="LiveId" clId="{6B8254AC-8C5D-45A2-8167-12A197ADD57C}" dt="2023-11-25T00:18:28.546" v="1766"/>
          <ac:picMkLst>
            <pc:docMk/>
            <pc:sldMk cId="3140525536" sldId="257"/>
            <ac:picMk id="2" creationId="{CBE54AAD-DA80-6A1F-D9A2-C5E8FD66E769}"/>
          </ac:picMkLst>
        </pc:picChg>
        <pc:picChg chg="add mod">
          <ac:chgData name="坤 许" userId="27c33e8e49892705" providerId="LiveId" clId="{6B8254AC-8C5D-45A2-8167-12A197ADD57C}" dt="2023-11-25T00:19:04.241" v="1812" actId="571"/>
          <ac:picMkLst>
            <pc:docMk/>
            <pc:sldMk cId="3140525536" sldId="257"/>
            <ac:picMk id="4" creationId="{06329644-D439-771F-6A4D-E3F7B3BD49CE}"/>
          </ac:picMkLst>
        </pc:picChg>
        <pc:picChg chg="add del mod">
          <ac:chgData name="坤 许" userId="27c33e8e49892705" providerId="LiveId" clId="{6B8254AC-8C5D-45A2-8167-12A197ADD57C}" dt="2023-11-12T02:21:20.801" v="102" actId="478"/>
          <ac:picMkLst>
            <pc:docMk/>
            <pc:sldMk cId="3140525536" sldId="257"/>
            <ac:picMk id="5" creationId="{EFA19EC2-B094-434F-7FB3-01E508968770}"/>
          </ac:picMkLst>
        </pc:picChg>
        <pc:picChg chg="add mod">
          <ac:chgData name="坤 许" userId="27c33e8e49892705" providerId="LiveId" clId="{6B8254AC-8C5D-45A2-8167-12A197ADD57C}" dt="2023-11-25T00:19:06.757" v="1814" actId="571"/>
          <ac:picMkLst>
            <pc:docMk/>
            <pc:sldMk cId="3140525536" sldId="257"/>
            <ac:picMk id="6" creationId="{D295E773-F8E1-7287-934B-0CC026199629}"/>
          </ac:picMkLst>
        </pc:picChg>
        <pc:picChg chg="add del mod">
          <ac:chgData name="坤 许" userId="27c33e8e49892705" providerId="LiveId" clId="{6B8254AC-8C5D-45A2-8167-12A197ADD57C}" dt="2023-11-12T02:38:19.230" v="295" actId="21"/>
          <ac:picMkLst>
            <pc:docMk/>
            <pc:sldMk cId="3140525536" sldId="257"/>
            <ac:picMk id="7" creationId="{963802DE-1283-E6CB-7463-A47D21005494}"/>
          </ac:picMkLst>
        </pc:picChg>
        <pc:picChg chg="add mod">
          <ac:chgData name="坤 许" userId="27c33e8e49892705" providerId="LiveId" clId="{6B8254AC-8C5D-45A2-8167-12A197ADD57C}" dt="2023-11-25T00:18:32.657" v="1767" actId="1076"/>
          <ac:picMkLst>
            <pc:docMk/>
            <pc:sldMk cId="3140525536" sldId="257"/>
            <ac:picMk id="1026" creationId="{49AC11D4-78C2-9DF5-536E-AC48AFBA1FE1}"/>
          </ac:picMkLst>
        </pc:picChg>
        <pc:picChg chg="add mod">
          <ac:chgData name="坤 许" userId="27c33e8e49892705" providerId="LiveId" clId="{6B8254AC-8C5D-45A2-8167-12A197ADD57C}" dt="2023-11-25T00:19:25.165" v="1840" actId="1076"/>
          <ac:picMkLst>
            <pc:docMk/>
            <pc:sldMk cId="3140525536" sldId="257"/>
            <ac:picMk id="1028" creationId="{D5912088-AE2B-C8F6-BD8C-F57BD31BEEA9}"/>
          </ac:picMkLst>
        </pc:picChg>
        <pc:picChg chg="add del mod">
          <ac:chgData name="坤 许" userId="27c33e8e49892705" providerId="LiveId" clId="{6B8254AC-8C5D-45A2-8167-12A197ADD57C}" dt="2023-11-12T02:20:46.302" v="100" actId="478"/>
          <ac:picMkLst>
            <pc:docMk/>
            <pc:sldMk cId="3140525536" sldId="257"/>
            <ac:picMk id="1030" creationId="{2B87BCE3-7C96-2ED0-5C84-EC88000C858D}"/>
          </ac:picMkLst>
        </pc:picChg>
      </pc:sldChg>
      <pc:sldChg chg="addSp delSp modSp new mod">
        <pc:chgData name="坤 许" userId="27c33e8e49892705" providerId="LiveId" clId="{6B8254AC-8C5D-45A2-8167-12A197ADD57C}" dt="2023-11-25T00:21:03.335" v="1849" actId="1076"/>
        <pc:sldMkLst>
          <pc:docMk/>
          <pc:sldMk cId="2196627685" sldId="258"/>
        </pc:sldMkLst>
        <pc:spChg chg="del">
          <ac:chgData name="坤 许" userId="27c33e8e49892705" providerId="LiveId" clId="{6B8254AC-8C5D-45A2-8167-12A197ADD57C}" dt="2023-11-12T02:34:24.643" v="126" actId="478"/>
          <ac:spMkLst>
            <pc:docMk/>
            <pc:sldMk cId="2196627685" sldId="258"/>
            <ac:spMk id="2" creationId="{C67BDE57-B358-3425-A200-532194828328}"/>
          </ac:spMkLst>
        </pc:spChg>
        <pc:spChg chg="add del mod">
          <ac:chgData name="坤 许" userId="27c33e8e49892705" providerId="LiveId" clId="{6B8254AC-8C5D-45A2-8167-12A197ADD57C}" dt="2023-11-25T00:19:37.447" v="1842" actId="478"/>
          <ac:spMkLst>
            <pc:docMk/>
            <pc:sldMk cId="2196627685" sldId="258"/>
            <ac:spMk id="3" creationId="{41EB9A08-FD1E-036D-D8C4-DFA0DAF72CC6}"/>
          </ac:spMkLst>
        </pc:spChg>
        <pc:spChg chg="del">
          <ac:chgData name="坤 许" userId="27c33e8e49892705" providerId="LiveId" clId="{6B8254AC-8C5D-45A2-8167-12A197ADD57C}" dt="2023-11-12T02:34:24.643" v="126" actId="478"/>
          <ac:spMkLst>
            <pc:docMk/>
            <pc:sldMk cId="2196627685" sldId="258"/>
            <ac:spMk id="3" creationId="{CECE6CF4-7104-0604-B517-F3A0B5B8929C}"/>
          </ac:spMkLst>
        </pc:spChg>
        <pc:spChg chg="add mod">
          <ac:chgData name="坤 许" userId="27c33e8e49892705" providerId="LiveId" clId="{6B8254AC-8C5D-45A2-8167-12A197ADD57C}" dt="2023-11-12T02:34:54.758" v="150" actId="20577"/>
          <ac:spMkLst>
            <pc:docMk/>
            <pc:sldMk cId="2196627685" sldId="258"/>
            <ac:spMk id="6" creationId="{1A5D5E2F-A00D-8144-B1FA-E72949FDCEE1}"/>
          </ac:spMkLst>
        </pc:spChg>
        <pc:picChg chg="add del ord">
          <ac:chgData name="坤 许" userId="27c33e8e49892705" providerId="LiveId" clId="{6B8254AC-8C5D-45A2-8167-12A197ADD57C}" dt="2023-11-25T00:18:27.124" v="1764"/>
          <ac:picMkLst>
            <pc:docMk/>
            <pc:sldMk cId="2196627685" sldId="258"/>
            <ac:picMk id="2" creationId="{8AF03BD5-954D-4257-1C60-39CF3BC03FF4}"/>
          </ac:picMkLst>
        </pc:picChg>
        <pc:picChg chg="add mod">
          <ac:chgData name="坤 许" userId="27c33e8e49892705" providerId="LiveId" clId="{6B8254AC-8C5D-45A2-8167-12A197ADD57C}" dt="2023-11-25T00:21:03.335" v="1849" actId="1076"/>
          <ac:picMkLst>
            <pc:docMk/>
            <pc:sldMk cId="2196627685" sldId="258"/>
            <ac:picMk id="4" creationId="{6900FD4B-9B13-A275-F60D-B19DF7362B27}"/>
          </ac:picMkLst>
        </pc:picChg>
        <pc:picChg chg="add mod">
          <ac:chgData name="坤 许" userId="27c33e8e49892705" providerId="LiveId" clId="{6B8254AC-8C5D-45A2-8167-12A197ADD57C}" dt="2023-11-25T00:21:01.005" v="1848" actId="1076"/>
          <ac:picMkLst>
            <pc:docMk/>
            <pc:sldMk cId="2196627685" sldId="258"/>
            <ac:picMk id="5" creationId="{5DB49D33-ED27-1515-6065-FF47B61BB593}"/>
          </ac:picMkLst>
        </pc:picChg>
      </pc:sldChg>
      <pc:sldChg chg="addSp delSp modSp new mod">
        <pc:chgData name="坤 许" userId="27c33e8e49892705" providerId="LiveId" clId="{6B8254AC-8C5D-45A2-8167-12A197ADD57C}" dt="2023-11-25T00:34:25.983" v="1938" actId="167"/>
        <pc:sldMkLst>
          <pc:docMk/>
          <pc:sldMk cId="2375840466" sldId="259"/>
        </pc:sldMkLst>
        <pc:spChg chg="mod">
          <ac:chgData name="坤 许" userId="27c33e8e49892705" providerId="LiveId" clId="{6B8254AC-8C5D-45A2-8167-12A197ADD57C}" dt="2023-11-25T00:34:23.651" v="1937" actId="20577"/>
          <ac:spMkLst>
            <pc:docMk/>
            <pc:sldMk cId="2375840466" sldId="259"/>
            <ac:spMk id="3" creationId="{6A60B3D7-3074-A7A0-DE2B-4D5453F4B972}"/>
          </ac:spMkLst>
        </pc:spChg>
        <pc:spChg chg="mod">
          <ac:chgData name="坤 许" userId="27c33e8e49892705" providerId="LiveId" clId="{6B8254AC-8C5D-45A2-8167-12A197ADD57C}" dt="2023-11-25T00:32:28.390" v="1878" actId="14100"/>
          <ac:spMkLst>
            <pc:docMk/>
            <pc:sldMk cId="2375840466" sldId="259"/>
            <ac:spMk id="7" creationId="{8D412019-F022-59AD-71CE-39493C3920E4}"/>
          </ac:spMkLst>
        </pc:spChg>
        <pc:spChg chg="mod">
          <ac:chgData name="坤 许" userId="27c33e8e49892705" providerId="LiveId" clId="{6B8254AC-8C5D-45A2-8167-12A197ADD57C}" dt="2023-11-25T00:32:30.955" v="1879" actId="14100"/>
          <ac:spMkLst>
            <pc:docMk/>
            <pc:sldMk cId="2375840466" sldId="259"/>
            <ac:spMk id="8" creationId="{9BE7F104-2C08-61F7-15B1-B884C4E7AFCD}"/>
          </ac:spMkLst>
        </pc:spChg>
        <pc:spChg chg="mod">
          <ac:chgData name="坤 许" userId="27c33e8e49892705" providerId="LiveId" clId="{6B8254AC-8C5D-45A2-8167-12A197ADD57C}" dt="2023-11-25T00:31:50.409" v="1872" actId="1582"/>
          <ac:spMkLst>
            <pc:docMk/>
            <pc:sldMk cId="2375840466" sldId="259"/>
            <ac:spMk id="9" creationId="{CA6BB25F-3BE3-664A-82A4-DA08713CD338}"/>
          </ac:spMkLst>
        </pc:spChg>
        <pc:spChg chg="mod">
          <ac:chgData name="坤 许" userId="27c33e8e49892705" providerId="LiveId" clId="{6B8254AC-8C5D-45A2-8167-12A197ADD57C}" dt="2023-11-25T00:32:01.563" v="1875" actId="1076"/>
          <ac:spMkLst>
            <pc:docMk/>
            <pc:sldMk cId="2375840466" sldId="259"/>
            <ac:spMk id="10" creationId="{A9544AEA-3ACB-281E-62F3-EC6C6F262E70}"/>
          </ac:spMkLst>
        </pc:spChg>
        <pc:spChg chg="add mod">
          <ac:chgData name="坤 许" userId="27c33e8e49892705" providerId="LiveId" clId="{6B8254AC-8C5D-45A2-8167-12A197ADD57C}" dt="2023-11-25T00:34:06.090" v="1925" actId="1076"/>
          <ac:spMkLst>
            <pc:docMk/>
            <pc:sldMk cId="2375840466" sldId="259"/>
            <ac:spMk id="11" creationId="{069857ED-ADD2-A723-C2B1-F333E8E91221}"/>
          </ac:spMkLst>
        </pc:spChg>
        <pc:spChg chg="add mod">
          <ac:chgData name="坤 许" userId="27c33e8e49892705" providerId="LiveId" clId="{6B8254AC-8C5D-45A2-8167-12A197ADD57C}" dt="2023-11-25T00:34:08.092" v="1926" actId="1076"/>
          <ac:spMkLst>
            <pc:docMk/>
            <pc:sldMk cId="2375840466" sldId="259"/>
            <ac:spMk id="12" creationId="{CA9D19F0-1139-142A-A4CB-22E3E4781902}"/>
          </ac:spMkLst>
        </pc:spChg>
        <pc:grpChg chg="mod ord">
          <ac:chgData name="坤 许" userId="27c33e8e49892705" providerId="LiveId" clId="{6B8254AC-8C5D-45A2-8167-12A197ADD57C}" dt="2023-11-25T00:34:25.983" v="1938" actId="167"/>
          <ac:grpSpMkLst>
            <pc:docMk/>
            <pc:sldMk cId="2375840466" sldId="259"/>
            <ac:grpSpMk id="2" creationId="{1CB5B27F-E61A-BEEF-C01A-FFA7ED40E82D}"/>
          </ac:grpSpMkLst>
        </pc:grpChg>
        <pc:picChg chg="mod">
          <ac:chgData name="坤 许" userId="27c33e8e49892705" providerId="LiveId" clId="{6B8254AC-8C5D-45A2-8167-12A197ADD57C}" dt="2023-11-25T00:31:39.473" v="1870" actId="1076"/>
          <ac:picMkLst>
            <pc:docMk/>
            <pc:sldMk cId="2375840466" sldId="259"/>
            <ac:picMk id="5" creationId="{B522C28A-3850-A4A2-05AC-9E00F00BD4EF}"/>
          </ac:picMkLst>
        </pc:picChg>
        <pc:picChg chg="add del mod">
          <ac:chgData name="坤 许" userId="27c33e8e49892705" providerId="LiveId" clId="{6B8254AC-8C5D-45A2-8167-12A197ADD57C}" dt="2023-11-25T00:18:26.734" v="1762"/>
          <ac:picMkLst>
            <pc:docMk/>
            <pc:sldMk cId="2375840466" sldId="259"/>
            <ac:picMk id="6" creationId="{CE89D6C8-8AD3-AA92-FCE8-45129B834314}"/>
          </ac:picMkLst>
        </pc:picChg>
        <pc:picChg chg="add del">
          <ac:chgData name="坤 许" userId="27c33e8e49892705" providerId="LiveId" clId="{6B8254AC-8C5D-45A2-8167-12A197ADD57C}" dt="2023-11-25T00:32:44.789" v="1881"/>
          <ac:picMkLst>
            <pc:docMk/>
            <pc:sldMk cId="2375840466" sldId="259"/>
            <ac:picMk id="1026" creationId="{6CA1FE08-3EBC-E6B8-9F2A-449A9C4AF638}"/>
          </ac:picMkLst>
        </pc:picChg>
      </pc:sldChg>
      <pc:sldChg chg="addSp delSp modSp new mod">
        <pc:chgData name="坤 许" userId="27c33e8e49892705" providerId="LiveId" clId="{6B8254AC-8C5D-45A2-8167-12A197ADD57C}" dt="2023-11-12T02:38:22.829" v="297" actId="1076"/>
        <pc:sldMkLst>
          <pc:docMk/>
          <pc:sldMk cId="2691091708" sldId="260"/>
        </pc:sldMkLst>
        <pc:spChg chg="del">
          <ac:chgData name="坤 许" userId="27c33e8e49892705" providerId="LiveId" clId="{6B8254AC-8C5D-45A2-8167-12A197ADD57C}" dt="2023-11-12T02:37:42.042" v="294" actId="478"/>
          <ac:spMkLst>
            <pc:docMk/>
            <pc:sldMk cId="2691091708" sldId="260"/>
            <ac:spMk id="2" creationId="{2EE79B41-97CE-805C-35CC-8D0606F6EAF3}"/>
          </ac:spMkLst>
        </pc:spChg>
        <pc:spChg chg="del">
          <ac:chgData name="坤 许" userId="27c33e8e49892705" providerId="LiveId" clId="{6B8254AC-8C5D-45A2-8167-12A197ADD57C}" dt="2023-11-12T02:37:42.042" v="294" actId="478"/>
          <ac:spMkLst>
            <pc:docMk/>
            <pc:sldMk cId="2691091708" sldId="260"/>
            <ac:spMk id="3" creationId="{8FEF6BE7-8B5C-B4CB-4F3C-666D5E977397}"/>
          </ac:spMkLst>
        </pc:spChg>
        <pc:picChg chg="add mod">
          <ac:chgData name="坤 许" userId="27c33e8e49892705" providerId="LiveId" clId="{6B8254AC-8C5D-45A2-8167-12A197ADD57C}" dt="2023-11-12T02:38:22.829" v="297" actId="1076"/>
          <ac:picMkLst>
            <pc:docMk/>
            <pc:sldMk cId="2691091708" sldId="260"/>
            <ac:picMk id="4" creationId="{405019DD-D959-99CD-A64F-14E5E071B7A1}"/>
          </ac:picMkLst>
        </pc:picChg>
      </pc:sldChg>
      <pc:sldChg chg="addSp delSp modSp mod">
        <pc:chgData name="坤 许" userId="27c33e8e49892705" providerId="LiveId" clId="{6B8254AC-8C5D-45A2-8167-12A197ADD57C}" dt="2023-11-25T01:21:49.326" v="2895" actId="164"/>
        <pc:sldMkLst>
          <pc:docMk/>
          <pc:sldMk cId="1034609190" sldId="261"/>
        </pc:sldMkLst>
        <pc:spChg chg="mod">
          <ac:chgData name="坤 许" userId="27c33e8e49892705" providerId="LiveId" clId="{6B8254AC-8C5D-45A2-8167-12A197ADD57C}" dt="2023-11-25T01:15:26.565" v="2754" actId="1076"/>
          <ac:spMkLst>
            <pc:docMk/>
            <pc:sldMk cId="1034609190" sldId="261"/>
            <ac:spMk id="2" creationId="{E5BBC660-35EB-20E8-17A6-DCCD2AE05AD9}"/>
          </ac:spMkLst>
        </pc:spChg>
        <pc:spChg chg="mod topLvl">
          <ac:chgData name="坤 许" userId="27c33e8e49892705" providerId="LiveId" clId="{6B8254AC-8C5D-45A2-8167-12A197ADD57C}" dt="2023-11-25T01:21:49.326" v="2895" actId="164"/>
          <ac:spMkLst>
            <pc:docMk/>
            <pc:sldMk cId="1034609190" sldId="261"/>
            <ac:spMk id="3" creationId="{A8225B93-D62D-B218-CBF6-0583BBC2C0FF}"/>
          </ac:spMkLst>
        </pc:spChg>
        <pc:spChg chg="add mod">
          <ac:chgData name="坤 许" userId="27c33e8e49892705" providerId="LiveId" clId="{6B8254AC-8C5D-45A2-8167-12A197ADD57C}" dt="2023-11-25T01:20:07.962" v="2809" actId="20577"/>
          <ac:spMkLst>
            <pc:docMk/>
            <pc:sldMk cId="1034609190" sldId="261"/>
            <ac:spMk id="4" creationId="{A8FC6DBD-2F37-409D-AB91-A1232B775AD3}"/>
          </ac:spMkLst>
        </pc:spChg>
        <pc:spChg chg="mod topLvl">
          <ac:chgData name="坤 许" userId="27c33e8e49892705" providerId="LiveId" clId="{6B8254AC-8C5D-45A2-8167-12A197ADD57C}" dt="2023-11-25T01:21:49.326" v="2895" actId="164"/>
          <ac:spMkLst>
            <pc:docMk/>
            <pc:sldMk cId="1034609190" sldId="261"/>
            <ac:spMk id="6" creationId="{969C118D-C762-DAF6-241A-2FCB36DAC777}"/>
          </ac:spMkLst>
        </pc:spChg>
        <pc:spChg chg="mod">
          <ac:chgData name="坤 许" userId="27c33e8e49892705" providerId="LiveId" clId="{6B8254AC-8C5D-45A2-8167-12A197ADD57C}" dt="2023-11-25T01:19:44.024" v="2759" actId="403"/>
          <ac:spMkLst>
            <pc:docMk/>
            <pc:sldMk cId="1034609190" sldId="261"/>
            <ac:spMk id="11" creationId="{CB201D98-7216-A127-E677-DCF5C82FBEFE}"/>
          </ac:spMkLst>
        </pc:spChg>
        <pc:spChg chg="mod">
          <ac:chgData name="坤 许" userId="27c33e8e49892705" providerId="LiveId" clId="{6B8254AC-8C5D-45A2-8167-12A197ADD57C}" dt="2023-11-25T01:20:12.103" v="2811" actId="1076"/>
          <ac:spMkLst>
            <pc:docMk/>
            <pc:sldMk cId="1034609190" sldId="261"/>
            <ac:spMk id="14" creationId="{90ECADEF-F696-A68B-6AB6-54181CB90B42}"/>
          </ac:spMkLst>
        </pc:spChg>
        <pc:spChg chg="mod">
          <ac:chgData name="坤 许" userId="27c33e8e49892705" providerId="LiveId" clId="{6B8254AC-8C5D-45A2-8167-12A197ADD57C}" dt="2023-11-25T01:20:26.575" v="2836" actId="20577"/>
          <ac:spMkLst>
            <pc:docMk/>
            <pc:sldMk cId="1034609190" sldId="261"/>
            <ac:spMk id="16" creationId="{EC3FB529-62E5-C3CA-11C2-D4CE17E843D7}"/>
          </ac:spMkLst>
        </pc:spChg>
        <pc:spChg chg="mod">
          <ac:chgData name="坤 许" userId="27c33e8e49892705" providerId="LiveId" clId="{6B8254AC-8C5D-45A2-8167-12A197ADD57C}" dt="2023-11-25T01:20:51.115" v="2845" actId="1076"/>
          <ac:spMkLst>
            <pc:docMk/>
            <pc:sldMk cId="1034609190" sldId="261"/>
            <ac:spMk id="19" creationId="{4FD90E79-F290-A112-8E2D-53CC095D3C3D}"/>
          </ac:spMkLst>
        </pc:spChg>
        <pc:spChg chg="mod">
          <ac:chgData name="坤 许" userId="27c33e8e49892705" providerId="LiveId" clId="{6B8254AC-8C5D-45A2-8167-12A197ADD57C}" dt="2023-11-25T01:20:44.234" v="2841" actId="1076"/>
          <ac:spMkLst>
            <pc:docMk/>
            <pc:sldMk cId="1034609190" sldId="261"/>
            <ac:spMk id="20" creationId="{0D3E1E83-B13B-8EB6-843F-D700941325C9}"/>
          </ac:spMkLst>
        </pc:spChg>
        <pc:spChg chg="mod">
          <ac:chgData name="坤 许" userId="27c33e8e49892705" providerId="LiveId" clId="{6B8254AC-8C5D-45A2-8167-12A197ADD57C}" dt="2023-11-25T01:20:49.224" v="2844" actId="1076"/>
          <ac:spMkLst>
            <pc:docMk/>
            <pc:sldMk cId="1034609190" sldId="261"/>
            <ac:spMk id="21" creationId="{B65E7860-DB76-917B-AEA0-AFC03FE678EA}"/>
          </ac:spMkLst>
        </pc:spChg>
        <pc:grpChg chg="del mod">
          <ac:chgData name="坤 许" userId="27c33e8e49892705" providerId="LiveId" clId="{6B8254AC-8C5D-45A2-8167-12A197ADD57C}" dt="2023-11-25T01:21:03.406" v="2849" actId="165"/>
          <ac:grpSpMkLst>
            <pc:docMk/>
            <pc:sldMk cId="1034609190" sldId="261"/>
            <ac:grpSpMk id="7" creationId="{015034FA-3B3D-F22D-9D82-AC787DBAD355}"/>
          </ac:grpSpMkLst>
        </pc:grpChg>
        <pc:grpChg chg="mod">
          <ac:chgData name="坤 许" userId="27c33e8e49892705" providerId="LiveId" clId="{6B8254AC-8C5D-45A2-8167-12A197ADD57C}" dt="2023-11-25T01:20:10.846" v="2810" actId="1076"/>
          <ac:grpSpMkLst>
            <pc:docMk/>
            <pc:sldMk cId="1034609190" sldId="261"/>
            <ac:grpSpMk id="10" creationId="{D001ACBF-518B-AA99-2E0A-1F67A9EC654F}"/>
          </ac:grpSpMkLst>
        </pc:grpChg>
        <pc:grpChg chg="add mod">
          <ac:chgData name="坤 许" userId="27c33e8e49892705" providerId="LiveId" clId="{6B8254AC-8C5D-45A2-8167-12A197ADD57C}" dt="2023-11-25T01:21:49.326" v="2895" actId="164"/>
          <ac:grpSpMkLst>
            <pc:docMk/>
            <pc:sldMk cId="1034609190" sldId="261"/>
            <ac:grpSpMk id="13" creationId="{464D5FB0-57BC-D0F1-14EA-05CD9CD91712}"/>
          </ac:grpSpMkLst>
        </pc:grpChg>
        <pc:grpChg chg="mod">
          <ac:chgData name="坤 许" userId="27c33e8e49892705" providerId="LiveId" clId="{6B8254AC-8C5D-45A2-8167-12A197ADD57C}" dt="2023-11-25T01:20:36.321" v="2839" actId="1076"/>
          <ac:grpSpMkLst>
            <pc:docMk/>
            <pc:sldMk cId="1034609190" sldId="261"/>
            <ac:grpSpMk id="15" creationId="{691BAFA2-BDA1-5019-D58B-68E9603F1FA5}"/>
          </ac:grpSpMkLst>
        </pc:grpChg>
        <pc:picChg chg="mod">
          <ac:chgData name="坤 许" userId="27c33e8e49892705" providerId="LiveId" clId="{6B8254AC-8C5D-45A2-8167-12A197ADD57C}" dt="2023-11-25T01:19:24.390" v="2757" actId="1076"/>
          <ac:picMkLst>
            <pc:docMk/>
            <pc:sldMk cId="1034609190" sldId="261"/>
            <ac:picMk id="9" creationId="{949DA86E-5933-72F0-2006-1097A0F851CD}"/>
          </ac:picMkLst>
        </pc:picChg>
        <pc:cxnChg chg="mod">
          <ac:chgData name="坤 许" userId="27c33e8e49892705" providerId="LiveId" clId="{6B8254AC-8C5D-45A2-8167-12A197ADD57C}" dt="2023-11-25T01:19:44.024" v="2759" actId="403"/>
          <ac:cxnSpMkLst>
            <pc:docMk/>
            <pc:sldMk cId="1034609190" sldId="261"/>
            <ac:cxnSpMk id="12" creationId="{5A7D73A4-9134-170B-5ADC-CC522E9FA311}"/>
          </ac:cxnSpMkLst>
        </pc:cxnChg>
        <pc:cxnChg chg="mod">
          <ac:chgData name="坤 许" userId="27c33e8e49892705" providerId="LiveId" clId="{6B8254AC-8C5D-45A2-8167-12A197ADD57C}" dt="2023-11-25T01:20:32.957" v="2838" actId="14100"/>
          <ac:cxnSpMkLst>
            <pc:docMk/>
            <pc:sldMk cId="1034609190" sldId="261"/>
            <ac:cxnSpMk id="17" creationId="{6F044E8D-4888-222C-0CCB-57577B6DE807}"/>
          </ac:cxnSpMkLst>
        </pc:cxnChg>
      </pc:sldChg>
      <pc:sldChg chg="addSp delSp modSp mod">
        <pc:chgData name="坤 许" userId="27c33e8e49892705" providerId="LiveId" clId="{6B8254AC-8C5D-45A2-8167-12A197ADD57C}" dt="2023-11-24T12:48:50.701" v="967" actId="14100"/>
        <pc:sldMkLst>
          <pc:docMk/>
          <pc:sldMk cId="3066908217" sldId="262"/>
        </pc:sldMkLst>
        <pc:spChg chg="add del mod">
          <ac:chgData name="坤 许" userId="27c33e8e49892705" providerId="LiveId" clId="{6B8254AC-8C5D-45A2-8167-12A197ADD57C}" dt="2023-11-24T12:33:16.961" v="547" actId="478"/>
          <ac:spMkLst>
            <pc:docMk/>
            <pc:sldMk cId="3066908217" sldId="262"/>
            <ac:spMk id="4" creationId="{C7494854-8480-6084-D2E2-70EF41C3951C}"/>
          </ac:spMkLst>
        </pc:spChg>
        <pc:spChg chg="add del mod">
          <ac:chgData name="坤 许" userId="27c33e8e49892705" providerId="LiveId" clId="{6B8254AC-8C5D-45A2-8167-12A197ADD57C}" dt="2023-11-24T12:33:16.086" v="546" actId="478"/>
          <ac:spMkLst>
            <pc:docMk/>
            <pc:sldMk cId="3066908217" sldId="262"/>
            <ac:spMk id="5" creationId="{C3562081-939D-B41D-2DAF-16723A1AE813}"/>
          </ac:spMkLst>
        </pc:spChg>
        <pc:spChg chg="add mod">
          <ac:chgData name="坤 许" userId="27c33e8e49892705" providerId="LiveId" clId="{6B8254AC-8C5D-45A2-8167-12A197ADD57C}" dt="2023-11-24T12:39:32.613" v="634" actId="1076"/>
          <ac:spMkLst>
            <pc:docMk/>
            <pc:sldMk cId="3066908217" sldId="262"/>
            <ac:spMk id="7" creationId="{0CD3CADB-94AE-E027-EF91-5D4483DFBE5D}"/>
          </ac:spMkLst>
        </pc:spChg>
        <pc:spChg chg="add mod ord">
          <ac:chgData name="坤 许" userId="27c33e8e49892705" providerId="LiveId" clId="{6B8254AC-8C5D-45A2-8167-12A197ADD57C}" dt="2023-11-24T12:37:44.464" v="626" actId="164"/>
          <ac:spMkLst>
            <pc:docMk/>
            <pc:sldMk cId="3066908217" sldId="262"/>
            <ac:spMk id="8" creationId="{AA490508-6F70-1CCB-6488-30B60AF7E189}"/>
          </ac:spMkLst>
        </pc:spChg>
        <pc:spChg chg="mod">
          <ac:chgData name="坤 许" userId="27c33e8e49892705" providerId="LiveId" clId="{6B8254AC-8C5D-45A2-8167-12A197ADD57C}" dt="2023-11-24T12:48:25.434" v="960" actId="20577"/>
          <ac:spMkLst>
            <pc:docMk/>
            <pc:sldMk cId="3066908217" sldId="262"/>
            <ac:spMk id="16" creationId="{C96E8006-2F54-0BF5-C428-3C735D68A33F}"/>
          </ac:spMkLst>
        </pc:spChg>
        <pc:spChg chg="mod">
          <ac:chgData name="坤 许" userId="27c33e8e49892705" providerId="LiveId" clId="{6B8254AC-8C5D-45A2-8167-12A197ADD57C}" dt="2023-11-24T12:48:50.701" v="967" actId="14100"/>
          <ac:spMkLst>
            <pc:docMk/>
            <pc:sldMk cId="3066908217" sldId="262"/>
            <ac:spMk id="17" creationId="{D795B84D-BBC0-C116-E196-14E171278C08}"/>
          </ac:spMkLst>
        </pc:spChg>
        <pc:grpChg chg="add mod">
          <ac:chgData name="坤 许" userId="27c33e8e49892705" providerId="LiveId" clId="{6B8254AC-8C5D-45A2-8167-12A197ADD57C}" dt="2023-11-24T12:39:35.254" v="635" actId="1076"/>
          <ac:grpSpMkLst>
            <pc:docMk/>
            <pc:sldMk cId="3066908217" sldId="262"/>
            <ac:grpSpMk id="9" creationId="{A7685D03-A7BE-A0BF-BE40-7E50CABCE98E}"/>
          </ac:grpSpMkLst>
        </pc:grpChg>
        <pc:grpChg chg="add mod">
          <ac:chgData name="坤 许" userId="27c33e8e49892705" providerId="LiveId" clId="{6B8254AC-8C5D-45A2-8167-12A197ADD57C}" dt="2023-11-24T12:48:39.809" v="966" actId="14100"/>
          <ac:grpSpMkLst>
            <pc:docMk/>
            <pc:sldMk cId="3066908217" sldId="262"/>
            <ac:grpSpMk id="15" creationId="{C2953FED-8F76-F8CD-1C6E-ECE8214DCDAC}"/>
          </ac:grpSpMkLst>
        </pc:grpChg>
        <pc:picChg chg="add mod">
          <ac:chgData name="坤 许" userId="27c33e8e49892705" providerId="LiveId" clId="{6B8254AC-8C5D-45A2-8167-12A197ADD57C}" dt="2023-11-24T12:35:35.579" v="582" actId="1076"/>
          <ac:picMkLst>
            <pc:docMk/>
            <pc:sldMk cId="3066908217" sldId="262"/>
            <ac:picMk id="2" creationId="{CE765B96-630F-35BA-390A-E052B413BE00}"/>
          </ac:picMkLst>
        </pc:picChg>
        <pc:picChg chg="add mod">
          <ac:chgData name="坤 许" userId="27c33e8e49892705" providerId="LiveId" clId="{6B8254AC-8C5D-45A2-8167-12A197ADD57C}" dt="2023-11-24T12:39:29.035" v="632" actId="1076"/>
          <ac:picMkLst>
            <pc:docMk/>
            <pc:sldMk cId="3066908217" sldId="262"/>
            <ac:picMk id="3" creationId="{98169352-5594-E7C3-24F2-DF3D4D826275}"/>
          </ac:picMkLst>
        </pc:picChg>
        <pc:picChg chg="add mod">
          <ac:chgData name="坤 许" userId="27c33e8e49892705" providerId="LiveId" clId="{6B8254AC-8C5D-45A2-8167-12A197ADD57C}" dt="2023-11-24T12:35:37.094" v="583" actId="1076"/>
          <ac:picMkLst>
            <pc:docMk/>
            <pc:sldMk cId="3066908217" sldId="262"/>
            <ac:picMk id="6" creationId="{857D7E75-47E6-82A7-ADBA-AF4D98B369D4}"/>
          </ac:picMkLst>
        </pc:picChg>
        <pc:cxnChg chg="add mod">
          <ac:chgData name="坤 许" userId="27c33e8e49892705" providerId="LiveId" clId="{6B8254AC-8C5D-45A2-8167-12A197ADD57C}" dt="2023-11-24T12:39:38.848" v="636" actId="14100"/>
          <ac:cxnSpMkLst>
            <pc:docMk/>
            <pc:sldMk cId="3066908217" sldId="262"/>
            <ac:cxnSpMk id="11" creationId="{96CA30C5-65A2-A375-4D9E-0AB021230B07}"/>
          </ac:cxnSpMkLst>
        </pc:cxnChg>
        <pc:cxnChg chg="add mod">
          <ac:chgData name="坤 许" userId="27c33e8e49892705" providerId="LiveId" clId="{6B8254AC-8C5D-45A2-8167-12A197ADD57C}" dt="2023-11-24T12:38:07.951" v="630" actId="208"/>
          <ac:cxnSpMkLst>
            <pc:docMk/>
            <pc:sldMk cId="3066908217" sldId="262"/>
            <ac:cxnSpMk id="13" creationId="{24951707-6D2F-EAB9-D0E9-7F69436C9088}"/>
          </ac:cxnSpMkLst>
        </pc:cxnChg>
      </pc:sldChg>
      <pc:sldChg chg="addSp delSp modSp mod">
        <pc:chgData name="坤 许" userId="27c33e8e49892705" providerId="LiveId" clId="{6B8254AC-8C5D-45A2-8167-12A197ADD57C}" dt="2023-11-25T01:27:07.557" v="2961" actId="14100"/>
        <pc:sldMkLst>
          <pc:docMk/>
          <pc:sldMk cId="1292446263" sldId="263"/>
        </pc:sldMkLst>
        <pc:spChg chg="mod topLvl">
          <ac:chgData name="坤 许" userId="27c33e8e49892705" providerId="LiveId" clId="{6B8254AC-8C5D-45A2-8167-12A197ADD57C}" dt="2023-11-24T12:46:03.884" v="714" actId="164"/>
          <ac:spMkLst>
            <pc:docMk/>
            <pc:sldMk cId="1292446263" sldId="263"/>
            <ac:spMk id="4" creationId="{49C77C64-8E00-3375-BB35-A923616C58B4}"/>
          </ac:spMkLst>
        </pc:spChg>
        <pc:spChg chg="mod topLvl">
          <ac:chgData name="坤 许" userId="27c33e8e49892705" providerId="LiveId" clId="{6B8254AC-8C5D-45A2-8167-12A197ADD57C}" dt="2023-11-24T12:46:03.884" v="714" actId="164"/>
          <ac:spMkLst>
            <pc:docMk/>
            <pc:sldMk cId="1292446263" sldId="263"/>
            <ac:spMk id="6" creationId="{9A49281C-5F28-F5F4-D987-79132BDC11EF}"/>
          </ac:spMkLst>
        </pc:spChg>
        <pc:spChg chg="add mod">
          <ac:chgData name="坤 许" userId="27c33e8e49892705" providerId="LiveId" clId="{6B8254AC-8C5D-45A2-8167-12A197ADD57C}" dt="2023-11-24T12:51:52.415" v="1027" actId="1076"/>
          <ac:spMkLst>
            <pc:docMk/>
            <pc:sldMk cId="1292446263" sldId="263"/>
            <ac:spMk id="7" creationId="{0E80D8FE-F25C-64A9-A025-85CDA543ED3E}"/>
          </ac:spMkLst>
        </pc:spChg>
        <pc:spChg chg="add mod">
          <ac:chgData name="坤 许" userId="27c33e8e49892705" providerId="LiveId" clId="{6B8254AC-8C5D-45A2-8167-12A197ADD57C}" dt="2023-11-24T12:46:03.884" v="714" actId="164"/>
          <ac:spMkLst>
            <pc:docMk/>
            <pc:sldMk cId="1292446263" sldId="263"/>
            <ac:spMk id="8" creationId="{2B214388-CC74-5618-3FBA-758C8602CE55}"/>
          </ac:spMkLst>
        </pc:spChg>
        <pc:spChg chg="add mod">
          <ac:chgData name="坤 许" userId="27c33e8e49892705" providerId="LiveId" clId="{6B8254AC-8C5D-45A2-8167-12A197ADD57C}" dt="2023-11-25T01:27:07.557" v="2961" actId="14100"/>
          <ac:spMkLst>
            <pc:docMk/>
            <pc:sldMk cId="1292446263" sldId="263"/>
            <ac:spMk id="10" creationId="{E993C3D3-FECB-05C5-AEE0-A40D6FA1B69C}"/>
          </ac:spMkLst>
        </pc:spChg>
        <pc:spChg chg="add mod">
          <ac:chgData name="坤 许" userId="27c33e8e49892705" providerId="LiveId" clId="{6B8254AC-8C5D-45A2-8167-12A197ADD57C}" dt="2023-11-24T13:23:40.340" v="1056" actId="20577"/>
          <ac:spMkLst>
            <pc:docMk/>
            <pc:sldMk cId="1292446263" sldId="263"/>
            <ac:spMk id="12" creationId="{FA272C0D-E059-E75F-53E3-34703519CBE5}"/>
          </ac:spMkLst>
        </pc:spChg>
        <pc:spChg chg="add mod ord">
          <ac:chgData name="坤 许" userId="27c33e8e49892705" providerId="LiveId" clId="{6B8254AC-8C5D-45A2-8167-12A197ADD57C}" dt="2023-11-24T12:50:54.659" v="1021" actId="164"/>
          <ac:spMkLst>
            <pc:docMk/>
            <pc:sldMk cId="1292446263" sldId="263"/>
            <ac:spMk id="14" creationId="{73749CA2-E713-46C3-E448-D2FD35706E82}"/>
          </ac:spMkLst>
        </pc:spChg>
        <pc:spChg chg="add mod">
          <ac:chgData name="坤 许" userId="27c33e8e49892705" providerId="LiveId" clId="{6B8254AC-8C5D-45A2-8167-12A197ADD57C}" dt="2023-11-24T12:50:54.659" v="1021" actId="164"/>
          <ac:spMkLst>
            <pc:docMk/>
            <pc:sldMk cId="1292446263" sldId="263"/>
            <ac:spMk id="15" creationId="{195F0AEF-5B81-296A-682D-AE8DD81F2F44}"/>
          </ac:spMkLst>
        </pc:spChg>
        <pc:grpChg chg="add del mod">
          <ac:chgData name="坤 许" userId="27c33e8e49892705" providerId="LiveId" clId="{6B8254AC-8C5D-45A2-8167-12A197ADD57C}" dt="2023-11-24T12:45:29.210" v="702" actId="165"/>
          <ac:grpSpMkLst>
            <pc:docMk/>
            <pc:sldMk cId="1292446263" sldId="263"/>
            <ac:grpSpMk id="2" creationId="{82CDE9DA-0815-EB85-08FB-0044FB32915C}"/>
          </ac:grpSpMkLst>
        </pc:grpChg>
        <pc:grpChg chg="add mod">
          <ac:chgData name="坤 许" userId="27c33e8e49892705" providerId="LiveId" clId="{6B8254AC-8C5D-45A2-8167-12A197ADD57C}" dt="2023-11-25T01:27:03.318" v="2960" actId="1076"/>
          <ac:grpSpMkLst>
            <pc:docMk/>
            <pc:sldMk cId="1292446263" sldId="263"/>
            <ac:grpSpMk id="9" creationId="{D3DD704E-0D34-3164-C9D9-D48A66324924}"/>
          </ac:grpSpMkLst>
        </pc:grpChg>
        <pc:grpChg chg="add mod">
          <ac:chgData name="坤 许" userId="27c33e8e49892705" providerId="LiveId" clId="{6B8254AC-8C5D-45A2-8167-12A197ADD57C}" dt="2023-11-24T13:23:37.637" v="1054" actId="1076"/>
          <ac:grpSpMkLst>
            <pc:docMk/>
            <pc:sldMk cId="1292446263" sldId="263"/>
            <ac:grpSpMk id="16" creationId="{1DF8305A-2653-1A37-751A-EFE01D456EAF}"/>
          </ac:grpSpMkLst>
        </pc:grpChg>
        <pc:picChg chg="mod topLvl">
          <ac:chgData name="坤 许" userId="27c33e8e49892705" providerId="LiveId" clId="{6B8254AC-8C5D-45A2-8167-12A197ADD57C}" dt="2023-11-24T12:46:03.884" v="714" actId="164"/>
          <ac:picMkLst>
            <pc:docMk/>
            <pc:sldMk cId="1292446263" sldId="263"/>
            <ac:picMk id="3" creationId="{676A3528-8E60-2350-202A-E538FFD527CD}"/>
          </ac:picMkLst>
        </pc:picChg>
        <pc:picChg chg="del mod">
          <ac:chgData name="坤 许" userId="27c33e8e49892705" providerId="LiveId" clId="{6B8254AC-8C5D-45A2-8167-12A197ADD57C}" dt="2023-11-24T12:44:50.893" v="690" actId="478"/>
          <ac:picMkLst>
            <pc:docMk/>
            <pc:sldMk cId="1292446263" sldId="263"/>
            <ac:picMk id="5" creationId="{E827CD95-679E-FCF6-DB6C-11D2B4993E51}"/>
          </ac:picMkLst>
        </pc:picChg>
        <pc:picChg chg="add mod">
          <ac:chgData name="坤 许" userId="27c33e8e49892705" providerId="LiveId" clId="{6B8254AC-8C5D-45A2-8167-12A197ADD57C}" dt="2023-11-24T12:50:54.659" v="1021" actId="164"/>
          <ac:picMkLst>
            <pc:docMk/>
            <pc:sldMk cId="1292446263" sldId="263"/>
            <ac:picMk id="13" creationId="{135396D6-B3AB-C2D8-ED97-20BBC59CFA3F}"/>
          </ac:picMkLst>
        </pc:picChg>
        <pc:picChg chg="add mod modCrop">
          <ac:chgData name="坤 许" userId="27c33e8e49892705" providerId="LiveId" clId="{6B8254AC-8C5D-45A2-8167-12A197ADD57C}" dt="2023-11-24T13:24:54.155" v="1065" actId="1076"/>
          <ac:picMkLst>
            <pc:docMk/>
            <pc:sldMk cId="1292446263" sldId="263"/>
            <ac:picMk id="18" creationId="{40010F12-7665-FE29-BBD1-1FBE7460CE31}"/>
          </ac:picMkLst>
        </pc:picChg>
        <pc:picChg chg="add mod modCrop">
          <ac:chgData name="坤 许" userId="27c33e8e49892705" providerId="LiveId" clId="{6B8254AC-8C5D-45A2-8167-12A197ADD57C}" dt="2023-11-24T13:25:07.334" v="1070" actId="208"/>
          <ac:picMkLst>
            <pc:docMk/>
            <pc:sldMk cId="1292446263" sldId="263"/>
            <ac:picMk id="19" creationId="{8FDA86E4-BBC5-7705-1FB1-6EBDB52F080D}"/>
          </ac:picMkLst>
        </pc:picChg>
      </pc:sldChg>
      <pc:sldChg chg="modSp mod">
        <pc:chgData name="坤 许" userId="27c33e8e49892705" providerId="LiveId" clId="{6B8254AC-8C5D-45A2-8167-12A197ADD57C}" dt="2023-11-25T01:26:23.876" v="2946" actId="1076"/>
        <pc:sldMkLst>
          <pc:docMk/>
          <pc:sldMk cId="2174566893" sldId="264"/>
        </pc:sldMkLst>
        <pc:spChg chg="mod">
          <ac:chgData name="坤 许" userId="27c33e8e49892705" providerId="LiveId" clId="{6B8254AC-8C5D-45A2-8167-12A197ADD57C}" dt="2023-11-25T01:26:23.876" v="2946" actId="1076"/>
          <ac:spMkLst>
            <pc:docMk/>
            <pc:sldMk cId="2174566893" sldId="264"/>
            <ac:spMk id="2" creationId="{88991D8A-31E7-F71C-3A83-FA15A0DDB551}"/>
          </ac:spMkLst>
        </pc:spChg>
        <pc:grpChg chg="mod">
          <ac:chgData name="坤 许" userId="27c33e8e49892705" providerId="LiveId" clId="{6B8254AC-8C5D-45A2-8167-12A197ADD57C}" dt="2023-11-25T01:26:20.807" v="2944" actId="1076"/>
          <ac:grpSpMkLst>
            <pc:docMk/>
            <pc:sldMk cId="2174566893" sldId="264"/>
            <ac:grpSpMk id="4" creationId="{ECEE1F7F-9FC2-B6A2-316E-2ABDA0A55857}"/>
          </ac:grpSpMkLst>
        </pc:grpChg>
        <pc:grpChg chg="mod">
          <ac:chgData name="坤 许" userId="27c33e8e49892705" providerId="LiveId" clId="{6B8254AC-8C5D-45A2-8167-12A197ADD57C}" dt="2023-11-25T01:26:21.511" v="2945" actId="1076"/>
          <ac:grpSpMkLst>
            <pc:docMk/>
            <pc:sldMk cId="2174566893" sldId="264"/>
            <ac:grpSpMk id="204" creationId="{14EE1379-AF6D-5CFC-DCAF-08A0C4CC5D84}"/>
          </ac:grpSpMkLst>
        </pc:grpChg>
      </pc:sldChg>
      <pc:sldChg chg="addSp modSp mod">
        <pc:chgData name="坤 许" userId="27c33e8e49892705" providerId="LiveId" clId="{6B8254AC-8C5D-45A2-8167-12A197ADD57C}" dt="2023-11-25T01:03:14.101" v="2552" actId="1076"/>
        <pc:sldMkLst>
          <pc:docMk/>
          <pc:sldMk cId="970571634" sldId="265"/>
        </pc:sldMkLst>
        <pc:spChg chg="mod">
          <ac:chgData name="坤 许" userId="27c33e8e49892705" providerId="LiveId" clId="{6B8254AC-8C5D-45A2-8167-12A197ADD57C}" dt="2023-11-25T01:02:33.779" v="2538" actId="403"/>
          <ac:spMkLst>
            <pc:docMk/>
            <pc:sldMk cId="970571634" sldId="265"/>
            <ac:spMk id="3" creationId="{A9405197-40C7-E5E0-42B2-36BD24118F5D}"/>
          </ac:spMkLst>
        </pc:spChg>
        <pc:spChg chg="mod">
          <ac:chgData name="坤 许" userId="27c33e8e49892705" providerId="LiveId" clId="{6B8254AC-8C5D-45A2-8167-12A197ADD57C}" dt="2023-11-25T01:02:29.792" v="2536" actId="1076"/>
          <ac:spMkLst>
            <pc:docMk/>
            <pc:sldMk cId="970571634" sldId="265"/>
            <ac:spMk id="5" creationId="{D0D612B8-CD79-02A4-DB22-E9E5E6B870E2}"/>
          </ac:spMkLst>
        </pc:spChg>
        <pc:spChg chg="mod">
          <ac:chgData name="坤 许" userId="27c33e8e49892705" providerId="LiveId" clId="{6B8254AC-8C5D-45A2-8167-12A197ADD57C}" dt="2023-11-25T01:02:39.644" v="2541" actId="1076"/>
          <ac:spMkLst>
            <pc:docMk/>
            <pc:sldMk cId="970571634" sldId="265"/>
            <ac:spMk id="6" creationId="{FFDCC0D5-AC1F-ECB8-E6AF-E0B3506CBECF}"/>
          </ac:spMkLst>
        </pc:spChg>
        <pc:spChg chg="mod">
          <ac:chgData name="坤 许" userId="27c33e8e49892705" providerId="LiveId" clId="{6B8254AC-8C5D-45A2-8167-12A197ADD57C}" dt="2023-11-25T01:02:50.692" v="2545" actId="164"/>
          <ac:spMkLst>
            <pc:docMk/>
            <pc:sldMk cId="970571634" sldId="265"/>
            <ac:spMk id="7" creationId="{4810B754-F355-4323-1ED5-CEA0F24A425A}"/>
          </ac:spMkLst>
        </pc:spChg>
        <pc:spChg chg="mod">
          <ac:chgData name="坤 许" userId="27c33e8e49892705" providerId="LiveId" clId="{6B8254AC-8C5D-45A2-8167-12A197ADD57C}" dt="2023-11-25T01:02:50.692" v="2545" actId="164"/>
          <ac:spMkLst>
            <pc:docMk/>
            <pc:sldMk cId="970571634" sldId="265"/>
            <ac:spMk id="8" creationId="{B735DC64-9E4A-1096-62D1-F999CF76C642}"/>
          </ac:spMkLst>
        </pc:spChg>
        <pc:spChg chg="mod">
          <ac:chgData name="坤 许" userId="27c33e8e49892705" providerId="LiveId" clId="{6B8254AC-8C5D-45A2-8167-12A197ADD57C}" dt="2023-11-25T01:03:03.312" v="2551" actId="1076"/>
          <ac:spMkLst>
            <pc:docMk/>
            <pc:sldMk cId="970571634" sldId="265"/>
            <ac:spMk id="10" creationId="{AEBCE95A-BCA7-77E6-236B-E5ED261A24E3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2" creationId="{907AA91D-58AB-3ACC-DEC9-845D603544B8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3" creationId="{B5AB5A47-80D5-3D0F-82E8-0426998FF1C0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4" creationId="{0C5CD7AE-8800-638D-CD6A-29A6F5413368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5" creationId="{D9AF90C1-9974-F83B-D192-D4287C74E01B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6" creationId="{A1824929-50CC-F204-1DC2-E585388E9782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7" creationId="{F24FD829-9ED4-5158-4F9D-3A8B7F0A5468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8" creationId="{0B04EDBA-0F64-4D77-4986-66D62530E007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21" creationId="{EABBB6D2-3FE8-3728-15F3-DEC599C19171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22" creationId="{5BAB627E-3059-5CC6-8235-9856DD3CFC63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41" creationId="{2B1A364B-C8E3-B517-E285-A8883BD20F0D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45" creationId="{4FD599C1-C32F-09F1-C7A0-331777C8CE0D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47" creationId="{7D14CD55-F92C-A4A3-8092-D784CA6BAACA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48" creationId="{66715C86-1C99-1DB6-8012-E1059C58A4B1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52" creationId="{A1136440-4B3C-1FA7-69B1-E1BA83462AC3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54" creationId="{A2CB6192-A29A-2167-ED85-2021D4221BBA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62" creationId="{F4006235-FB6C-D81A-D0C9-C54545C41F3C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66" creationId="{9884C6FA-A753-ADC9-9B7E-A892785525E0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68" creationId="{C5CF32A0-ADE8-4F90-39B2-BCDA5D15475A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69" creationId="{08569A9C-FB2C-EB6A-80C5-49938780D51E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73" creationId="{33CAD8DA-9DFA-7107-44C8-17B85A5BCD9E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75" creationId="{F871BF10-C964-1241-DDEE-FDEA92967236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83" creationId="{CE09A6FC-82A0-67B2-9304-C87A405331C6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87" creationId="{601FA2F2-9F1E-3FA8-161D-4BF5487D28A5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89" creationId="{30BF677D-2742-603C-0B7F-E34792CF74CD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90" creationId="{D077750E-9CB3-5022-D7C3-754965492614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94" creationId="{194C89AD-0812-DEBB-886E-75DA7F18F80C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96" creationId="{5C626CAC-A710-9568-FC00-AA4593DACD9B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97" creationId="{3D2E8287-A85E-6024-D13E-99FDE6A01CB3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01" creationId="{1367DE2D-C431-231E-019E-319DF43ABCDC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03" creationId="{B38A6FFB-0E58-98F4-FA2D-03E5003C2583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12" creationId="{D8DA05CA-4370-B226-05A6-D5F6296462B3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16" creationId="{3C38DABC-E399-CA4B-1BFF-25402AB311EA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18" creationId="{E017B1BD-18CE-3B91-BB84-0E72858AB28A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20" creationId="{1B42E6E3-A964-4B19-4210-504B531001D7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24" creationId="{75A8192D-1D58-F0D7-460C-1A6718E55113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26" creationId="{167D1C24-F212-1455-6438-EA0A85FFC191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29" creationId="{DA207592-B285-16C6-88E0-25C8B246CB50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33" creationId="{9B58F69D-7499-2C8F-F899-67CFD93389E4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35" creationId="{E0433D6E-96FD-B936-FB55-72D6F8B1CE90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37" creationId="{D56B2ECF-4C02-7384-9898-7A38D3E24BD7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38" creationId="{030B77E4-A7FD-723B-27B0-CB336AFE5EFB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40" creationId="{A9A1CB09-BC03-738F-02AE-7124B2D2D05F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44" creationId="{A099A497-76A6-D6BF-A826-749A809C6F5F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46" creationId="{D965C84F-D677-7814-FD69-E1D6579D6472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48" creationId="{005ED7A9-F707-C2AA-2EEA-54EA67E91829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52" creationId="{938A575B-7006-8E6B-B466-6FA7AEFE1C89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54" creationId="{97E4CB37-88CF-FB68-6F7A-C665C530AD82}"/>
          </ac:spMkLst>
        </pc:spChg>
        <pc:spChg chg="mod">
          <ac:chgData name="坤 许" userId="27c33e8e49892705" providerId="LiveId" clId="{6B8254AC-8C5D-45A2-8167-12A197ADD57C}" dt="2023-11-25T01:03:14.101" v="2552" actId="1076"/>
          <ac:spMkLst>
            <pc:docMk/>
            <pc:sldMk cId="970571634" sldId="265"/>
            <ac:spMk id="155" creationId="{E78C2BD4-CF99-E280-20E8-A52F060F8A98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56" creationId="{4221D438-FF35-5DFA-EFA3-A6D1E19FF83D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59" creationId="{0B934753-7C7D-C7A6-F90B-4D329A154947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61" creationId="{DDCDD11D-0203-D3F1-8BAD-A04F9ECE629B}"/>
          </ac:spMkLst>
        </pc:spChg>
        <pc:spChg chg="mod">
          <ac:chgData name="坤 许" userId="27c33e8e49892705" providerId="LiveId" clId="{6B8254AC-8C5D-45A2-8167-12A197ADD57C}" dt="2023-11-25T01:02:22.504" v="2532" actId="20577"/>
          <ac:spMkLst>
            <pc:docMk/>
            <pc:sldMk cId="970571634" sldId="265"/>
            <ac:spMk id="162" creationId="{53B2EDB7-AA5C-9DEE-DCB9-DC4B2D831FBF}"/>
          </ac:spMkLst>
        </pc:spChg>
        <pc:grpChg chg="mod">
          <ac:chgData name="坤 许" userId="27c33e8e49892705" providerId="LiveId" clId="{6B8254AC-8C5D-45A2-8167-12A197ADD57C}" dt="2023-11-25T01:02:35.420" v="2539" actId="1076"/>
          <ac:grpSpMkLst>
            <pc:docMk/>
            <pc:sldMk cId="970571634" sldId="265"/>
            <ac:grpSpMk id="2" creationId="{B5330CAC-C756-1BE6-78E8-F31E556BC6C5}"/>
          </ac:grpSpMkLst>
        </pc:grpChg>
        <pc:grpChg chg="add mod">
          <ac:chgData name="坤 许" userId="27c33e8e49892705" providerId="LiveId" clId="{6B8254AC-8C5D-45A2-8167-12A197ADD57C}" dt="2023-11-25T01:02:50.692" v="2545" actId="164"/>
          <ac:grpSpMkLst>
            <pc:docMk/>
            <pc:sldMk cId="970571634" sldId="265"/>
            <ac:grpSpMk id="9" creationId="{BB434074-7F60-65E4-CD03-2991B724FDB2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27" creationId="{05634C42-64D7-A28D-2E31-01117231A3F6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28" creationId="{0F559DD1-32BA-F4CD-4476-B383411C1ECF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29" creationId="{C929BB2F-307F-AC88-28BC-3AF07863D314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31" creationId="{2318C8A6-1ECF-AECC-958D-571DC0E19FB9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32" creationId="{260F8E09-1AA0-4DCA-CC47-CF041F5CB145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38" creationId="{9314700E-EAA8-E82C-B9BA-6F355A2412E9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39" creationId="{7AEC518C-167A-0713-E26A-3F24BB7AE97B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42" creationId="{9E80A8D6-1A13-1F29-1379-090A579BE53B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43" creationId="{16ABA150-4980-E3A2-3A10-B2C742B0F171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49" creationId="{3B0A6A49-BBBB-FFBC-39E6-F3EC816636E0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50" creationId="{6BDBBAC3-031B-F984-B860-D7E2C5858B32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63" creationId="{20C62CCB-08DD-DC2E-C045-4E6647313132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64" creationId="{037F0EC6-EE0C-FCA6-DE3C-816637734B3D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70" creationId="{6162207A-92B0-820E-6FC5-512AC760B931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71" creationId="{0262D972-292B-A858-4C65-315E7B8F3144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84" creationId="{FA7B184B-B87D-81B6-B9A8-4E4DF556C188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85" creationId="{1736A789-0392-8E80-0F0D-F780BA721E19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91" creationId="{31F00F0A-00D1-CEF4-8300-6933FE9C053B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92" creationId="{C6A431B3-31D6-C7AA-D6F0-16DBDAB84B9C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98" creationId="{261F9039-D57C-7A0C-6E29-09E4C83EBF87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99" creationId="{8509912D-C0D9-5A76-7D68-FD45D247A70D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11" creationId="{BB262A25-8438-EDB4-1D1C-7B53C3CBCA95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13" creationId="{818A2FBD-3C21-B40C-D618-03EDD3B372B7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14" creationId="{87F41895-55AA-E91A-2900-194A24666E0E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19" creationId="{FA09E3A2-9734-FE0D-AC1C-09DD00B1A79E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21" creationId="{B68435B2-80B8-8C7D-E564-357D9D271554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22" creationId="{B7B92A7A-6A4D-ED5B-CDE6-8234A0A4C6D4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28" creationId="{8A660D87-33EB-288F-DEA5-ACD3B5EBFDFD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30" creationId="{1FDA6B76-9936-7280-3BC1-8891A737AB1F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31" creationId="{A57A62CD-9B06-6549-DE59-B95B82C776BB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39" creationId="{C8D37947-AAA5-159B-4906-7268F4D178F6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41" creationId="{999E0FCC-63CE-D5F6-759D-026D4C7D325D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42" creationId="{E3927637-D083-0A8B-16C3-E6237E1739B4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47" creationId="{508941B4-1869-9388-B20D-C8F9BA852CA5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49" creationId="{CF3F84D0-E34C-E7A2-5BD3-3475BC3F8A0F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50" creationId="{B227D90D-B43F-79D4-5B4A-2CAEE2CDE73B}"/>
          </ac:grpSpMkLst>
        </pc:grpChg>
        <pc:grpChg chg="mod">
          <ac:chgData name="坤 许" userId="27c33e8e49892705" providerId="LiveId" clId="{6B8254AC-8C5D-45A2-8167-12A197ADD57C}" dt="2023-11-25T01:02:22.504" v="2532" actId="20577"/>
          <ac:grpSpMkLst>
            <pc:docMk/>
            <pc:sldMk cId="970571634" sldId="265"/>
            <ac:grpSpMk id="163" creationId="{8228B2A5-411B-D5DF-95E9-D673AE072233}"/>
          </ac:grpSpMkLst>
        </pc:grpChg>
        <pc:grpChg chg="mod">
          <ac:chgData name="坤 许" userId="27c33e8e49892705" providerId="LiveId" clId="{6B8254AC-8C5D-45A2-8167-12A197ADD57C}" dt="2023-11-25T01:02:25.663" v="2533" actId="1076"/>
          <ac:grpSpMkLst>
            <pc:docMk/>
            <pc:sldMk cId="970571634" sldId="265"/>
            <ac:grpSpMk id="164" creationId="{EA4D0E0C-03AB-05CD-22DD-5E2A77273769}"/>
          </ac:grpSpMkLst>
        </pc:grpChg>
        <pc:cxnChg chg="mod">
          <ac:chgData name="坤 许" userId="27c33e8e49892705" providerId="LiveId" clId="{6B8254AC-8C5D-45A2-8167-12A197ADD57C}" dt="2023-11-25T01:02:33.779" v="2538" actId="403"/>
          <ac:cxnSpMkLst>
            <pc:docMk/>
            <pc:sldMk cId="970571634" sldId="265"/>
            <ac:cxnSpMk id="4" creationId="{B529A537-87CF-F43C-93EA-9EACA6A0FE9A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23" creationId="{7ABED408-34E0-4B8E-43BB-181FAE38E81F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24" creationId="{7FEB56CD-FBCF-7C86-20A6-F9A8E5BC44BB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25" creationId="{E10834A8-E418-66BE-B2F8-6061B271E403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26" creationId="{835CF167-1C79-4E81-CE77-CA3332D95E4F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33" creationId="{761B6D5D-32F1-3F88-7589-B4B3B8A42C03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34" creationId="{705B1C53-0C84-61D0-6617-2A38D120C6AD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35" creationId="{AE30EC1B-5AB6-68D0-7256-F309D63F0B3E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36" creationId="{4DEB97EC-01C9-E581-1959-344390B18289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40" creationId="{73889ED3-ADA5-8DFA-6841-BB1FEFAEECBF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44" creationId="{2A6044C1-0A99-9AFF-B8C3-7ABE36F60A30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46" creationId="{5D4A8CD8-1EF9-99BF-44E8-F6E424656930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51" creationId="{E349FE71-A95F-A1A5-F2F7-B6E11DB57129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53" creationId="{6FE7600D-097E-1235-3A54-3132B95F9827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65" creationId="{123491AF-62D4-4D2A-74AB-4AD5FBA23B54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67" creationId="{B042EAB4-7F5A-C880-95A6-CCFF22A52856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72" creationId="{24402B37-B8EA-8E25-07DE-3D907345BCBB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74" creationId="{4277EE30-E120-3CDF-E180-87E7C5E717EF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86" creationId="{B1324716-7ABC-5403-E909-30371058A729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88" creationId="{8B3586A6-BEC3-A7E0-174D-7DDF25BE147C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93" creationId="{1C37AA3C-CE36-F347-78E6-EC9CE68F32D8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95" creationId="{5E171BF1-A6F8-F8B6-3E8E-1A710CA668FB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00" creationId="{38203320-7A94-D834-20D4-0DB80BAC49A4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02" creationId="{B4EA4805-C3F9-F6E5-6564-48735A2401F0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15" creationId="{5F9E56D0-9AD6-F2AB-7302-7AAC90DA7924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17" creationId="{BDFC67DB-D9AC-79FC-8CEB-E32B19618B29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23" creationId="{C89272CB-CD74-1A28-FC96-94C2C3C0639D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25" creationId="{97D178F6-DDB6-7917-3C2A-C43145CCED9A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32" creationId="{CDC9607A-61B7-39B7-01EC-5ED128B0A75F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34" creationId="{106063A3-274B-2864-DF46-B445E70D8CA3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43" creationId="{9AC9E99A-6690-82C1-7545-566D43978804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45" creationId="{E4E1F53F-23A0-2E8B-4F6D-2D8F5AF285A6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51" creationId="{713BC77A-A9AA-596F-6625-0C205345130A}"/>
          </ac:cxnSpMkLst>
        </pc:cxnChg>
        <pc:cxnChg chg="mod">
          <ac:chgData name="坤 许" userId="27c33e8e49892705" providerId="LiveId" clId="{6B8254AC-8C5D-45A2-8167-12A197ADD57C}" dt="2023-11-25T01:02:22.504" v="2532" actId="20577"/>
          <ac:cxnSpMkLst>
            <pc:docMk/>
            <pc:sldMk cId="970571634" sldId="265"/>
            <ac:cxnSpMk id="153" creationId="{361C5C47-7293-CF8C-064A-6954F57C6842}"/>
          </ac:cxnSpMkLst>
        </pc:cxnChg>
      </pc:sldChg>
      <pc:sldChg chg="addSp delSp modSp mod">
        <pc:chgData name="坤 许" userId="27c33e8e49892705" providerId="LiveId" clId="{6B8254AC-8C5D-45A2-8167-12A197ADD57C}" dt="2023-11-25T01:01:31.028" v="2530" actId="1076"/>
        <pc:sldMkLst>
          <pc:docMk/>
          <pc:sldMk cId="1793246253" sldId="266"/>
        </pc:sldMkLst>
        <pc:spChg chg="mod">
          <ac:chgData name="坤 许" userId="27c33e8e49892705" providerId="LiveId" clId="{6B8254AC-8C5D-45A2-8167-12A197ADD57C}" dt="2023-11-25T00:58:56.001" v="2452" actId="403"/>
          <ac:spMkLst>
            <pc:docMk/>
            <pc:sldMk cId="1793246253" sldId="266"/>
            <ac:spMk id="2" creationId="{50B1F935-31F4-CB88-7DD6-F10DF1623E3A}"/>
          </ac:spMkLst>
        </pc:spChg>
        <pc:spChg chg="mod">
          <ac:chgData name="坤 许" userId="27c33e8e49892705" providerId="LiveId" clId="{6B8254AC-8C5D-45A2-8167-12A197ADD57C}" dt="2023-11-25T00:59:07.729" v="2457" actId="1076"/>
          <ac:spMkLst>
            <pc:docMk/>
            <pc:sldMk cId="1793246253" sldId="266"/>
            <ac:spMk id="3" creationId="{EC721165-137D-3DB1-1955-F350C7E4232A}"/>
          </ac:spMkLst>
        </pc:spChg>
        <pc:spChg chg="mod">
          <ac:chgData name="坤 许" userId="27c33e8e49892705" providerId="LiveId" clId="{6B8254AC-8C5D-45A2-8167-12A197ADD57C}" dt="2023-11-25T00:59:35.961" v="2476" actId="1076"/>
          <ac:spMkLst>
            <pc:docMk/>
            <pc:sldMk cId="1793246253" sldId="266"/>
            <ac:spMk id="4" creationId="{A0EE6F36-D4FB-AD05-F5EC-5023DF1A3002}"/>
          </ac:spMkLst>
        </pc:spChg>
        <pc:spChg chg="mod">
          <ac:chgData name="坤 许" userId="27c33e8e49892705" providerId="LiveId" clId="{6B8254AC-8C5D-45A2-8167-12A197ADD57C}" dt="2023-11-25T00:59:51.039" v="2483" actId="1076"/>
          <ac:spMkLst>
            <pc:docMk/>
            <pc:sldMk cId="1793246253" sldId="266"/>
            <ac:spMk id="6" creationId="{5E2FBDEB-7064-1574-5A83-748F3CE8D615}"/>
          </ac:spMkLst>
        </pc:spChg>
        <pc:spChg chg="mod">
          <ac:chgData name="坤 许" userId="27c33e8e49892705" providerId="LiveId" clId="{6B8254AC-8C5D-45A2-8167-12A197ADD57C}" dt="2023-11-25T00:59:45.066" v="2481" actId="1076"/>
          <ac:spMkLst>
            <pc:docMk/>
            <pc:sldMk cId="1793246253" sldId="266"/>
            <ac:spMk id="7" creationId="{C91DEE7A-E394-F28C-EF41-B5AC90A9EB19}"/>
          </ac:spMkLst>
        </pc:spChg>
        <pc:spChg chg="mod">
          <ac:chgData name="坤 许" userId="27c33e8e49892705" providerId="LiveId" clId="{6B8254AC-8C5D-45A2-8167-12A197ADD57C}" dt="2023-11-25T01:00:18.532" v="2485" actId="403"/>
          <ac:spMkLst>
            <pc:docMk/>
            <pc:sldMk cId="1793246253" sldId="266"/>
            <ac:spMk id="9" creationId="{4F9F0C59-6178-724B-110B-053C90EF18DF}"/>
          </ac:spMkLst>
        </pc:spChg>
        <pc:spChg chg="mod">
          <ac:chgData name="坤 许" userId="27c33e8e49892705" providerId="LiveId" clId="{6B8254AC-8C5D-45A2-8167-12A197ADD57C}" dt="2023-11-25T01:00:29.811" v="2491" actId="20577"/>
          <ac:spMkLst>
            <pc:docMk/>
            <pc:sldMk cId="1793246253" sldId="266"/>
            <ac:spMk id="10" creationId="{DDFBFA83-585F-22AC-C9B6-27A9C488CED5}"/>
          </ac:spMkLst>
        </pc:spChg>
        <pc:spChg chg="mod">
          <ac:chgData name="坤 许" userId="27c33e8e49892705" providerId="LiveId" clId="{6B8254AC-8C5D-45A2-8167-12A197ADD57C}" dt="2023-11-25T01:00:33.501" v="2492" actId="164"/>
          <ac:spMkLst>
            <pc:docMk/>
            <pc:sldMk cId="1793246253" sldId="266"/>
            <ac:spMk id="11" creationId="{C30DE6B6-1343-A9ED-A695-759C68205E0E}"/>
          </ac:spMkLst>
        </pc:spChg>
        <pc:spChg chg="mod">
          <ac:chgData name="坤 许" userId="27c33e8e49892705" providerId="LiveId" clId="{6B8254AC-8C5D-45A2-8167-12A197ADD57C}" dt="2023-11-25T01:00:33.501" v="2492" actId="164"/>
          <ac:spMkLst>
            <pc:docMk/>
            <pc:sldMk cId="1793246253" sldId="266"/>
            <ac:spMk id="12" creationId="{3E0BE76B-D199-B8EA-F0AA-793E6FC05AC1}"/>
          </ac:spMkLst>
        </pc:spChg>
        <pc:spChg chg="add mod">
          <ac:chgData name="坤 许" userId="27c33e8e49892705" providerId="LiveId" clId="{6B8254AC-8C5D-45A2-8167-12A197ADD57C}" dt="2023-11-25T01:00:01.115" v="2484" actId="1076"/>
          <ac:spMkLst>
            <pc:docMk/>
            <pc:sldMk cId="1793246253" sldId="266"/>
            <ac:spMk id="13" creationId="{927D2E92-9E9A-A008-5A88-9FAD47DF049C}"/>
          </ac:spMkLst>
        </pc:spChg>
        <pc:spChg chg="mod topLvl">
          <ac:chgData name="坤 许" userId="27c33e8e49892705" providerId="LiveId" clId="{6B8254AC-8C5D-45A2-8167-12A197ADD57C}" dt="2023-11-25T01:01:09.844" v="2503" actId="164"/>
          <ac:spMkLst>
            <pc:docMk/>
            <pc:sldMk cId="1793246253" sldId="266"/>
            <ac:spMk id="14" creationId="{F1CEAA90-B488-B1ED-953B-21DA8A42F5EA}"/>
          </ac:spMkLst>
        </pc:spChg>
        <pc:spChg chg="mod topLvl">
          <ac:chgData name="坤 许" userId="27c33e8e49892705" providerId="LiveId" clId="{6B8254AC-8C5D-45A2-8167-12A197ADD57C}" dt="2023-11-25T01:01:09.844" v="2503" actId="164"/>
          <ac:spMkLst>
            <pc:docMk/>
            <pc:sldMk cId="1793246253" sldId="266"/>
            <ac:spMk id="16" creationId="{0D005F5B-7827-7C62-5A39-7DBA7F31B82A}"/>
          </ac:spMkLst>
        </pc:spChg>
        <pc:spChg chg="add mod">
          <ac:chgData name="坤 许" userId="27c33e8e49892705" providerId="LiveId" clId="{6B8254AC-8C5D-45A2-8167-12A197ADD57C}" dt="2023-11-25T01:01:31.028" v="2530" actId="1076"/>
          <ac:spMkLst>
            <pc:docMk/>
            <pc:sldMk cId="1793246253" sldId="266"/>
            <ac:spMk id="19" creationId="{413DAFB0-DC0C-C841-01D8-D5998F4870A6}"/>
          </ac:spMkLst>
        </pc:spChg>
        <pc:grpChg chg="add mod">
          <ac:chgData name="坤 许" userId="27c33e8e49892705" providerId="LiveId" clId="{6B8254AC-8C5D-45A2-8167-12A197ADD57C}" dt="2023-11-25T01:00:33.501" v="2492" actId="164"/>
          <ac:grpSpMkLst>
            <pc:docMk/>
            <pc:sldMk cId="1793246253" sldId="266"/>
            <ac:grpSpMk id="15" creationId="{9F55AC89-A280-0B83-BAC9-139A29BD7896}"/>
          </ac:grpSpMkLst>
        </pc:grpChg>
        <pc:grpChg chg="del mod">
          <ac:chgData name="坤 许" userId="27c33e8e49892705" providerId="LiveId" clId="{6B8254AC-8C5D-45A2-8167-12A197ADD57C}" dt="2023-11-25T01:00:51.724" v="2498" actId="165"/>
          <ac:grpSpMkLst>
            <pc:docMk/>
            <pc:sldMk cId="1793246253" sldId="266"/>
            <ac:grpSpMk id="17" creationId="{5C04099F-0404-7788-0C5B-EC8A321186AE}"/>
          </ac:grpSpMkLst>
        </pc:grpChg>
        <pc:grpChg chg="add mod">
          <ac:chgData name="坤 许" userId="27c33e8e49892705" providerId="LiveId" clId="{6B8254AC-8C5D-45A2-8167-12A197ADD57C}" dt="2023-11-25T01:01:14.504" v="2504" actId="1076"/>
          <ac:grpSpMkLst>
            <pc:docMk/>
            <pc:sldMk cId="1793246253" sldId="266"/>
            <ac:grpSpMk id="18" creationId="{80FEC096-3422-6280-DF40-09949824D4BA}"/>
          </ac:grpSpMkLst>
        </pc:grpChg>
        <pc:picChg chg="mod">
          <ac:chgData name="坤 许" userId="27c33e8e49892705" providerId="LiveId" clId="{6B8254AC-8C5D-45A2-8167-12A197ADD57C}" dt="2023-11-25T01:00:22.896" v="2486" actId="1076"/>
          <ac:picMkLst>
            <pc:docMk/>
            <pc:sldMk cId="1793246253" sldId="266"/>
            <ac:picMk id="5" creationId="{F8ECD5CD-8819-3231-0EFA-05EA7DA5EFC8}"/>
          </ac:picMkLst>
        </pc:picChg>
        <pc:picChg chg="mod">
          <ac:chgData name="坤 许" userId="27c33e8e49892705" providerId="LiveId" clId="{6B8254AC-8C5D-45A2-8167-12A197ADD57C}" dt="2023-11-25T01:00:33.501" v="2492" actId="164"/>
          <ac:picMkLst>
            <pc:docMk/>
            <pc:sldMk cId="1793246253" sldId="266"/>
            <ac:picMk id="8" creationId="{2CDF08BF-3E33-53E9-D290-D19279DEDCEC}"/>
          </ac:picMkLst>
        </pc:picChg>
      </pc:sldChg>
      <pc:sldChg chg="modSp mod">
        <pc:chgData name="坤 许" userId="27c33e8e49892705" providerId="LiveId" clId="{6B8254AC-8C5D-45A2-8167-12A197ADD57C}" dt="2023-11-25T06:50:50.969" v="3153" actId="20577"/>
        <pc:sldMkLst>
          <pc:docMk/>
          <pc:sldMk cId="2016930667" sldId="267"/>
        </pc:sldMkLst>
        <pc:spChg chg="mod">
          <ac:chgData name="坤 许" userId="27c33e8e49892705" providerId="LiveId" clId="{6B8254AC-8C5D-45A2-8167-12A197ADD57C}" dt="2023-11-25T06:27:50.760" v="3142" actId="1076"/>
          <ac:spMkLst>
            <pc:docMk/>
            <pc:sldMk cId="2016930667" sldId="267"/>
            <ac:spMk id="2" creationId="{4BD1318D-381F-6402-2758-BEE20FB67BCF}"/>
          </ac:spMkLst>
        </pc:spChg>
        <pc:spChg chg="mod">
          <ac:chgData name="坤 许" userId="27c33e8e49892705" providerId="LiveId" clId="{6B8254AC-8C5D-45A2-8167-12A197ADD57C}" dt="2023-11-25T06:50:50.969" v="3153" actId="20577"/>
          <ac:spMkLst>
            <pc:docMk/>
            <pc:sldMk cId="2016930667" sldId="267"/>
            <ac:spMk id="3" creationId="{DF46D05A-2792-70FE-82BE-C0D08DFD8A7E}"/>
          </ac:spMkLst>
        </pc:spChg>
      </pc:sldChg>
      <pc:sldChg chg="addSp delSp modSp mod">
        <pc:chgData name="坤 许" userId="27c33e8e49892705" providerId="LiveId" clId="{6B8254AC-8C5D-45A2-8167-12A197ADD57C}" dt="2023-11-25T01:14:53.037" v="2751" actId="1076"/>
        <pc:sldMkLst>
          <pc:docMk/>
          <pc:sldMk cId="2588359888" sldId="268"/>
        </pc:sldMkLst>
        <pc:spChg chg="mod">
          <ac:chgData name="坤 许" userId="27c33e8e49892705" providerId="LiveId" clId="{6B8254AC-8C5D-45A2-8167-12A197ADD57C}" dt="2023-11-25T01:12:37.747" v="2696" actId="1076"/>
          <ac:spMkLst>
            <pc:docMk/>
            <pc:sldMk cId="2588359888" sldId="268"/>
            <ac:spMk id="2" creationId="{2B854F7E-49C6-AD47-2694-AE1B4598DC53}"/>
          </ac:spMkLst>
        </pc:spChg>
        <pc:spChg chg="mod">
          <ac:chgData name="坤 许" userId="27c33e8e49892705" providerId="LiveId" clId="{6B8254AC-8C5D-45A2-8167-12A197ADD57C}" dt="2023-11-25T01:14:39.063" v="2744" actId="1076"/>
          <ac:spMkLst>
            <pc:docMk/>
            <pc:sldMk cId="2588359888" sldId="268"/>
            <ac:spMk id="3" creationId="{6CCC704F-8D00-4216-AB51-0C47EDA076AE}"/>
          </ac:spMkLst>
        </pc:spChg>
        <pc:spChg chg="add mod">
          <ac:chgData name="坤 许" userId="27c33e8e49892705" providerId="LiveId" clId="{6B8254AC-8C5D-45A2-8167-12A197ADD57C}" dt="2023-11-25T01:14:26.152" v="2738" actId="1076"/>
          <ac:spMkLst>
            <pc:docMk/>
            <pc:sldMk cId="2588359888" sldId="268"/>
            <ac:spMk id="7" creationId="{F16AA367-C5FD-505A-B804-B449694AD4C3}"/>
          </ac:spMkLst>
        </pc:spChg>
        <pc:spChg chg="mod">
          <ac:chgData name="坤 许" userId="27c33e8e49892705" providerId="LiveId" clId="{6B8254AC-8C5D-45A2-8167-12A197ADD57C}" dt="2023-11-25T01:14:46.967" v="2747" actId="1076"/>
          <ac:spMkLst>
            <pc:docMk/>
            <pc:sldMk cId="2588359888" sldId="268"/>
            <ac:spMk id="8" creationId="{AC565D81-C970-B2F5-2C04-59423FC749AD}"/>
          </ac:spMkLst>
        </pc:spChg>
        <pc:spChg chg="add mod">
          <ac:chgData name="坤 许" userId="27c33e8e49892705" providerId="LiveId" clId="{6B8254AC-8C5D-45A2-8167-12A197ADD57C}" dt="2023-11-25T01:13:26.494" v="2722" actId="403"/>
          <ac:spMkLst>
            <pc:docMk/>
            <pc:sldMk cId="2588359888" sldId="268"/>
            <ac:spMk id="11" creationId="{52D1C827-7713-55BA-E1A8-959100AF6D93}"/>
          </ac:spMkLst>
        </pc:spChg>
        <pc:spChg chg="add mod">
          <ac:chgData name="坤 许" userId="27c33e8e49892705" providerId="LiveId" clId="{6B8254AC-8C5D-45A2-8167-12A197ADD57C}" dt="2023-11-25T01:13:50.184" v="2727" actId="1582"/>
          <ac:spMkLst>
            <pc:docMk/>
            <pc:sldMk cId="2588359888" sldId="268"/>
            <ac:spMk id="13" creationId="{87E3C79C-AC95-763B-B3E1-D8F6B330079A}"/>
          </ac:spMkLst>
        </pc:spChg>
        <pc:spChg chg="add del mod">
          <ac:chgData name="坤 许" userId="27c33e8e49892705" providerId="LiveId" clId="{6B8254AC-8C5D-45A2-8167-12A197ADD57C}" dt="2023-11-25T01:14:02.686" v="2730" actId="478"/>
          <ac:spMkLst>
            <pc:docMk/>
            <pc:sldMk cId="2588359888" sldId="268"/>
            <ac:spMk id="14" creationId="{9CDDC059-A6D1-3B10-2C93-F7FDC46AE55E}"/>
          </ac:spMkLst>
        </pc:spChg>
        <pc:picChg chg="add mod">
          <ac:chgData name="坤 许" userId="27c33e8e49892705" providerId="LiveId" clId="{6B8254AC-8C5D-45A2-8167-12A197ADD57C}" dt="2023-11-25T01:07:54.632" v="2654" actId="1076"/>
          <ac:picMkLst>
            <pc:docMk/>
            <pc:sldMk cId="2588359888" sldId="268"/>
            <ac:picMk id="4" creationId="{CB52880C-4FB6-CDA2-137F-D9DB0810B605}"/>
          </ac:picMkLst>
        </pc:picChg>
        <pc:picChg chg="mod ord modCrop">
          <ac:chgData name="坤 许" userId="27c33e8e49892705" providerId="LiveId" clId="{6B8254AC-8C5D-45A2-8167-12A197ADD57C}" dt="2023-11-25T01:13:28.576" v="2723" actId="1076"/>
          <ac:picMkLst>
            <pc:docMk/>
            <pc:sldMk cId="2588359888" sldId="268"/>
            <ac:picMk id="6" creationId="{F8F2AC4D-C19C-5409-6700-1F0EAC48172F}"/>
          </ac:picMkLst>
        </pc:picChg>
        <pc:picChg chg="add mod ord modCrop">
          <ac:chgData name="坤 许" userId="27c33e8e49892705" providerId="LiveId" clId="{6B8254AC-8C5D-45A2-8167-12A197ADD57C}" dt="2023-11-25T01:14:28.047" v="2739" actId="1076"/>
          <ac:picMkLst>
            <pc:docMk/>
            <pc:sldMk cId="2588359888" sldId="268"/>
            <ac:picMk id="9" creationId="{B727DEBF-0BE2-3129-8F96-E54BAE41BDCE}"/>
          </ac:picMkLst>
        </pc:picChg>
        <pc:picChg chg="mod">
          <ac:chgData name="坤 许" userId="27c33e8e49892705" providerId="LiveId" clId="{6B8254AC-8C5D-45A2-8167-12A197ADD57C}" dt="2023-11-25T01:14:53.037" v="2751" actId="1076"/>
          <ac:picMkLst>
            <pc:docMk/>
            <pc:sldMk cId="2588359888" sldId="268"/>
            <ac:picMk id="10" creationId="{FAE60CAA-FA57-3DB5-1F01-8EF7AEF84D1D}"/>
          </ac:picMkLst>
        </pc:picChg>
        <pc:picChg chg="mod">
          <ac:chgData name="坤 许" userId="27c33e8e49892705" providerId="LiveId" clId="{6B8254AC-8C5D-45A2-8167-12A197ADD57C}" dt="2023-11-25T01:14:49.877" v="2749" actId="1076"/>
          <ac:picMkLst>
            <pc:docMk/>
            <pc:sldMk cId="2588359888" sldId="268"/>
            <ac:picMk id="12" creationId="{57912396-1C46-D7C1-5E01-9670D9C70AD8}"/>
          </ac:picMkLst>
        </pc:picChg>
      </pc:sldChg>
      <pc:sldChg chg="addSp delSp modSp mod ord">
        <pc:chgData name="坤 许" userId="27c33e8e49892705" providerId="LiveId" clId="{6B8254AC-8C5D-45A2-8167-12A197ADD57C}" dt="2023-11-25T07:06:40.537" v="3164" actId="1076"/>
        <pc:sldMkLst>
          <pc:docMk/>
          <pc:sldMk cId="141752253" sldId="269"/>
        </pc:sldMkLst>
        <pc:spChg chg="add mod">
          <ac:chgData name="坤 许" userId="27c33e8e49892705" providerId="LiveId" clId="{6B8254AC-8C5D-45A2-8167-12A197ADD57C}" dt="2023-11-24T09:36:21.953" v="372" actId="164"/>
          <ac:spMkLst>
            <pc:docMk/>
            <pc:sldMk cId="141752253" sldId="269"/>
            <ac:spMk id="26" creationId="{0792C968-E0D7-A948-1F73-6A6FE9C3C1DD}"/>
          </ac:spMkLst>
        </pc:spChg>
        <pc:spChg chg="add mod">
          <ac:chgData name="坤 许" userId="27c33e8e49892705" providerId="LiveId" clId="{6B8254AC-8C5D-45A2-8167-12A197ADD57C}" dt="2023-11-25T01:26:39.587" v="2952" actId="164"/>
          <ac:spMkLst>
            <pc:docMk/>
            <pc:sldMk cId="141752253" sldId="269"/>
            <ac:spMk id="28" creationId="{22CD5A4C-1D36-91DC-613B-34DEA3CFC9B7}"/>
          </ac:spMkLst>
        </pc:spChg>
        <pc:spChg chg="add mod">
          <ac:chgData name="坤 许" userId="27c33e8e49892705" providerId="LiveId" clId="{6B8254AC-8C5D-45A2-8167-12A197ADD57C}" dt="2023-11-25T01:26:39.587" v="2952" actId="164"/>
          <ac:spMkLst>
            <pc:docMk/>
            <pc:sldMk cId="141752253" sldId="269"/>
            <ac:spMk id="29" creationId="{00BF9DB0-E21C-B0E7-99C8-FD1A79DBE8FA}"/>
          </ac:spMkLst>
        </pc:spChg>
        <pc:spChg chg="add del mod">
          <ac:chgData name="坤 许" userId="27c33e8e49892705" providerId="LiveId" clId="{6B8254AC-8C5D-45A2-8167-12A197ADD57C}" dt="2023-11-25T07:06:32.628" v="3158" actId="478"/>
          <ac:spMkLst>
            <pc:docMk/>
            <pc:sldMk cId="141752253" sldId="269"/>
            <ac:spMk id="39" creationId="{8F83BC3D-7F0B-75DA-9340-8FEA71303622}"/>
          </ac:spMkLst>
        </pc:spChg>
        <pc:grpChg chg="add mod">
          <ac:chgData name="坤 许" userId="27c33e8e49892705" providerId="LiveId" clId="{6B8254AC-8C5D-45A2-8167-12A197ADD57C}" dt="2023-11-25T01:26:39.587" v="2952" actId="164"/>
          <ac:grpSpMkLst>
            <pc:docMk/>
            <pc:sldMk cId="141752253" sldId="269"/>
            <ac:grpSpMk id="2" creationId="{B66CBFF2-046B-44BB-D9E7-CB9A500EB275}"/>
          </ac:grpSpMkLst>
        </pc:grpChg>
        <pc:grpChg chg="add mod">
          <ac:chgData name="坤 许" userId="27c33e8e49892705" providerId="LiveId" clId="{6B8254AC-8C5D-45A2-8167-12A197ADD57C}" dt="2023-11-24T09:35:56.406" v="352" actId="164"/>
          <ac:grpSpMkLst>
            <pc:docMk/>
            <pc:sldMk cId="141752253" sldId="269"/>
            <ac:grpSpMk id="20" creationId="{D35BE8A9-8481-8B5B-E9E7-8D85150F3DC1}"/>
          </ac:grpSpMkLst>
        </pc:grpChg>
        <pc:grpChg chg="add mod">
          <ac:chgData name="坤 许" userId="27c33e8e49892705" providerId="LiveId" clId="{6B8254AC-8C5D-45A2-8167-12A197ADD57C}" dt="2023-11-24T09:35:56.406" v="352" actId="164"/>
          <ac:grpSpMkLst>
            <pc:docMk/>
            <pc:sldMk cId="141752253" sldId="269"/>
            <ac:grpSpMk id="21" creationId="{C379C3CB-67A5-9479-5DFE-3978E0B79A14}"/>
          </ac:grpSpMkLst>
        </pc:grpChg>
        <pc:grpChg chg="add mod">
          <ac:chgData name="坤 许" userId="27c33e8e49892705" providerId="LiveId" clId="{6B8254AC-8C5D-45A2-8167-12A197ADD57C}" dt="2023-11-24T09:36:21.953" v="372" actId="164"/>
          <ac:grpSpMkLst>
            <pc:docMk/>
            <pc:sldMk cId="141752253" sldId="269"/>
            <ac:grpSpMk id="25" creationId="{F4371327-C8E2-F620-5D4F-32AD57637465}"/>
          </ac:grpSpMkLst>
        </pc:grpChg>
        <pc:grpChg chg="add mod">
          <ac:chgData name="坤 许" userId="27c33e8e49892705" providerId="LiveId" clId="{6B8254AC-8C5D-45A2-8167-12A197ADD57C}" dt="2023-11-25T06:44:47.611" v="3143" actId="1076"/>
          <ac:grpSpMkLst>
            <pc:docMk/>
            <pc:sldMk cId="141752253" sldId="269"/>
            <ac:grpSpMk id="27" creationId="{9B58917C-0868-C305-ECE1-006DFEF827B0}"/>
          </ac:grpSpMkLst>
        </pc:grpChg>
        <pc:picChg chg="add del mod">
          <ac:chgData name="坤 许" userId="27c33e8e49892705" providerId="LiveId" clId="{6B8254AC-8C5D-45A2-8167-12A197ADD57C}" dt="2023-11-24T09:37:48.573" v="389" actId="478"/>
          <ac:picMkLst>
            <pc:docMk/>
            <pc:sldMk cId="141752253" sldId="269"/>
            <ac:picMk id="3" creationId="{91DF219C-06E3-5DD3-7CAE-05B4BEDEF74D}"/>
          </ac:picMkLst>
        </pc:picChg>
        <pc:picChg chg="del mod">
          <ac:chgData name="坤 许" userId="27c33e8e49892705" providerId="LiveId" clId="{6B8254AC-8C5D-45A2-8167-12A197ADD57C}" dt="2023-11-24T09:33:49.192" v="312" actId="478"/>
          <ac:picMkLst>
            <pc:docMk/>
            <pc:sldMk cId="141752253" sldId="269"/>
            <ac:picMk id="5" creationId="{C2D0BFC9-DCA6-881F-BAE2-CBE0E002EE88}"/>
          </ac:picMkLst>
        </pc:picChg>
        <pc:picChg chg="add mod ord">
          <ac:chgData name="坤 许" userId="27c33e8e49892705" providerId="LiveId" clId="{6B8254AC-8C5D-45A2-8167-12A197ADD57C}" dt="2023-11-25T01:26:27.410" v="2947" actId="1076"/>
          <ac:picMkLst>
            <pc:docMk/>
            <pc:sldMk cId="141752253" sldId="269"/>
            <ac:picMk id="6" creationId="{96453E2F-58BA-BB24-CC17-04CF0B4366E2}"/>
          </ac:picMkLst>
        </pc:picChg>
        <pc:picChg chg="del mod">
          <ac:chgData name="坤 许" userId="27c33e8e49892705" providerId="LiveId" clId="{6B8254AC-8C5D-45A2-8167-12A197ADD57C}" dt="2023-11-24T09:33:21.381" v="308" actId="478"/>
          <ac:picMkLst>
            <pc:docMk/>
            <pc:sldMk cId="141752253" sldId="269"/>
            <ac:picMk id="7" creationId="{D6B0EDEA-6E7A-B087-87DE-6463BA3999CB}"/>
          </ac:picMkLst>
        </pc:picChg>
        <pc:picChg chg="mod">
          <ac:chgData name="坤 许" userId="27c33e8e49892705" providerId="LiveId" clId="{6B8254AC-8C5D-45A2-8167-12A197ADD57C}" dt="2023-11-25T01:26:39.587" v="2952" actId="164"/>
          <ac:picMkLst>
            <pc:docMk/>
            <pc:sldMk cId="141752253" sldId="269"/>
            <ac:picMk id="8" creationId="{D6A3278F-CF2F-0004-F26A-5AD082366D49}"/>
          </ac:picMkLst>
        </pc:picChg>
        <pc:picChg chg="del mod">
          <ac:chgData name="坤 许" userId="27c33e8e49892705" providerId="LiveId" clId="{6B8254AC-8C5D-45A2-8167-12A197ADD57C}" dt="2023-11-24T09:37:49.355" v="390" actId="478"/>
          <ac:picMkLst>
            <pc:docMk/>
            <pc:sldMk cId="141752253" sldId="269"/>
            <ac:picMk id="10" creationId="{6A1AE1DD-A9CF-1BFD-299B-972CD17DC438}"/>
          </ac:picMkLst>
        </pc:picChg>
        <pc:picChg chg="add del mod">
          <ac:chgData name="坤 许" userId="27c33e8e49892705" providerId="LiveId" clId="{6B8254AC-8C5D-45A2-8167-12A197ADD57C}" dt="2023-11-24T09:42:23.424" v="476" actId="478"/>
          <ac:picMkLst>
            <pc:docMk/>
            <pc:sldMk cId="141752253" sldId="269"/>
            <ac:picMk id="31" creationId="{61517D74-08D8-09FF-25A2-DE61AFE6FE52}"/>
          </ac:picMkLst>
        </pc:picChg>
        <pc:picChg chg="add del mod">
          <ac:chgData name="坤 许" userId="27c33e8e49892705" providerId="LiveId" clId="{6B8254AC-8C5D-45A2-8167-12A197ADD57C}" dt="2023-11-24T09:42:35.402" v="481" actId="478"/>
          <ac:picMkLst>
            <pc:docMk/>
            <pc:sldMk cId="141752253" sldId="269"/>
            <ac:picMk id="33" creationId="{379C76EC-D9F1-F3CC-45B7-4338231D09C1}"/>
          </ac:picMkLst>
        </pc:picChg>
        <pc:picChg chg="add mod">
          <ac:chgData name="坤 许" userId="27c33e8e49892705" providerId="LiveId" clId="{6B8254AC-8C5D-45A2-8167-12A197ADD57C}" dt="2023-11-25T07:06:39.574" v="3163" actId="1076"/>
          <ac:picMkLst>
            <pc:docMk/>
            <pc:sldMk cId="141752253" sldId="269"/>
            <ac:picMk id="35" creationId="{778F8674-7349-5D53-007C-9C741F87C0CB}"/>
          </ac:picMkLst>
        </pc:picChg>
        <pc:picChg chg="add del mod modCrop">
          <ac:chgData name="坤 许" userId="27c33e8e49892705" providerId="LiveId" clId="{6B8254AC-8C5D-45A2-8167-12A197ADD57C}" dt="2023-11-25T07:06:34.451" v="3159" actId="478"/>
          <ac:picMkLst>
            <pc:docMk/>
            <pc:sldMk cId="141752253" sldId="269"/>
            <ac:picMk id="36" creationId="{44B07DD9-36F8-E111-37E5-DD69DF51F867}"/>
          </ac:picMkLst>
        </pc:picChg>
        <pc:picChg chg="add mod">
          <ac:chgData name="坤 许" userId="27c33e8e49892705" providerId="LiveId" clId="{6B8254AC-8C5D-45A2-8167-12A197ADD57C}" dt="2023-11-25T07:06:40.537" v="3164" actId="1076"/>
          <ac:picMkLst>
            <pc:docMk/>
            <pc:sldMk cId="141752253" sldId="269"/>
            <ac:picMk id="38" creationId="{CF45C89F-048E-E497-0280-7965027C328F}"/>
          </ac:picMkLst>
        </pc:picChg>
        <pc:cxnChg chg="add mod">
          <ac:chgData name="坤 许" userId="27c33e8e49892705" providerId="LiveId" clId="{6B8254AC-8C5D-45A2-8167-12A197ADD57C}" dt="2023-11-24T09:35:16.015" v="343" actId="164"/>
          <ac:cxnSpMkLst>
            <pc:docMk/>
            <pc:sldMk cId="141752253" sldId="269"/>
            <ac:cxnSpMk id="11" creationId="{3E0947E7-9AB3-346A-2E32-21A4F51A072D}"/>
          </ac:cxnSpMkLst>
        </pc:cxnChg>
        <pc:cxnChg chg="add mod">
          <ac:chgData name="坤 许" userId="27c33e8e49892705" providerId="LiveId" clId="{6B8254AC-8C5D-45A2-8167-12A197ADD57C}" dt="2023-11-24T09:35:16.015" v="343" actId="164"/>
          <ac:cxnSpMkLst>
            <pc:docMk/>
            <pc:sldMk cId="141752253" sldId="269"/>
            <ac:cxnSpMk id="12" creationId="{147856AA-AB34-BB80-5B52-C1EB016A56FF}"/>
          </ac:cxnSpMkLst>
        </pc:cxnChg>
        <pc:cxnChg chg="add del mod">
          <ac:chgData name="坤 许" userId="27c33e8e49892705" providerId="LiveId" clId="{6B8254AC-8C5D-45A2-8167-12A197ADD57C}" dt="2023-11-24T09:34:54.513" v="335"/>
          <ac:cxnSpMkLst>
            <pc:docMk/>
            <pc:sldMk cId="141752253" sldId="269"/>
            <ac:cxnSpMk id="15" creationId="{64AE1774-47F7-DBC6-873F-B2519F50CD2F}"/>
          </ac:cxnSpMkLst>
        </pc:cxnChg>
        <pc:cxnChg chg="add del mod">
          <ac:chgData name="坤 许" userId="27c33e8e49892705" providerId="LiveId" clId="{6B8254AC-8C5D-45A2-8167-12A197ADD57C}" dt="2023-11-24T09:35:09.435" v="339"/>
          <ac:cxnSpMkLst>
            <pc:docMk/>
            <pc:sldMk cId="141752253" sldId="269"/>
            <ac:cxnSpMk id="16" creationId="{721CF666-4E1C-824D-DAFC-51A0FE44E466}"/>
          </ac:cxnSpMkLst>
        </pc:cxnChg>
        <pc:cxnChg chg="add del mod">
          <ac:chgData name="坤 许" userId="27c33e8e49892705" providerId="LiveId" clId="{6B8254AC-8C5D-45A2-8167-12A197ADD57C}" dt="2023-11-24T09:35:09.435" v="339"/>
          <ac:cxnSpMkLst>
            <pc:docMk/>
            <pc:sldMk cId="141752253" sldId="269"/>
            <ac:cxnSpMk id="17" creationId="{4FC28246-0DC8-E375-7B65-146A8FC80C79}"/>
          </ac:cxnSpMkLst>
        </pc:cxnChg>
        <pc:cxnChg chg="add mod">
          <ac:chgData name="坤 许" userId="27c33e8e49892705" providerId="LiveId" clId="{6B8254AC-8C5D-45A2-8167-12A197ADD57C}" dt="2023-11-24T09:35:12.544" v="341" actId="164"/>
          <ac:cxnSpMkLst>
            <pc:docMk/>
            <pc:sldMk cId="141752253" sldId="269"/>
            <ac:cxnSpMk id="18" creationId="{FBA0D2AD-EFF2-5BC8-B469-1573CA77CA72}"/>
          </ac:cxnSpMkLst>
        </pc:cxnChg>
        <pc:cxnChg chg="add mod">
          <ac:chgData name="坤 许" userId="27c33e8e49892705" providerId="LiveId" clId="{6B8254AC-8C5D-45A2-8167-12A197ADD57C}" dt="2023-11-24T09:35:12.544" v="341" actId="164"/>
          <ac:cxnSpMkLst>
            <pc:docMk/>
            <pc:sldMk cId="141752253" sldId="269"/>
            <ac:cxnSpMk id="19" creationId="{5EDF92BD-A5FA-E5AA-B859-0EFF5EF99192}"/>
          </ac:cxnSpMkLst>
        </pc:cxnChg>
        <pc:cxnChg chg="add mod">
          <ac:chgData name="坤 许" userId="27c33e8e49892705" providerId="LiveId" clId="{6B8254AC-8C5D-45A2-8167-12A197ADD57C}" dt="2023-11-24T09:35:56.406" v="352" actId="164"/>
          <ac:cxnSpMkLst>
            <pc:docMk/>
            <pc:sldMk cId="141752253" sldId="269"/>
            <ac:cxnSpMk id="23" creationId="{C3A1018C-2B50-E6D0-F227-B7C46B7A373E}"/>
          </ac:cxnSpMkLst>
        </pc:cxnChg>
      </pc:sldChg>
      <pc:sldChg chg="addSp modSp mod">
        <pc:chgData name="坤 许" userId="27c33e8e49892705" providerId="LiveId" clId="{6B8254AC-8C5D-45A2-8167-12A197ADD57C}" dt="2023-11-24T14:06:49.736" v="1390" actId="1076"/>
        <pc:sldMkLst>
          <pc:docMk/>
          <pc:sldMk cId="769686585" sldId="270"/>
        </pc:sldMkLst>
        <pc:spChg chg="add mod">
          <ac:chgData name="坤 许" userId="27c33e8e49892705" providerId="LiveId" clId="{6B8254AC-8C5D-45A2-8167-12A197ADD57C}" dt="2023-11-24T14:06:49.736" v="1390" actId="1076"/>
          <ac:spMkLst>
            <pc:docMk/>
            <pc:sldMk cId="769686585" sldId="270"/>
            <ac:spMk id="2" creationId="{3DA3AF3B-78FC-B5BF-2EE6-835174BE7849}"/>
          </ac:spMkLst>
        </pc:spChg>
        <pc:spChg chg="add mod">
          <ac:chgData name="坤 许" userId="27c33e8e49892705" providerId="LiveId" clId="{6B8254AC-8C5D-45A2-8167-12A197ADD57C}" dt="2023-11-24T14:06:45.391" v="1387" actId="1076"/>
          <ac:spMkLst>
            <pc:docMk/>
            <pc:sldMk cId="769686585" sldId="270"/>
            <ac:spMk id="3" creationId="{F4A31456-221F-F061-A743-B30652153CD9}"/>
          </ac:spMkLst>
        </pc:spChg>
        <pc:picChg chg="mod">
          <ac:chgData name="坤 许" userId="27c33e8e49892705" providerId="LiveId" clId="{6B8254AC-8C5D-45A2-8167-12A197ADD57C}" dt="2023-11-24T14:06:27.142" v="1379" actId="1076"/>
          <ac:picMkLst>
            <pc:docMk/>
            <pc:sldMk cId="769686585" sldId="270"/>
            <ac:picMk id="4" creationId="{DA7B891A-A13A-9F45-835F-A85AB69DFDB1}"/>
          </ac:picMkLst>
        </pc:picChg>
      </pc:sldChg>
      <pc:sldChg chg="addSp delSp modSp mod ord modShow">
        <pc:chgData name="坤 许" userId="27c33e8e49892705" providerId="LiveId" clId="{6B8254AC-8C5D-45A2-8167-12A197ADD57C}" dt="2023-11-25T07:06:18.009" v="3155" actId="729"/>
        <pc:sldMkLst>
          <pc:docMk/>
          <pc:sldMk cId="523176955" sldId="271"/>
        </pc:sldMkLst>
        <pc:picChg chg="add del mod">
          <ac:chgData name="坤 许" userId="27c33e8e49892705" providerId="LiveId" clId="{6B8254AC-8C5D-45A2-8167-12A197ADD57C}" dt="2023-11-24T09:43:12.543" v="483" actId="21"/>
          <ac:picMkLst>
            <pc:docMk/>
            <pc:sldMk cId="523176955" sldId="271"/>
            <ac:picMk id="3" creationId="{F5E7760B-8B83-791C-78D4-7DAFA28E8B7D}"/>
          </ac:picMkLst>
        </pc:picChg>
      </pc:sldChg>
      <pc:sldChg chg="addSp delSp modSp mod">
        <pc:chgData name="坤 许" userId="27c33e8e49892705" providerId="LiveId" clId="{6B8254AC-8C5D-45A2-8167-12A197ADD57C}" dt="2023-11-25T00:45:26.255" v="2117" actId="20577"/>
        <pc:sldMkLst>
          <pc:docMk/>
          <pc:sldMk cId="3913585732" sldId="272"/>
        </pc:sldMkLst>
        <pc:spChg chg="del mod">
          <ac:chgData name="坤 许" userId="27c33e8e49892705" providerId="LiveId" clId="{6B8254AC-8C5D-45A2-8167-12A197ADD57C}" dt="2023-11-25T00:36:20.891" v="1971"/>
          <ac:spMkLst>
            <pc:docMk/>
            <pc:sldMk cId="3913585732" sldId="272"/>
            <ac:spMk id="4" creationId="{F506A152-219D-0C05-E458-F10E4694ABFA}"/>
          </ac:spMkLst>
        </pc:spChg>
        <pc:spChg chg="del mod">
          <ac:chgData name="坤 许" userId="27c33e8e49892705" providerId="LiveId" clId="{6B8254AC-8C5D-45A2-8167-12A197ADD57C}" dt="2023-11-25T00:35:24.891" v="1952" actId="21"/>
          <ac:spMkLst>
            <pc:docMk/>
            <pc:sldMk cId="3913585732" sldId="272"/>
            <ac:spMk id="5" creationId="{1FB05A11-A16B-3C6D-7958-F3F63E90012D}"/>
          </ac:spMkLst>
        </pc:spChg>
        <pc:spChg chg="del mod">
          <ac:chgData name="坤 许" userId="27c33e8e49892705" providerId="LiveId" clId="{6B8254AC-8C5D-45A2-8167-12A197ADD57C}" dt="2023-11-25T00:38:31.401" v="2023" actId="478"/>
          <ac:spMkLst>
            <pc:docMk/>
            <pc:sldMk cId="3913585732" sldId="272"/>
            <ac:spMk id="6" creationId="{3B729215-DE54-DC81-FD73-21D31C215FFF}"/>
          </ac:spMkLst>
        </pc:spChg>
        <pc:spChg chg="del mod">
          <ac:chgData name="坤 许" userId="27c33e8e49892705" providerId="LiveId" clId="{6B8254AC-8C5D-45A2-8167-12A197ADD57C}" dt="2023-11-25T00:36:56.256" v="1989" actId="478"/>
          <ac:spMkLst>
            <pc:docMk/>
            <pc:sldMk cId="3913585732" sldId="272"/>
            <ac:spMk id="7" creationId="{E5834212-11FF-DA00-1D59-222373227F98}"/>
          </ac:spMkLst>
        </pc:spChg>
        <pc:spChg chg="add del mod">
          <ac:chgData name="坤 许" userId="27c33e8e49892705" providerId="LiveId" clId="{6B8254AC-8C5D-45A2-8167-12A197ADD57C}" dt="2023-11-25T00:35:27.377" v="1954"/>
          <ac:spMkLst>
            <pc:docMk/>
            <pc:sldMk cId="3913585732" sldId="272"/>
            <ac:spMk id="9" creationId="{32716DA2-8A6E-0A46-411F-22272C3F9D90}"/>
          </ac:spMkLst>
        </pc:spChg>
        <pc:spChg chg="del mod">
          <ac:chgData name="坤 许" userId="27c33e8e49892705" providerId="LiveId" clId="{6B8254AC-8C5D-45A2-8167-12A197ADD57C}" dt="2023-11-25T00:36:53.518" v="1987"/>
          <ac:spMkLst>
            <pc:docMk/>
            <pc:sldMk cId="3913585732" sldId="272"/>
            <ac:spMk id="10" creationId="{328F2746-C6F1-1394-7F1F-334AD37338B7}"/>
          </ac:spMkLst>
        </pc:spChg>
        <pc:spChg chg="del mod">
          <ac:chgData name="坤 许" userId="27c33e8e49892705" providerId="LiveId" clId="{6B8254AC-8C5D-45A2-8167-12A197ADD57C}" dt="2023-11-25T00:36:34.811" v="1977"/>
          <ac:spMkLst>
            <pc:docMk/>
            <pc:sldMk cId="3913585732" sldId="272"/>
            <ac:spMk id="11" creationId="{58E33478-3FD9-A22E-2937-717E4E9C13EB}"/>
          </ac:spMkLst>
        </pc:spChg>
        <pc:spChg chg="del">
          <ac:chgData name="坤 许" userId="27c33e8e49892705" providerId="LiveId" clId="{6B8254AC-8C5D-45A2-8167-12A197ADD57C}" dt="2023-11-25T00:39:04.086" v="2044" actId="478"/>
          <ac:spMkLst>
            <pc:docMk/>
            <pc:sldMk cId="3913585732" sldId="272"/>
            <ac:spMk id="12" creationId="{3CA76437-FC84-51CC-90FE-17BBE6B7E9AF}"/>
          </ac:spMkLst>
        </pc:spChg>
        <pc:spChg chg="del mod">
          <ac:chgData name="坤 许" userId="27c33e8e49892705" providerId="LiveId" clId="{6B8254AC-8C5D-45A2-8167-12A197ADD57C}" dt="2023-11-25T00:38:31.401" v="2029"/>
          <ac:spMkLst>
            <pc:docMk/>
            <pc:sldMk cId="3913585732" sldId="272"/>
            <ac:spMk id="13" creationId="{1B079740-B191-DAA9-F629-1FE2FB6D10CD}"/>
          </ac:spMkLst>
        </pc:spChg>
        <pc:spChg chg="del mod">
          <ac:chgData name="坤 许" userId="27c33e8e49892705" providerId="LiveId" clId="{6B8254AC-8C5D-45A2-8167-12A197ADD57C}" dt="2023-11-25T00:38:31.401" v="2033"/>
          <ac:spMkLst>
            <pc:docMk/>
            <pc:sldMk cId="3913585732" sldId="272"/>
            <ac:spMk id="14" creationId="{3A3C467D-CE8C-943F-3192-978B80F3930D}"/>
          </ac:spMkLst>
        </pc:spChg>
        <pc:spChg chg="add del mod">
          <ac:chgData name="坤 许" userId="27c33e8e49892705" providerId="LiveId" clId="{6B8254AC-8C5D-45A2-8167-12A197ADD57C}" dt="2023-11-25T00:36:23.223" v="1972" actId="478"/>
          <ac:spMkLst>
            <pc:docMk/>
            <pc:sldMk cId="3913585732" sldId="272"/>
            <ac:spMk id="15" creationId="{CD222350-EADD-9A83-2A7E-415EB9C164DB}"/>
          </ac:spMkLst>
        </pc:spChg>
        <pc:spChg chg="del mod">
          <ac:chgData name="坤 许" userId="27c33e8e49892705" providerId="LiveId" clId="{6B8254AC-8C5D-45A2-8167-12A197ADD57C}" dt="2023-11-25T00:36:53.518" v="1985"/>
          <ac:spMkLst>
            <pc:docMk/>
            <pc:sldMk cId="3913585732" sldId="272"/>
            <ac:spMk id="22" creationId="{262AC05C-4014-28F6-2A1D-99A8FB2B1C78}"/>
          </ac:spMkLst>
        </pc:spChg>
        <pc:spChg chg="del mod">
          <ac:chgData name="坤 许" userId="27c33e8e49892705" providerId="LiveId" clId="{6B8254AC-8C5D-45A2-8167-12A197ADD57C}" dt="2023-11-25T00:38:31.401" v="2027"/>
          <ac:spMkLst>
            <pc:docMk/>
            <pc:sldMk cId="3913585732" sldId="272"/>
            <ac:spMk id="23" creationId="{D8CD03CE-BCC2-0E32-4343-D31D8210F050}"/>
          </ac:spMkLst>
        </pc:spChg>
        <pc:spChg chg="del mod">
          <ac:chgData name="坤 许" userId="27c33e8e49892705" providerId="LiveId" clId="{6B8254AC-8C5D-45A2-8167-12A197ADD57C}" dt="2023-11-25T00:38:31.401" v="2031"/>
          <ac:spMkLst>
            <pc:docMk/>
            <pc:sldMk cId="3913585732" sldId="272"/>
            <ac:spMk id="24" creationId="{C8EC47CF-37D6-D93F-4C60-C687E4AAC8F9}"/>
          </ac:spMkLst>
        </pc:spChg>
        <pc:spChg chg="del mod">
          <ac:chgData name="坤 许" userId="27c33e8e49892705" providerId="LiveId" clId="{6B8254AC-8C5D-45A2-8167-12A197ADD57C}" dt="2023-11-25T00:38:31.401" v="2025"/>
          <ac:spMkLst>
            <pc:docMk/>
            <pc:sldMk cId="3913585732" sldId="272"/>
            <ac:spMk id="25" creationId="{D33C4B1C-F63E-8E95-E914-604E8D161688}"/>
          </ac:spMkLst>
        </pc:spChg>
        <pc:graphicFrameChg chg="add mod ord modGraphic">
          <ac:chgData name="坤 许" userId="27c33e8e49892705" providerId="LiveId" clId="{6B8254AC-8C5D-45A2-8167-12A197ADD57C}" dt="2023-11-25T00:45:26.255" v="2117" actId="20577"/>
          <ac:graphicFrameMkLst>
            <pc:docMk/>
            <pc:sldMk cId="3913585732" sldId="272"/>
            <ac:graphicFrameMk id="8" creationId="{EFE4D828-4EEF-99B2-E6F3-5455B25AB5F2}"/>
          </ac:graphicFrameMkLst>
        </pc:graphicFrameChg>
      </pc:sldChg>
      <pc:sldChg chg="addSp delSp modSp mod">
        <pc:chgData name="坤 许" userId="27c33e8e49892705" providerId="LiveId" clId="{6B8254AC-8C5D-45A2-8167-12A197ADD57C}" dt="2023-11-25T00:58:10.446" v="2442" actId="1076"/>
        <pc:sldMkLst>
          <pc:docMk/>
          <pc:sldMk cId="1864636434" sldId="273"/>
        </pc:sldMkLst>
        <pc:spChg chg="add mod ord">
          <ac:chgData name="坤 许" userId="27c33e8e49892705" providerId="LiveId" clId="{6B8254AC-8C5D-45A2-8167-12A197ADD57C}" dt="2023-11-25T00:46:32.353" v="2155" actId="164"/>
          <ac:spMkLst>
            <pc:docMk/>
            <pc:sldMk cId="1864636434" sldId="273"/>
            <ac:spMk id="3" creationId="{82342A5F-D8E7-EE12-FDB5-9F741ABD14A1}"/>
          </ac:spMkLst>
        </pc:spChg>
        <pc:spChg chg="mod">
          <ac:chgData name="坤 许" userId="27c33e8e49892705" providerId="LiveId" clId="{6B8254AC-8C5D-45A2-8167-12A197ADD57C}" dt="2023-11-25T00:45:51.709" v="2122" actId="403"/>
          <ac:spMkLst>
            <pc:docMk/>
            <pc:sldMk cId="1864636434" sldId="273"/>
            <ac:spMk id="4" creationId="{E2FCE21F-2DD6-4E95-AAC1-75DC88618BC3}"/>
          </ac:spMkLst>
        </pc:spChg>
        <pc:spChg chg="mod">
          <ac:chgData name="坤 许" userId="27c33e8e49892705" providerId="LiveId" clId="{6B8254AC-8C5D-45A2-8167-12A197ADD57C}" dt="2023-11-25T00:46:40.649" v="2158" actId="164"/>
          <ac:spMkLst>
            <pc:docMk/>
            <pc:sldMk cId="1864636434" sldId="273"/>
            <ac:spMk id="8" creationId="{52640C5F-6FB3-68AB-9BDC-9C348A325BCF}"/>
          </ac:spMkLst>
        </pc:spChg>
        <pc:spChg chg="mod">
          <ac:chgData name="坤 许" userId="27c33e8e49892705" providerId="LiveId" clId="{6B8254AC-8C5D-45A2-8167-12A197ADD57C}" dt="2023-11-25T00:47:05.790" v="2163" actId="164"/>
          <ac:spMkLst>
            <pc:docMk/>
            <pc:sldMk cId="1864636434" sldId="273"/>
            <ac:spMk id="9" creationId="{4CC73CB4-03C1-A123-30C9-4E8AE357BAC6}"/>
          </ac:spMkLst>
        </pc:spChg>
        <pc:spChg chg="mod">
          <ac:chgData name="坤 许" userId="27c33e8e49892705" providerId="LiveId" clId="{6B8254AC-8C5D-45A2-8167-12A197ADD57C}" dt="2023-11-25T00:47:05.790" v="2163" actId="164"/>
          <ac:spMkLst>
            <pc:docMk/>
            <pc:sldMk cId="1864636434" sldId="273"/>
            <ac:spMk id="10" creationId="{E117A63E-23B1-8273-9999-50F0747774D8}"/>
          </ac:spMkLst>
        </pc:spChg>
        <pc:spChg chg="add mod ord topLvl">
          <ac:chgData name="坤 许" userId="27c33e8e49892705" providerId="LiveId" clId="{6B8254AC-8C5D-45A2-8167-12A197ADD57C}" dt="2023-11-25T00:58:04.128" v="2440" actId="164"/>
          <ac:spMkLst>
            <pc:docMk/>
            <pc:sldMk cId="1864636434" sldId="273"/>
            <ac:spMk id="18" creationId="{9D497A70-1481-C866-D495-83364DDFAC8B}"/>
          </ac:spMkLst>
        </pc:spChg>
        <pc:spChg chg="add mod">
          <ac:chgData name="坤 许" userId="27c33e8e49892705" providerId="LiveId" clId="{6B8254AC-8C5D-45A2-8167-12A197ADD57C}" dt="2023-11-25T00:57:47.074" v="2435" actId="1076"/>
          <ac:spMkLst>
            <pc:docMk/>
            <pc:sldMk cId="1864636434" sldId="273"/>
            <ac:spMk id="22" creationId="{42E80E88-EF14-5C3C-BB47-E58B168258B1}"/>
          </ac:spMkLst>
        </pc:spChg>
        <pc:spChg chg="mod">
          <ac:chgData name="坤 许" userId="27c33e8e49892705" providerId="LiveId" clId="{6B8254AC-8C5D-45A2-8167-12A197ADD57C}" dt="2023-11-25T00:58:10.446" v="2442" actId="1076"/>
          <ac:spMkLst>
            <pc:docMk/>
            <pc:sldMk cId="1864636434" sldId="273"/>
            <ac:spMk id="68" creationId="{5680A086-39A5-3CF2-9DB6-62EBA2D7D2F3}"/>
          </ac:spMkLst>
        </pc:spChg>
        <pc:spChg chg="del mod">
          <ac:chgData name="坤 许" userId="27c33e8e49892705" providerId="LiveId" clId="{6B8254AC-8C5D-45A2-8167-12A197ADD57C}" dt="2023-11-25T00:57:17.332" v="2300" actId="21"/>
          <ac:spMkLst>
            <pc:docMk/>
            <pc:sldMk cId="1864636434" sldId="273"/>
            <ac:spMk id="69" creationId="{069629ED-999E-66F8-D426-3395E9B61A29}"/>
          </ac:spMkLst>
        </pc:spChg>
        <pc:spChg chg="mod">
          <ac:chgData name="坤 许" userId="27c33e8e49892705" providerId="LiveId" clId="{6B8254AC-8C5D-45A2-8167-12A197ADD57C}" dt="2023-11-25T00:47:05.790" v="2163" actId="164"/>
          <ac:spMkLst>
            <pc:docMk/>
            <pc:sldMk cId="1864636434" sldId="273"/>
            <ac:spMk id="71" creationId="{40B49733-7D5B-5465-A448-508D1B3EC567}"/>
          </ac:spMkLst>
        </pc:spChg>
        <pc:spChg chg="mod">
          <ac:chgData name="坤 许" userId="27c33e8e49892705" providerId="LiveId" clId="{6B8254AC-8C5D-45A2-8167-12A197ADD57C}" dt="2023-11-25T00:57:57.198" v="2438" actId="165"/>
          <ac:spMkLst>
            <pc:docMk/>
            <pc:sldMk cId="1864636434" sldId="273"/>
            <ac:spMk id="77" creationId="{C9BB8105-82F3-EDC5-1432-24E20011C09E}"/>
          </ac:spMkLst>
        </pc:spChg>
        <pc:spChg chg="mod">
          <ac:chgData name="坤 许" userId="27c33e8e49892705" providerId="LiveId" clId="{6B8254AC-8C5D-45A2-8167-12A197ADD57C}" dt="2023-11-25T00:57:57.198" v="2438" actId="165"/>
          <ac:spMkLst>
            <pc:docMk/>
            <pc:sldMk cId="1864636434" sldId="273"/>
            <ac:spMk id="79" creationId="{B8762B8C-8897-D54F-EF13-51F117DEA876}"/>
          </ac:spMkLst>
        </pc:spChg>
        <pc:spChg chg="mod">
          <ac:chgData name="坤 许" userId="27c33e8e49892705" providerId="LiveId" clId="{6B8254AC-8C5D-45A2-8167-12A197ADD57C}" dt="2023-11-25T00:57:57.198" v="2438" actId="165"/>
          <ac:spMkLst>
            <pc:docMk/>
            <pc:sldMk cId="1864636434" sldId="273"/>
            <ac:spMk id="90" creationId="{684DFBD2-7230-1B46-24A4-8AAA0101147A}"/>
          </ac:spMkLst>
        </pc:spChg>
        <pc:spChg chg="mod">
          <ac:chgData name="坤 许" userId="27c33e8e49892705" providerId="LiveId" clId="{6B8254AC-8C5D-45A2-8167-12A197ADD57C}" dt="2023-11-25T00:57:57.198" v="2438" actId="165"/>
          <ac:spMkLst>
            <pc:docMk/>
            <pc:sldMk cId="1864636434" sldId="273"/>
            <ac:spMk id="93" creationId="{B1A16A76-C818-CF29-E956-E9CFF52A3765}"/>
          </ac:spMkLst>
        </pc:spChg>
        <pc:spChg chg="mod">
          <ac:chgData name="坤 许" userId="27c33e8e49892705" providerId="LiveId" clId="{6B8254AC-8C5D-45A2-8167-12A197ADD57C}" dt="2023-11-25T00:51:32.286" v="2260" actId="164"/>
          <ac:spMkLst>
            <pc:docMk/>
            <pc:sldMk cId="1864636434" sldId="273"/>
            <ac:spMk id="103" creationId="{537E8B63-EE93-81E2-012B-A6F1C4A5AAA4}"/>
          </ac:spMkLst>
        </pc:spChg>
        <pc:spChg chg="mod">
          <ac:chgData name="坤 许" userId="27c33e8e49892705" providerId="LiveId" clId="{6B8254AC-8C5D-45A2-8167-12A197ADD57C}" dt="2023-11-25T00:47:48.977" v="2176" actId="164"/>
          <ac:spMkLst>
            <pc:docMk/>
            <pc:sldMk cId="1864636434" sldId="273"/>
            <ac:spMk id="105" creationId="{72A7426F-1B48-04D3-9188-B74AA56C5B81}"/>
          </ac:spMkLst>
        </pc:spChg>
        <pc:spChg chg="mod">
          <ac:chgData name="坤 许" userId="27c33e8e49892705" providerId="LiveId" clId="{6B8254AC-8C5D-45A2-8167-12A197ADD57C}" dt="2023-11-25T00:47:48.977" v="2176" actId="164"/>
          <ac:spMkLst>
            <pc:docMk/>
            <pc:sldMk cId="1864636434" sldId="273"/>
            <ac:spMk id="106" creationId="{0099011F-D4FC-02CD-EFA0-84E666C97CEA}"/>
          </ac:spMkLst>
        </pc:spChg>
        <pc:spChg chg="mod">
          <ac:chgData name="坤 许" userId="27c33e8e49892705" providerId="LiveId" clId="{6B8254AC-8C5D-45A2-8167-12A197ADD57C}" dt="2023-11-25T00:47:48.977" v="2176" actId="164"/>
          <ac:spMkLst>
            <pc:docMk/>
            <pc:sldMk cId="1864636434" sldId="273"/>
            <ac:spMk id="107" creationId="{AEFB168C-1664-47F8-2A67-8BF7485B76E2}"/>
          </ac:spMkLst>
        </pc:spChg>
        <pc:spChg chg="mod">
          <ac:chgData name="坤 许" userId="27c33e8e49892705" providerId="LiveId" clId="{6B8254AC-8C5D-45A2-8167-12A197ADD57C}" dt="2023-11-25T00:50:41.410" v="2225" actId="1035"/>
          <ac:spMkLst>
            <pc:docMk/>
            <pc:sldMk cId="1864636434" sldId="273"/>
            <ac:spMk id="108" creationId="{E7CE8611-54CF-55E1-3550-0FF7DCA471A4}"/>
          </ac:spMkLst>
        </pc:spChg>
        <pc:spChg chg="mod">
          <ac:chgData name="坤 许" userId="27c33e8e49892705" providerId="LiveId" clId="{6B8254AC-8C5D-45A2-8167-12A197ADD57C}" dt="2023-11-25T00:51:32.286" v="2260" actId="164"/>
          <ac:spMkLst>
            <pc:docMk/>
            <pc:sldMk cId="1864636434" sldId="273"/>
            <ac:spMk id="109" creationId="{A74FB824-3652-BE69-B719-AC620DB131A9}"/>
          </ac:spMkLst>
        </pc:spChg>
        <pc:grpChg chg="add mod">
          <ac:chgData name="坤 许" userId="27c33e8e49892705" providerId="LiveId" clId="{6B8254AC-8C5D-45A2-8167-12A197ADD57C}" dt="2023-11-25T00:46:40.649" v="2158" actId="164"/>
          <ac:grpSpMkLst>
            <pc:docMk/>
            <pc:sldMk cId="1864636434" sldId="273"/>
            <ac:grpSpMk id="5" creationId="{62874B0F-FFF9-F9C4-7646-3574656AAF79}"/>
          </ac:grpSpMkLst>
        </pc:grpChg>
        <pc:grpChg chg="mod">
          <ac:chgData name="坤 许" userId="27c33e8e49892705" providerId="LiveId" clId="{6B8254AC-8C5D-45A2-8167-12A197ADD57C}" dt="2023-11-25T00:46:32.353" v="2155" actId="164"/>
          <ac:grpSpMkLst>
            <pc:docMk/>
            <pc:sldMk cId="1864636434" sldId="273"/>
            <ac:grpSpMk id="7" creationId="{645C65BC-19BF-E77B-F832-1A4BBD8E3B82}"/>
          </ac:grpSpMkLst>
        </pc:grpChg>
        <pc:grpChg chg="add mod">
          <ac:chgData name="坤 许" userId="27c33e8e49892705" providerId="LiveId" clId="{6B8254AC-8C5D-45A2-8167-12A197ADD57C}" dt="2023-11-25T00:50:41.410" v="2225" actId="1035"/>
          <ac:grpSpMkLst>
            <pc:docMk/>
            <pc:sldMk cId="1864636434" sldId="273"/>
            <ac:grpSpMk id="11" creationId="{624E3752-BB00-B384-98CD-4BF0FBF83287}"/>
          </ac:grpSpMkLst>
        </pc:grpChg>
        <pc:grpChg chg="add mod">
          <ac:chgData name="坤 许" userId="27c33e8e49892705" providerId="LiveId" clId="{6B8254AC-8C5D-45A2-8167-12A197ADD57C}" dt="2023-11-25T00:50:41.410" v="2225" actId="1035"/>
          <ac:grpSpMkLst>
            <pc:docMk/>
            <pc:sldMk cId="1864636434" sldId="273"/>
            <ac:grpSpMk id="12" creationId="{914D529C-0510-AC15-C1F1-B5ED8D2BA956}"/>
          </ac:grpSpMkLst>
        </pc:grpChg>
        <pc:grpChg chg="add mod">
          <ac:chgData name="坤 许" userId="27c33e8e49892705" providerId="LiveId" clId="{6B8254AC-8C5D-45A2-8167-12A197ADD57C}" dt="2023-11-25T00:50:49.129" v="2246" actId="1076"/>
          <ac:grpSpMkLst>
            <pc:docMk/>
            <pc:sldMk cId="1864636434" sldId="273"/>
            <ac:grpSpMk id="13" creationId="{CFC23700-D9A9-FED7-C14D-8EB6385362D0}"/>
          </ac:grpSpMkLst>
        </pc:grpChg>
        <pc:grpChg chg="add mod topLvl">
          <ac:chgData name="坤 许" userId="27c33e8e49892705" providerId="LiveId" clId="{6B8254AC-8C5D-45A2-8167-12A197ADD57C}" dt="2023-11-25T00:58:04.128" v="2440" actId="164"/>
          <ac:grpSpMkLst>
            <pc:docMk/>
            <pc:sldMk cId="1864636434" sldId="273"/>
            <ac:grpSpMk id="17" creationId="{F0B8C24B-B148-F7ED-EEB2-0508B0AFCF55}"/>
          </ac:grpSpMkLst>
        </pc:grpChg>
        <pc:grpChg chg="add del mod">
          <ac:chgData name="坤 许" userId="27c33e8e49892705" providerId="LiveId" clId="{6B8254AC-8C5D-45A2-8167-12A197ADD57C}" dt="2023-11-25T00:57:57.198" v="2438" actId="165"/>
          <ac:grpSpMkLst>
            <pc:docMk/>
            <pc:sldMk cId="1864636434" sldId="273"/>
            <ac:grpSpMk id="19" creationId="{8011C510-3F4F-7F44-1850-3D787B6E4E96}"/>
          </ac:grpSpMkLst>
        </pc:grpChg>
        <pc:grpChg chg="add del mod">
          <ac:chgData name="坤 许" userId="27c33e8e49892705" providerId="LiveId" clId="{6B8254AC-8C5D-45A2-8167-12A197ADD57C}" dt="2023-11-25T00:57:17.332" v="2300" actId="21"/>
          <ac:grpSpMkLst>
            <pc:docMk/>
            <pc:sldMk cId="1864636434" sldId="273"/>
            <ac:grpSpMk id="20" creationId="{76A428A7-2C14-B1C6-781F-DAE52225CB9E}"/>
          </ac:grpSpMkLst>
        </pc:grpChg>
        <pc:grpChg chg="add mod">
          <ac:chgData name="坤 许" userId="27c33e8e49892705" providerId="LiveId" clId="{6B8254AC-8C5D-45A2-8167-12A197ADD57C}" dt="2023-11-25T00:58:04.128" v="2440" actId="164"/>
          <ac:grpSpMkLst>
            <pc:docMk/>
            <pc:sldMk cId="1864636434" sldId="273"/>
            <ac:grpSpMk id="23" creationId="{4A9276FC-B637-07AD-C6BE-92C3505BD700}"/>
          </ac:grpSpMkLst>
        </pc:grpChg>
        <pc:grpChg chg="mod">
          <ac:chgData name="坤 许" userId="27c33e8e49892705" providerId="LiveId" clId="{6B8254AC-8C5D-45A2-8167-12A197ADD57C}" dt="2023-11-25T00:57:57.198" v="2438" actId="165"/>
          <ac:grpSpMkLst>
            <pc:docMk/>
            <pc:sldMk cId="1864636434" sldId="273"/>
            <ac:grpSpMk id="80" creationId="{5F387693-C8D7-727C-CCE5-DC28679AFA9A}"/>
          </ac:grpSpMkLst>
        </pc:grpChg>
        <pc:grpChg chg="mod">
          <ac:chgData name="坤 许" userId="27c33e8e49892705" providerId="LiveId" clId="{6B8254AC-8C5D-45A2-8167-12A197ADD57C}" dt="2023-11-25T00:57:57.198" v="2438" actId="165"/>
          <ac:grpSpMkLst>
            <pc:docMk/>
            <pc:sldMk cId="1864636434" sldId="273"/>
            <ac:grpSpMk id="81" creationId="{9702E5F2-0988-452E-B785-E2EED4B7725E}"/>
          </ac:grpSpMkLst>
        </pc:grpChg>
        <pc:grpChg chg="mod">
          <ac:chgData name="坤 许" userId="27c33e8e49892705" providerId="LiveId" clId="{6B8254AC-8C5D-45A2-8167-12A197ADD57C}" dt="2023-11-25T00:57:57.198" v="2438" actId="165"/>
          <ac:grpSpMkLst>
            <pc:docMk/>
            <pc:sldMk cId="1864636434" sldId="273"/>
            <ac:grpSpMk id="88" creationId="{FCC0861E-DA4E-FF3E-994B-0FC67CAF72AA}"/>
          </ac:grpSpMkLst>
        </pc:grpChg>
        <pc:grpChg chg="mod">
          <ac:chgData name="坤 许" userId="27c33e8e49892705" providerId="LiveId" clId="{6B8254AC-8C5D-45A2-8167-12A197ADD57C}" dt="2023-11-25T00:57:57.198" v="2438" actId="165"/>
          <ac:grpSpMkLst>
            <pc:docMk/>
            <pc:sldMk cId="1864636434" sldId="273"/>
            <ac:grpSpMk id="91" creationId="{84B22154-92EA-0DB0-E23E-D0AE8EAF6824}"/>
          </ac:grpSpMkLst>
        </pc:grpChg>
        <pc:grpChg chg="del mod">
          <ac:chgData name="坤 许" userId="27c33e8e49892705" providerId="LiveId" clId="{6B8254AC-8C5D-45A2-8167-12A197ADD57C}" dt="2023-11-25T00:57:17.332" v="2300" actId="21"/>
          <ac:grpSpMkLst>
            <pc:docMk/>
            <pc:sldMk cId="1864636434" sldId="273"/>
            <ac:grpSpMk id="101" creationId="{30DDA204-97D6-452B-EA80-AC812807F8EF}"/>
          </ac:grpSpMkLst>
        </pc:grpChg>
        <pc:picChg chg="add mod">
          <ac:chgData name="坤 许" userId="27c33e8e49892705" providerId="LiveId" clId="{6B8254AC-8C5D-45A2-8167-12A197ADD57C}" dt="2023-11-25T00:57:47.794" v="2436" actId="1076"/>
          <ac:picMkLst>
            <pc:docMk/>
            <pc:sldMk cId="1864636434" sldId="273"/>
            <ac:picMk id="21" creationId="{A538BD37-50FC-922C-B2B4-094333EE0D41}"/>
          </ac:picMkLst>
        </pc:picChg>
        <pc:cxnChg chg="mod">
          <ac:chgData name="坤 许" userId="27c33e8e49892705" providerId="LiveId" clId="{6B8254AC-8C5D-45A2-8167-12A197ADD57C}" dt="2023-11-25T00:46:06.170" v="2149" actId="14100"/>
          <ac:cxnSpMkLst>
            <pc:docMk/>
            <pc:sldMk cId="1864636434" sldId="273"/>
            <ac:cxnSpMk id="6" creationId="{7D914204-25AF-C4BB-34AE-145C2537ECFA}"/>
          </ac:cxnSpMkLst>
        </pc:cxnChg>
        <pc:cxnChg chg="mod">
          <ac:chgData name="坤 许" userId="27c33e8e49892705" providerId="LiveId" clId="{6B8254AC-8C5D-45A2-8167-12A197ADD57C}" dt="2023-11-25T00:57:57.198" v="2438" actId="165"/>
          <ac:cxnSpMkLst>
            <pc:docMk/>
            <pc:sldMk cId="1864636434" sldId="273"/>
            <ac:cxnSpMk id="76" creationId="{CA4ABFB0-E7CD-A40C-4458-F2F33C657780}"/>
          </ac:cxnSpMkLst>
        </pc:cxnChg>
        <pc:cxnChg chg="mod">
          <ac:chgData name="坤 许" userId="27c33e8e49892705" providerId="LiveId" clId="{6B8254AC-8C5D-45A2-8167-12A197ADD57C}" dt="2023-11-25T00:57:57.198" v="2438" actId="165"/>
          <ac:cxnSpMkLst>
            <pc:docMk/>
            <pc:sldMk cId="1864636434" sldId="273"/>
            <ac:cxnSpMk id="78" creationId="{8625097A-B3ED-D758-5AE2-603669BA3B73}"/>
          </ac:cxnSpMkLst>
        </pc:cxnChg>
        <pc:cxnChg chg="mod">
          <ac:chgData name="坤 许" userId="27c33e8e49892705" providerId="LiveId" clId="{6B8254AC-8C5D-45A2-8167-12A197ADD57C}" dt="2023-11-25T00:57:57.198" v="2438" actId="165"/>
          <ac:cxnSpMkLst>
            <pc:docMk/>
            <pc:sldMk cId="1864636434" sldId="273"/>
            <ac:cxnSpMk id="83" creationId="{C530510E-C215-A90C-0CEF-F6413009D780}"/>
          </ac:cxnSpMkLst>
        </pc:cxnChg>
        <pc:cxnChg chg="mod">
          <ac:chgData name="坤 许" userId="27c33e8e49892705" providerId="LiveId" clId="{6B8254AC-8C5D-45A2-8167-12A197ADD57C}" dt="2023-11-25T00:57:57.198" v="2438" actId="165"/>
          <ac:cxnSpMkLst>
            <pc:docMk/>
            <pc:sldMk cId="1864636434" sldId="273"/>
            <ac:cxnSpMk id="85" creationId="{4C5050A5-4786-5016-D312-20BDB43C017F}"/>
          </ac:cxnSpMkLst>
        </pc:cxnChg>
        <pc:cxnChg chg="mod">
          <ac:chgData name="坤 许" userId="27c33e8e49892705" providerId="LiveId" clId="{6B8254AC-8C5D-45A2-8167-12A197ADD57C}" dt="2023-11-25T00:57:57.198" v="2438" actId="165"/>
          <ac:cxnSpMkLst>
            <pc:docMk/>
            <pc:sldMk cId="1864636434" sldId="273"/>
            <ac:cxnSpMk id="89" creationId="{181D0830-C560-0A34-02D6-C7B17E003F89}"/>
          </ac:cxnSpMkLst>
        </pc:cxnChg>
        <pc:cxnChg chg="mod">
          <ac:chgData name="坤 许" userId="27c33e8e49892705" providerId="LiveId" clId="{6B8254AC-8C5D-45A2-8167-12A197ADD57C}" dt="2023-11-25T00:57:57.198" v="2438" actId="165"/>
          <ac:cxnSpMkLst>
            <pc:docMk/>
            <pc:sldMk cId="1864636434" sldId="273"/>
            <ac:cxnSpMk id="92" creationId="{BC8C540C-40A0-7ED8-E059-71CE91DF823E}"/>
          </ac:cxnSpMkLst>
        </pc:cxnChg>
      </pc:sldChg>
      <pc:sldChg chg="addSp delSp modSp mod">
        <pc:chgData name="坤 许" userId="27c33e8e49892705" providerId="LiveId" clId="{6B8254AC-8C5D-45A2-8167-12A197ADD57C}" dt="2023-11-25T00:58:34.694" v="2444" actId="1076"/>
        <pc:sldMkLst>
          <pc:docMk/>
          <pc:sldMk cId="141975991" sldId="274"/>
        </pc:sldMkLst>
        <pc:spChg chg="add mod">
          <ac:chgData name="坤 许" userId="27c33e8e49892705" providerId="LiveId" clId="{6B8254AC-8C5D-45A2-8167-12A197ADD57C}" dt="2023-11-25T00:58:33.004" v="2443" actId="1076"/>
          <ac:spMkLst>
            <pc:docMk/>
            <pc:sldMk cId="141975991" sldId="274"/>
            <ac:spMk id="6" creationId="{6AD8B586-F3C4-67A4-A62A-9BD0CB008761}"/>
          </ac:spMkLst>
        </pc:spChg>
        <pc:spChg chg="add mod">
          <ac:chgData name="坤 许" userId="27c33e8e49892705" providerId="LiveId" clId="{6B8254AC-8C5D-45A2-8167-12A197ADD57C}" dt="2023-11-25T00:57:32.104" v="2429" actId="1076"/>
          <ac:spMkLst>
            <pc:docMk/>
            <pc:sldMk cId="141975991" sldId="274"/>
            <ac:spMk id="7" creationId="{3A23F85B-4371-EAD6-74EC-03FEC30CBA04}"/>
          </ac:spMkLst>
        </pc:spChg>
        <pc:spChg chg="add del mod">
          <ac:chgData name="坤 许" userId="27c33e8e49892705" providerId="LiveId" clId="{6B8254AC-8C5D-45A2-8167-12A197ADD57C}" dt="2023-11-25T00:56:46.496" v="2291" actId="21"/>
          <ac:spMkLst>
            <pc:docMk/>
            <pc:sldMk cId="141975991" sldId="274"/>
            <ac:spMk id="8" creationId="{7D80BACA-61C8-DAED-DBBD-38DC611E1A04}"/>
          </ac:spMkLst>
        </pc:spChg>
        <pc:spChg chg="mod">
          <ac:chgData name="坤 许" userId="27c33e8e49892705" providerId="LiveId" clId="{6B8254AC-8C5D-45A2-8167-12A197ADD57C}" dt="2023-11-25T00:57:18.912" v="2301"/>
          <ac:spMkLst>
            <pc:docMk/>
            <pc:sldMk cId="141975991" sldId="274"/>
            <ac:spMk id="13" creationId="{94E46188-C8A3-AE6D-0E71-2E631B08EE15}"/>
          </ac:spMkLst>
        </pc:spChg>
        <pc:spChg chg="mod">
          <ac:chgData name="坤 许" userId="27c33e8e49892705" providerId="LiveId" clId="{6B8254AC-8C5D-45A2-8167-12A197ADD57C}" dt="2023-11-25T00:52:31.526" v="2265" actId="1076"/>
          <ac:spMkLst>
            <pc:docMk/>
            <pc:sldMk cId="141975991" sldId="274"/>
            <ac:spMk id="70" creationId="{B40713E9-5CC5-CEDD-AA86-4B6DEBB3E39C}"/>
          </ac:spMkLst>
        </pc:spChg>
        <pc:spChg chg="mod">
          <ac:chgData name="坤 许" userId="27c33e8e49892705" providerId="LiveId" clId="{6B8254AC-8C5D-45A2-8167-12A197ADD57C}" dt="2023-11-25T00:57:18.912" v="2301"/>
          <ac:spMkLst>
            <pc:docMk/>
            <pc:sldMk cId="141975991" sldId="274"/>
            <ac:spMk id="72" creationId="{33D5A90D-AD3B-30A8-15E0-6B2AB7ED85E4}"/>
          </ac:spMkLst>
        </pc:spChg>
        <pc:spChg chg="mod">
          <ac:chgData name="坤 许" userId="27c33e8e49892705" providerId="LiveId" clId="{6B8254AC-8C5D-45A2-8167-12A197ADD57C}" dt="2023-11-25T00:57:18.912" v="2301"/>
          <ac:spMkLst>
            <pc:docMk/>
            <pc:sldMk cId="141975991" sldId="274"/>
            <ac:spMk id="104" creationId="{0BA6F862-8055-8A9C-F88B-EE9FFC7E1A34}"/>
          </ac:spMkLst>
        </pc:spChg>
        <pc:spChg chg="mod">
          <ac:chgData name="坤 许" userId="27c33e8e49892705" providerId="LiveId" clId="{6B8254AC-8C5D-45A2-8167-12A197ADD57C}" dt="2023-11-25T00:52:21.782" v="2262" actId="1076"/>
          <ac:spMkLst>
            <pc:docMk/>
            <pc:sldMk cId="141975991" sldId="274"/>
            <ac:spMk id="107" creationId="{D5CED330-6883-2BAB-2BCD-82105E9E9ABE}"/>
          </ac:spMkLst>
        </pc:spChg>
        <pc:spChg chg="mod">
          <ac:chgData name="坤 许" userId="27c33e8e49892705" providerId="LiveId" clId="{6B8254AC-8C5D-45A2-8167-12A197ADD57C}" dt="2023-11-25T00:52:27.820" v="2263" actId="1076"/>
          <ac:spMkLst>
            <pc:docMk/>
            <pc:sldMk cId="141975991" sldId="274"/>
            <ac:spMk id="108" creationId="{E0414623-7127-A229-5CE1-C27487DEC8AB}"/>
          </ac:spMkLst>
        </pc:spChg>
        <pc:spChg chg="mod">
          <ac:chgData name="坤 许" userId="27c33e8e49892705" providerId="LiveId" clId="{6B8254AC-8C5D-45A2-8167-12A197ADD57C}" dt="2023-11-25T00:58:34.694" v="2444" actId="1076"/>
          <ac:spMkLst>
            <pc:docMk/>
            <pc:sldMk cId="141975991" sldId="274"/>
            <ac:spMk id="111" creationId="{51B88557-8A0D-C97A-FF66-38412D77ED8C}"/>
          </ac:spMkLst>
        </pc:spChg>
        <pc:spChg chg="mod">
          <ac:chgData name="坤 许" userId="27c33e8e49892705" providerId="LiveId" clId="{6B8254AC-8C5D-45A2-8167-12A197ADD57C}" dt="2023-11-25T00:57:18.912" v="2301"/>
          <ac:spMkLst>
            <pc:docMk/>
            <pc:sldMk cId="141975991" sldId="274"/>
            <ac:spMk id="112" creationId="{A411FEB9-4037-80BB-0685-1B8DA06BE55B}"/>
          </ac:spMkLst>
        </pc:spChg>
        <pc:spChg chg="mod">
          <ac:chgData name="坤 许" userId="27c33e8e49892705" providerId="LiveId" clId="{6B8254AC-8C5D-45A2-8167-12A197ADD57C}" dt="2023-11-25T00:57:18.912" v="2301"/>
          <ac:spMkLst>
            <pc:docMk/>
            <pc:sldMk cId="141975991" sldId="274"/>
            <ac:spMk id="113" creationId="{6929A0D5-BEB0-163B-301A-AB712F1E1914}"/>
          </ac:spMkLst>
        </pc:spChg>
        <pc:grpChg chg="mod">
          <ac:chgData name="坤 许" userId="27c33e8e49892705" providerId="LiveId" clId="{6B8254AC-8C5D-45A2-8167-12A197ADD57C}" dt="2023-11-25T00:57:07.373" v="2297" actId="1076"/>
          <ac:grpSpMkLst>
            <pc:docMk/>
            <pc:sldMk cId="141975991" sldId="274"/>
            <ac:grpSpMk id="4" creationId="{9357F513-24F1-0A7C-4CEE-0E793180D89C}"/>
          </ac:grpSpMkLst>
        </pc:grpChg>
        <pc:grpChg chg="add mod">
          <ac:chgData name="坤 许" userId="27c33e8e49892705" providerId="LiveId" clId="{6B8254AC-8C5D-45A2-8167-12A197ADD57C}" dt="2023-11-25T00:57:33.402" v="2430" actId="1076"/>
          <ac:grpSpMkLst>
            <pc:docMk/>
            <pc:sldMk cId="141975991" sldId="274"/>
            <ac:grpSpMk id="9" creationId="{D5E34646-59C8-CB15-74CF-F1233096EA3B}"/>
          </ac:grpSpMkLst>
        </pc:grpChg>
        <pc:grpChg chg="mod">
          <ac:chgData name="坤 许" userId="27c33e8e49892705" providerId="LiveId" clId="{6B8254AC-8C5D-45A2-8167-12A197ADD57C}" dt="2023-11-25T00:57:18.912" v="2301"/>
          <ac:grpSpMkLst>
            <pc:docMk/>
            <pc:sldMk cId="141975991" sldId="274"/>
            <ac:grpSpMk id="68" creationId="{F3B1BFBB-64D0-FCE0-CBAE-5075477A0141}"/>
          </ac:grpSpMkLst>
        </pc:grpChg>
        <pc:grpChg chg="mod">
          <ac:chgData name="坤 许" userId="27c33e8e49892705" providerId="LiveId" clId="{6B8254AC-8C5D-45A2-8167-12A197ADD57C}" dt="2023-11-25T00:57:18.912" v="2301"/>
          <ac:grpSpMkLst>
            <pc:docMk/>
            <pc:sldMk cId="141975991" sldId="274"/>
            <ac:grpSpMk id="69" creationId="{F11EEE73-5FB6-25AF-E2F3-D62C96FFAD6F}"/>
          </ac:grpSpMkLst>
        </pc:grpChg>
        <pc:grpChg chg="mod">
          <ac:chgData name="坤 许" userId="27c33e8e49892705" providerId="LiveId" clId="{6B8254AC-8C5D-45A2-8167-12A197ADD57C}" dt="2023-11-25T00:57:09.281" v="2298" actId="1076"/>
          <ac:grpSpMkLst>
            <pc:docMk/>
            <pc:sldMk cId="141975991" sldId="274"/>
            <ac:grpSpMk id="109" creationId="{A993E9FD-4ABA-8D33-1855-B1C999FD2911}"/>
          </ac:grpSpMkLst>
        </pc:grpChg>
        <pc:grpChg chg="add mod">
          <ac:chgData name="坤 许" userId="27c33e8e49892705" providerId="LiveId" clId="{6B8254AC-8C5D-45A2-8167-12A197ADD57C}" dt="2023-11-25T00:57:35.468" v="2431" actId="1076"/>
          <ac:grpSpMkLst>
            <pc:docMk/>
            <pc:sldMk cId="141975991" sldId="274"/>
            <ac:grpSpMk id="110" creationId="{51E5DBC0-5920-5DFB-42B1-8FCC829B7A97}"/>
          </ac:grpSpMkLst>
        </pc:grpChg>
        <pc:picChg chg="add del mod">
          <ac:chgData name="坤 许" userId="27c33e8e49892705" providerId="LiveId" clId="{6B8254AC-8C5D-45A2-8167-12A197ADD57C}" dt="2023-11-24T09:41:07.653" v="468" actId="478"/>
          <ac:picMkLst>
            <pc:docMk/>
            <pc:sldMk cId="141975991" sldId="274"/>
            <ac:picMk id="7" creationId="{47943894-D57D-1C4E-B13D-6C9F419D3FD7}"/>
          </ac:picMkLst>
        </pc:picChg>
        <pc:picChg chg="add del mod ord">
          <ac:chgData name="坤 许" userId="27c33e8e49892705" providerId="LiveId" clId="{6B8254AC-8C5D-45A2-8167-12A197ADD57C}" dt="2023-11-25T00:56:46.496" v="2291" actId="21"/>
          <ac:picMkLst>
            <pc:docMk/>
            <pc:sldMk cId="141975991" sldId="274"/>
            <ac:picMk id="10" creationId="{D679B422-A612-3347-CA6B-F0DD3241CCC2}"/>
          </ac:picMkLst>
        </pc:picChg>
        <pc:cxnChg chg="mod">
          <ac:chgData name="坤 许" userId="27c33e8e49892705" providerId="LiveId" clId="{6B8254AC-8C5D-45A2-8167-12A197ADD57C}" dt="2023-11-25T00:57:18.912" v="2301"/>
          <ac:cxnSpMkLst>
            <pc:docMk/>
            <pc:sldMk cId="141975991" sldId="274"/>
            <ac:cxnSpMk id="71" creationId="{79AD3DE9-4BDF-4471-9D03-7FD39B88581C}"/>
          </ac:cxnSpMkLst>
        </pc:cxnChg>
        <pc:cxnChg chg="mod">
          <ac:chgData name="坤 许" userId="27c33e8e49892705" providerId="LiveId" clId="{6B8254AC-8C5D-45A2-8167-12A197ADD57C}" dt="2023-11-25T00:57:18.912" v="2301"/>
          <ac:cxnSpMkLst>
            <pc:docMk/>
            <pc:sldMk cId="141975991" sldId="274"/>
            <ac:cxnSpMk id="103" creationId="{2A61C5DD-7E71-36A3-81DD-62E79AB40F9A}"/>
          </ac:cxnSpMkLst>
        </pc:cxnChg>
      </pc:sldChg>
      <pc:sldChg chg="addSp delSp modSp mod">
        <pc:chgData name="坤 许" userId="27c33e8e49892705" providerId="LiveId" clId="{6B8254AC-8C5D-45A2-8167-12A197ADD57C}" dt="2023-11-25T01:06:13.959" v="2635" actId="1076"/>
        <pc:sldMkLst>
          <pc:docMk/>
          <pc:sldMk cId="246651505" sldId="275"/>
        </pc:sldMkLst>
        <pc:spChg chg="del">
          <ac:chgData name="坤 许" userId="27c33e8e49892705" providerId="LiveId" clId="{6B8254AC-8C5D-45A2-8167-12A197ADD57C}" dt="2023-11-25T01:04:33.044" v="2553" actId="478"/>
          <ac:spMkLst>
            <pc:docMk/>
            <pc:sldMk cId="246651505" sldId="275"/>
            <ac:spMk id="2" creationId="{50B1F935-31F4-CB88-7DD6-F10DF1623E3A}"/>
          </ac:spMkLst>
        </pc:spChg>
        <pc:spChg chg="mod">
          <ac:chgData name="坤 许" userId="27c33e8e49892705" providerId="LiveId" clId="{6B8254AC-8C5D-45A2-8167-12A197ADD57C}" dt="2023-11-25T01:04:39.833" v="2556" actId="403"/>
          <ac:spMkLst>
            <pc:docMk/>
            <pc:sldMk cId="246651505" sldId="275"/>
            <ac:spMk id="3" creationId="{EC721165-137D-3DB1-1955-F350C7E4232A}"/>
          </ac:spMkLst>
        </pc:spChg>
        <pc:spChg chg="mod">
          <ac:chgData name="坤 许" userId="27c33e8e49892705" providerId="LiveId" clId="{6B8254AC-8C5D-45A2-8167-12A197ADD57C}" dt="2023-11-25T01:05:06.945" v="2585" actId="403"/>
          <ac:spMkLst>
            <pc:docMk/>
            <pc:sldMk cId="246651505" sldId="275"/>
            <ac:spMk id="4" creationId="{A0EE6F36-D4FB-AD05-F5EC-5023DF1A3002}"/>
          </ac:spMkLst>
        </pc:spChg>
        <pc:spChg chg="add mod">
          <ac:chgData name="坤 许" userId="27c33e8e49892705" providerId="LiveId" clId="{6B8254AC-8C5D-45A2-8167-12A197ADD57C}" dt="2023-11-25T01:04:33.921" v="2554"/>
          <ac:spMkLst>
            <pc:docMk/>
            <pc:sldMk cId="246651505" sldId="275"/>
            <ac:spMk id="5" creationId="{B7B75A75-4347-B5A9-BD14-12A0F7AE6C8C}"/>
          </ac:spMkLst>
        </pc:spChg>
        <pc:spChg chg="mod">
          <ac:chgData name="坤 许" userId="27c33e8e49892705" providerId="LiveId" clId="{6B8254AC-8C5D-45A2-8167-12A197ADD57C}" dt="2023-11-25T01:05:10.543" v="2586" actId="1076"/>
          <ac:spMkLst>
            <pc:docMk/>
            <pc:sldMk cId="246651505" sldId="275"/>
            <ac:spMk id="6" creationId="{5E2FBDEB-7064-1574-5A83-748F3CE8D615}"/>
          </ac:spMkLst>
        </pc:spChg>
        <pc:spChg chg="mod">
          <ac:chgData name="坤 许" userId="27c33e8e49892705" providerId="LiveId" clId="{6B8254AC-8C5D-45A2-8167-12A197ADD57C}" dt="2023-11-25T01:04:49.567" v="2560" actId="20577"/>
          <ac:spMkLst>
            <pc:docMk/>
            <pc:sldMk cId="246651505" sldId="275"/>
            <ac:spMk id="7" creationId="{C91DEE7A-E394-F28C-EF41-B5AC90A9EB19}"/>
          </ac:spMkLst>
        </pc:spChg>
        <pc:spChg chg="add mod">
          <ac:chgData name="坤 许" userId="27c33e8e49892705" providerId="LiveId" clId="{6B8254AC-8C5D-45A2-8167-12A197ADD57C}" dt="2023-11-25T01:05:06.945" v="2585" actId="403"/>
          <ac:spMkLst>
            <pc:docMk/>
            <pc:sldMk cId="246651505" sldId="275"/>
            <ac:spMk id="8" creationId="{ED2ABD44-68EA-737C-AACC-206DA5D63B55}"/>
          </ac:spMkLst>
        </pc:spChg>
        <pc:spChg chg="mod">
          <ac:chgData name="坤 许" userId="27c33e8e49892705" providerId="LiveId" clId="{6B8254AC-8C5D-45A2-8167-12A197ADD57C}" dt="2023-11-25T01:05:15.754" v="2588" actId="1076"/>
          <ac:spMkLst>
            <pc:docMk/>
            <pc:sldMk cId="246651505" sldId="275"/>
            <ac:spMk id="9" creationId="{4F9F0C59-6178-724B-110B-053C90EF18DF}"/>
          </ac:spMkLst>
        </pc:spChg>
        <pc:spChg chg="mod">
          <ac:chgData name="坤 许" userId="27c33e8e49892705" providerId="LiveId" clId="{6B8254AC-8C5D-45A2-8167-12A197ADD57C}" dt="2023-11-25T01:05:24.989" v="2593" actId="20577"/>
          <ac:spMkLst>
            <pc:docMk/>
            <pc:sldMk cId="246651505" sldId="275"/>
            <ac:spMk id="10" creationId="{DDFBFA83-585F-22AC-C9B6-27A9C488CED5}"/>
          </ac:spMkLst>
        </pc:spChg>
        <pc:spChg chg="mod">
          <ac:chgData name="坤 许" userId="27c33e8e49892705" providerId="LiveId" clId="{6B8254AC-8C5D-45A2-8167-12A197ADD57C}" dt="2023-11-25T01:05:32.425" v="2596" actId="164"/>
          <ac:spMkLst>
            <pc:docMk/>
            <pc:sldMk cId="246651505" sldId="275"/>
            <ac:spMk id="11" creationId="{C30DE6B6-1343-A9ED-A695-759C68205E0E}"/>
          </ac:spMkLst>
        </pc:spChg>
        <pc:spChg chg="mod">
          <ac:chgData name="坤 许" userId="27c33e8e49892705" providerId="LiveId" clId="{6B8254AC-8C5D-45A2-8167-12A197ADD57C}" dt="2023-11-25T01:05:32.425" v="2596" actId="164"/>
          <ac:spMkLst>
            <pc:docMk/>
            <pc:sldMk cId="246651505" sldId="275"/>
            <ac:spMk id="12" creationId="{3E0BE76B-D199-B8EA-F0AA-793E6FC05AC1}"/>
          </ac:spMkLst>
        </pc:spChg>
        <pc:spChg chg="mod topLvl">
          <ac:chgData name="坤 许" userId="27c33e8e49892705" providerId="LiveId" clId="{6B8254AC-8C5D-45A2-8167-12A197ADD57C}" dt="2023-11-25T01:05:58.708" v="2606" actId="164"/>
          <ac:spMkLst>
            <pc:docMk/>
            <pc:sldMk cId="246651505" sldId="275"/>
            <ac:spMk id="14" creationId="{F1CEAA90-B488-B1ED-953B-21DA8A42F5EA}"/>
          </ac:spMkLst>
        </pc:spChg>
        <pc:spChg chg="mod topLvl">
          <ac:chgData name="坤 许" userId="27c33e8e49892705" providerId="LiveId" clId="{6B8254AC-8C5D-45A2-8167-12A197ADD57C}" dt="2023-11-25T01:05:58.708" v="2606" actId="164"/>
          <ac:spMkLst>
            <pc:docMk/>
            <pc:sldMk cId="246651505" sldId="275"/>
            <ac:spMk id="16" creationId="{0D005F5B-7827-7C62-5A39-7DBA7F31B82A}"/>
          </ac:spMkLst>
        </pc:spChg>
        <pc:spChg chg="add mod">
          <ac:chgData name="坤 许" userId="27c33e8e49892705" providerId="LiveId" clId="{6B8254AC-8C5D-45A2-8167-12A197ADD57C}" dt="2023-11-25T01:06:13.959" v="2635" actId="1076"/>
          <ac:spMkLst>
            <pc:docMk/>
            <pc:sldMk cId="246651505" sldId="275"/>
            <ac:spMk id="20" creationId="{D4A8A228-8B93-3E29-2234-223B88900661}"/>
          </ac:spMkLst>
        </pc:spChg>
        <pc:grpChg chg="add mod">
          <ac:chgData name="坤 许" userId="27c33e8e49892705" providerId="LiveId" clId="{6B8254AC-8C5D-45A2-8167-12A197ADD57C}" dt="2023-11-25T01:05:35.451" v="2597" actId="1076"/>
          <ac:grpSpMkLst>
            <pc:docMk/>
            <pc:sldMk cId="246651505" sldId="275"/>
            <ac:grpSpMk id="13" creationId="{936D80FC-D430-B8DA-8CE7-BCC9A0EF899F}"/>
          </ac:grpSpMkLst>
        </pc:grpChg>
        <pc:grpChg chg="del mod">
          <ac:chgData name="坤 许" userId="27c33e8e49892705" providerId="LiveId" clId="{6B8254AC-8C5D-45A2-8167-12A197ADD57C}" dt="2023-11-25T01:05:41.730" v="2599" actId="165"/>
          <ac:grpSpMkLst>
            <pc:docMk/>
            <pc:sldMk cId="246651505" sldId="275"/>
            <ac:grpSpMk id="17" creationId="{5C04099F-0404-7788-0C5B-EC8A321186AE}"/>
          </ac:grpSpMkLst>
        </pc:grpChg>
        <pc:grpChg chg="add mod">
          <ac:chgData name="坤 许" userId="27c33e8e49892705" providerId="LiveId" clId="{6B8254AC-8C5D-45A2-8167-12A197ADD57C}" dt="2023-11-25T01:06:01.397" v="2607" actId="1076"/>
          <ac:grpSpMkLst>
            <pc:docMk/>
            <pc:sldMk cId="246651505" sldId="275"/>
            <ac:grpSpMk id="19" creationId="{C16C8621-9CF7-C73D-D08C-C9939F1D875B}"/>
          </ac:grpSpMkLst>
        </pc:grpChg>
        <pc:picChg chg="mod">
          <ac:chgData name="坤 许" userId="27c33e8e49892705" providerId="LiveId" clId="{6B8254AC-8C5D-45A2-8167-12A197ADD57C}" dt="2023-11-25T01:05:18.425" v="2589" actId="1076"/>
          <ac:picMkLst>
            <pc:docMk/>
            <pc:sldMk cId="246651505" sldId="275"/>
            <ac:picMk id="15" creationId="{DC7EC0FB-D4AE-9B3A-8303-D999C46C0295}"/>
          </ac:picMkLst>
        </pc:picChg>
        <pc:picChg chg="mod">
          <ac:chgData name="坤 许" userId="27c33e8e49892705" providerId="LiveId" clId="{6B8254AC-8C5D-45A2-8167-12A197ADD57C}" dt="2023-11-25T01:05:32.425" v="2596" actId="164"/>
          <ac:picMkLst>
            <pc:docMk/>
            <pc:sldMk cId="246651505" sldId="275"/>
            <ac:picMk id="18" creationId="{E097AFB3-FA44-C322-A00E-780F31C49692}"/>
          </ac:picMkLst>
        </pc:picChg>
      </pc:sldChg>
      <pc:sldChg chg="addSp delSp modSp mod modAnim">
        <pc:chgData name="坤 许" userId="27c33e8e49892705" providerId="LiveId" clId="{6B8254AC-8C5D-45A2-8167-12A197ADD57C}" dt="2023-11-25T01:24:06.812" v="2941" actId="1076"/>
        <pc:sldMkLst>
          <pc:docMk/>
          <pc:sldMk cId="3633132557" sldId="276"/>
        </pc:sldMkLst>
        <pc:spChg chg="mod">
          <ac:chgData name="坤 许" userId="27c33e8e49892705" providerId="LiveId" clId="{6B8254AC-8C5D-45A2-8167-12A197ADD57C}" dt="2023-11-25T01:22:37.514" v="2909" actId="1076"/>
          <ac:spMkLst>
            <pc:docMk/>
            <pc:sldMk cId="3633132557" sldId="276"/>
            <ac:spMk id="6" creationId="{859DA676-69F6-68D0-95BC-72CE08BF8610}"/>
          </ac:spMkLst>
        </pc:spChg>
        <pc:spChg chg="mod topLvl">
          <ac:chgData name="坤 许" userId="27c33e8e49892705" providerId="LiveId" clId="{6B8254AC-8C5D-45A2-8167-12A197ADD57C}" dt="2023-11-25T01:23:09.023" v="2921" actId="164"/>
          <ac:spMkLst>
            <pc:docMk/>
            <pc:sldMk cId="3633132557" sldId="276"/>
            <ac:spMk id="7" creationId="{B2D3E40F-9476-9B40-8F9F-43730F5802F7}"/>
          </ac:spMkLst>
        </pc:spChg>
        <pc:spChg chg="mod">
          <ac:chgData name="坤 许" userId="27c33e8e49892705" providerId="LiveId" clId="{6B8254AC-8C5D-45A2-8167-12A197ADD57C}" dt="2023-11-25T01:22:38.847" v="2910" actId="1076"/>
          <ac:spMkLst>
            <pc:docMk/>
            <pc:sldMk cId="3633132557" sldId="276"/>
            <ac:spMk id="8" creationId="{5FBDCAE8-D7DC-67A4-187C-247090B1A231}"/>
          </ac:spMkLst>
        </pc:spChg>
        <pc:spChg chg="mod topLvl">
          <ac:chgData name="坤 许" userId="27c33e8e49892705" providerId="LiveId" clId="{6B8254AC-8C5D-45A2-8167-12A197ADD57C}" dt="2023-11-25T01:23:09.023" v="2921" actId="164"/>
          <ac:spMkLst>
            <pc:docMk/>
            <pc:sldMk cId="3633132557" sldId="276"/>
            <ac:spMk id="9" creationId="{7DDE99B9-C55B-7C4F-D178-F6850FE39026}"/>
          </ac:spMkLst>
        </pc:spChg>
        <pc:spChg chg="mod">
          <ac:chgData name="坤 许" userId="27c33e8e49892705" providerId="LiveId" clId="{6B8254AC-8C5D-45A2-8167-12A197ADD57C}" dt="2023-11-25T01:23:20.330" v="2926" actId="1076"/>
          <ac:spMkLst>
            <pc:docMk/>
            <pc:sldMk cId="3633132557" sldId="276"/>
            <ac:spMk id="11" creationId="{7048E55B-39EC-3845-E5AD-DA7223967D4B}"/>
          </ac:spMkLst>
        </pc:spChg>
        <pc:spChg chg="mod">
          <ac:chgData name="坤 许" userId="27c33e8e49892705" providerId="LiveId" clId="{6B8254AC-8C5D-45A2-8167-12A197ADD57C}" dt="2023-11-25T01:23:48.729" v="2932" actId="1076"/>
          <ac:spMkLst>
            <pc:docMk/>
            <pc:sldMk cId="3633132557" sldId="276"/>
            <ac:spMk id="12" creationId="{E1AF66A1-9577-83E5-9655-20132FB74D84}"/>
          </ac:spMkLst>
        </pc:spChg>
        <pc:spChg chg="mod">
          <ac:chgData name="坤 许" userId="27c33e8e49892705" providerId="LiveId" clId="{6B8254AC-8C5D-45A2-8167-12A197ADD57C}" dt="2023-11-25T01:24:05.656" v="2940" actId="113"/>
          <ac:spMkLst>
            <pc:docMk/>
            <pc:sldMk cId="3633132557" sldId="276"/>
            <ac:spMk id="17" creationId="{B022D296-14EB-7FE1-4732-A3C5D6CA639D}"/>
          </ac:spMkLst>
        </pc:spChg>
        <pc:grpChg chg="add mod">
          <ac:chgData name="坤 许" userId="27c33e8e49892705" providerId="LiveId" clId="{6B8254AC-8C5D-45A2-8167-12A197ADD57C}" dt="2023-11-25T01:23:09.023" v="2921" actId="164"/>
          <ac:grpSpMkLst>
            <pc:docMk/>
            <pc:sldMk cId="3633132557" sldId="276"/>
            <ac:grpSpMk id="3" creationId="{2561E27C-1D1F-09FA-E6E6-E7B975965AE8}"/>
          </ac:grpSpMkLst>
        </pc:grpChg>
        <pc:grpChg chg="del mod">
          <ac:chgData name="坤 许" userId="27c33e8e49892705" providerId="LiveId" clId="{6B8254AC-8C5D-45A2-8167-12A197ADD57C}" dt="2023-11-25T01:22:49.188" v="2913" actId="165"/>
          <ac:grpSpMkLst>
            <pc:docMk/>
            <pc:sldMk cId="3633132557" sldId="276"/>
            <ac:grpSpMk id="10" creationId="{06E744D4-9ED8-C57C-749C-3D47233F5574}"/>
          </ac:grpSpMkLst>
        </pc:grpChg>
        <pc:picChg chg="add mod modCrop">
          <ac:chgData name="坤 许" userId="27c33e8e49892705" providerId="LiveId" clId="{6B8254AC-8C5D-45A2-8167-12A197ADD57C}" dt="2023-11-25T01:24:06.812" v="2941" actId="1076"/>
          <ac:picMkLst>
            <pc:docMk/>
            <pc:sldMk cId="3633132557" sldId="276"/>
            <ac:picMk id="2" creationId="{1AC3DF17-6838-9F27-E668-18DA14E1E453}"/>
          </ac:picMkLst>
        </pc:picChg>
        <pc:picChg chg="mod">
          <ac:chgData name="坤 许" userId="27c33e8e49892705" providerId="LiveId" clId="{6B8254AC-8C5D-45A2-8167-12A197ADD57C}" dt="2023-11-25T01:23:46.460" v="2931" actId="1076"/>
          <ac:picMkLst>
            <pc:docMk/>
            <pc:sldMk cId="3633132557" sldId="276"/>
            <ac:picMk id="14" creationId="{3F4A82AE-CF9A-F98E-E77B-9905E6CD8B6C}"/>
          </ac:picMkLst>
        </pc:picChg>
        <pc:picChg chg="mod">
          <ac:chgData name="坤 许" userId="27c33e8e49892705" providerId="LiveId" clId="{6B8254AC-8C5D-45A2-8167-12A197ADD57C}" dt="2023-11-25T01:23:51.031" v="2933" actId="1076"/>
          <ac:picMkLst>
            <pc:docMk/>
            <pc:sldMk cId="3633132557" sldId="276"/>
            <ac:picMk id="16" creationId="{F81E1E5A-5D62-EBF3-42C5-573E157476A5}"/>
          </ac:picMkLst>
        </pc:picChg>
        <pc:cxnChg chg="mod">
          <ac:chgData name="坤 许" userId="27c33e8e49892705" providerId="LiveId" clId="{6B8254AC-8C5D-45A2-8167-12A197ADD57C}" dt="2023-11-25T01:24:05.656" v="2940" actId="113"/>
          <ac:cxnSpMkLst>
            <pc:docMk/>
            <pc:sldMk cId="3633132557" sldId="276"/>
            <ac:cxnSpMk id="19" creationId="{83433CD9-6672-8721-57F9-1C3D7AC206F0}"/>
          </ac:cxnSpMkLst>
        </pc:cxnChg>
        <pc:cxnChg chg="mod">
          <ac:chgData name="坤 许" userId="27c33e8e49892705" providerId="LiveId" clId="{6B8254AC-8C5D-45A2-8167-12A197ADD57C}" dt="2023-11-25T01:24:05.656" v="2940" actId="113"/>
          <ac:cxnSpMkLst>
            <pc:docMk/>
            <pc:sldMk cId="3633132557" sldId="276"/>
            <ac:cxnSpMk id="21" creationId="{3814AF81-8105-1BC9-9C0E-E9B39744D74A}"/>
          </ac:cxnSpMkLst>
        </pc:cxnChg>
      </pc:sldChg>
      <pc:sldChg chg="addSp delSp modSp new mod">
        <pc:chgData name="坤 许" userId="27c33e8e49892705" providerId="LiveId" clId="{6B8254AC-8C5D-45A2-8167-12A197ADD57C}" dt="2023-11-25T06:50:30.450" v="3147" actId="1076"/>
        <pc:sldMkLst>
          <pc:docMk/>
          <pc:sldMk cId="1448075676" sldId="277"/>
        </pc:sldMkLst>
        <pc:spChg chg="del">
          <ac:chgData name="坤 许" userId="27c33e8e49892705" providerId="LiveId" clId="{6B8254AC-8C5D-45A2-8167-12A197ADD57C}" dt="2023-11-24T12:51:35.237" v="1023" actId="478"/>
          <ac:spMkLst>
            <pc:docMk/>
            <pc:sldMk cId="1448075676" sldId="277"/>
            <ac:spMk id="2" creationId="{DE2559EE-18EE-930F-BF73-FF1BC4BF7CC4}"/>
          </ac:spMkLst>
        </pc:spChg>
        <pc:spChg chg="del">
          <ac:chgData name="坤 许" userId="27c33e8e49892705" providerId="LiveId" clId="{6B8254AC-8C5D-45A2-8167-12A197ADD57C}" dt="2023-11-24T12:51:35.237" v="1023" actId="478"/>
          <ac:spMkLst>
            <pc:docMk/>
            <pc:sldMk cId="1448075676" sldId="277"/>
            <ac:spMk id="3" creationId="{A0C19024-E55C-3D40-E37C-E01C33B7039C}"/>
          </ac:spMkLst>
        </pc:spChg>
        <pc:spChg chg="add mod">
          <ac:chgData name="坤 许" userId="27c33e8e49892705" providerId="LiveId" clId="{6B8254AC-8C5D-45A2-8167-12A197ADD57C}" dt="2023-11-25T06:50:28.462" v="3146" actId="1076"/>
          <ac:spMkLst>
            <pc:docMk/>
            <pc:sldMk cId="1448075676" sldId="277"/>
            <ac:spMk id="4" creationId="{451E3494-0179-E63E-4241-A82415D8F74B}"/>
          </ac:spMkLst>
        </pc:spChg>
        <pc:spChg chg="add mod">
          <ac:chgData name="坤 许" userId="27c33e8e49892705" providerId="LiveId" clId="{6B8254AC-8C5D-45A2-8167-12A197ADD57C}" dt="2023-11-24T14:15:12.917" v="1467" actId="1076"/>
          <ac:spMkLst>
            <pc:docMk/>
            <pc:sldMk cId="1448075676" sldId="277"/>
            <ac:spMk id="5" creationId="{4A3050DC-BF85-F6AD-68E1-CCAE646F956F}"/>
          </ac:spMkLst>
        </pc:spChg>
        <pc:spChg chg="add mod">
          <ac:chgData name="坤 许" userId="27c33e8e49892705" providerId="LiveId" clId="{6B8254AC-8C5D-45A2-8167-12A197ADD57C}" dt="2023-11-25T06:50:30.450" v="3147" actId="1076"/>
          <ac:spMkLst>
            <pc:docMk/>
            <pc:sldMk cId="1448075676" sldId="277"/>
            <ac:spMk id="7" creationId="{5802E1B7-1494-B1C0-25B9-4BD221CB2769}"/>
          </ac:spMkLst>
        </pc:spChg>
        <pc:spChg chg="add mod">
          <ac:chgData name="坤 许" userId="27c33e8e49892705" providerId="LiveId" clId="{6B8254AC-8C5D-45A2-8167-12A197ADD57C}" dt="2023-11-24T14:15:58.286" v="1479" actId="1076"/>
          <ac:spMkLst>
            <pc:docMk/>
            <pc:sldMk cId="1448075676" sldId="277"/>
            <ac:spMk id="8" creationId="{5EB405E0-26C3-0DCE-D5B3-7A5B5A70C182}"/>
          </ac:spMkLst>
        </pc:spChg>
        <pc:spChg chg="add mod">
          <ac:chgData name="坤 许" userId="27c33e8e49892705" providerId="LiveId" clId="{6B8254AC-8C5D-45A2-8167-12A197ADD57C}" dt="2023-11-24T14:52:03.657" v="1568" actId="1076"/>
          <ac:spMkLst>
            <pc:docMk/>
            <pc:sldMk cId="1448075676" sldId="277"/>
            <ac:spMk id="9" creationId="{E4B5E72A-0ED7-DB46-EF69-D2D5D40CD5DB}"/>
          </ac:spMkLst>
        </pc:spChg>
        <pc:spChg chg="add mod">
          <ac:chgData name="坤 许" userId="27c33e8e49892705" providerId="LiveId" clId="{6B8254AC-8C5D-45A2-8167-12A197ADD57C}" dt="2023-11-24T14:52:20.224" v="1598" actId="1076"/>
          <ac:spMkLst>
            <pc:docMk/>
            <pc:sldMk cId="1448075676" sldId="277"/>
            <ac:spMk id="10" creationId="{9458D6EC-11D3-82B1-7389-B91DEE1D12BE}"/>
          </ac:spMkLst>
        </pc:spChg>
        <pc:picChg chg="add mod ord modCrop">
          <ac:chgData name="坤 许" userId="27c33e8e49892705" providerId="LiveId" clId="{6B8254AC-8C5D-45A2-8167-12A197ADD57C}" dt="2023-11-24T14:26:05.111" v="1496" actId="1076"/>
          <ac:picMkLst>
            <pc:docMk/>
            <pc:sldMk cId="1448075676" sldId="277"/>
            <ac:picMk id="6" creationId="{1EEB367B-E253-26A5-3555-36F9D7B1F997}"/>
          </ac:picMkLst>
        </pc:picChg>
        <pc:picChg chg="add mod">
          <ac:chgData name="坤 许" userId="27c33e8e49892705" providerId="LiveId" clId="{6B8254AC-8C5D-45A2-8167-12A197ADD57C}" dt="2023-11-24T14:53:29.607" v="1600" actId="1076"/>
          <ac:picMkLst>
            <pc:docMk/>
            <pc:sldMk cId="1448075676" sldId="277"/>
            <ac:picMk id="11" creationId="{C19BDE08-133F-84E3-6D7D-DD41BA94C9AB}"/>
          </ac:picMkLst>
        </pc:picChg>
      </pc:sldChg>
      <pc:sldChg chg="addSp delSp modSp new mod">
        <pc:chgData name="坤 许" userId="27c33e8e49892705" providerId="LiveId" clId="{6B8254AC-8C5D-45A2-8167-12A197ADD57C}" dt="2023-11-24T13:49:36.594" v="1360" actId="164"/>
        <pc:sldMkLst>
          <pc:docMk/>
          <pc:sldMk cId="109726346" sldId="278"/>
        </pc:sldMkLst>
        <pc:spChg chg="del">
          <ac:chgData name="坤 许" userId="27c33e8e49892705" providerId="LiveId" clId="{6B8254AC-8C5D-45A2-8167-12A197ADD57C}" dt="2023-11-24T13:25:18.820" v="1072" actId="478"/>
          <ac:spMkLst>
            <pc:docMk/>
            <pc:sldMk cId="109726346" sldId="278"/>
            <ac:spMk id="2" creationId="{694FF741-F6B0-B63E-8193-052DE82405D6}"/>
          </ac:spMkLst>
        </pc:spChg>
        <pc:spChg chg="del">
          <ac:chgData name="坤 许" userId="27c33e8e49892705" providerId="LiveId" clId="{6B8254AC-8C5D-45A2-8167-12A197ADD57C}" dt="2023-11-24T13:25:18.820" v="1072" actId="478"/>
          <ac:spMkLst>
            <pc:docMk/>
            <pc:sldMk cId="109726346" sldId="278"/>
            <ac:spMk id="3" creationId="{DCD896C9-43BC-D385-3B56-605200487C19}"/>
          </ac:spMkLst>
        </pc:spChg>
        <pc:spChg chg="mod">
          <ac:chgData name="坤 许" userId="27c33e8e49892705" providerId="LiveId" clId="{6B8254AC-8C5D-45A2-8167-12A197ADD57C}" dt="2023-11-24T13:31:20.521" v="1075"/>
          <ac:spMkLst>
            <pc:docMk/>
            <pc:sldMk cId="109726346" sldId="278"/>
            <ac:spMk id="5" creationId="{C7A09065-4E23-CBA8-C3F3-0B5D915C7BF8}"/>
          </ac:spMkLst>
        </pc:spChg>
        <pc:spChg chg="mod">
          <ac:chgData name="坤 许" userId="27c33e8e49892705" providerId="LiveId" clId="{6B8254AC-8C5D-45A2-8167-12A197ADD57C}" dt="2023-11-24T13:31:20.521" v="1075"/>
          <ac:spMkLst>
            <pc:docMk/>
            <pc:sldMk cId="109726346" sldId="278"/>
            <ac:spMk id="7" creationId="{34CC1BB9-4C87-88AC-4A29-1C0FC2A648E8}"/>
          </ac:spMkLst>
        </pc:spChg>
        <pc:spChg chg="mod">
          <ac:chgData name="坤 许" userId="27c33e8e49892705" providerId="LiveId" clId="{6B8254AC-8C5D-45A2-8167-12A197ADD57C}" dt="2023-11-24T13:31:20.521" v="1075"/>
          <ac:spMkLst>
            <pc:docMk/>
            <pc:sldMk cId="109726346" sldId="278"/>
            <ac:spMk id="9" creationId="{958E5530-3872-EF17-B4AD-96E140B49C7E}"/>
          </ac:spMkLst>
        </pc:spChg>
        <pc:spChg chg="mod">
          <ac:chgData name="坤 许" userId="27c33e8e49892705" providerId="LiveId" clId="{6B8254AC-8C5D-45A2-8167-12A197ADD57C}" dt="2023-11-24T13:31:20.521" v="1075"/>
          <ac:spMkLst>
            <pc:docMk/>
            <pc:sldMk cId="109726346" sldId="278"/>
            <ac:spMk id="15" creationId="{8764EA8E-13BE-4BED-42F0-E63734968216}"/>
          </ac:spMkLst>
        </pc:spChg>
        <pc:spChg chg="mod">
          <ac:chgData name="坤 许" userId="27c33e8e49892705" providerId="LiveId" clId="{6B8254AC-8C5D-45A2-8167-12A197ADD57C}" dt="2023-11-24T13:31:20.521" v="1075"/>
          <ac:spMkLst>
            <pc:docMk/>
            <pc:sldMk cId="109726346" sldId="278"/>
            <ac:spMk id="16" creationId="{37D8EBFE-8ACB-8F85-3B3A-1256D7B5AF5D}"/>
          </ac:spMkLst>
        </pc:spChg>
        <pc:spChg chg="mod">
          <ac:chgData name="坤 许" userId="27c33e8e49892705" providerId="LiveId" clId="{6B8254AC-8C5D-45A2-8167-12A197ADD57C}" dt="2023-11-24T13:31:20.521" v="1075"/>
          <ac:spMkLst>
            <pc:docMk/>
            <pc:sldMk cId="109726346" sldId="278"/>
            <ac:spMk id="17" creationId="{44DBD7B1-232C-B971-B9CB-8561CF178273}"/>
          </ac:spMkLst>
        </pc:spChg>
        <pc:spChg chg="mod">
          <ac:chgData name="坤 许" userId="27c33e8e49892705" providerId="LiveId" clId="{6B8254AC-8C5D-45A2-8167-12A197ADD57C}" dt="2023-11-24T13:31:20.521" v="1075"/>
          <ac:spMkLst>
            <pc:docMk/>
            <pc:sldMk cId="109726346" sldId="278"/>
            <ac:spMk id="18" creationId="{DF7FBB30-8496-2011-E368-414255213F91}"/>
          </ac:spMkLst>
        </pc:spChg>
        <pc:spChg chg="mod">
          <ac:chgData name="坤 许" userId="27c33e8e49892705" providerId="LiveId" clId="{6B8254AC-8C5D-45A2-8167-12A197ADD57C}" dt="2023-11-24T13:31:20.521" v="1075"/>
          <ac:spMkLst>
            <pc:docMk/>
            <pc:sldMk cId="109726346" sldId="278"/>
            <ac:spMk id="19" creationId="{FF5762EF-AB70-DC6C-3755-5E5BE37B94D6}"/>
          </ac:spMkLst>
        </pc:spChg>
        <pc:spChg chg="mod">
          <ac:chgData name="坤 许" userId="27c33e8e49892705" providerId="LiveId" clId="{6B8254AC-8C5D-45A2-8167-12A197ADD57C}" dt="2023-11-24T13:31:20.521" v="1075"/>
          <ac:spMkLst>
            <pc:docMk/>
            <pc:sldMk cId="109726346" sldId="278"/>
            <ac:spMk id="21" creationId="{F8472BFD-634F-64F5-EAE0-F2E35EA4A557}"/>
          </ac:spMkLst>
        </pc:spChg>
        <pc:spChg chg="mod">
          <ac:chgData name="坤 许" userId="27c33e8e49892705" providerId="LiveId" clId="{6B8254AC-8C5D-45A2-8167-12A197ADD57C}" dt="2023-11-24T13:31:20.521" v="1075"/>
          <ac:spMkLst>
            <pc:docMk/>
            <pc:sldMk cId="109726346" sldId="278"/>
            <ac:spMk id="22" creationId="{4F8137E4-9827-299F-EDA7-FFB5C4A5184D}"/>
          </ac:spMkLst>
        </pc:spChg>
        <pc:spChg chg="add mod">
          <ac:chgData name="坤 许" userId="27c33e8e49892705" providerId="LiveId" clId="{6B8254AC-8C5D-45A2-8167-12A197ADD57C}" dt="2023-11-24T13:49:32.534" v="1359" actId="164"/>
          <ac:spMkLst>
            <pc:docMk/>
            <pc:sldMk cId="109726346" sldId="278"/>
            <ac:spMk id="28" creationId="{50DBA183-7C76-6554-B4E2-E24BE57933C3}"/>
          </ac:spMkLst>
        </pc:spChg>
        <pc:spChg chg="add mod">
          <ac:chgData name="坤 许" userId="27c33e8e49892705" providerId="LiveId" clId="{6B8254AC-8C5D-45A2-8167-12A197ADD57C}" dt="2023-11-24T13:49:32.534" v="1359" actId="164"/>
          <ac:spMkLst>
            <pc:docMk/>
            <pc:sldMk cId="109726346" sldId="278"/>
            <ac:spMk id="29" creationId="{6CBC8BF7-466D-9115-A5F0-E0A211C82486}"/>
          </ac:spMkLst>
        </pc:spChg>
        <pc:spChg chg="add mod">
          <ac:chgData name="坤 许" userId="27c33e8e49892705" providerId="LiveId" clId="{6B8254AC-8C5D-45A2-8167-12A197ADD57C}" dt="2023-11-24T13:40:02.676" v="1164" actId="1076"/>
          <ac:spMkLst>
            <pc:docMk/>
            <pc:sldMk cId="109726346" sldId="278"/>
            <ac:spMk id="32" creationId="{335FA340-A198-D7F5-728D-9E7AC3DFC301}"/>
          </ac:spMkLst>
        </pc:spChg>
        <pc:spChg chg="add mod">
          <ac:chgData name="坤 许" userId="27c33e8e49892705" providerId="LiveId" clId="{6B8254AC-8C5D-45A2-8167-12A197ADD57C}" dt="2023-11-24T13:49:18.810" v="1358" actId="1076"/>
          <ac:spMkLst>
            <pc:docMk/>
            <pc:sldMk cId="109726346" sldId="278"/>
            <ac:spMk id="33" creationId="{ABC51427-9AAC-3A7B-FFD1-C0186924F24B}"/>
          </ac:spMkLst>
        </pc:spChg>
        <pc:grpChg chg="add mod">
          <ac:chgData name="坤 许" userId="27c33e8e49892705" providerId="LiveId" clId="{6B8254AC-8C5D-45A2-8167-12A197ADD57C}" dt="2023-11-24T13:39:37.580" v="1097" actId="1076"/>
          <ac:grpSpMkLst>
            <pc:docMk/>
            <pc:sldMk cId="109726346" sldId="278"/>
            <ac:grpSpMk id="4" creationId="{F4963B65-6838-533A-EEA6-65AAAB7A8578}"/>
          </ac:grpSpMkLst>
        </pc:grpChg>
        <pc:grpChg chg="mod">
          <ac:chgData name="坤 许" userId="27c33e8e49892705" providerId="LiveId" clId="{6B8254AC-8C5D-45A2-8167-12A197ADD57C}" dt="2023-11-24T13:31:20.521" v="1075"/>
          <ac:grpSpMkLst>
            <pc:docMk/>
            <pc:sldMk cId="109726346" sldId="278"/>
            <ac:grpSpMk id="6" creationId="{2A57E071-05D9-14D9-178C-B7A8D928AA88}"/>
          </ac:grpSpMkLst>
        </pc:grpChg>
        <pc:grpChg chg="mod">
          <ac:chgData name="坤 许" userId="27c33e8e49892705" providerId="LiveId" clId="{6B8254AC-8C5D-45A2-8167-12A197ADD57C}" dt="2023-11-24T13:31:20.521" v="1075"/>
          <ac:grpSpMkLst>
            <pc:docMk/>
            <pc:sldMk cId="109726346" sldId="278"/>
            <ac:grpSpMk id="10" creationId="{F2592F02-0F3A-802A-5D64-1DC5D1335028}"/>
          </ac:grpSpMkLst>
        </pc:grpChg>
        <pc:grpChg chg="mod">
          <ac:chgData name="坤 许" userId="27c33e8e49892705" providerId="LiveId" clId="{6B8254AC-8C5D-45A2-8167-12A197ADD57C}" dt="2023-11-24T13:31:20.521" v="1075"/>
          <ac:grpSpMkLst>
            <pc:docMk/>
            <pc:sldMk cId="109726346" sldId="278"/>
            <ac:grpSpMk id="11" creationId="{7D1CC88E-1C83-64C9-FFC5-D797A9FB29CE}"/>
          </ac:grpSpMkLst>
        </pc:grpChg>
        <pc:grpChg chg="add mod">
          <ac:chgData name="坤 许" userId="27c33e8e49892705" providerId="LiveId" clId="{6B8254AC-8C5D-45A2-8167-12A197ADD57C}" dt="2023-11-24T13:49:36.594" v="1360" actId="164"/>
          <ac:grpSpMkLst>
            <pc:docMk/>
            <pc:sldMk cId="109726346" sldId="278"/>
            <ac:grpSpMk id="34" creationId="{BB5548AE-9B04-E899-2D21-3CBFA8750413}"/>
          </ac:grpSpMkLst>
        </pc:grpChg>
        <pc:grpChg chg="add mod">
          <ac:chgData name="坤 许" userId="27c33e8e49892705" providerId="LiveId" clId="{6B8254AC-8C5D-45A2-8167-12A197ADD57C}" dt="2023-11-24T13:49:36.594" v="1360" actId="164"/>
          <ac:grpSpMkLst>
            <pc:docMk/>
            <pc:sldMk cId="109726346" sldId="278"/>
            <ac:grpSpMk id="35" creationId="{3511AB32-80FB-BE06-75AB-A983529CCC7B}"/>
          </ac:grpSpMkLst>
        </pc:grpChg>
        <pc:picChg chg="add mod">
          <ac:chgData name="坤 许" userId="27c33e8e49892705" providerId="LiveId" clId="{6B8254AC-8C5D-45A2-8167-12A197ADD57C}" dt="2023-11-24T13:39:37.580" v="1097" actId="1076"/>
          <ac:picMkLst>
            <pc:docMk/>
            <pc:sldMk cId="109726346" sldId="278"/>
            <ac:picMk id="24" creationId="{71555DA6-EC8B-15D2-AD6A-F4B7EBB15DBB}"/>
          </ac:picMkLst>
        </pc:picChg>
        <pc:picChg chg="add mod">
          <ac:chgData name="坤 许" userId="27c33e8e49892705" providerId="LiveId" clId="{6B8254AC-8C5D-45A2-8167-12A197ADD57C}" dt="2023-11-24T13:49:36.594" v="1360" actId="164"/>
          <ac:picMkLst>
            <pc:docMk/>
            <pc:sldMk cId="109726346" sldId="278"/>
            <ac:picMk id="26" creationId="{DFF7CFBD-D6A3-0F24-5252-874875BB4471}"/>
          </ac:picMkLst>
        </pc:picChg>
        <pc:picChg chg="add mod">
          <ac:chgData name="坤 许" userId="27c33e8e49892705" providerId="LiveId" clId="{6B8254AC-8C5D-45A2-8167-12A197ADD57C}" dt="2023-11-24T13:39:40.127" v="1098" actId="1076"/>
          <ac:picMkLst>
            <pc:docMk/>
            <pc:sldMk cId="109726346" sldId="278"/>
            <ac:picMk id="27" creationId="{27F1BAF6-C6FB-2130-E32D-56ABE40197D5}"/>
          </ac:picMkLst>
        </pc:picChg>
        <pc:picChg chg="add mod">
          <ac:chgData name="坤 许" userId="27c33e8e49892705" providerId="LiveId" clId="{6B8254AC-8C5D-45A2-8167-12A197ADD57C}" dt="2023-11-24T13:40:04.129" v="1165" actId="1076"/>
          <ac:picMkLst>
            <pc:docMk/>
            <pc:sldMk cId="109726346" sldId="278"/>
            <ac:picMk id="31" creationId="{2C5CF603-741E-DDC1-236A-D8B29AD4F3A3}"/>
          </ac:picMkLst>
        </pc:picChg>
        <pc:cxnChg chg="mod">
          <ac:chgData name="坤 许" userId="27c33e8e49892705" providerId="LiveId" clId="{6B8254AC-8C5D-45A2-8167-12A197ADD57C}" dt="2023-11-24T13:31:20.521" v="1075"/>
          <ac:cxnSpMkLst>
            <pc:docMk/>
            <pc:sldMk cId="109726346" sldId="278"/>
            <ac:cxnSpMk id="8" creationId="{E697149E-E84F-2A13-08DB-268EC8F6325E}"/>
          </ac:cxnSpMkLst>
        </pc:cxnChg>
        <pc:cxnChg chg="mod">
          <ac:chgData name="坤 许" userId="27c33e8e49892705" providerId="LiveId" clId="{6B8254AC-8C5D-45A2-8167-12A197ADD57C}" dt="2023-11-24T13:31:20.521" v="1075"/>
          <ac:cxnSpMkLst>
            <pc:docMk/>
            <pc:sldMk cId="109726346" sldId="278"/>
            <ac:cxnSpMk id="12" creationId="{9357D9D4-A0CC-F5D8-40C6-BB46D532923B}"/>
          </ac:cxnSpMkLst>
        </pc:cxnChg>
        <pc:cxnChg chg="mod">
          <ac:chgData name="坤 许" userId="27c33e8e49892705" providerId="LiveId" clId="{6B8254AC-8C5D-45A2-8167-12A197ADD57C}" dt="2023-11-24T13:31:20.521" v="1075"/>
          <ac:cxnSpMkLst>
            <pc:docMk/>
            <pc:sldMk cId="109726346" sldId="278"/>
            <ac:cxnSpMk id="13" creationId="{C6444151-626E-820D-9FA6-9371E3A041E0}"/>
          </ac:cxnSpMkLst>
        </pc:cxnChg>
        <pc:cxnChg chg="mod">
          <ac:chgData name="坤 许" userId="27c33e8e49892705" providerId="LiveId" clId="{6B8254AC-8C5D-45A2-8167-12A197ADD57C}" dt="2023-11-24T13:31:20.521" v="1075"/>
          <ac:cxnSpMkLst>
            <pc:docMk/>
            <pc:sldMk cId="109726346" sldId="278"/>
            <ac:cxnSpMk id="14" creationId="{F772BBD4-53C9-9609-A3B2-A6EAEAF69D8E}"/>
          </ac:cxnSpMkLst>
        </pc:cxnChg>
        <pc:cxnChg chg="mod">
          <ac:chgData name="坤 许" userId="27c33e8e49892705" providerId="LiveId" clId="{6B8254AC-8C5D-45A2-8167-12A197ADD57C}" dt="2023-11-24T13:31:20.521" v="1075"/>
          <ac:cxnSpMkLst>
            <pc:docMk/>
            <pc:sldMk cId="109726346" sldId="278"/>
            <ac:cxnSpMk id="20" creationId="{576970C9-A7CE-3ED2-1A43-38D8B823085F}"/>
          </ac:cxnSpMkLst>
        </pc:cxnChg>
        <pc:cxnChg chg="mod">
          <ac:chgData name="坤 许" userId="27c33e8e49892705" providerId="LiveId" clId="{6B8254AC-8C5D-45A2-8167-12A197ADD57C}" dt="2023-11-24T13:31:20.521" v="1075"/>
          <ac:cxnSpMkLst>
            <pc:docMk/>
            <pc:sldMk cId="109726346" sldId="278"/>
            <ac:cxnSpMk id="23" creationId="{446D9C3E-0AF8-0634-BDE8-872717EE95B4}"/>
          </ac:cxnSpMkLst>
        </pc:cxnChg>
      </pc:sldChg>
      <pc:sldChg chg="addSp delSp modSp new mod">
        <pc:chgData name="坤 许" userId="27c33e8e49892705" providerId="LiveId" clId="{6B8254AC-8C5D-45A2-8167-12A197ADD57C}" dt="2023-11-25T01:27:21.860" v="2963" actId="1076"/>
        <pc:sldMkLst>
          <pc:docMk/>
          <pc:sldMk cId="168377705" sldId="279"/>
        </pc:sldMkLst>
        <pc:spChg chg="del">
          <ac:chgData name="坤 许" userId="27c33e8e49892705" providerId="LiveId" clId="{6B8254AC-8C5D-45A2-8167-12A197ADD57C}" dt="2023-11-24T14:54:52.269" v="1602" actId="478"/>
          <ac:spMkLst>
            <pc:docMk/>
            <pc:sldMk cId="168377705" sldId="279"/>
            <ac:spMk id="2" creationId="{A3475110-B437-AB85-03D1-078A36E1DD1A}"/>
          </ac:spMkLst>
        </pc:spChg>
        <pc:spChg chg="del">
          <ac:chgData name="坤 许" userId="27c33e8e49892705" providerId="LiveId" clId="{6B8254AC-8C5D-45A2-8167-12A197ADD57C}" dt="2023-11-24T14:54:52.269" v="1602" actId="478"/>
          <ac:spMkLst>
            <pc:docMk/>
            <pc:sldMk cId="168377705" sldId="279"/>
            <ac:spMk id="3" creationId="{0D8C0D3D-147E-2A0D-B3DA-F53671C15D45}"/>
          </ac:spMkLst>
        </pc:spChg>
        <pc:spChg chg="del mod topLvl">
          <ac:chgData name="坤 许" userId="27c33e8e49892705" providerId="LiveId" clId="{6B8254AC-8C5D-45A2-8167-12A197ADD57C}" dt="2023-11-24T14:55:04.344" v="1606" actId="478"/>
          <ac:spMkLst>
            <pc:docMk/>
            <pc:sldMk cId="168377705" sldId="279"/>
            <ac:spMk id="6" creationId="{E5FEE2B5-A913-869B-E914-C7514BC315B0}"/>
          </ac:spMkLst>
        </pc:spChg>
        <pc:spChg chg="del mod topLvl">
          <ac:chgData name="坤 许" userId="27c33e8e49892705" providerId="LiveId" clId="{6B8254AC-8C5D-45A2-8167-12A197ADD57C}" dt="2023-11-24T14:55:04.344" v="1606" actId="478"/>
          <ac:spMkLst>
            <pc:docMk/>
            <pc:sldMk cId="168377705" sldId="279"/>
            <ac:spMk id="7" creationId="{F724538E-C7AF-E731-3DF8-36F57AA5158E}"/>
          </ac:spMkLst>
        </pc:spChg>
        <pc:spChg chg="del mod topLvl">
          <ac:chgData name="坤 许" userId="27c33e8e49892705" providerId="LiveId" clId="{6B8254AC-8C5D-45A2-8167-12A197ADD57C}" dt="2023-11-24T14:55:04.344" v="1606" actId="478"/>
          <ac:spMkLst>
            <pc:docMk/>
            <pc:sldMk cId="168377705" sldId="279"/>
            <ac:spMk id="8" creationId="{1496810C-9B09-ECB6-4811-A55465B56B7A}"/>
          </ac:spMkLst>
        </pc:spChg>
        <pc:spChg chg="add mod">
          <ac:chgData name="坤 许" userId="27c33e8e49892705" providerId="LiveId" clId="{6B8254AC-8C5D-45A2-8167-12A197ADD57C}" dt="2023-11-24T15:01:27.020" v="1752" actId="20577"/>
          <ac:spMkLst>
            <pc:docMk/>
            <pc:sldMk cId="168377705" sldId="279"/>
            <ac:spMk id="9" creationId="{0829EC2B-46FD-6F0D-2954-CD7964D4BE47}"/>
          </ac:spMkLst>
        </pc:spChg>
        <pc:spChg chg="add mod">
          <ac:chgData name="坤 许" userId="27c33e8e49892705" providerId="LiveId" clId="{6B8254AC-8C5D-45A2-8167-12A197ADD57C}" dt="2023-11-24T14:57:41.060" v="1726" actId="1076"/>
          <ac:spMkLst>
            <pc:docMk/>
            <pc:sldMk cId="168377705" sldId="279"/>
            <ac:spMk id="13" creationId="{47CA4F86-9256-F4F4-EE9A-14D1BD3E70DD}"/>
          </ac:spMkLst>
        </pc:spChg>
        <pc:spChg chg="add mod">
          <ac:chgData name="坤 许" userId="27c33e8e49892705" providerId="LiveId" clId="{6B8254AC-8C5D-45A2-8167-12A197ADD57C}" dt="2023-11-24T14:57:04.315" v="1674" actId="207"/>
          <ac:spMkLst>
            <pc:docMk/>
            <pc:sldMk cId="168377705" sldId="279"/>
            <ac:spMk id="14" creationId="{61C8F6E7-4140-0B51-BF7A-402BC642B5A6}"/>
          </ac:spMkLst>
        </pc:spChg>
        <pc:spChg chg="add mod">
          <ac:chgData name="坤 许" userId="27c33e8e49892705" providerId="LiveId" clId="{6B8254AC-8C5D-45A2-8167-12A197ADD57C}" dt="2023-11-24T14:57:37.148" v="1725" actId="20577"/>
          <ac:spMkLst>
            <pc:docMk/>
            <pc:sldMk cId="168377705" sldId="279"/>
            <ac:spMk id="15" creationId="{3AE41640-B4D9-8FB4-93F4-E93C8105566D}"/>
          </ac:spMkLst>
        </pc:spChg>
        <pc:spChg chg="add mod">
          <ac:chgData name="坤 许" userId="27c33e8e49892705" providerId="LiveId" clId="{6B8254AC-8C5D-45A2-8167-12A197ADD57C}" dt="2023-11-24T14:57:47.396" v="1729" actId="1076"/>
          <ac:spMkLst>
            <pc:docMk/>
            <pc:sldMk cId="168377705" sldId="279"/>
            <ac:spMk id="16" creationId="{19179078-8EBF-2D25-66F5-950BBDAE666E}"/>
          </ac:spMkLst>
        </pc:spChg>
        <pc:spChg chg="add mod">
          <ac:chgData name="坤 许" userId="27c33e8e49892705" providerId="LiveId" clId="{6B8254AC-8C5D-45A2-8167-12A197ADD57C}" dt="2023-11-24T14:57:58.765" v="1740" actId="20577"/>
          <ac:spMkLst>
            <pc:docMk/>
            <pc:sldMk cId="168377705" sldId="279"/>
            <ac:spMk id="17" creationId="{1421B99C-45D7-CD02-A2FD-FF43326411A4}"/>
          </ac:spMkLst>
        </pc:spChg>
        <pc:grpChg chg="add del mod">
          <ac:chgData name="坤 许" userId="27c33e8e49892705" providerId="LiveId" clId="{6B8254AC-8C5D-45A2-8167-12A197ADD57C}" dt="2023-11-24T14:55:02.269" v="1605" actId="165"/>
          <ac:grpSpMkLst>
            <pc:docMk/>
            <pc:sldMk cId="168377705" sldId="279"/>
            <ac:grpSpMk id="4" creationId="{7A6A70EF-581F-5AC1-BA4F-84B97FB3BD56}"/>
          </ac:grpSpMkLst>
        </pc:grpChg>
        <pc:picChg chg="mod ord topLvl">
          <ac:chgData name="坤 许" userId="27c33e8e49892705" providerId="LiveId" clId="{6B8254AC-8C5D-45A2-8167-12A197ADD57C}" dt="2023-11-24T15:01:34.494" v="1756" actId="1076"/>
          <ac:picMkLst>
            <pc:docMk/>
            <pc:sldMk cId="168377705" sldId="279"/>
            <ac:picMk id="5" creationId="{F366E57D-608F-58C4-831D-74C33EFD526A}"/>
          </ac:picMkLst>
        </pc:picChg>
        <pc:picChg chg="add mod ord">
          <ac:chgData name="坤 许" userId="27c33e8e49892705" providerId="LiveId" clId="{6B8254AC-8C5D-45A2-8167-12A197ADD57C}" dt="2023-11-24T14:56:52.299" v="1670" actId="1076"/>
          <ac:picMkLst>
            <pc:docMk/>
            <pc:sldMk cId="168377705" sldId="279"/>
            <ac:picMk id="10" creationId="{987B5CA5-EC45-0F8A-3A20-A8A6293FBB11}"/>
          </ac:picMkLst>
        </pc:picChg>
        <pc:picChg chg="add mod">
          <ac:chgData name="坤 许" userId="27c33e8e49892705" providerId="LiveId" clId="{6B8254AC-8C5D-45A2-8167-12A197ADD57C}" dt="2023-11-24T14:57:42.529" v="1727" actId="1076"/>
          <ac:picMkLst>
            <pc:docMk/>
            <pc:sldMk cId="168377705" sldId="279"/>
            <ac:picMk id="11" creationId="{8CF5260B-2FF9-2FF4-A6CF-77315B18400E}"/>
          </ac:picMkLst>
        </pc:picChg>
        <pc:picChg chg="add mod ord modCrop">
          <ac:chgData name="坤 许" userId="27c33e8e49892705" providerId="LiveId" clId="{6B8254AC-8C5D-45A2-8167-12A197ADD57C}" dt="2023-11-25T01:27:21.860" v="2963" actId="1076"/>
          <ac:picMkLst>
            <pc:docMk/>
            <pc:sldMk cId="168377705" sldId="279"/>
            <ac:picMk id="18" creationId="{7EE95BCC-473B-0F9A-07E2-667123628A0A}"/>
          </ac:picMkLst>
        </pc:picChg>
      </pc:sldChg>
      <pc:sldChg chg="addSp delSp modSp add del mod ord">
        <pc:chgData name="坤 许" userId="27c33e8e49892705" providerId="LiveId" clId="{6B8254AC-8C5D-45A2-8167-12A197ADD57C}" dt="2023-11-24T14:33:32.912" v="1544" actId="47"/>
        <pc:sldMkLst>
          <pc:docMk/>
          <pc:sldMk cId="4202575143" sldId="279"/>
        </pc:sldMkLst>
        <pc:spChg chg="del">
          <ac:chgData name="坤 许" userId="27c33e8e49892705" providerId="LiveId" clId="{6B8254AC-8C5D-45A2-8167-12A197ADD57C}" dt="2023-11-24T14:26:12.809" v="1497" actId="478"/>
          <ac:spMkLst>
            <pc:docMk/>
            <pc:sldMk cId="4202575143" sldId="279"/>
            <ac:spMk id="3" creationId="{F4A31456-221F-F061-A743-B30652153CD9}"/>
          </ac:spMkLst>
        </pc:spChg>
        <pc:spChg chg="add mod">
          <ac:chgData name="坤 许" userId="27c33e8e49892705" providerId="LiveId" clId="{6B8254AC-8C5D-45A2-8167-12A197ADD57C}" dt="2023-11-24T14:26:15.435" v="1499" actId="1076"/>
          <ac:spMkLst>
            <pc:docMk/>
            <pc:sldMk cId="4202575143" sldId="279"/>
            <ac:spMk id="6" creationId="{37918FAC-7B38-450B-7C7A-CFB8256033B0}"/>
          </ac:spMkLst>
        </pc:spChg>
        <pc:spChg chg="add mod">
          <ac:chgData name="坤 许" userId="27c33e8e49892705" providerId="LiveId" clId="{6B8254AC-8C5D-45A2-8167-12A197ADD57C}" dt="2023-11-24T14:31:35.522" v="1503" actId="20577"/>
          <ac:spMkLst>
            <pc:docMk/>
            <pc:sldMk cId="4202575143" sldId="279"/>
            <ac:spMk id="7" creationId="{E7E7889F-7242-1F33-834B-6F21413D7A6B}"/>
          </ac:spMkLst>
        </pc:spChg>
        <pc:spChg chg="add mod">
          <ac:chgData name="坤 许" userId="27c33e8e49892705" providerId="LiveId" clId="{6B8254AC-8C5D-45A2-8167-12A197ADD57C}" dt="2023-11-24T14:31:29.860" v="1501" actId="20577"/>
          <ac:spMkLst>
            <pc:docMk/>
            <pc:sldMk cId="4202575143" sldId="279"/>
            <ac:spMk id="8" creationId="{32D3CDAD-E542-E904-2F4F-7D45A7B30E63}"/>
          </ac:spMkLst>
        </pc:spChg>
        <pc:spChg chg="add mod">
          <ac:chgData name="坤 许" userId="27c33e8e49892705" providerId="LiveId" clId="{6B8254AC-8C5D-45A2-8167-12A197ADD57C}" dt="2023-11-24T14:31:58.455" v="1507" actId="20577"/>
          <ac:spMkLst>
            <pc:docMk/>
            <pc:sldMk cId="4202575143" sldId="279"/>
            <ac:spMk id="9" creationId="{65A56FF2-B9D4-1C03-52F2-E36E153BF7DA}"/>
          </ac:spMkLst>
        </pc:spChg>
        <pc:spChg chg="add mod">
          <ac:chgData name="坤 许" userId="27c33e8e49892705" providerId="LiveId" clId="{6B8254AC-8C5D-45A2-8167-12A197ADD57C}" dt="2023-11-24T14:26:15.435" v="1499" actId="1076"/>
          <ac:spMkLst>
            <pc:docMk/>
            <pc:sldMk cId="4202575143" sldId="279"/>
            <ac:spMk id="10" creationId="{A6628152-84BD-C8B7-E4B0-246990254111}"/>
          </ac:spMkLst>
        </pc:spChg>
        <pc:picChg chg="mod modCrop">
          <ac:chgData name="坤 许" userId="27c33e8e49892705" providerId="LiveId" clId="{6B8254AC-8C5D-45A2-8167-12A197ADD57C}" dt="2023-11-24T14:25:55.032" v="1493" actId="732"/>
          <ac:picMkLst>
            <pc:docMk/>
            <pc:sldMk cId="4202575143" sldId="279"/>
            <ac:picMk id="4" creationId="{DA7B891A-A13A-9F45-835F-A85AB69DFDB1}"/>
          </ac:picMkLst>
        </pc:picChg>
        <pc:picChg chg="add mod modCrop">
          <ac:chgData name="坤 许" userId="27c33e8e49892705" providerId="LiveId" clId="{6B8254AC-8C5D-45A2-8167-12A197ADD57C}" dt="2023-11-24T14:32:31.225" v="1543" actId="1035"/>
          <ac:picMkLst>
            <pc:docMk/>
            <pc:sldMk cId="4202575143" sldId="279"/>
            <ac:picMk id="5" creationId="{8B391CEA-733B-E91D-593E-F75A1CD8FC23}"/>
          </ac:picMkLst>
        </pc:picChg>
      </pc:sldChg>
    </pc:docChg>
  </pc:docChgLst>
  <pc:docChgLst>
    <pc:chgData name="坤 许" userId="27c33e8e49892705" providerId="LiveId" clId="{98A87180-5DBB-4D77-8D0B-6E609F28F478}"/>
    <pc:docChg chg="undo custSel addSld modSld sldOrd">
      <pc:chgData name="坤 许" userId="27c33e8e49892705" providerId="LiveId" clId="{98A87180-5DBB-4D77-8D0B-6E609F28F478}" dt="2023-12-07T05:36:52.119" v="843" actId="1076"/>
      <pc:docMkLst>
        <pc:docMk/>
      </pc:docMkLst>
      <pc:sldChg chg="modSp mod">
        <pc:chgData name="坤 许" userId="27c33e8e49892705" providerId="LiveId" clId="{98A87180-5DBB-4D77-8D0B-6E609F28F478}" dt="2023-12-07T04:53:40.329" v="249" actId="27636"/>
        <pc:sldMkLst>
          <pc:docMk/>
          <pc:sldMk cId="1045330074" sldId="256"/>
        </pc:sldMkLst>
        <pc:spChg chg="mod">
          <ac:chgData name="坤 许" userId="27c33e8e49892705" providerId="LiveId" clId="{98A87180-5DBB-4D77-8D0B-6E609F28F478}" dt="2023-12-07T04:53:40.329" v="249" actId="27636"/>
          <ac:spMkLst>
            <pc:docMk/>
            <pc:sldMk cId="1045330074" sldId="256"/>
            <ac:spMk id="3" creationId="{DEEC0D1B-3B42-B824-FE72-7E396131DFE5}"/>
          </ac:spMkLst>
        </pc:spChg>
      </pc:sldChg>
      <pc:sldChg chg="addSp modSp mod">
        <pc:chgData name="坤 许" userId="27c33e8e49892705" providerId="LiveId" clId="{98A87180-5DBB-4D77-8D0B-6E609F28F478}" dt="2023-12-07T05:18:55.134" v="621" actId="14100"/>
        <pc:sldMkLst>
          <pc:docMk/>
          <pc:sldMk cId="3140525536" sldId="257"/>
        </pc:sldMkLst>
        <pc:spChg chg="mod">
          <ac:chgData name="坤 许" userId="27c33e8e49892705" providerId="LiveId" clId="{98A87180-5DBB-4D77-8D0B-6E609F28F478}" dt="2023-12-07T05:17:54.421" v="597" actId="1076"/>
          <ac:spMkLst>
            <pc:docMk/>
            <pc:sldMk cId="3140525536" sldId="257"/>
            <ac:spMk id="12" creationId="{502107BB-F1BD-8102-3166-5414CF77B01E}"/>
          </ac:spMkLst>
        </pc:spChg>
        <pc:spChg chg="mod">
          <ac:chgData name="坤 许" userId="27c33e8e49892705" providerId="LiveId" clId="{98A87180-5DBB-4D77-8D0B-6E609F28F478}" dt="2023-12-07T05:16:03.887" v="596" actId="1076"/>
          <ac:spMkLst>
            <pc:docMk/>
            <pc:sldMk cId="3140525536" sldId="257"/>
            <ac:spMk id="14" creationId="{3194C969-A058-C8FD-812C-B5A77B9E688C}"/>
          </ac:spMkLst>
        </pc:spChg>
        <pc:spChg chg="add mod">
          <ac:chgData name="坤 许" userId="27c33e8e49892705" providerId="LiveId" clId="{98A87180-5DBB-4D77-8D0B-6E609F28F478}" dt="2023-12-07T05:18:55.134" v="621" actId="14100"/>
          <ac:spMkLst>
            <pc:docMk/>
            <pc:sldMk cId="3140525536" sldId="257"/>
            <ac:spMk id="15" creationId="{E3F62978-7EE7-322C-2136-009CC39FB7E7}"/>
          </ac:spMkLst>
        </pc:spChg>
        <pc:grpChg chg="mod">
          <ac:chgData name="坤 许" userId="27c33e8e49892705" providerId="LiveId" clId="{98A87180-5DBB-4D77-8D0B-6E609F28F478}" dt="2023-12-07T05:11:54.707" v="564" actId="1076"/>
          <ac:grpSpMkLst>
            <pc:docMk/>
            <pc:sldMk cId="3140525536" sldId="257"/>
            <ac:grpSpMk id="6" creationId="{A2F86624-F927-1352-FB81-FF313C53327D}"/>
          </ac:grpSpMkLst>
        </pc:grpChg>
        <pc:grpChg chg="mod">
          <ac:chgData name="坤 许" userId="27c33e8e49892705" providerId="LiveId" clId="{98A87180-5DBB-4D77-8D0B-6E609F28F478}" dt="2023-12-07T05:12:13.535" v="587" actId="14100"/>
          <ac:grpSpMkLst>
            <pc:docMk/>
            <pc:sldMk cId="3140525536" sldId="257"/>
            <ac:grpSpMk id="11" creationId="{49D97115-345F-12B6-4732-F519BDD5F5F0}"/>
          </ac:grpSpMkLst>
        </pc:grpChg>
        <pc:grpChg chg="mod">
          <ac:chgData name="坤 许" userId="27c33e8e49892705" providerId="LiveId" clId="{98A87180-5DBB-4D77-8D0B-6E609F28F478}" dt="2023-12-07T05:12:15.129" v="588" actId="1076"/>
          <ac:grpSpMkLst>
            <pc:docMk/>
            <pc:sldMk cId="3140525536" sldId="257"/>
            <ac:grpSpMk id="24" creationId="{BD71892D-B88D-D42E-CCA7-6739D9E58CF8}"/>
          </ac:grpSpMkLst>
        </pc:grpChg>
        <pc:picChg chg="mod">
          <ac:chgData name="坤 许" userId="27c33e8e49892705" providerId="LiveId" clId="{98A87180-5DBB-4D77-8D0B-6E609F28F478}" dt="2023-12-07T05:12:31.613" v="591" actId="1076"/>
          <ac:picMkLst>
            <pc:docMk/>
            <pc:sldMk cId="3140525536" sldId="257"/>
            <ac:picMk id="4" creationId="{06329644-D439-771F-6A4D-E3F7B3BD49CE}"/>
          </ac:picMkLst>
        </pc:picChg>
        <pc:picChg chg="mod">
          <ac:chgData name="坤 许" userId="27c33e8e49892705" providerId="LiveId" clId="{98A87180-5DBB-4D77-8D0B-6E609F28F478}" dt="2023-12-07T05:15:59.527" v="595" actId="1076"/>
          <ac:picMkLst>
            <pc:docMk/>
            <pc:sldMk cId="3140525536" sldId="257"/>
            <ac:picMk id="5" creationId="{85A2754F-4AD9-4D28-DCA4-F4C8448D91CC}"/>
          </ac:picMkLst>
        </pc:picChg>
      </pc:sldChg>
      <pc:sldChg chg="modSp mod">
        <pc:chgData name="坤 许" userId="27c33e8e49892705" providerId="LiveId" clId="{98A87180-5DBB-4D77-8D0B-6E609F28F478}" dt="2023-12-07T05:19:52.152" v="630" actId="1076"/>
        <pc:sldMkLst>
          <pc:docMk/>
          <pc:sldMk cId="2196627685" sldId="258"/>
        </pc:sldMkLst>
        <pc:spChg chg="mod">
          <ac:chgData name="坤 许" userId="27c33e8e49892705" providerId="LiveId" clId="{98A87180-5DBB-4D77-8D0B-6E609F28F478}" dt="2023-12-07T05:19:52.152" v="630" actId="1076"/>
          <ac:spMkLst>
            <pc:docMk/>
            <pc:sldMk cId="2196627685" sldId="258"/>
            <ac:spMk id="6" creationId="{1A5D5E2F-A00D-8144-B1FA-E72949FDCEE1}"/>
          </ac:spMkLst>
        </pc:spChg>
      </pc:sldChg>
      <pc:sldChg chg="addSp delSp modSp mod">
        <pc:chgData name="坤 许" userId="27c33e8e49892705" providerId="LiveId" clId="{98A87180-5DBB-4D77-8D0B-6E609F28F478}" dt="2023-12-07T05:36:37.804" v="840" actId="1038"/>
        <pc:sldMkLst>
          <pc:docMk/>
          <pc:sldMk cId="2375840466" sldId="259"/>
        </pc:sldMkLst>
        <pc:spChg chg="del mod">
          <ac:chgData name="坤 许" userId="27c33e8e49892705" providerId="LiveId" clId="{98A87180-5DBB-4D77-8D0B-6E609F28F478}" dt="2023-12-07T05:34:58.093" v="673" actId="478"/>
          <ac:spMkLst>
            <pc:docMk/>
            <pc:sldMk cId="2375840466" sldId="259"/>
            <ac:spMk id="3" creationId="{6A60B3D7-3074-A7A0-DE2B-4D5453F4B972}"/>
          </ac:spMkLst>
        </pc:spChg>
        <pc:spChg chg="del">
          <ac:chgData name="坤 许" userId="27c33e8e49892705" providerId="LiveId" clId="{98A87180-5DBB-4D77-8D0B-6E609F28F478}" dt="2023-12-07T05:29:32.403" v="670" actId="478"/>
          <ac:spMkLst>
            <pc:docMk/>
            <pc:sldMk cId="2375840466" sldId="259"/>
            <ac:spMk id="7" creationId="{8D412019-F022-59AD-71CE-39493C3920E4}"/>
          </ac:spMkLst>
        </pc:spChg>
        <pc:spChg chg="del topLvl">
          <ac:chgData name="坤 许" userId="27c33e8e49892705" providerId="LiveId" clId="{98A87180-5DBB-4D77-8D0B-6E609F28F478}" dt="2023-12-07T05:29:37.559" v="671" actId="478"/>
          <ac:spMkLst>
            <pc:docMk/>
            <pc:sldMk cId="2375840466" sldId="259"/>
            <ac:spMk id="8" creationId="{9BE7F104-2C08-61F7-15B1-B884C4E7AFCD}"/>
          </ac:spMkLst>
        </pc:spChg>
        <pc:spChg chg="mod">
          <ac:chgData name="坤 许" userId="27c33e8e49892705" providerId="LiveId" clId="{98A87180-5DBB-4D77-8D0B-6E609F28F478}" dt="2023-12-07T05:36:37.804" v="840" actId="1038"/>
          <ac:spMkLst>
            <pc:docMk/>
            <pc:sldMk cId="2375840466" sldId="259"/>
            <ac:spMk id="9" creationId="{CA6BB25F-3BE3-664A-82A4-DA08713CD338}"/>
          </ac:spMkLst>
        </pc:spChg>
        <pc:spChg chg="mod">
          <ac:chgData name="坤 许" userId="27c33e8e49892705" providerId="LiveId" clId="{98A87180-5DBB-4D77-8D0B-6E609F28F478}" dt="2023-12-07T05:36:37.804" v="840" actId="1038"/>
          <ac:spMkLst>
            <pc:docMk/>
            <pc:sldMk cId="2375840466" sldId="259"/>
            <ac:spMk id="10" creationId="{A9544AEA-3ACB-281E-62F3-EC6C6F262E70}"/>
          </ac:spMkLst>
        </pc:spChg>
        <pc:spChg chg="mod">
          <ac:chgData name="坤 许" userId="27c33e8e49892705" providerId="LiveId" clId="{98A87180-5DBB-4D77-8D0B-6E609F28F478}" dt="2023-12-07T05:36:20.772" v="793" actId="164"/>
          <ac:spMkLst>
            <pc:docMk/>
            <pc:sldMk cId="2375840466" sldId="259"/>
            <ac:spMk id="11" creationId="{069857ED-ADD2-A723-C2B1-F333E8E91221}"/>
          </ac:spMkLst>
        </pc:spChg>
        <pc:spChg chg="mod">
          <ac:chgData name="坤 许" userId="27c33e8e49892705" providerId="LiveId" clId="{98A87180-5DBB-4D77-8D0B-6E609F28F478}" dt="2023-12-07T05:36:09.832" v="775" actId="20577"/>
          <ac:spMkLst>
            <pc:docMk/>
            <pc:sldMk cId="2375840466" sldId="259"/>
            <ac:spMk id="12" creationId="{CA9D19F0-1139-142A-A4CB-22E3E4781902}"/>
          </ac:spMkLst>
        </pc:spChg>
        <pc:spChg chg="add del mod">
          <ac:chgData name="坤 许" userId="27c33e8e49892705" providerId="LiveId" clId="{98A87180-5DBB-4D77-8D0B-6E609F28F478}" dt="2023-12-07T05:35:00.908" v="674" actId="478"/>
          <ac:spMkLst>
            <pc:docMk/>
            <pc:sldMk cId="2375840466" sldId="259"/>
            <ac:spMk id="13" creationId="{3440D4D5-26F7-A15E-134E-DBD378FC1BC6}"/>
          </ac:spMkLst>
        </pc:spChg>
        <pc:grpChg chg="del">
          <ac:chgData name="坤 许" userId="27c33e8e49892705" providerId="LiveId" clId="{98A87180-5DBB-4D77-8D0B-6E609F28F478}" dt="2023-12-07T05:29:37.559" v="671" actId="478"/>
          <ac:grpSpMkLst>
            <pc:docMk/>
            <pc:sldMk cId="2375840466" sldId="259"/>
            <ac:grpSpMk id="2" creationId="{1CB5B27F-E61A-BEEF-C01A-FFA7ED40E82D}"/>
          </ac:grpSpMkLst>
        </pc:grpChg>
        <pc:grpChg chg="add mod">
          <ac:chgData name="坤 许" userId="27c33e8e49892705" providerId="LiveId" clId="{98A87180-5DBB-4D77-8D0B-6E609F28F478}" dt="2023-12-07T05:36:24.943" v="816" actId="1036"/>
          <ac:grpSpMkLst>
            <pc:docMk/>
            <pc:sldMk cId="2375840466" sldId="259"/>
            <ac:grpSpMk id="14" creationId="{9A536613-CDA5-3447-81D1-F8E16FF2453A}"/>
          </ac:grpSpMkLst>
        </pc:grpChg>
        <pc:picChg chg="mod topLvl">
          <ac:chgData name="坤 许" userId="27c33e8e49892705" providerId="LiveId" clId="{98A87180-5DBB-4D77-8D0B-6E609F28F478}" dt="2023-12-07T05:36:20.772" v="793" actId="164"/>
          <ac:picMkLst>
            <pc:docMk/>
            <pc:sldMk cId="2375840466" sldId="259"/>
            <ac:picMk id="4" creationId="{FC5C5E5E-41C8-BAAB-A2B7-9C42AD561CFB}"/>
          </ac:picMkLst>
        </pc:picChg>
        <pc:picChg chg="mod">
          <ac:chgData name="坤 许" userId="27c33e8e49892705" providerId="LiveId" clId="{98A87180-5DBB-4D77-8D0B-6E609F28F478}" dt="2023-12-07T05:36:37.804" v="840" actId="1038"/>
          <ac:picMkLst>
            <pc:docMk/>
            <pc:sldMk cId="2375840466" sldId="259"/>
            <ac:picMk id="5" creationId="{B522C28A-3850-A4A2-05AC-9E00F00BD4EF}"/>
          </ac:picMkLst>
        </pc:picChg>
      </pc:sldChg>
      <pc:sldChg chg="delSp modSp mod">
        <pc:chgData name="坤 许" userId="27c33e8e49892705" providerId="LiveId" clId="{98A87180-5DBB-4D77-8D0B-6E609F28F478}" dt="2023-12-07T05:28:19.324" v="632" actId="1076"/>
        <pc:sldMkLst>
          <pc:docMk/>
          <pc:sldMk cId="109726346" sldId="278"/>
        </pc:sldMkLst>
        <pc:grpChg chg="del">
          <ac:chgData name="坤 许" userId="27c33e8e49892705" providerId="LiveId" clId="{98A87180-5DBB-4D77-8D0B-6E609F28F478}" dt="2023-12-07T05:28:17.184" v="631" actId="478"/>
          <ac:grpSpMkLst>
            <pc:docMk/>
            <pc:sldMk cId="109726346" sldId="278"/>
            <ac:grpSpMk id="35" creationId="{3511AB32-80FB-BE06-75AB-A983529CCC7B}"/>
          </ac:grpSpMkLst>
        </pc:grpChg>
        <pc:picChg chg="mod">
          <ac:chgData name="坤 许" userId="27c33e8e49892705" providerId="LiveId" clId="{98A87180-5DBB-4D77-8D0B-6E609F28F478}" dt="2023-12-07T05:28:19.324" v="632" actId="1076"/>
          <ac:picMkLst>
            <pc:docMk/>
            <pc:sldMk cId="109726346" sldId="278"/>
            <ac:picMk id="2" creationId="{5FCF7A36-C418-D5DF-44A3-DF324EE47D40}"/>
          </ac:picMkLst>
        </pc:picChg>
      </pc:sldChg>
      <pc:sldChg chg="ord">
        <pc:chgData name="坤 许" userId="27c33e8e49892705" providerId="LiveId" clId="{98A87180-5DBB-4D77-8D0B-6E609F28F478}" dt="2023-12-07T04:53:55.439" v="251"/>
        <pc:sldMkLst>
          <pc:docMk/>
          <pc:sldMk cId="2481452455" sldId="280"/>
        </pc:sldMkLst>
      </pc:sldChg>
      <pc:sldChg chg="addSp delSp modSp mod">
        <pc:chgData name="坤 许" userId="27c33e8e49892705" providerId="LiveId" clId="{98A87180-5DBB-4D77-8D0B-6E609F28F478}" dt="2023-12-07T05:11:43.175" v="562" actId="1076"/>
        <pc:sldMkLst>
          <pc:docMk/>
          <pc:sldMk cId="1411892106" sldId="281"/>
        </pc:sldMkLst>
        <pc:spChg chg="add mod">
          <ac:chgData name="坤 许" userId="27c33e8e49892705" providerId="LiveId" clId="{98A87180-5DBB-4D77-8D0B-6E609F28F478}" dt="2023-12-07T05:07:07.868" v="506" actId="403"/>
          <ac:spMkLst>
            <pc:docMk/>
            <pc:sldMk cId="1411892106" sldId="281"/>
            <ac:spMk id="2" creationId="{143A55A2-0817-50AE-599E-FA4066324BAF}"/>
          </ac:spMkLst>
        </pc:spChg>
        <pc:spChg chg="add mod">
          <ac:chgData name="坤 许" userId="27c33e8e49892705" providerId="LiveId" clId="{98A87180-5DBB-4D77-8D0B-6E609F28F478}" dt="2023-12-07T05:11:43.175" v="562" actId="1076"/>
          <ac:spMkLst>
            <pc:docMk/>
            <pc:sldMk cId="1411892106" sldId="281"/>
            <ac:spMk id="3" creationId="{E00B5FDB-B358-DC54-C9DA-B501DE10DB90}"/>
          </ac:spMkLst>
        </pc:spChg>
        <pc:spChg chg="mod">
          <ac:chgData name="坤 许" userId="27c33e8e49892705" providerId="LiveId" clId="{98A87180-5DBB-4D77-8D0B-6E609F28F478}" dt="2023-12-07T05:06:14.695" v="490" actId="1076"/>
          <ac:spMkLst>
            <pc:docMk/>
            <pc:sldMk cId="1411892106" sldId="281"/>
            <ac:spMk id="8" creationId="{92C0A14E-0D3E-DB74-AA47-E384AEC1F2BA}"/>
          </ac:spMkLst>
        </pc:spChg>
        <pc:spChg chg="mod">
          <ac:chgData name="坤 许" userId="27c33e8e49892705" providerId="LiveId" clId="{98A87180-5DBB-4D77-8D0B-6E609F28F478}" dt="2023-12-07T05:07:01.837" v="503" actId="1076"/>
          <ac:spMkLst>
            <pc:docMk/>
            <pc:sldMk cId="1411892106" sldId="281"/>
            <ac:spMk id="9" creationId="{CAEEBF3E-0AD4-E49B-FA9E-4239D79B6EB2}"/>
          </ac:spMkLst>
        </pc:spChg>
        <pc:spChg chg="mod">
          <ac:chgData name="坤 许" userId="27c33e8e49892705" providerId="LiveId" clId="{98A87180-5DBB-4D77-8D0B-6E609F28F478}" dt="2023-12-07T05:06:33.336" v="495" actId="1076"/>
          <ac:spMkLst>
            <pc:docMk/>
            <pc:sldMk cId="1411892106" sldId="281"/>
            <ac:spMk id="10" creationId="{B27951FF-613E-5996-288D-E324303AF525}"/>
          </ac:spMkLst>
        </pc:spChg>
        <pc:grpChg chg="del">
          <ac:chgData name="坤 许" userId="27c33e8e49892705" providerId="LiveId" clId="{98A87180-5DBB-4D77-8D0B-6E609F28F478}" dt="2023-12-07T05:06:05.179" v="488" actId="478"/>
          <ac:grpSpMkLst>
            <pc:docMk/>
            <pc:sldMk cId="1411892106" sldId="281"/>
            <ac:grpSpMk id="5" creationId="{18E184B8-DE2D-1624-66EE-8AAC90C409A2}"/>
          </ac:grpSpMkLst>
        </pc:grpChg>
        <pc:picChg chg="mod">
          <ac:chgData name="坤 许" userId="27c33e8e49892705" providerId="LiveId" clId="{98A87180-5DBB-4D77-8D0B-6E609F28F478}" dt="2023-12-07T05:06:37.524" v="497" actId="1076"/>
          <ac:picMkLst>
            <pc:docMk/>
            <pc:sldMk cId="1411892106" sldId="281"/>
            <ac:picMk id="4" creationId="{22B6AC14-BCEC-3D09-30FE-86A59168E99F}"/>
          </ac:picMkLst>
        </pc:picChg>
        <pc:picChg chg="mod">
          <ac:chgData name="坤 许" userId="27c33e8e49892705" providerId="LiveId" clId="{98A87180-5DBB-4D77-8D0B-6E609F28F478}" dt="2023-12-07T05:07:03.118" v="504" actId="1076"/>
          <ac:picMkLst>
            <pc:docMk/>
            <pc:sldMk cId="1411892106" sldId="281"/>
            <ac:picMk id="16" creationId="{91E5DF7F-31F3-CF3B-6F5F-7A95D54CB032}"/>
          </ac:picMkLst>
        </pc:picChg>
        <pc:picChg chg="mod">
          <ac:chgData name="坤 许" userId="27c33e8e49892705" providerId="LiveId" clId="{98A87180-5DBB-4D77-8D0B-6E609F28F478}" dt="2023-12-07T05:07:14.291" v="530" actId="1037"/>
          <ac:picMkLst>
            <pc:docMk/>
            <pc:sldMk cId="1411892106" sldId="281"/>
            <ac:picMk id="18" creationId="{112FADD9-FACB-98AF-41CB-532E8498E008}"/>
          </ac:picMkLst>
        </pc:picChg>
      </pc:sldChg>
      <pc:sldChg chg="modSp mod">
        <pc:chgData name="坤 许" userId="27c33e8e49892705" providerId="LiveId" clId="{98A87180-5DBB-4D77-8D0B-6E609F28F478}" dt="2023-12-07T04:56:07.025" v="394" actId="20577"/>
        <pc:sldMkLst>
          <pc:docMk/>
          <pc:sldMk cId="3603445297" sldId="282"/>
        </pc:sldMkLst>
        <pc:spChg chg="mod">
          <ac:chgData name="坤 许" userId="27c33e8e49892705" providerId="LiveId" clId="{98A87180-5DBB-4D77-8D0B-6E609F28F478}" dt="2023-12-07T04:54:49.457" v="343" actId="1037"/>
          <ac:spMkLst>
            <pc:docMk/>
            <pc:sldMk cId="3603445297" sldId="282"/>
            <ac:spMk id="6" creationId="{09351C71-9585-FFC4-ECDE-4DB9EA237FDD}"/>
          </ac:spMkLst>
        </pc:spChg>
        <pc:spChg chg="mod">
          <ac:chgData name="坤 许" userId="27c33e8e49892705" providerId="LiveId" clId="{98A87180-5DBB-4D77-8D0B-6E609F28F478}" dt="2023-12-07T04:55:49.524" v="372" actId="1076"/>
          <ac:spMkLst>
            <pc:docMk/>
            <pc:sldMk cId="3603445297" sldId="282"/>
            <ac:spMk id="11" creationId="{47ED2838-5AA3-62AE-536E-7B96D9DF9C21}"/>
          </ac:spMkLst>
        </pc:spChg>
        <pc:spChg chg="mod">
          <ac:chgData name="坤 许" userId="27c33e8e49892705" providerId="LiveId" clId="{98A87180-5DBB-4D77-8D0B-6E609F28F478}" dt="2023-12-07T04:55:59.571" v="390" actId="20577"/>
          <ac:spMkLst>
            <pc:docMk/>
            <pc:sldMk cId="3603445297" sldId="282"/>
            <ac:spMk id="16" creationId="{49FF1E5E-C7BE-B731-70F4-243E63B3F44B}"/>
          </ac:spMkLst>
        </pc:spChg>
        <pc:spChg chg="mod">
          <ac:chgData name="坤 许" userId="27c33e8e49892705" providerId="LiveId" clId="{98A87180-5DBB-4D77-8D0B-6E609F28F478}" dt="2023-12-07T04:56:07.025" v="394" actId="20577"/>
          <ac:spMkLst>
            <pc:docMk/>
            <pc:sldMk cId="3603445297" sldId="282"/>
            <ac:spMk id="66" creationId="{ECB38EBC-9324-278C-670C-7FB17E361FA6}"/>
          </ac:spMkLst>
        </pc:spChg>
      </pc:sldChg>
      <pc:sldChg chg="delSp modSp add mod">
        <pc:chgData name="坤 许" userId="27c33e8e49892705" providerId="LiveId" clId="{98A87180-5DBB-4D77-8D0B-6E609F28F478}" dt="2023-12-07T05:36:52.119" v="843" actId="1076"/>
        <pc:sldMkLst>
          <pc:docMk/>
          <pc:sldMk cId="949496233" sldId="283"/>
        </pc:sldMkLst>
        <pc:spChg chg="mod">
          <ac:chgData name="坤 许" userId="27c33e8e49892705" providerId="LiveId" clId="{98A87180-5DBB-4D77-8D0B-6E609F28F478}" dt="2023-12-07T05:36:52.119" v="843" actId="1076"/>
          <ac:spMkLst>
            <pc:docMk/>
            <pc:sldMk cId="949496233" sldId="283"/>
            <ac:spMk id="3" creationId="{6A60B3D7-3074-A7A0-DE2B-4D5453F4B972}"/>
          </ac:spMkLst>
        </pc:spChg>
        <pc:spChg chg="del">
          <ac:chgData name="坤 许" userId="27c33e8e49892705" providerId="LiveId" clId="{98A87180-5DBB-4D77-8D0B-6E609F28F478}" dt="2023-12-07T05:36:44.914" v="841" actId="478"/>
          <ac:spMkLst>
            <pc:docMk/>
            <pc:sldMk cId="949496233" sldId="283"/>
            <ac:spMk id="9" creationId="{CA6BB25F-3BE3-664A-82A4-DA08713CD338}"/>
          </ac:spMkLst>
        </pc:spChg>
        <pc:spChg chg="del">
          <ac:chgData name="坤 许" userId="27c33e8e49892705" providerId="LiveId" clId="{98A87180-5DBB-4D77-8D0B-6E609F28F478}" dt="2023-12-07T05:36:44.914" v="841" actId="478"/>
          <ac:spMkLst>
            <pc:docMk/>
            <pc:sldMk cId="949496233" sldId="283"/>
            <ac:spMk id="10" creationId="{A9544AEA-3ACB-281E-62F3-EC6C6F262E70}"/>
          </ac:spMkLst>
        </pc:spChg>
        <pc:spChg chg="del">
          <ac:chgData name="坤 许" userId="27c33e8e49892705" providerId="LiveId" clId="{98A87180-5DBB-4D77-8D0B-6E609F28F478}" dt="2023-12-07T05:36:48.398" v="842" actId="478"/>
          <ac:spMkLst>
            <pc:docMk/>
            <pc:sldMk cId="949496233" sldId="283"/>
            <ac:spMk id="11" creationId="{069857ED-ADD2-A723-C2B1-F333E8E91221}"/>
          </ac:spMkLst>
        </pc:spChg>
        <pc:spChg chg="del">
          <ac:chgData name="坤 许" userId="27c33e8e49892705" providerId="LiveId" clId="{98A87180-5DBB-4D77-8D0B-6E609F28F478}" dt="2023-12-07T05:36:48.398" v="842" actId="478"/>
          <ac:spMkLst>
            <pc:docMk/>
            <pc:sldMk cId="949496233" sldId="283"/>
            <ac:spMk id="12" creationId="{CA9D19F0-1139-142A-A4CB-22E3E4781902}"/>
          </ac:spMkLst>
        </pc:spChg>
        <pc:picChg chg="del">
          <ac:chgData name="坤 许" userId="27c33e8e49892705" providerId="LiveId" clId="{98A87180-5DBB-4D77-8D0B-6E609F28F478}" dt="2023-12-07T05:36:48.398" v="842" actId="478"/>
          <ac:picMkLst>
            <pc:docMk/>
            <pc:sldMk cId="949496233" sldId="283"/>
            <ac:picMk id="4" creationId="{FC5C5E5E-41C8-BAAB-A2B7-9C42AD561CFB}"/>
          </ac:picMkLst>
        </pc:picChg>
        <pc:picChg chg="del">
          <ac:chgData name="坤 许" userId="27c33e8e49892705" providerId="LiveId" clId="{98A87180-5DBB-4D77-8D0B-6E609F28F478}" dt="2023-12-07T05:36:44.914" v="841" actId="478"/>
          <ac:picMkLst>
            <pc:docMk/>
            <pc:sldMk cId="949496233" sldId="283"/>
            <ac:picMk id="5" creationId="{B522C28A-3850-A4A2-05AC-9E00F00BD4EF}"/>
          </ac:picMkLst>
        </pc:picChg>
      </pc:sldChg>
    </pc:docChg>
  </pc:docChgLst>
  <pc:docChgLst>
    <pc:chgData name="坤 许" userId="27c33e8e49892705" providerId="LiveId" clId="{26CD52BA-4006-4833-8E9E-EEB63016F5D4}"/>
    <pc:docChg chg="undo custSel addSld modSld sldOrd">
      <pc:chgData name="坤 许" userId="27c33e8e49892705" providerId="LiveId" clId="{26CD52BA-4006-4833-8E9E-EEB63016F5D4}" dt="2023-11-24T02:45:43.048" v="2890" actId="11529"/>
      <pc:docMkLst>
        <pc:docMk/>
      </pc:docMkLst>
      <pc:sldChg chg="addSp modSp mod">
        <pc:chgData name="坤 许" userId="27c33e8e49892705" providerId="LiveId" clId="{26CD52BA-4006-4833-8E9E-EEB63016F5D4}" dt="2023-11-17T07:55:15.167" v="162" actId="20577"/>
        <pc:sldMkLst>
          <pc:docMk/>
          <pc:sldMk cId="1045330074" sldId="256"/>
        </pc:sldMkLst>
        <pc:spChg chg="mod">
          <ac:chgData name="坤 许" userId="27c33e8e49892705" providerId="LiveId" clId="{26CD52BA-4006-4833-8E9E-EEB63016F5D4}" dt="2023-11-17T07:55:15.167" v="162" actId="20577"/>
          <ac:spMkLst>
            <pc:docMk/>
            <pc:sldMk cId="1045330074" sldId="256"/>
            <ac:spMk id="2" creationId="{26055CBA-0CCC-4316-560B-552A356FD333}"/>
          </ac:spMkLst>
        </pc:spChg>
        <pc:picChg chg="add mod ord modCrop">
          <ac:chgData name="坤 许" userId="27c33e8e49892705" providerId="LiveId" clId="{26CD52BA-4006-4833-8E9E-EEB63016F5D4}" dt="2023-11-17T00:49:01.519" v="135"/>
          <ac:picMkLst>
            <pc:docMk/>
            <pc:sldMk cId="1045330074" sldId="256"/>
            <ac:picMk id="4" creationId="{A63090EE-73C7-FE9F-BF8A-68B3170D1207}"/>
          </ac:picMkLst>
        </pc:picChg>
      </pc:sldChg>
      <pc:sldChg chg="modSp mod">
        <pc:chgData name="坤 许" userId="27c33e8e49892705" providerId="LiveId" clId="{26CD52BA-4006-4833-8E9E-EEB63016F5D4}" dt="2023-11-23T08:32:21.456" v="167" actId="1076"/>
        <pc:sldMkLst>
          <pc:docMk/>
          <pc:sldMk cId="3140525536" sldId="257"/>
        </pc:sldMkLst>
        <pc:spChg chg="mod">
          <ac:chgData name="坤 许" userId="27c33e8e49892705" providerId="LiveId" clId="{26CD52BA-4006-4833-8E9E-EEB63016F5D4}" dt="2023-11-17T00:50:25.483" v="145" actId="1076"/>
          <ac:spMkLst>
            <pc:docMk/>
            <pc:sldMk cId="3140525536" sldId="257"/>
            <ac:spMk id="10" creationId="{A330DAD2-D8D7-888D-191D-4A2B50BD64CD}"/>
          </ac:spMkLst>
        </pc:spChg>
        <pc:picChg chg="mod">
          <ac:chgData name="坤 许" userId="27c33e8e49892705" providerId="LiveId" clId="{26CD52BA-4006-4833-8E9E-EEB63016F5D4}" dt="2023-11-23T08:32:21.456" v="167" actId="1076"/>
          <ac:picMkLst>
            <pc:docMk/>
            <pc:sldMk cId="3140525536" sldId="257"/>
            <ac:picMk id="1026" creationId="{49AC11D4-78C2-9DF5-536E-AC48AFBA1FE1}"/>
          </ac:picMkLst>
        </pc:picChg>
        <pc:picChg chg="mod">
          <ac:chgData name="坤 许" userId="27c33e8e49892705" providerId="LiveId" clId="{26CD52BA-4006-4833-8E9E-EEB63016F5D4}" dt="2023-11-23T08:24:44.892" v="165" actId="1076"/>
          <ac:picMkLst>
            <pc:docMk/>
            <pc:sldMk cId="3140525536" sldId="257"/>
            <ac:picMk id="1028" creationId="{D5912088-AE2B-C8F6-BD8C-F57BD31BEEA9}"/>
          </ac:picMkLst>
        </pc:picChg>
      </pc:sldChg>
      <pc:sldChg chg="modSp mod">
        <pc:chgData name="坤 许" userId="27c33e8e49892705" providerId="LiveId" clId="{26CD52BA-4006-4833-8E9E-EEB63016F5D4}" dt="2023-11-17T00:50:33.733" v="148" actId="1076"/>
        <pc:sldMkLst>
          <pc:docMk/>
          <pc:sldMk cId="2196627685" sldId="258"/>
        </pc:sldMkLst>
        <pc:picChg chg="mod">
          <ac:chgData name="坤 许" userId="27c33e8e49892705" providerId="LiveId" clId="{26CD52BA-4006-4833-8E9E-EEB63016F5D4}" dt="2023-11-17T00:50:33.733" v="148" actId="1076"/>
          <ac:picMkLst>
            <pc:docMk/>
            <pc:sldMk cId="2196627685" sldId="258"/>
            <ac:picMk id="5" creationId="{5DB49D33-ED27-1515-6065-FF47B61BB593}"/>
          </ac:picMkLst>
        </pc:picChg>
      </pc:sldChg>
      <pc:sldChg chg="addSp delSp modSp mod">
        <pc:chgData name="坤 许" userId="27c33e8e49892705" providerId="LiveId" clId="{26CD52BA-4006-4833-8E9E-EEB63016F5D4}" dt="2023-11-23T08:50:29.235" v="222" actId="1076"/>
        <pc:sldMkLst>
          <pc:docMk/>
          <pc:sldMk cId="2375840466" sldId="259"/>
        </pc:sldMkLst>
        <pc:spChg chg="mod">
          <ac:chgData name="坤 许" userId="27c33e8e49892705" providerId="LiveId" clId="{26CD52BA-4006-4833-8E9E-EEB63016F5D4}" dt="2023-11-23T08:32:56.317" v="173" actId="20577"/>
          <ac:spMkLst>
            <pc:docMk/>
            <pc:sldMk cId="2375840466" sldId="259"/>
            <ac:spMk id="3" creationId="{6A60B3D7-3074-A7A0-DE2B-4D5453F4B972}"/>
          </ac:spMkLst>
        </pc:spChg>
        <pc:spChg chg="mod">
          <ac:chgData name="坤 许" userId="27c33e8e49892705" providerId="LiveId" clId="{26CD52BA-4006-4833-8E9E-EEB63016F5D4}" dt="2023-11-23T08:33:22.698" v="178" actId="164"/>
          <ac:spMkLst>
            <pc:docMk/>
            <pc:sldMk cId="2375840466" sldId="259"/>
            <ac:spMk id="7" creationId="{8D412019-F022-59AD-71CE-39493C3920E4}"/>
          </ac:spMkLst>
        </pc:spChg>
        <pc:spChg chg="mod">
          <ac:chgData name="坤 许" userId="27c33e8e49892705" providerId="LiveId" clId="{26CD52BA-4006-4833-8E9E-EEB63016F5D4}" dt="2023-11-23T08:33:22.698" v="178" actId="164"/>
          <ac:spMkLst>
            <pc:docMk/>
            <pc:sldMk cId="2375840466" sldId="259"/>
            <ac:spMk id="8" creationId="{9BE7F104-2C08-61F7-15B1-B884C4E7AFCD}"/>
          </ac:spMkLst>
        </pc:spChg>
        <pc:spChg chg="add mod">
          <ac:chgData name="坤 许" userId="27c33e8e49892705" providerId="LiveId" clId="{26CD52BA-4006-4833-8E9E-EEB63016F5D4}" dt="2023-11-23T08:50:11.796" v="186" actId="208"/>
          <ac:spMkLst>
            <pc:docMk/>
            <pc:sldMk cId="2375840466" sldId="259"/>
            <ac:spMk id="9" creationId="{CA6BB25F-3BE3-664A-82A4-DA08713CD338}"/>
          </ac:spMkLst>
        </pc:spChg>
        <pc:spChg chg="add mod">
          <ac:chgData name="坤 许" userId="27c33e8e49892705" providerId="LiveId" clId="{26CD52BA-4006-4833-8E9E-EEB63016F5D4}" dt="2023-11-23T08:50:27.856" v="221" actId="1076"/>
          <ac:spMkLst>
            <pc:docMk/>
            <pc:sldMk cId="2375840466" sldId="259"/>
            <ac:spMk id="10" creationId="{A9544AEA-3ACB-281E-62F3-EC6C6F262E70}"/>
          </ac:spMkLst>
        </pc:spChg>
        <pc:grpChg chg="add mod">
          <ac:chgData name="坤 许" userId="27c33e8e49892705" providerId="LiveId" clId="{26CD52BA-4006-4833-8E9E-EEB63016F5D4}" dt="2023-11-23T08:50:29.235" v="222" actId="1076"/>
          <ac:grpSpMkLst>
            <pc:docMk/>
            <pc:sldMk cId="2375840466" sldId="259"/>
            <ac:grpSpMk id="2" creationId="{1CB5B27F-E61A-BEEF-C01A-FFA7ED40E82D}"/>
          </ac:grpSpMkLst>
        </pc:grpChg>
        <pc:picChg chg="mod">
          <ac:chgData name="坤 许" userId="27c33e8e49892705" providerId="LiveId" clId="{26CD52BA-4006-4833-8E9E-EEB63016F5D4}" dt="2023-11-23T08:33:22.698" v="178" actId="164"/>
          <ac:picMkLst>
            <pc:docMk/>
            <pc:sldMk cId="2375840466" sldId="259"/>
            <ac:picMk id="4" creationId="{FC5C5E5E-41C8-BAAB-A2B7-9C42AD561CFB}"/>
          </ac:picMkLst>
        </pc:picChg>
        <pc:picChg chg="add mod">
          <ac:chgData name="坤 许" userId="27c33e8e49892705" providerId="LiveId" clId="{26CD52BA-4006-4833-8E9E-EEB63016F5D4}" dt="2023-11-23T08:49:55.246" v="182" actId="1076"/>
          <ac:picMkLst>
            <pc:docMk/>
            <pc:sldMk cId="2375840466" sldId="259"/>
            <ac:picMk id="5" creationId="{B522C28A-3850-A4A2-05AC-9E00F00BD4EF}"/>
          </ac:picMkLst>
        </pc:picChg>
        <pc:cxnChg chg="del mod">
          <ac:chgData name="坤 许" userId="27c33e8e49892705" providerId="LiveId" clId="{26CD52BA-4006-4833-8E9E-EEB63016F5D4}" dt="2023-11-23T08:33:10.822" v="175" actId="478"/>
          <ac:cxnSpMkLst>
            <pc:docMk/>
            <pc:sldMk cId="2375840466" sldId="259"/>
            <ac:cxnSpMk id="6" creationId="{C3E00263-307A-6F4B-A32D-2802B795CDD3}"/>
          </ac:cxnSpMkLst>
        </pc:cxnChg>
      </pc:sldChg>
      <pc:sldChg chg="addSp delSp modSp new mod ord">
        <pc:chgData name="坤 许" userId="27c33e8e49892705" providerId="LiveId" clId="{26CD52BA-4006-4833-8E9E-EEB63016F5D4}" dt="2023-11-24T02:30:48.956" v="2579" actId="20577"/>
        <pc:sldMkLst>
          <pc:docMk/>
          <pc:sldMk cId="1034609190" sldId="261"/>
        </pc:sldMkLst>
        <pc:spChg chg="del">
          <ac:chgData name="坤 许" userId="27c33e8e49892705" providerId="LiveId" clId="{26CD52BA-4006-4833-8E9E-EEB63016F5D4}" dt="2023-11-17T00:28:22.120" v="1" actId="478"/>
          <ac:spMkLst>
            <pc:docMk/>
            <pc:sldMk cId="1034609190" sldId="261"/>
            <ac:spMk id="2" creationId="{335291DE-A6CF-6BB7-E9A6-CFBA4FB717D9}"/>
          </ac:spMkLst>
        </pc:spChg>
        <pc:spChg chg="add mod">
          <ac:chgData name="坤 许" userId="27c33e8e49892705" providerId="LiveId" clId="{26CD52BA-4006-4833-8E9E-EEB63016F5D4}" dt="2023-11-24T02:28:57.085" v="2552" actId="1076"/>
          <ac:spMkLst>
            <pc:docMk/>
            <pc:sldMk cId="1034609190" sldId="261"/>
            <ac:spMk id="2" creationId="{E5BBC660-35EB-20E8-17A6-DCCD2AE05AD9}"/>
          </ac:spMkLst>
        </pc:spChg>
        <pc:spChg chg="add mod">
          <ac:chgData name="坤 许" userId="27c33e8e49892705" providerId="LiveId" clId="{26CD52BA-4006-4833-8E9E-EEB63016F5D4}" dt="2023-11-24T00:51:16.772" v="2120" actId="164"/>
          <ac:spMkLst>
            <pc:docMk/>
            <pc:sldMk cId="1034609190" sldId="261"/>
            <ac:spMk id="3" creationId="{A8225B93-D62D-B218-CBF6-0583BBC2C0FF}"/>
          </ac:spMkLst>
        </pc:spChg>
        <pc:spChg chg="del">
          <ac:chgData name="坤 许" userId="27c33e8e49892705" providerId="LiveId" clId="{26CD52BA-4006-4833-8E9E-EEB63016F5D4}" dt="2023-11-17T00:28:22.120" v="1" actId="478"/>
          <ac:spMkLst>
            <pc:docMk/>
            <pc:sldMk cId="1034609190" sldId="261"/>
            <ac:spMk id="3" creationId="{C20A788C-C766-68E5-9975-E7FDDA86947F}"/>
          </ac:spMkLst>
        </pc:spChg>
        <pc:spChg chg="add del">
          <ac:chgData name="坤 许" userId="27c33e8e49892705" providerId="LiveId" clId="{26CD52BA-4006-4833-8E9E-EEB63016F5D4}" dt="2023-11-24T00:51:07.727" v="2115" actId="11529"/>
          <ac:spMkLst>
            <pc:docMk/>
            <pc:sldMk cId="1034609190" sldId="261"/>
            <ac:spMk id="4" creationId="{1377B20C-BA26-1006-B381-F761A7173ECB}"/>
          </ac:spMkLst>
        </pc:spChg>
        <pc:spChg chg="add mod ord">
          <ac:chgData name="坤 许" userId="27c33e8e49892705" providerId="LiveId" clId="{26CD52BA-4006-4833-8E9E-EEB63016F5D4}" dt="2023-11-24T00:51:16.772" v="2120" actId="164"/>
          <ac:spMkLst>
            <pc:docMk/>
            <pc:sldMk cId="1034609190" sldId="261"/>
            <ac:spMk id="6" creationId="{969C118D-C762-DAF6-241A-2FCB36DAC777}"/>
          </ac:spMkLst>
        </pc:spChg>
        <pc:spChg chg="mod">
          <ac:chgData name="坤 许" userId="27c33e8e49892705" providerId="LiveId" clId="{26CD52BA-4006-4833-8E9E-EEB63016F5D4}" dt="2023-11-24T02:25:19.588" v="2448" actId="20577"/>
          <ac:spMkLst>
            <pc:docMk/>
            <pc:sldMk cId="1034609190" sldId="261"/>
            <ac:spMk id="11" creationId="{CB201D98-7216-A127-E677-DCF5C82FBEFE}"/>
          </ac:spMkLst>
        </pc:spChg>
        <pc:spChg chg="add mod">
          <ac:chgData name="坤 许" userId="27c33e8e49892705" providerId="LiveId" clId="{26CD52BA-4006-4833-8E9E-EEB63016F5D4}" dt="2023-11-24T02:28:52.448" v="2551" actId="1076"/>
          <ac:spMkLst>
            <pc:docMk/>
            <pc:sldMk cId="1034609190" sldId="261"/>
            <ac:spMk id="14" creationId="{90ECADEF-F696-A68B-6AB6-54181CB90B42}"/>
          </ac:spMkLst>
        </pc:spChg>
        <pc:spChg chg="mod">
          <ac:chgData name="坤 许" userId="27c33e8e49892705" providerId="LiveId" clId="{26CD52BA-4006-4833-8E9E-EEB63016F5D4}" dt="2023-11-24T02:27:29.744" v="2498" actId="20577"/>
          <ac:spMkLst>
            <pc:docMk/>
            <pc:sldMk cId="1034609190" sldId="261"/>
            <ac:spMk id="16" creationId="{EC3FB529-62E5-C3CA-11C2-D4CE17E843D7}"/>
          </ac:spMkLst>
        </pc:spChg>
        <pc:spChg chg="add mod">
          <ac:chgData name="坤 许" userId="27c33e8e49892705" providerId="LiveId" clId="{26CD52BA-4006-4833-8E9E-EEB63016F5D4}" dt="2023-11-24T02:28:52.448" v="2551" actId="1076"/>
          <ac:spMkLst>
            <pc:docMk/>
            <pc:sldMk cId="1034609190" sldId="261"/>
            <ac:spMk id="19" creationId="{4FD90E79-F290-A112-8E2D-53CC095D3C3D}"/>
          </ac:spMkLst>
        </pc:spChg>
        <pc:spChg chg="add mod">
          <ac:chgData name="坤 许" userId="27c33e8e49892705" providerId="LiveId" clId="{26CD52BA-4006-4833-8E9E-EEB63016F5D4}" dt="2023-11-24T02:29:41.194" v="2556" actId="20577"/>
          <ac:spMkLst>
            <pc:docMk/>
            <pc:sldMk cId="1034609190" sldId="261"/>
            <ac:spMk id="20" creationId="{0D3E1E83-B13B-8EB6-843F-D700941325C9}"/>
          </ac:spMkLst>
        </pc:spChg>
        <pc:spChg chg="add mod">
          <ac:chgData name="坤 许" userId="27c33e8e49892705" providerId="LiveId" clId="{26CD52BA-4006-4833-8E9E-EEB63016F5D4}" dt="2023-11-24T02:30:48.956" v="2579" actId="20577"/>
          <ac:spMkLst>
            <pc:docMk/>
            <pc:sldMk cId="1034609190" sldId="261"/>
            <ac:spMk id="21" creationId="{B65E7860-DB76-917B-AEA0-AFC03FE678EA}"/>
          </ac:spMkLst>
        </pc:spChg>
        <pc:grpChg chg="add mod">
          <ac:chgData name="坤 许" userId="27c33e8e49892705" providerId="LiveId" clId="{26CD52BA-4006-4833-8E9E-EEB63016F5D4}" dt="2023-11-24T02:06:05.342" v="2287" actId="1076"/>
          <ac:grpSpMkLst>
            <pc:docMk/>
            <pc:sldMk cId="1034609190" sldId="261"/>
            <ac:grpSpMk id="7" creationId="{015034FA-3B3D-F22D-9D82-AC787DBAD355}"/>
          </ac:grpSpMkLst>
        </pc:grpChg>
        <pc:grpChg chg="add mod">
          <ac:chgData name="坤 许" userId="27c33e8e49892705" providerId="LiveId" clId="{26CD52BA-4006-4833-8E9E-EEB63016F5D4}" dt="2023-11-24T02:28:59.978" v="2554" actId="1076"/>
          <ac:grpSpMkLst>
            <pc:docMk/>
            <pc:sldMk cId="1034609190" sldId="261"/>
            <ac:grpSpMk id="10" creationId="{D001ACBF-518B-AA99-2E0A-1F67A9EC654F}"/>
          </ac:grpSpMkLst>
        </pc:grpChg>
        <pc:grpChg chg="add mod">
          <ac:chgData name="坤 许" userId="27c33e8e49892705" providerId="LiveId" clId="{26CD52BA-4006-4833-8E9E-EEB63016F5D4}" dt="2023-11-24T02:28:52.448" v="2551" actId="1076"/>
          <ac:grpSpMkLst>
            <pc:docMk/>
            <pc:sldMk cId="1034609190" sldId="261"/>
            <ac:grpSpMk id="15" creationId="{691BAFA2-BDA1-5019-D58B-68E9603F1FA5}"/>
          </ac:grpSpMkLst>
        </pc:grpChg>
        <pc:picChg chg="add mod">
          <ac:chgData name="坤 许" userId="27c33e8e49892705" providerId="LiveId" clId="{26CD52BA-4006-4833-8E9E-EEB63016F5D4}" dt="2023-11-24T02:28:49.178" v="2550" actId="1076"/>
          <ac:picMkLst>
            <pc:docMk/>
            <pc:sldMk cId="1034609190" sldId="261"/>
            <ac:picMk id="5" creationId="{BCD84F28-E94A-6F8D-AD3D-9D3CCA835800}"/>
          </ac:picMkLst>
        </pc:picChg>
        <pc:picChg chg="add mod modCrop">
          <ac:chgData name="坤 许" userId="27c33e8e49892705" providerId="LiveId" clId="{26CD52BA-4006-4833-8E9E-EEB63016F5D4}" dt="2023-11-24T02:28:58.270" v="2553" actId="1076"/>
          <ac:picMkLst>
            <pc:docMk/>
            <pc:sldMk cId="1034609190" sldId="261"/>
            <ac:picMk id="9" creationId="{949DA86E-5933-72F0-2006-1097A0F851CD}"/>
          </ac:picMkLst>
        </pc:picChg>
        <pc:cxnChg chg="mod">
          <ac:chgData name="坤 许" userId="27c33e8e49892705" providerId="LiveId" clId="{26CD52BA-4006-4833-8E9E-EEB63016F5D4}" dt="2023-11-24T02:25:19.588" v="2448" actId="20577"/>
          <ac:cxnSpMkLst>
            <pc:docMk/>
            <pc:sldMk cId="1034609190" sldId="261"/>
            <ac:cxnSpMk id="12" creationId="{5A7D73A4-9134-170B-5ADC-CC522E9FA311}"/>
          </ac:cxnSpMkLst>
        </pc:cxnChg>
        <pc:cxnChg chg="mod">
          <ac:chgData name="坤 许" userId="27c33e8e49892705" providerId="LiveId" clId="{26CD52BA-4006-4833-8E9E-EEB63016F5D4}" dt="2023-11-24T02:27:35.529" v="2499" actId="1076"/>
          <ac:cxnSpMkLst>
            <pc:docMk/>
            <pc:sldMk cId="1034609190" sldId="261"/>
            <ac:cxnSpMk id="17" creationId="{6F044E8D-4888-222C-0CCB-57577B6DE807}"/>
          </ac:cxnSpMkLst>
        </pc:cxnChg>
      </pc:sldChg>
      <pc:sldChg chg="addSp delSp modSp new mod">
        <pc:chgData name="坤 许" userId="27c33e8e49892705" providerId="LiveId" clId="{26CD52BA-4006-4833-8E9E-EEB63016F5D4}" dt="2023-11-17T00:29:15.574" v="6" actId="1076"/>
        <pc:sldMkLst>
          <pc:docMk/>
          <pc:sldMk cId="3066908217" sldId="262"/>
        </pc:sldMkLst>
        <pc:spChg chg="del">
          <ac:chgData name="坤 许" userId="27c33e8e49892705" providerId="LiveId" clId="{26CD52BA-4006-4833-8E9E-EEB63016F5D4}" dt="2023-11-17T00:28:50.504" v="4" actId="478"/>
          <ac:spMkLst>
            <pc:docMk/>
            <pc:sldMk cId="3066908217" sldId="262"/>
            <ac:spMk id="2" creationId="{3D640463-40BE-98DF-D49E-42D857A91717}"/>
          </ac:spMkLst>
        </pc:spChg>
        <pc:spChg chg="del">
          <ac:chgData name="坤 许" userId="27c33e8e49892705" providerId="LiveId" clId="{26CD52BA-4006-4833-8E9E-EEB63016F5D4}" dt="2023-11-17T00:28:50.504" v="4" actId="478"/>
          <ac:spMkLst>
            <pc:docMk/>
            <pc:sldMk cId="3066908217" sldId="262"/>
            <ac:spMk id="3" creationId="{AB0CBDFB-7A7D-638C-42B7-3FB8963EF859}"/>
          </ac:spMkLst>
        </pc:spChg>
        <pc:picChg chg="add mod">
          <ac:chgData name="坤 许" userId="27c33e8e49892705" providerId="LiveId" clId="{26CD52BA-4006-4833-8E9E-EEB63016F5D4}" dt="2023-11-17T00:29:15.574" v="6" actId="1076"/>
          <ac:picMkLst>
            <pc:docMk/>
            <pc:sldMk cId="3066908217" sldId="262"/>
            <ac:picMk id="5" creationId="{14BD2BFF-62B3-DDBE-DCC1-E003C06D3887}"/>
          </ac:picMkLst>
        </pc:picChg>
      </pc:sldChg>
      <pc:sldChg chg="addSp delSp modSp new mod">
        <pc:chgData name="坤 许" userId="27c33e8e49892705" providerId="LiveId" clId="{26CD52BA-4006-4833-8E9E-EEB63016F5D4}" dt="2023-11-23T08:08:30.591" v="163" actId="1076"/>
        <pc:sldMkLst>
          <pc:docMk/>
          <pc:sldMk cId="1292446263" sldId="263"/>
        </pc:sldMkLst>
        <pc:spChg chg="del">
          <ac:chgData name="坤 许" userId="27c33e8e49892705" providerId="LiveId" clId="{26CD52BA-4006-4833-8E9E-EEB63016F5D4}" dt="2023-11-17T00:29:18.871" v="8" actId="478"/>
          <ac:spMkLst>
            <pc:docMk/>
            <pc:sldMk cId="1292446263" sldId="263"/>
            <ac:spMk id="2" creationId="{1F25C385-C9D9-FD8B-A576-CA4CEE30D992}"/>
          </ac:spMkLst>
        </pc:spChg>
        <pc:spChg chg="del">
          <ac:chgData name="坤 许" userId="27c33e8e49892705" providerId="LiveId" clId="{26CD52BA-4006-4833-8E9E-EEB63016F5D4}" dt="2023-11-17T00:29:18.871" v="8" actId="478"/>
          <ac:spMkLst>
            <pc:docMk/>
            <pc:sldMk cId="1292446263" sldId="263"/>
            <ac:spMk id="3" creationId="{C923897B-2021-ED5A-91E9-380ABEDD23F1}"/>
          </ac:spMkLst>
        </pc:spChg>
        <pc:picChg chg="add mod">
          <ac:chgData name="坤 许" userId="27c33e8e49892705" providerId="LiveId" clId="{26CD52BA-4006-4833-8E9E-EEB63016F5D4}" dt="2023-11-23T08:08:30.591" v="163" actId="1076"/>
          <ac:picMkLst>
            <pc:docMk/>
            <pc:sldMk cId="1292446263" sldId="263"/>
            <ac:picMk id="5" creationId="{E827CD95-679E-FCF6-DB6C-11D2B4993E51}"/>
          </ac:picMkLst>
        </pc:picChg>
      </pc:sldChg>
      <pc:sldChg chg="addSp modSp mod ord">
        <pc:chgData name="坤 许" userId="27c33e8e49892705" providerId="LiveId" clId="{26CD52BA-4006-4833-8E9E-EEB63016F5D4}" dt="2023-11-24T02:05:33.671" v="2284" actId="1076"/>
        <pc:sldMkLst>
          <pc:docMk/>
          <pc:sldMk cId="2174566893" sldId="264"/>
        </pc:sldMkLst>
        <pc:spChg chg="add mod">
          <ac:chgData name="坤 许" userId="27c33e8e49892705" providerId="LiveId" clId="{26CD52BA-4006-4833-8E9E-EEB63016F5D4}" dt="2023-11-24T02:05:33.671" v="2284" actId="1076"/>
          <ac:spMkLst>
            <pc:docMk/>
            <pc:sldMk cId="2174566893" sldId="264"/>
            <ac:spMk id="2" creationId="{88991D8A-31E7-F71C-3A83-FA15A0DDB551}"/>
          </ac:spMkLst>
        </pc:spChg>
      </pc:sldChg>
      <pc:sldChg chg="addSp delSp modSp mod ord">
        <pc:chgData name="坤 许" userId="27c33e8e49892705" providerId="LiveId" clId="{26CD52BA-4006-4833-8E9E-EEB63016F5D4}" dt="2023-11-24T00:49:01.636" v="1960" actId="1076"/>
        <pc:sldMkLst>
          <pc:docMk/>
          <pc:sldMk cId="970571634" sldId="265"/>
        </pc:sldMkLst>
        <pc:spChg chg="mod">
          <ac:chgData name="坤 许" userId="27c33e8e49892705" providerId="LiveId" clId="{26CD52BA-4006-4833-8E9E-EEB63016F5D4}" dt="2023-11-24T00:36:22.714" v="1575" actId="20577"/>
          <ac:spMkLst>
            <pc:docMk/>
            <pc:sldMk cId="970571634" sldId="265"/>
            <ac:spMk id="3" creationId="{A9405197-40C7-E5E0-42B2-36BD24118F5D}"/>
          </ac:spMkLst>
        </pc:spChg>
        <pc:spChg chg="add mod">
          <ac:chgData name="坤 许" userId="27c33e8e49892705" providerId="LiveId" clId="{26CD52BA-4006-4833-8E9E-EEB63016F5D4}" dt="2023-11-24T00:44:08.744" v="1885" actId="1076"/>
          <ac:spMkLst>
            <pc:docMk/>
            <pc:sldMk cId="970571634" sldId="265"/>
            <ac:spMk id="5" creationId="{D0D612B8-CD79-02A4-DB22-E9E5E6B870E2}"/>
          </ac:spMkLst>
        </pc:spChg>
        <pc:spChg chg="add mod">
          <ac:chgData name="坤 许" userId="27c33e8e49892705" providerId="LiveId" clId="{26CD52BA-4006-4833-8E9E-EEB63016F5D4}" dt="2023-11-24T00:44:08.744" v="1885" actId="1076"/>
          <ac:spMkLst>
            <pc:docMk/>
            <pc:sldMk cId="970571634" sldId="265"/>
            <ac:spMk id="6" creationId="{FFDCC0D5-AC1F-ECB8-E6AF-E0B3506CBECF}"/>
          </ac:spMkLst>
        </pc:spChg>
        <pc:spChg chg="add mod">
          <ac:chgData name="坤 许" userId="27c33e8e49892705" providerId="LiveId" clId="{26CD52BA-4006-4833-8E9E-EEB63016F5D4}" dt="2023-11-24T00:44:08.744" v="1885" actId="1076"/>
          <ac:spMkLst>
            <pc:docMk/>
            <pc:sldMk cId="970571634" sldId="265"/>
            <ac:spMk id="7" creationId="{4810B754-F355-4323-1ED5-CEA0F24A425A}"/>
          </ac:spMkLst>
        </pc:spChg>
        <pc:spChg chg="add mod">
          <ac:chgData name="坤 许" userId="27c33e8e49892705" providerId="LiveId" clId="{26CD52BA-4006-4833-8E9E-EEB63016F5D4}" dt="2023-11-24T00:44:08.744" v="1885" actId="1076"/>
          <ac:spMkLst>
            <pc:docMk/>
            <pc:sldMk cId="970571634" sldId="265"/>
            <ac:spMk id="8" creationId="{B735DC64-9E4A-1096-62D1-F999CF76C642}"/>
          </ac:spMkLst>
        </pc:spChg>
        <pc:spChg chg="add mod">
          <ac:chgData name="坤 许" userId="27c33e8e49892705" providerId="LiveId" clId="{26CD52BA-4006-4833-8E9E-EEB63016F5D4}" dt="2023-11-24T00:44:08.744" v="1885" actId="1076"/>
          <ac:spMkLst>
            <pc:docMk/>
            <pc:sldMk cId="970571634" sldId="265"/>
            <ac:spMk id="10" creationId="{AEBCE95A-BCA7-77E6-236B-E5ED261A24E3}"/>
          </ac:spMkLst>
        </pc:spChg>
        <pc:spChg chg="mod topLvl">
          <ac:chgData name="坤 许" userId="27c33e8e49892705" providerId="LiveId" clId="{26CD52BA-4006-4833-8E9E-EEB63016F5D4}" dt="2023-11-24T00:44:12.488" v="1886" actId="164"/>
          <ac:spMkLst>
            <pc:docMk/>
            <pc:sldMk cId="970571634" sldId="265"/>
            <ac:spMk id="12" creationId="{907AA91D-58AB-3ACC-DEC9-845D603544B8}"/>
          </ac:spMkLst>
        </pc:spChg>
        <pc:spChg chg="mod topLvl">
          <ac:chgData name="坤 许" userId="27c33e8e49892705" providerId="LiveId" clId="{26CD52BA-4006-4833-8E9E-EEB63016F5D4}" dt="2023-11-24T00:44:12.488" v="1886" actId="164"/>
          <ac:spMkLst>
            <pc:docMk/>
            <pc:sldMk cId="970571634" sldId="265"/>
            <ac:spMk id="13" creationId="{B5AB5A47-80D5-3D0F-82E8-0426998FF1C0}"/>
          </ac:spMkLst>
        </pc:spChg>
        <pc:spChg chg="mod topLvl">
          <ac:chgData name="坤 许" userId="27c33e8e49892705" providerId="LiveId" clId="{26CD52BA-4006-4833-8E9E-EEB63016F5D4}" dt="2023-11-24T00:44:48.472" v="1896" actId="1076"/>
          <ac:spMkLst>
            <pc:docMk/>
            <pc:sldMk cId="970571634" sldId="265"/>
            <ac:spMk id="14" creationId="{0C5CD7AE-8800-638D-CD6A-29A6F5413368}"/>
          </ac:spMkLst>
        </pc:spChg>
        <pc:spChg chg="mod topLvl">
          <ac:chgData name="坤 许" userId="27c33e8e49892705" providerId="LiveId" clId="{26CD52BA-4006-4833-8E9E-EEB63016F5D4}" dt="2023-11-24T00:47:51.762" v="1932" actId="14100"/>
          <ac:spMkLst>
            <pc:docMk/>
            <pc:sldMk cId="970571634" sldId="265"/>
            <ac:spMk id="15" creationId="{D9AF90C1-9974-F83B-D192-D4287C74E01B}"/>
          </ac:spMkLst>
        </pc:spChg>
        <pc:spChg chg="mod topLvl">
          <ac:chgData name="坤 许" userId="27c33e8e49892705" providerId="LiveId" clId="{26CD52BA-4006-4833-8E9E-EEB63016F5D4}" dt="2023-11-24T00:44:12.488" v="1886" actId="164"/>
          <ac:spMkLst>
            <pc:docMk/>
            <pc:sldMk cId="970571634" sldId="265"/>
            <ac:spMk id="16" creationId="{A1824929-50CC-F204-1DC2-E585388E9782}"/>
          </ac:spMkLst>
        </pc:spChg>
        <pc:spChg chg="mod topLvl">
          <ac:chgData name="坤 许" userId="27c33e8e49892705" providerId="LiveId" clId="{26CD52BA-4006-4833-8E9E-EEB63016F5D4}" dt="2023-11-24T00:44:40.133" v="1893"/>
          <ac:spMkLst>
            <pc:docMk/>
            <pc:sldMk cId="970571634" sldId="265"/>
            <ac:spMk id="17" creationId="{F24FD829-9ED4-5158-4F9D-3A8B7F0A5468}"/>
          </ac:spMkLst>
        </pc:spChg>
        <pc:spChg chg="mod topLvl">
          <ac:chgData name="坤 许" userId="27c33e8e49892705" providerId="LiveId" clId="{26CD52BA-4006-4833-8E9E-EEB63016F5D4}" dt="2023-11-24T00:44:12.488" v="1886" actId="164"/>
          <ac:spMkLst>
            <pc:docMk/>
            <pc:sldMk cId="970571634" sldId="265"/>
            <ac:spMk id="18" creationId="{0B04EDBA-0F64-4D77-4986-66D62530E007}"/>
          </ac:spMkLst>
        </pc:spChg>
        <pc:spChg chg="del mod topLvl">
          <ac:chgData name="坤 许" userId="27c33e8e49892705" providerId="LiveId" clId="{26CD52BA-4006-4833-8E9E-EEB63016F5D4}" dt="2023-11-24T00:39:13.606" v="1775" actId="21"/>
          <ac:spMkLst>
            <pc:docMk/>
            <pc:sldMk cId="970571634" sldId="265"/>
            <ac:spMk id="20" creationId="{8E2B5843-8A91-5943-0F02-E7C49F59A06A}"/>
          </ac:spMkLst>
        </pc:spChg>
        <pc:spChg chg="mod topLvl">
          <ac:chgData name="坤 许" userId="27c33e8e49892705" providerId="LiveId" clId="{26CD52BA-4006-4833-8E9E-EEB63016F5D4}" dt="2023-11-24T00:44:12.488" v="1886" actId="164"/>
          <ac:spMkLst>
            <pc:docMk/>
            <pc:sldMk cId="970571634" sldId="265"/>
            <ac:spMk id="21" creationId="{EABBB6D2-3FE8-3728-15F3-DEC599C19171}"/>
          </ac:spMkLst>
        </pc:spChg>
        <pc:spChg chg="mod topLvl">
          <ac:chgData name="坤 许" userId="27c33e8e49892705" providerId="LiveId" clId="{26CD52BA-4006-4833-8E9E-EEB63016F5D4}" dt="2023-11-24T00:44:12.488" v="1886" actId="164"/>
          <ac:spMkLst>
            <pc:docMk/>
            <pc:sldMk cId="970571634" sldId="265"/>
            <ac:spMk id="22" creationId="{5BAB627E-3059-5CC6-8235-9856DD3CFC63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41" creationId="{2B1A364B-C8E3-B517-E285-A8883BD20F0D}"/>
          </ac:spMkLst>
        </pc:spChg>
        <pc:spChg chg="mod">
          <ac:chgData name="坤 许" userId="27c33e8e49892705" providerId="LiveId" clId="{26CD52BA-4006-4833-8E9E-EEB63016F5D4}" dt="2023-11-24T00:40:18.180" v="1790" actId="207"/>
          <ac:spMkLst>
            <pc:docMk/>
            <pc:sldMk cId="970571634" sldId="265"/>
            <ac:spMk id="45" creationId="{4FD599C1-C32F-09F1-C7A0-331777C8CE0D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47" creationId="{7D14CD55-F92C-A4A3-8092-D784CA6BAACA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48" creationId="{66715C86-1C99-1DB6-8012-E1059C58A4B1}"/>
          </ac:spMkLst>
        </pc:spChg>
        <pc:spChg chg="mod">
          <ac:chgData name="坤 许" userId="27c33e8e49892705" providerId="LiveId" clId="{26CD52BA-4006-4833-8E9E-EEB63016F5D4}" dt="2023-11-24T00:40:08.943" v="1787" actId="207"/>
          <ac:spMkLst>
            <pc:docMk/>
            <pc:sldMk cId="970571634" sldId="265"/>
            <ac:spMk id="52" creationId="{A1136440-4B3C-1FA7-69B1-E1BA83462AC3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54" creationId="{A2CB6192-A29A-2167-ED85-2021D4221BBA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55" creationId="{C9CEA00C-F9FB-294A-1CF2-785D21C53BBA}"/>
          </ac:spMkLst>
        </pc:spChg>
        <pc:spChg chg="del">
          <ac:chgData name="坤 许" userId="27c33e8e49892705" providerId="LiveId" clId="{26CD52BA-4006-4833-8E9E-EEB63016F5D4}" dt="2023-11-23T11:24:09.418" v="696" actId="21"/>
          <ac:spMkLst>
            <pc:docMk/>
            <pc:sldMk cId="970571634" sldId="265"/>
            <ac:spMk id="56" creationId="{B6B55F8E-8775-D54F-C643-A622E49E6D73}"/>
          </ac:spMkLst>
        </pc:spChg>
        <pc:spChg chg="del">
          <ac:chgData name="坤 许" userId="27c33e8e49892705" providerId="LiveId" clId="{26CD52BA-4006-4833-8E9E-EEB63016F5D4}" dt="2023-11-23T11:24:09.418" v="696" actId="21"/>
          <ac:spMkLst>
            <pc:docMk/>
            <pc:sldMk cId="970571634" sldId="265"/>
            <ac:spMk id="57" creationId="{4D63C89B-12C1-9564-B483-3AB2FD35A0CD}"/>
          </ac:spMkLst>
        </pc:spChg>
        <pc:spChg chg="del">
          <ac:chgData name="坤 许" userId="27c33e8e49892705" providerId="LiveId" clId="{26CD52BA-4006-4833-8E9E-EEB63016F5D4}" dt="2023-11-23T11:24:09.418" v="696" actId="21"/>
          <ac:spMkLst>
            <pc:docMk/>
            <pc:sldMk cId="970571634" sldId="265"/>
            <ac:spMk id="58" creationId="{D67861D2-F370-1D99-8D1B-9D91E4ABD0B8}"/>
          </ac:spMkLst>
        </pc:spChg>
        <pc:spChg chg="mod">
          <ac:chgData name="坤 许" userId="27c33e8e49892705" providerId="LiveId" clId="{26CD52BA-4006-4833-8E9E-EEB63016F5D4}" dt="2023-11-24T00:39:50.665" v="1781" actId="207"/>
          <ac:spMkLst>
            <pc:docMk/>
            <pc:sldMk cId="970571634" sldId="265"/>
            <ac:spMk id="59" creationId="{6A7F105A-5B26-D438-7172-FE136039DA52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61" creationId="{3E554670-0C04-16FC-AF47-FFB8D2176339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62" creationId="{F4006235-FB6C-D81A-D0C9-C54545C41F3C}"/>
          </ac:spMkLst>
        </pc:spChg>
        <pc:spChg chg="mod">
          <ac:chgData name="坤 许" userId="27c33e8e49892705" providerId="LiveId" clId="{26CD52BA-4006-4833-8E9E-EEB63016F5D4}" dt="2023-11-24T00:40:15.210" v="1789" actId="207"/>
          <ac:spMkLst>
            <pc:docMk/>
            <pc:sldMk cId="970571634" sldId="265"/>
            <ac:spMk id="66" creationId="{9884C6FA-A753-ADC9-9B7E-A892785525E0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68" creationId="{C5CF32A0-ADE8-4F90-39B2-BCDA5D15475A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69" creationId="{08569A9C-FB2C-EB6A-80C5-49938780D51E}"/>
          </ac:spMkLst>
        </pc:spChg>
        <pc:spChg chg="mod">
          <ac:chgData name="坤 许" userId="27c33e8e49892705" providerId="LiveId" clId="{26CD52BA-4006-4833-8E9E-EEB63016F5D4}" dt="2023-11-24T00:40:06.352" v="1786" actId="207"/>
          <ac:spMkLst>
            <pc:docMk/>
            <pc:sldMk cId="970571634" sldId="265"/>
            <ac:spMk id="73" creationId="{33CAD8DA-9DFA-7107-44C8-17B85A5BCD9E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75" creationId="{F871BF10-C964-1241-DDEE-FDEA92967236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76" creationId="{C81CC0E5-CEAD-1B6B-F1C5-13E6B958706E}"/>
          </ac:spMkLst>
        </pc:spChg>
        <pc:spChg chg="mod">
          <ac:chgData name="坤 许" userId="27c33e8e49892705" providerId="LiveId" clId="{26CD52BA-4006-4833-8E9E-EEB63016F5D4}" dt="2023-11-24T00:39:47.490" v="1780" actId="207"/>
          <ac:spMkLst>
            <pc:docMk/>
            <pc:sldMk cId="970571634" sldId="265"/>
            <ac:spMk id="80" creationId="{D70B55AF-EBEA-7E88-ECAE-6EAFEED9D553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82" creationId="{3210693B-AA28-5F62-F8C3-87F0B1C81B67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83" creationId="{CE09A6FC-82A0-67B2-9304-C87A405331C6}"/>
          </ac:spMkLst>
        </pc:spChg>
        <pc:spChg chg="mod">
          <ac:chgData name="坤 许" userId="27c33e8e49892705" providerId="LiveId" clId="{26CD52BA-4006-4833-8E9E-EEB63016F5D4}" dt="2023-11-24T00:40:11.799" v="1788" actId="207"/>
          <ac:spMkLst>
            <pc:docMk/>
            <pc:sldMk cId="970571634" sldId="265"/>
            <ac:spMk id="87" creationId="{601FA2F2-9F1E-3FA8-161D-4BF5487D28A5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89" creationId="{30BF677D-2742-603C-0B7F-E34792CF74CD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90" creationId="{D077750E-9CB3-5022-D7C3-754965492614}"/>
          </ac:spMkLst>
        </pc:spChg>
        <pc:spChg chg="mod">
          <ac:chgData name="坤 许" userId="27c33e8e49892705" providerId="LiveId" clId="{26CD52BA-4006-4833-8E9E-EEB63016F5D4}" dt="2023-11-24T00:40:03.399" v="1785" actId="207"/>
          <ac:spMkLst>
            <pc:docMk/>
            <pc:sldMk cId="970571634" sldId="265"/>
            <ac:spMk id="94" creationId="{194C89AD-0812-DEBB-886E-75DA7F18F80C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96" creationId="{5C626CAC-A710-9568-FC00-AA4593DACD9B}"/>
          </ac:spMkLst>
        </pc:spChg>
        <pc:spChg chg="mod">
          <ac:chgData name="坤 许" userId="27c33e8e49892705" providerId="LiveId" clId="{26CD52BA-4006-4833-8E9E-EEB63016F5D4}" dt="2023-11-24T00:38:12.832" v="1627" actId="165"/>
          <ac:spMkLst>
            <pc:docMk/>
            <pc:sldMk cId="970571634" sldId="265"/>
            <ac:spMk id="97" creationId="{3D2E8287-A85E-6024-D13E-99FDE6A01CB3}"/>
          </ac:spMkLst>
        </pc:spChg>
        <pc:spChg chg="mod">
          <ac:chgData name="坤 许" userId="27c33e8e49892705" providerId="LiveId" clId="{26CD52BA-4006-4833-8E9E-EEB63016F5D4}" dt="2023-11-24T00:41:01.414" v="1799" actId="197"/>
          <ac:spMkLst>
            <pc:docMk/>
            <pc:sldMk cId="970571634" sldId="265"/>
            <ac:spMk id="101" creationId="{1367DE2D-C431-231E-019E-319DF43ABCDC}"/>
          </ac:spMkLst>
        </pc:spChg>
        <pc:spChg chg="mod">
          <ac:chgData name="坤 许" userId="27c33e8e49892705" providerId="LiveId" clId="{26CD52BA-4006-4833-8E9E-EEB63016F5D4}" dt="2023-11-24T00:40:56.494" v="1798" actId="197"/>
          <ac:spMkLst>
            <pc:docMk/>
            <pc:sldMk cId="970571634" sldId="265"/>
            <ac:spMk id="103" creationId="{B38A6FFB-0E58-98F4-FA2D-03E5003C2583}"/>
          </ac:spMkLst>
        </pc:spChg>
        <pc:spChg chg="mod">
          <ac:chgData name="坤 许" userId="27c33e8e49892705" providerId="LiveId" clId="{26CD52BA-4006-4833-8E9E-EEB63016F5D4}" dt="2023-11-24T00:39:02.872" v="1703"/>
          <ac:spMkLst>
            <pc:docMk/>
            <pc:sldMk cId="970571634" sldId="265"/>
            <ac:spMk id="112" creationId="{D8DA05CA-4370-B226-05A6-D5F6296462B3}"/>
          </ac:spMkLst>
        </pc:spChg>
        <pc:spChg chg="mod">
          <ac:chgData name="坤 许" userId="27c33e8e49892705" providerId="LiveId" clId="{26CD52BA-4006-4833-8E9E-EEB63016F5D4}" dt="2023-11-24T00:39:53.948" v="1782" actId="207"/>
          <ac:spMkLst>
            <pc:docMk/>
            <pc:sldMk cId="970571634" sldId="265"/>
            <ac:spMk id="116" creationId="{3C38DABC-E399-CA4B-1BFF-25402AB311EA}"/>
          </ac:spMkLst>
        </pc:spChg>
        <pc:spChg chg="mod">
          <ac:chgData name="坤 许" userId="27c33e8e49892705" providerId="LiveId" clId="{26CD52BA-4006-4833-8E9E-EEB63016F5D4}" dt="2023-11-24T00:39:02.872" v="1703"/>
          <ac:spMkLst>
            <pc:docMk/>
            <pc:sldMk cId="970571634" sldId="265"/>
            <ac:spMk id="118" creationId="{E017B1BD-18CE-3B91-BB84-0E72858AB28A}"/>
          </ac:spMkLst>
        </pc:spChg>
        <pc:spChg chg="mod">
          <ac:chgData name="坤 许" userId="27c33e8e49892705" providerId="LiveId" clId="{26CD52BA-4006-4833-8E9E-EEB63016F5D4}" dt="2023-11-24T00:39:02.872" v="1703"/>
          <ac:spMkLst>
            <pc:docMk/>
            <pc:sldMk cId="970571634" sldId="265"/>
            <ac:spMk id="120" creationId="{1B42E6E3-A964-4B19-4210-504B531001D7}"/>
          </ac:spMkLst>
        </pc:spChg>
        <pc:spChg chg="mod">
          <ac:chgData name="坤 许" userId="27c33e8e49892705" providerId="LiveId" clId="{26CD52BA-4006-4833-8E9E-EEB63016F5D4}" dt="2023-11-24T00:39:57.360" v="1783" actId="207"/>
          <ac:spMkLst>
            <pc:docMk/>
            <pc:sldMk cId="970571634" sldId="265"/>
            <ac:spMk id="124" creationId="{75A8192D-1D58-F0D7-460C-1A6718E55113}"/>
          </ac:spMkLst>
        </pc:spChg>
        <pc:spChg chg="mod">
          <ac:chgData name="坤 许" userId="27c33e8e49892705" providerId="LiveId" clId="{26CD52BA-4006-4833-8E9E-EEB63016F5D4}" dt="2023-11-24T00:39:02.872" v="1703"/>
          <ac:spMkLst>
            <pc:docMk/>
            <pc:sldMk cId="970571634" sldId="265"/>
            <ac:spMk id="126" creationId="{167D1C24-F212-1455-6438-EA0A85FFC191}"/>
          </ac:spMkLst>
        </pc:spChg>
        <pc:spChg chg="mod">
          <ac:chgData name="坤 许" userId="27c33e8e49892705" providerId="LiveId" clId="{26CD52BA-4006-4833-8E9E-EEB63016F5D4}" dt="2023-11-24T00:39:02.872" v="1703"/>
          <ac:spMkLst>
            <pc:docMk/>
            <pc:sldMk cId="970571634" sldId="265"/>
            <ac:spMk id="129" creationId="{DA207592-B285-16C6-88E0-25C8B246CB50}"/>
          </ac:spMkLst>
        </pc:spChg>
        <pc:spChg chg="mod">
          <ac:chgData name="坤 许" userId="27c33e8e49892705" providerId="LiveId" clId="{26CD52BA-4006-4833-8E9E-EEB63016F5D4}" dt="2023-11-24T00:39:59.969" v="1784" actId="207"/>
          <ac:spMkLst>
            <pc:docMk/>
            <pc:sldMk cId="970571634" sldId="265"/>
            <ac:spMk id="133" creationId="{9B58F69D-7499-2C8F-F899-67CFD93389E4}"/>
          </ac:spMkLst>
        </pc:spChg>
        <pc:spChg chg="mod">
          <ac:chgData name="坤 许" userId="27c33e8e49892705" providerId="LiveId" clId="{26CD52BA-4006-4833-8E9E-EEB63016F5D4}" dt="2023-11-24T00:39:02.872" v="1703"/>
          <ac:spMkLst>
            <pc:docMk/>
            <pc:sldMk cId="970571634" sldId="265"/>
            <ac:spMk id="135" creationId="{E0433D6E-96FD-B936-FB55-72D6F8B1CE90}"/>
          </ac:spMkLst>
        </pc:spChg>
        <pc:spChg chg="add mod">
          <ac:chgData name="坤 许" userId="27c33e8e49892705" providerId="LiveId" clId="{26CD52BA-4006-4833-8E9E-EEB63016F5D4}" dt="2023-11-24T00:44:12.488" v="1886" actId="164"/>
          <ac:spMkLst>
            <pc:docMk/>
            <pc:sldMk cId="970571634" sldId="265"/>
            <ac:spMk id="137" creationId="{D56B2ECF-4C02-7384-9898-7A38D3E24BD7}"/>
          </ac:spMkLst>
        </pc:spChg>
        <pc:spChg chg="add mod">
          <ac:chgData name="坤 许" userId="27c33e8e49892705" providerId="LiveId" clId="{26CD52BA-4006-4833-8E9E-EEB63016F5D4}" dt="2023-11-24T00:44:12.488" v="1886" actId="164"/>
          <ac:spMkLst>
            <pc:docMk/>
            <pc:sldMk cId="970571634" sldId="265"/>
            <ac:spMk id="138" creationId="{030B77E4-A7FD-723B-27B0-CB336AFE5EFB}"/>
          </ac:spMkLst>
        </pc:spChg>
        <pc:spChg chg="mod">
          <ac:chgData name="坤 许" userId="27c33e8e49892705" providerId="LiveId" clId="{26CD52BA-4006-4833-8E9E-EEB63016F5D4}" dt="2023-11-24T00:41:07.427" v="1802"/>
          <ac:spMkLst>
            <pc:docMk/>
            <pc:sldMk cId="970571634" sldId="265"/>
            <ac:spMk id="140" creationId="{A9A1CB09-BC03-738F-02AE-7124B2D2D05F}"/>
          </ac:spMkLst>
        </pc:spChg>
        <pc:spChg chg="mod">
          <ac:chgData name="坤 许" userId="27c33e8e49892705" providerId="LiveId" clId="{26CD52BA-4006-4833-8E9E-EEB63016F5D4}" dt="2023-11-24T00:41:07.427" v="1802"/>
          <ac:spMkLst>
            <pc:docMk/>
            <pc:sldMk cId="970571634" sldId="265"/>
            <ac:spMk id="144" creationId="{A099A497-76A6-D6BF-A826-749A809C6F5F}"/>
          </ac:spMkLst>
        </pc:spChg>
        <pc:spChg chg="mod">
          <ac:chgData name="坤 许" userId="27c33e8e49892705" providerId="LiveId" clId="{26CD52BA-4006-4833-8E9E-EEB63016F5D4}" dt="2023-11-24T00:41:07.427" v="1802"/>
          <ac:spMkLst>
            <pc:docMk/>
            <pc:sldMk cId="970571634" sldId="265"/>
            <ac:spMk id="146" creationId="{D965C84F-D677-7814-FD69-E1D6579D6472}"/>
          </ac:spMkLst>
        </pc:spChg>
        <pc:spChg chg="mod">
          <ac:chgData name="坤 许" userId="27c33e8e49892705" providerId="LiveId" clId="{26CD52BA-4006-4833-8E9E-EEB63016F5D4}" dt="2023-11-24T00:41:15.943" v="1804"/>
          <ac:spMkLst>
            <pc:docMk/>
            <pc:sldMk cId="970571634" sldId="265"/>
            <ac:spMk id="148" creationId="{005ED7A9-F707-C2AA-2EEA-54EA67E91829}"/>
          </ac:spMkLst>
        </pc:spChg>
        <pc:spChg chg="mod">
          <ac:chgData name="坤 许" userId="27c33e8e49892705" providerId="LiveId" clId="{26CD52BA-4006-4833-8E9E-EEB63016F5D4}" dt="2023-11-24T00:41:15.943" v="1804"/>
          <ac:spMkLst>
            <pc:docMk/>
            <pc:sldMk cId="970571634" sldId="265"/>
            <ac:spMk id="152" creationId="{938A575B-7006-8E6B-B466-6FA7AEFE1C89}"/>
          </ac:spMkLst>
        </pc:spChg>
        <pc:spChg chg="mod">
          <ac:chgData name="坤 许" userId="27c33e8e49892705" providerId="LiveId" clId="{26CD52BA-4006-4833-8E9E-EEB63016F5D4}" dt="2023-11-24T00:41:15.943" v="1804"/>
          <ac:spMkLst>
            <pc:docMk/>
            <pc:sldMk cId="970571634" sldId="265"/>
            <ac:spMk id="154" creationId="{97E4CB37-88CF-FB68-6F7A-C665C530AD82}"/>
          </ac:spMkLst>
        </pc:spChg>
        <pc:spChg chg="add mod">
          <ac:chgData name="坤 许" userId="27c33e8e49892705" providerId="LiveId" clId="{26CD52BA-4006-4833-8E9E-EEB63016F5D4}" dt="2023-11-24T00:44:38.907" v="1892"/>
          <ac:spMkLst>
            <pc:docMk/>
            <pc:sldMk cId="970571634" sldId="265"/>
            <ac:spMk id="155" creationId="{E78C2BD4-CF99-E280-20E8-A52F060F8A98}"/>
          </ac:spMkLst>
        </pc:spChg>
        <pc:spChg chg="add mod">
          <ac:chgData name="坤 许" userId="27c33e8e49892705" providerId="LiveId" clId="{26CD52BA-4006-4833-8E9E-EEB63016F5D4}" dt="2023-11-24T00:44:45.645" v="1895"/>
          <ac:spMkLst>
            <pc:docMk/>
            <pc:sldMk cId="970571634" sldId="265"/>
            <ac:spMk id="156" creationId="{4221D438-FF35-5DFA-EFA3-A6D1E19FF83D}"/>
          </ac:spMkLst>
        </pc:spChg>
        <pc:spChg chg="add mod">
          <ac:chgData name="坤 许" userId="27c33e8e49892705" providerId="LiveId" clId="{26CD52BA-4006-4833-8E9E-EEB63016F5D4}" dt="2023-11-24T00:42:27.061" v="1848" actId="571"/>
          <ac:spMkLst>
            <pc:docMk/>
            <pc:sldMk cId="970571634" sldId="265"/>
            <ac:spMk id="157" creationId="{7850AF7F-985D-B83D-C898-A2AF8AB0BDB7}"/>
          </ac:spMkLst>
        </pc:spChg>
        <pc:spChg chg="add mod">
          <ac:chgData name="坤 许" userId="27c33e8e49892705" providerId="LiveId" clId="{26CD52BA-4006-4833-8E9E-EEB63016F5D4}" dt="2023-11-24T00:42:27.061" v="1848" actId="571"/>
          <ac:spMkLst>
            <pc:docMk/>
            <pc:sldMk cId="970571634" sldId="265"/>
            <ac:spMk id="158" creationId="{FC5FA068-803A-BE16-6B33-D43DD4193926}"/>
          </ac:spMkLst>
        </pc:spChg>
        <pc:spChg chg="add mod">
          <ac:chgData name="坤 许" userId="27c33e8e49892705" providerId="LiveId" clId="{26CD52BA-4006-4833-8E9E-EEB63016F5D4}" dt="2023-11-24T00:44:42.176" v="1894"/>
          <ac:spMkLst>
            <pc:docMk/>
            <pc:sldMk cId="970571634" sldId="265"/>
            <ac:spMk id="159" creationId="{0B934753-7C7D-C7A6-F90B-4D329A154947}"/>
          </ac:spMkLst>
        </pc:spChg>
        <pc:spChg chg="add del mod">
          <ac:chgData name="坤 许" userId="27c33e8e49892705" providerId="LiveId" clId="{26CD52BA-4006-4833-8E9E-EEB63016F5D4}" dt="2023-11-24T00:43:31.881" v="1884" actId="478"/>
          <ac:spMkLst>
            <pc:docMk/>
            <pc:sldMk cId="970571634" sldId="265"/>
            <ac:spMk id="160" creationId="{E4EA32E0-999C-2588-3B7D-58652E908328}"/>
          </ac:spMkLst>
        </pc:spChg>
        <pc:spChg chg="add mod">
          <ac:chgData name="坤 许" userId="27c33e8e49892705" providerId="LiveId" clId="{26CD52BA-4006-4833-8E9E-EEB63016F5D4}" dt="2023-11-24T00:43:28.008" v="1883" actId="164"/>
          <ac:spMkLst>
            <pc:docMk/>
            <pc:sldMk cId="970571634" sldId="265"/>
            <ac:spMk id="161" creationId="{DDCDD11D-0203-D3F1-8BAD-A04F9ECE629B}"/>
          </ac:spMkLst>
        </pc:spChg>
        <pc:spChg chg="add mod ord">
          <ac:chgData name="坤 许" userId="27c33e8e49892705" providerId="LiveId" clId="{26CD52BA-4006-4833-8E9E-EEB63016F5D4}" dt="2023-11-24T00:43:28.008" v="1883" actId="164"/>
          <ac:spMkLst>
            <pc:docMk/>
            <pc:sldMk cId="970571634" sldId="265"/>
            <ac:spMk id="162" creationId="{53B2EDB7-AA5C-9DEE-DCB9-DC4B2D831FBF}"/>
          </ac:spMkLst>
        </pc:spChg>
        <pc:spChg chg="add mod">
          <ac:chgData name="坤 许" userId="27c33e8e49892705" providerId="LiveId" clId="{26CD52BA-4006-4833-8E9E-EEB63016F5D4}" dt="2023-11-24T00:48:08.408" v="1942" actId="1076"/>
          <ac:spMkLst>
            <pc:docMk/>
            <pc:sldMk cId="970571634" sldId="265"/>
            <ac:spMk id="165" creationId="{BAA41C5C-2DAC-548A-C76E-CE52F81F575E}"/>
          </ac:spMkLst>
        </pc:spChg>
        <pc:spChg chg="add mod">
          <ac:chgData name="坤 许" userId="27c33e8e49892705" providerId="LiveId" clId="{26CD52BA-4006-4833-8E9E-EEB63016F5D4}" dt="2023-11-24T00:48:32.444" v="1949" actId="164"/>
          <ac:spMkLst>
            <pc:docMk/>
            <pc:sldMk cId="970571634" sldId="265"/>
            <ac:spMk id="166" creationId="{9A426349-2A13-3019-7C9A-BC39C6864753}"/>
          </ac:spMkLst>
        </pc:spChg>
        <pc:spChg chg="add mod ord">
          <ac:chgData name="坤 许" userId="27c33e8e49892705" providerId="LiveId" clId="{26CD52BA-4006-4833-8E9E-EEB63016F5D4}" dt="2023-11-24T00:48:32.444" v="1949" actId="164"/>
          <ac:spMkLst>
            <pc:docMk/>
            <pc:sldMk cId="970571634" sldId="265"/>
            <ac:spMk id="167" creationId="{2BCC27E1-0EFA-E83E-FA77-4D36B9E1BCCF}"/>
          </ac:spMkLst>
        </pc:spChg>
        <pc:grpChg chg="add mod">
          <ac:chgData name="坤 许" userId="27c33e8e49892705" providerId="LiveId" clId="{26CD52BA-4006-4833-8E9E-EEB63016F5D4}" dt="2023-11-24T00:44:08.744" v="1885" actId="1076"/>
          <ac:grpSpMkLst>
            <pc:docMk/>
            <pc:sldMk cId="970571634" sldId="265"/>
            <ac:grpSpMk id="2" creationId="{B5330CAC-C756-1BE6-78E8-F31E556BC6C5}"/>
          </ac:grpSpMkLst>
        </pc:grpChg>
        <pc:grpChg chg="del">
          <ac:chgData name="坤 许" userId="27c33e8e49892705" providerId="LiveId" clId="{26CD52BA-4006-4833-8E9E-EEB63016F5D4}" dt="2023-11-23T11:24:09.418" v="696" actId="21"/>
          <ac:grpSpMkLst>
            <pc:docMk/>
            <pc:sldMk cId="970571634" sldId="265"/>
            <ac:grpSpMk id="4" creationId="{0F1C8615-CBD8-A487-4E25-E057A03A115B}"/>
          </ac:grpSpMkLst>
        </pc:grpChg>
        <pc:grpChg chg="add del mod">
          <ac:chgData name="坤 许" userId="27c33e8e49892705" providerId="LiveId" clId="{26CD52BA-4006-4833-8E9E-EEB63016F5D4}" dt="2023-11-24T00:37:57.514" v="1626" actId="165"/>
          <ac:grpSpMkLst>
            <pc:docMk/>
            <pc:sldMk cId="970571634" sldId="265"/>
            <ac:grpSpMk id="11" creationId="{655127E3-1051-60EC-0885-1ED0A2B83CA1}"/>
          </ac:grpSpMkLst>
        </pc:grpChg>
        <pc:grpChg chg="del mod topLvl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19" creationId="{41C1AB0A-C0F0-A883-26C8-FACF84AEDC78}"/>
          </ac:grpSpMkLst>
        </pc:grpChg>
        <pc:grpChg chg="mod topLvl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27" creationId="{05634C42-64D7-A28D-2E31-01117231A3F6}"/>
          </ac:grpSpMkLst>
        </pc:grpChg>
        <pc:grpChg chg="mod topLvl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28" creationId="{0F559DD1-32BA-F4CD-4476-B383411C1ECF}"/>
          </ac:grpSpMkLst>
        </pc:grpChg>
        <pc:grpChg chg="mod topLvl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29" creationId="{C929BB2F-307F-AC88-28BC-3AF07863D314}"/>
          </ac:grpSpMkLst>
        </pc:grpChg>
        <pc:grpChg chg="del mod topLvl">
          <ac:chgData name="坤 许" userId="27c33e8e49892705" providerId="LiveId" clId="{26CD52BA-4006-4833-8E9E-EEB63016F5D4}" dt="2023-11-24T00:41:04.828" v="1800" actId="478"/>
          <ac:grpSpMkLst>
            <pc:docMk/>
            <pc:sldMk cId="970571634" sldId="265"/>
            <ac:grpSpMk id="30" creationId="{9F87782E-E710-09C0-A244-C53068F1F632}"/>
          </ac:grpSpMkLst>
        </pc:grpChg>
        <pc:grpChg chg="mod topLvl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31" creationId="{2318C8A6-1ECF-AECC-958D-571DC0E19FB9}"/>
          </ac:grpSpMkLst>
        </pc:grpChg>
        <pc:grpChg chg="mod topLvl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32" creationId="{260F8E09-1AA0-4DCA-CC47-CF041F5CB145}"/>
          </ac:grpSpMkLst>
        </pc:grpChg>
        <pc:grpChg chg="del mod topLvl">
          <ac:chgData name="坤 许" userId="27c33e8e49892705" providerId="LiveId" clId="{26CD52BA-4006-4833-8E9E-EEB63016F5D4}" dt="2023-11-24T00:41:05.728" v="1801" actId="478"/>
          <ac:grpSpMkLst>
            <pc:docMk/>
            <pc:sldMk cId="970571634" sldId="265"/>
            <ac:grpSpMk id="37" creationId="{A591C532-5225-29BF-16AE-FD8F226253CB}"/>
          </ac:grpSpMkLst>
        </pc:grpChg>
        <pc:grpChg chg="mod topLvl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38" creationId="{9314700E-EAA8-E82C-B9BA-6F355A2412E9}"/>
          </ac:grpSpMkLst>
        </pc:grpChg>
        <pc:grpChg chg="mod topLvl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39" creationId="{7AEC518C-167A-0713-E26A-3F24BB7AE97B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42" creationId="{9E80A8D6-1A13-1F29-1379-090A579BE53B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43" creationId="{16ABA150-4980-E3A2-3A10-B2C742B0F171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49" creationId="{3B0A6A49-BBBB-FFBC-39E6-F3EC816636E0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50" creationId="{6BDBBAC3-031B-F984-B860-D7E2C5858B32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56" creationId="{14C72C45-F87A-B48A-21F9-F921D9D0CBCC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57" creationId="{836ADC02-F457-F6D1-A757-A82133205002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63" creationId="{20C62CCB-08DD-DC2E-C045-4E6647313132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64" creationId="{037F0EC6-EE0C-FCA6-DE3C-816637734B3D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70" creationId="{6162207A-92B0-820E-6FC5-512AC760B931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71" creationId="{0262D972-292B-A858-4C65-315E7B8F3144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77" creationId="{27413085-776D-6F12-9A3E-31AD13936CED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78" creationId="{DF7C9F0D-9897-77FE-8854-29B8AC594379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84" creationId="{FA7B184B-B87D-81B6-B9A8-4E4DF556C188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85" creationId="{1736A789-0392-8E80-0F0D-F780BA721E19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91" creationId="{31F00F0A-00D1-CEF4-8300-6933FE9C053B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92" creationId="{C6A431B3-31D6-C7AA-D6F0-16DBDAB84B9C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98" creationId="{261F9039-D57C-7A0C-6E29-09E4C83EBF87}"/>
          </ac:grpSpMkLst>
        </pc:grpChg>
        <pc:grpChg chg="mod">
          <ac:chgData name="坤 许" userId="27c33e8e49892705" providerId="LiveId" clId="{26CD52BA-4006-4833-8E9E-EEB63016F5D4}" dt="2023-11-24T00:38:12.832" v="1627" actId="165"/>
          <ac:grpSpMkLst>
            <pc:docMk/>
            <pc:sldMk cId="970571634" sldId="265"/>
            <ac:grpSpMk id="99" creationId="{8509912D-C0D9-5A76-7D68-FD45D247A70D}"/>
          </ac:grpSpMkLst>
        </pc:grpChg>
        <pc:grpChg chg="add mod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111" creationId="{BB262A25-8438-EDB4-1D1C-7B53C3CBCA95}"/>
          </ac:grpSpMkLst>
        </pc:grpChg>
        <pc:grpChg chg="mod">
          <ac:chgData name="坤 许" userId="27c33e8e49892705" providerId="LiveId" clId="{26CD52BA-4006-4833-8E9E-EEB63016F5D4}" dt="2023-11-24T00:39:02.872" v="1703"/>
          <ac:grpSpMkLst>
            <pc:docMk/>
            <pc:sldMk cId="970571634" sldId="265"/>
            <ac:grpSpMk id="113" creationId="{818A2FBD-3C21-B40C-D618-03EDD3B372B7}"/>
          </ac:grpSpMkLst>
        </pc:grpChg>
        <pc:grpChg chg="mod">
          <ac:chgData name="坤 许" userId="27c33e8e49892705" providerId="LiveId" clId="{26CD52BA-4006-4833-8E9E-EEB63016F5D4}" dt="2023-11-24T00:39:02.872" v="1703"/>
          <ac:grpSpMkLst>
            <pc:docMk/>
            <pc:sldMk cId="970571634" sldId="265"/>
            <ac:grpSpMk id="114" creationId="{87F41895-55AA-E91A-2900-194A24666E0E}"/>
          </ac:grpSpMkLst>
        </pc:grpChg>
        <pc:grpChg chg="add mod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119" creationId="{FA09E3A2-9734-FE0D-AC1C-09DD00B1A79E}"/>
          </ac:grpSpMkLst>
        </pc:grpChg>
        <pc:grpChg chg="mod">
          <ac:chgData name="坤 许" userId="27c33e8e49892705" providerId="LiveId" clId="{26CD52BA-4006-4833-8E9E-EEB63016F5D4}" dt="2023-11-24T00:39:02.872" v="1703"/>
          <ac:grpSpMkLst>
            <pc:docMk/>
            <pc:sldMk cId="970571634" sldId="265"/>
            <ac:grpSpMk id="121" creationId="{B68435B2-80B8-8C7D-E564-357D9D271554}"/>
          </ac:grpSpMkLst>
        </pc:grpChg>
        <pc:grpChg chg="mod">
          <ac:chgData name="坤 许" userId="27c33e8e49892705" providerId="LiveId" clId="{26CD52BA-4006-4833-8E9E-EEB63016F5D4}" dt="2023-11-24T00:39:02.872" v="1703"/>
          <ac:grpSpMkLst>
            <pc:docMk/>
            <pc:sldMk cId="970571634" sldId="265"/>
            <ac:grpSpMk id="122" creationId="{B7B92A7A-6A4D-ED5B-CDE6-8234A0A4C6D4}"/>
          </ac:grpSpMkLst>
        </pc:grpChg>
        <pc:grpChg chg="add mod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128" creationId="{8A660D87-33EB-288F-DEA5-ACD3B5EBFDFD}"/>
          </ac:grpSpMkLst>
        </pc:grpChg>
        <pc:grpChg chg="mod">
          <ac:chgData name="坤 许" userId="27c33e8e49892705" providerId="LiveId" clId="{26CD52BA-4006-4833-8E9E-EEB63016F5D4}" dt="2023-11-24T00:39:02.872" v="1703"/>
          <ac:grpSpMkLst>
            <pc:docMk/>
            <pc:sldMk cId="970571634" sldId="265"/>
            <ac:grpSpMk id="130" creationId="{1FDA6B76-9936-7280-3BC1-8891A737AB1F}"/>
          </ac:grpSpMkLst>
        </pc:grpChg>
        <pc:grpChg chg="mod">
          <ac:chgData name="坤 许" userId="27c33e8e49892705" providerId="LiveId" clId="{26CD52BA-4006-4833-8E9E-EEB63016F5D4}" dt="2023-11-24T00:39:02.872" v="1703"/>
          <ac:grpSpMkLst>
            <pc:docMk/>
            <pc:sldMk cId="970571634" sldId="265"/>
            <ac:grpSpMk id="131" creationId="{A57A62CD-9B06-6549-DE59-B95B82C776BB}"/>
          </ac:grpSpMkLst>
        </pc:grpChg>
        <pc:grpChg chg="add mod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139" creationId="{C8D37947-AAA5-159B-4906-7268F4D178F6}"/>
          </ac:grpSpMkLst>
        </pc:grpChg>
        <pc:grpChg chg="mod">
          <ac:chgData name="坤 许" userId="27c33e8e49892705" providerId="LiveId" clId="{26CD52BA-4006-4833-8E9E-EEB63016F5D4}" dt="2023-11-24T00:41:07.427" v="1802"/>
          <ac:grpSpMkLst>
            <pc:docMk/>
            <pc:sldMk cId="970571634" sldId="265"/>
            <ac:grpSpMk id="141" creationId="{999E0FCC-63CE-D5F6-759D-026D4C7D325D}"/>
          </ac:grpSpMkLst>
        </pc:grpChg>
        <pc:grpChg chg="mod">
          <ac:chgData name="坤 许" userId="27c33e8e49892705" providerId="LiveId" clId="{26CD52BA-4006-4833-8E9E-EEB63016F5D4}" dt="2023-11-24T00:41:07.427" v="1802"/>
          <ac:grpSpMkLst>
            <pc:docMk/>
            <pc:sldMk cId="970571634" sldId="265"/>
            <ac:grpSpMk id="142" creationId="{E3927637-D083-0A8B-16C3-E6237E1739B4}"/>
          </ac:grpSpMkLst>
        </pc:grpChg>
        <pc:grpChg chg="add mod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147" creationId="{508941B4-1869-9388-B20D-C8F9BA852CA5}"/>
          </ac:grpSpMkLst>
        </pc:grpChg>
        <pc:grpChg chg="mod">
          <ac:chgData name="坤 许" userId="27c33e8e49892705" providerId="LiveId" clId="{26CD52BA-4006-4833-8E9E-EEB63016F5D4}" dt="2023-11-24T00:41:15.943" v="1804"/>
          <ac:grpSpMkLst>
            <pc:docMk/>
            <pc:sldMk cId="970571634" sldId="265"/>
            <ac:grpSpMk id="149" creationId="{CF3F84D0-E34C-E7A2-5BD3-3475BC3F8A0F}"/>
          </ac:grpSpMkLst>
        </pc:grpChg>
        <pc:grpChg chg="mod">
          <ac:chgData name="坤 许" userId="27c33e8e49892705" providerId="LiveId" clId="{26CD52BA-4006-4833-8E9E-EEB63016F5D4}" dt="2023-11-24T00:41:15.943" v="1804"/>
          <ac:grpSpMkLst>
            <pc:docMk/>
            <pc:sldMk cId="970571634" sldId="265"/>
            <ac:grpSpMk id="150" creationId="{B227D90D-B43F-79D4-5B4A-2CAEE2CDE73B}"/>
          </ac:grpSpMkLst>
        </pc:grpChg>
        <pc:grpChg chg="add mod">
          <ac:chgData name="坤 许" userId="27c33e8e49892705" providerId="LiveId" clId="{26CD52BA-4006-4833-8E9E-EEB63016F5D4}" dt="2023-11-24T00:44:12.488" v="1886" actId="164"/>
          <ac:grpSpMkLst>
            <pc:docMk/>
            <pc:sldMk cId="970571634" sldId="265"/>
            <ac:grpSpMk id="163" creationId="{8228B2A5-411B-D5DF-95E9-D673AE072233}"/>
          </ac:grpSpMkLst>
        </pc:grpChg>
        <pc:grpChg chg="add mod">
          <ac:chgData name="坤 许" userId="27c33e8e49892705" providerId="LiveId" clId="{26CD52BA-4006-4833-8E9E-EEB63016F5D4}" dt="2023-11-24T00:44:15.568" v="1887" actId="1076"/>
          <ac:grpSpMkLst>
            <pc:docMk/>
            <pc:sldMk cId="970571634" sldId="265"/>
            <ac:grpSpMk id="164" creationId="{EA4D0E0C-03AB-05CD-22DD-5E2A77273769}"/>
          </ac:grpSpMkLst>
        </pc:grpChg>
        <pc:grpChg chg="add mod">
          <ac:chgData name="坤 许" userId="27c33e8e49892705" providerId="LiveId" clId="{26CD52BA-4006-4833-8E9E-EEB63016F5D4}" dt="2023-11-24T00:49:01.636" v="1960" actId="1076"/>
          <ac:grpSpMkLst>
            <pc:docMk/>
            <pc:sldMk cId="970571634" sldId="265"/>
            <ac:grpSpMk id="168" creationId="{570BEE9B-EFDA-6AEA-E163-B287A6809817}"/>
          </ac:grpSpMkLst>
        </pc:grpChg>
        <pc:cxnChg chg="mod">
          <ac:chgData name="坤 许" userId="27c33e8e49892705" providerId="LiveId" clId="{26CD52BA-4006-4833-8E9E-EEB63016F5D4}" dt="2023-11-24T00:36:19.584" v="1573" actId="20577"/>
          <ac:cxnSpMkLst>
            <pc:docMk/>
            <pc:sldMk cId="970571634" sldId="265"/>
            <ac:cxnSpMk id="4" creationId="{B529A537-87CF-F43C-93EA-9EACA6A0FE9A}"/>
          </ac:cxnSpMkLst>
        </pc:cxnChg>
        <pc:cxnChg chg="mod topLvl">
          <ac:chgData name="坤 许" userId="27c33e8e49892705" providerId="LiveId" clId="{26CD52BA-4006-4833-8E9E-EEB63016F5D4}" dt="2023-11-24T00:44:12.488" v="1886" actId="164"/>
          <ac:cxnSpMkLst>
            <pc:docMk/>
            <pc:sldMk cId="970571634" sldId="265"/>
            <ac:cxnSpMk id="23" creationId="{7ABED408-34E0-4B8E-43BB-181FAE38E81F}"/>
          </ac:cxnSpMkLst>
        </pc:cxnChg>
        <pc:cxnChg chg="mod topLvl">
          <ac:chgData name="坤 许" userId="27c33e8e49892705" providerId="LiveId" clId="{26CD52BA-4006-4833-8E9E-EEB63016F5D4}" dt="2023-11-24T00:44:12.488" v="1886" actId="164"/>
          <ac:cxnSpMkLst>
            <pc:docMk/>
            <pc:sldMk cId="970571634" sldId="265"/>
            <ac:cxnSpMk id="24" creationId="{7FEB56CD-FBCF-7C86-20A6-F9A8E5BC44BB}"/>
          </ac:cxnSpMkLst>
        </pc:cxnChg>
        <pc:cxnChg chg="mod topLvl">
          <ac:chgData name="坤 许" userId="27c33e8e49892705" providerId="LiveId" clId="{26CD52BA-4006-4833-8E9E-EEB63016F5D4}" dt="2023-11-24T00:44:12.488" v="1886" actId="164"/>
          <ac:cxnSpMkLst>
            <pc:docMk/>
            <pc:sldMk cId="970571634" sldId="265"/>
            <ac:cxnSpMk id="25" creationId="{E10834A8-E418-66BE-B2F8-6061B271E403}"/>
          </ac:cxnSpMkLst>
        </pc:cxnChg>
        <pc:cxnChg chg="mod topLvl">
          <ac:chgData name="坤 许" userId="27c33e8e49892705" providerId="LiveId" clId="{26CD52BA-4006-4833-8E9E-EEB63016F5D4}" dt="2023-11-24T00:44:12.488" v="1886" actId="164"/>
          <ac:cxnSpMkLst>
            <pc:docMk/>
            <pc:sldMk cId="970571634" sldId="265"/>
            <ac:cxnSpMk id="26" creationId="{835CF167-1C79-4E81-CE77-CA3332D95E4F}"/>
          </ac:cxnSpMkLst>
        </pc:cxnChg>
        <pc:cxnChg chg="mod topLvl">
          <ac:chgData name="坤 许" userId="27c33e8e49892705" providerId="LiveId" clId="{26CD52BA-4006-4833-8E9E-EEB63016F5D4}" dt="2023-11-24T00:44:12.488" v="1886" actId="164"/>
          <ac:cxnSpMkLst>
            <pc:docMk/>
            <pc:sldMk cId="970571634" sldId="265"/>
            <ac:cxnSpMk id="33" creationId="{761B6D5D-32F1-3F88-7589-B4B3B8A42C03}"/>
          </ac:cxnSpMkLst>
        </pc:cxnChg>
        <pc:cxnChg chg="mod topLvl">
          <ac:chgData name="坤 许" userId="27c33e8e49892705" providerId="LiveId" clId="{26CD52BA-4006-4833-8E9E-EEB63016F5D4}" dt="2023-11-24T00:44:12.488" v="1886" actId="164"/>
          <ac:cxnSpMkLst>
            <pc:docMk/>
            <pc:sldMk cId="970571634" sldId="265"/>
            <ac:cxnSpMk id="34" creationId="{705B1C53-0C84-61D0-6617-2A38D120C6AD}"/>
          </ac:cxnSpMkLst>
        </pc:cxnChg>
        <pc:cxnChg chg="mod topLvl">
          <ac:chgData name="坤 许" userId="27c33e8e49892705" providerId="LiveId" clId="{26CD52BA-4006-4833-8E9E-EEB63016F5D4}" dt="2023-11-24T00:44:12.488" v="1886" actId="164"/>
          <ac:cxnSpMkLst>
            <pc:docMk/>
            <pc:sldMk cId="970571634" sldId="265"/>
            <ac:cxnSpMk id="35" creationId="{AE30EC1B-5AB6-68D0-7256-F309D63F0B3E}"/>
          </ac:cxnSpMkLst>
        </pc:cxnChg>
        <pc:cxnChg chg="mod topLvl">
          <ac:chgData name="坤 许" userId="27c33e8e49892705" providerId="LiveId" clId="{26CD52BA-4006-4833-8E9E-EEB63016F5D4}" dt="2023-11-24T00:44:12.488" v="1886" actId="164"/>
          <ac:cxnSpMkLst>
            <pc:docMk/>
            <pc:sldMk cId="970571634" sldId="265"/>
            <ac:cxnSpMk id="36" creationId="{4DEB97EC-01C9-E581-1959-344390B18289}"/>
          </ac:cxnSpMkLst>
        </pc:cxnChg>
        <pc:cxnChg chg="mod topLvl">
          <ac:chgData name="坤 许" userId="27c33e8e49892705" providerId="LiveId" clId="{26CD52BA-4006-4833-8E9E-EEB63016F5D4}" dt="2023-11-24T00:44:12.488" v="1886" actId="164"/>
          <ac:cxnSpMkLst>
            <pc:docMk/>
            <pc:sldMk cId="970571634" sldId="265"/>
            <ac:cxnSpMk id="40" creationId="{73889ED3-ADA5-8DFA-6841-BB1FEFAEECBF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44" creationId="{2A6044C1-0A99-9AFF-B8C3-7ABE36F60A30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46" creationId="{5D4A8CD8-1EF9-99BF-44E8-F6E424656930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51" creationId="{E349FE71-A95F-A1A5-F2F7-B6E11DB57129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53" creationId="{6FE7600D-097E-1235-3A54-3132B95F9827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58" creationId="{131C6F2E-B6E9-8651-60FB-6E62C84CC2D1}"/>
          </ac:cxnSpMkLst>
        </pc:cxnChg>
        <pc:cxnChg chg="del">
          <ac:chgData name="坤 许" userId="27c33e8e49892705" providerId="LiveId" clId="{26CD52BA-4006-4833-8E9E-EEB63016F5D4}" dt="2023-11-23T11:24:09.418" v="696" actId="21"/>
          <ac:cxnSpMkLst>
            <pc:docMk/>
            <pc:sldMk cId="970571634" sldId="265"/>
            <ac:cxnSpMk id="60" creationId="{007024F4-12C2-0934-C798-9C6DF2E30CD4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60" creationId="{0BF41F6B-BDC3-44A8-9F3C-B22BDFADF14B}"/>
          </ac:cxnSpMkLst>
        </pc:cxnChg>
        <pc:cxnChg chg="del">
          <ac:chgData name="坤 许" userId="27c33e8e49892705" providerId="LiveId" clId="{26CD52BA-4006-4833-8E9E-EEB63016F5D4}" dt="2023-11-23T11:24:09.418" v="696" actId="21"/>
          <ac:cxnSpMkLst>
            <pc:docMk/>
            <pc:sldMk cId="970571634" sldId="265"/>
            <ac:cxnSpMk id="62" creationId="{14EE0835-4F2C-ACEC-93E1-17B75BDF6F13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65" creationId="{123491AF-62D4-4D2A-74AB-4AD5FBA23B54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67" creationId="{B042EAB4-7F5A-C880-95A6-CCFF22A52856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72" creationId="{24402B37-B8EA-8E25-07DE-3D907345BCBB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74" creationId="{4277EE30-E120-3CDF-E180-87E7C5E717EF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79" creationId="{72EE85A9-980F-9027-DF71-C9146A0B8697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81" creationId="{59F28F3D-C1DB-1567-465C-891ED691B41D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86" creationId="{B1324716-7ABC-5403-E909-30371058A729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88" creationId="{8B3586A6-BEC3-A7E0-174D-7DDF25BE147C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93" creationId="{1C37AA3C-CE36-F347-78E6-EC9CE68F32D8}"/>
          </ac:cxnSpMkLst>
        </pc:cxnChg>
        <pc:cxnChg chg="mod">
          <ac:chgData name="坤 许" userId="27c33e8e49892705" providerId="LiveId" clId="{26CD52BA-4006-4833-8E9E-EEB63016F5D4}" dt="2023-11-24T00:38:12.832" v="1627" actId="165"/>
          <ac:cxnSpMkLst>
            <pc:docMk/>
            <pc:sldMk cId="970571634" sldId="265"/>
            <ac:cxnSpMk id="95" creationId="{5E171BF1-A6F8-F8B6-3E8E-1A710CA668FB}"/>
          </ac:cxnSpMkLst>
        </pc:cxnChg>
        <pc:cxnChg chg="mod">
          <ac:chgData name="坤 许" userId="27c33e8e49892705" providerId="LiveId" clId="{26CD52BA-4006-4833-8E9E-EEB63016F5D4}" dt="2023-11-24T00:41:01.414" v="1799" actId="197"/>
          <ac:cxnSpMkLst>
            <pc:docMk/>
            <pc:sldMk cId="970571634" sldId="265"/>
            <ac:cxnSpMk id="100" creationId="{38203320-7A94-D834-20D4-0DB80BAC49A4}"/>
          </ac:cxnSpMkLst>
        </pc:cxnChg>
        <pc:cxnChg chg="mod">
          <ac:chgData name="坤 许" userId="27c33e8e49892705" providerId="LiveId" clId="{26CD52BA-4006-4833-8E9E-EEB63016F5D4}" dt="2023-11-24T00:40:56.494" v="1798" actId="197"/>
          <ac:cxnSpMkLst>
            <pc:docMk/>
            <pc:sldMk cId="970571634" sldId="265"/>
            <ac:cxnSpMk id="102" creationId="{B4EA4805-C3F9-F6E5-6564-48735A2401F0}"/>
          </ac:cxnSpMkLst>
        </pc:cxnChg>
        <pc:cxnChg chg="mod">
          <ac:chgData name="坤 许" userId="27c33e8e49892705" providerId="LiveId" clId="{26CD52BA-4006-4833-8E9E-EEB63016F5D4}" dt="2023-11-24T00:39:02.872" v="1703"/>
          <ac:cxnSpMkLst>
            <pc:docMk/>
            <pc:sldMk cId="970571634" sldId="265"/>
            <ac:cxnSpMk id="115" creationId="{5F9E56D0-9AD6-F2AB-7302-7AAC90DA7924}"/>
          </ac:cxnSpMkLst>
        </pc:cxnChg>
        <pc:cxnChg chg="mod">
          <ac:chgData name="坤 许" userId="27c33e8e49892705" providerId="LiveId" clId="{26CD52BA-4006-4833-8E9E-EEB63016F5D4}" dt="2023-11-24T00:39:02.872" v="1703"/>
          <ac:cxnSpMkLst>
            <pc:docMk/>
            <pc:sldMk cId="970571634" sldId="265"/>
            <ac:cxnSpMk id="117" creationId="{BDFC67DB-D9AC-79FC-8CEB-E32B19618B29}"/>
          </ac:cxnSpMkLst>
        </pc:cxnChg>
        <pc:cxnChg chg="mod">
          <ac:chgData name="坤 许" userId="27c33e8e49892705" providerId="LiveId" clId="{26CD52BA-4006-4833-8E9E-EEB63016F5D4}" dt="2023-11-24T00:39:02.872" v="1703"/>
          <ac:cxnSpMkLst>
            <pc:docMk/>
            <pc:sldMk cId="970571634" sldId="265"/>
            <ac:cxnSpMk id="123" creationId="{C89272CB-CD74-1A28-FC96-94C2C3C0639D}"/>
          </ac:cxnSpMkLst>
        </pc:cxnChg>
        <pc:cxnChg chg="mod">
          <ac:chgData name="坤 许" userId="27c33e8e49892705" providerId="LiveId" clId="{26CD52BA-4006-4833-8E9E-EEB63016F5D4}" dt="2023-11-24T00:39:02.872" v="1703"/>
          <ac:cxnSpMkLst>
            <pc:docMk/>
            <pc:sldMk cId="970571634" sldId="265"/>
            <ac:cxnSpMk id="125" creationId="{97D178F6-DDB6-7917-3C2A-C43145CCED9A}"/>
          </ac:cxnSpMkLst>
        </pc:cxnChg>
        <pc:cxnChg chg="add del mod">
          <ac:chgData name="坤 许" userId="27c33e8e49892705" providerId="LiveId" clId="{26CD52BA-4006-4833-8E9E-EEB63016F5D4}" dt="2023-11-24T00:40:30.201" v="1795" actId="478"/>
          <ac:cxnSpMkLst>
            <pc:docMk/>
            <pc:sldMk cId="970571634" sldId="265"/>
            <ac:cxnSpMk id="127" creationId="{DB7E105A-FDBC-FBDE-89D5-9450C948EB7F}"/>
          </ac:cxnSpMkLst>
        </pc:cxnChg>
        <pc:cxnChg chg="mod">
          <ac:chgData name="坤 许" userId="27c33e8e49892705" providerId="LiveId" clId="{26CD52BA-4006-4833-8E9E-EEB63016F5D4}" dt="2023-11-24T00:39:02.872" v="1703"/>
          <ac:cxnSpMkLst>
            <pc:docMk/>
            <pc:sldMk cId="970571634" sldId="265"/>
            <ac:cxnSpMk id="132" creationId="{CDC9607A-61B7-39B7-01EC-5ED128B0A75F}"/>
          </ac:cxnSpMkLst>
        </pc:cxnChg>
        <pc:cxnChg chg="mod">
          <ac:chgData name="坤 许" userId="27c33e8e49892705" providerId="LiveId" clId="{26CD52BA-4006-4833-8E9E-EEB63016F5D4}" dt="2023-11-24T00:39:02.872" v="1703"/>
          <ac:cxnSpMkLst>
            <pc:docMk/>
            <pc:sldMk cId="970571634" sldId="265"/>
            <ac:cxnSpMk id="134" creationId="{106063A3-274B-2864-DF46-B445E70D8CA3}"/>
          </ac:cxnSpMkLst>
        </pc:cxnChg>
        <pc:cxnChg chg="add del mod">
          <ac:chgData name="坤 许" userId="27c33e8e49892705" providerId="LiveId" clId="{26CD52BA-4006-4833-8E9E-EEB63016F5D4}" dt="2023-11-24T00:40:31.370" v="1797" actId="478"/>
          <ac:cxnSpMkLst>
            <pc:docMk/>
            <pc:sldMk cId="970571634" sldId="265"/>
            <ac:cxnSpMk id="136" creationId="{0ADB1E12-589B-3607-6679-88C383F13AE3}"/>
          </ac:cxnSpMkLst>
        </pc:cxnChg>
        <pc:cxnChg chg="mod">
          <ac:chgData name="坤 许" userId="27c33e8e49892705" providerId="LiveId" clId="{26CD52BA-4006-4833-8E9E-EEB63016F5D4}" dt="2023-11-24T00:41:07.427" v="1802"/>
          <ac:cxnSpMkLst>
            <pc:docMk/>
            <pc:sldMk cId="970571634" sldId="265"/>
            <ac:cxnSpMk id="143" creationId="{9AC9E99A-6690-82C1-7545-566D43978804}"/>
          </ac:cxnSpMkLst>
        </pc:cxnChg>
        <pc:cxnChg chg="mod">
          <ac:chgData name="坤 许" userId="27c33e8e49892705" providerId="LiveId" clId="{26CD52BA-4006-4833-8E9E-EEB63016F5D4}" dt="2023-11-24T00:41:07.427" v="1802"/>
          <ac:cxnSpMkLst>
            <pc:docMk/>
            <pc:sldMk cId="970571634" sldId="265"/>
            <ac:cxnSpMk id="145" creationId="{E4E1F53F-23A0-2E8B-4F6D-2D8F5AF285A6}"/>
          </ac:cxnSpMkLst>
        </pc:cxnChg>
        <pc:cxnChg chg="mod">
          <ac:chgData name="坤 许" userId="27c33e8e49892705" providerId="LiveId" clId="{26CD52BA-4006-4833-8E9E-EEB63016F5D4}" dt="2023-11-24T00:41:15.943" v="1804"/>
          <ac:cxnSpMkLst>
            <pc:docMk/>
            <pc:sldMk cId="970571634" sldId="265"/>
            <ac:cxnSpMk id="151" creationId="{713BC77A-A9AA-596F-6625-0C205345130A}"/>
          </ac:cxnSpMkLst>
        </pc:cxnChg>
        <pc:cxnChg chg="mod">
          <ac:chgData name="坤 许" userId="27c33e8e49892705" providerId="LiveId" clId="{26CD52BA-4006-4833-8E9E-EEB63016F5D4}" dt="2023-11-24T00:41:15.943" v="1804"/>
          <ac:cxnSpMkLst>
            <pc:docMk/>
            <pc:sldMk cId="970571634" sldId="265"/>
            <ac:cxnSpMk id="153" creationId="{361C5C47-7293-CF8C-064A-6954F57C6842}"/>
          </ac:cxnSpMkLst>
        </pc:cxnChg>
      </pc:sldChg>
      <pc:sldChg chg="addSp delSp modSp mod">
        <pc:chgData name="坤 许" userId="27c33e8e49892705" providerId="LiveId" clId="{26CD52BA-4006-4833-8E9E-EEB63016F5D4}" dt="2023-11-23T13:12:34.047" v="1565" actId="1076"/>
        <pc:sldMkLst>
          <pc:docMk/>
          <pc:sldMk cId="1793246253" sldId="266"/>
        </pc:sldMkLst>
        <pc:spChg chg="add mod">
          <ac:chgData name="坤 许" userId="27c33e8e49892705" providerId="LiveId" clId="{26CD52BA-4006-4833-8E9E-EEB63016F5D4}" dt="2023-11-23T11:30:50.993" v="938" actId="1076"/>
          <ac:spMkLst>
            <pc:docMk/>
            <pc:sldMk cId="1793246253" sldId="266"/>
            <ac:spMk id="2" creationId="{50B1F935-31F4-CB88-7DD6-F10DF1623E3A}"/>
          </ac:spMkLst>
        </pc:spChg>
        <pc:spChg chg="add mod">
          <ac:chgData name="坤 许" userId="27c33e8e49892705" providerId="LiveId" clId="{26CD52BA-4006-4833-8E9E-EEB63016F5D4}" dt="2023-11-23T13:10:31.963" v="1533" actId="1076"/>
          <ac:spMkLst>
            <pc:docMk/>
            <pc:sldMk cId="1793246253" sldId="266"/>
            <ac:spMk id="3" creationId="{EC721165-137D-3DB1-1955-F350C7E4232A}"/>
          </ac:spMkLst>
        </pc:spChg>
        <pc:spChg chg="add mod">
          <ac:chgData name="坤 许" userId="27c33e8e49892705" providerId="LiveId" clId="{26CD52BA-4006-4833-8E9E-EEB63016F5D4}" dt="2023-11-23T13:10:31.963" v="1533" actId="1076"/>
          <ac:spMkLst>
            <pc:docMk/>
            <pc:sldMk cId="1793246253" sldId="266"/>
            <ac:spMk id="4" creationId="{A0EE6F36-D4FB-AD05-F5EC-5023DF1A3002}"/>
          </ac:spMkLst>
        </pc:spChg>
        <pc:spChg chg="add mod">
          <ac:chgData name="坤 许" userId="27c33e8e49892705" providerId="LiveId" clId="{26CD52BA-4006-4833-8E9E-EEB63016F5D4}" dt="2023-11-23T13:10:31.963" v="1533" actId="1076"/>
          <ac:spMkLst>
            <pc:docMk/>
            <pc:sldMk cId="1793246253" sldId="266"/>
            <ac:spMk id="6" creationId="{5E2FBDEB-7064-1574-5A83-748F3CE8D615}"/>
          </ac:spMkLst>
        </pc:spChg>
        <pc:spChg chg="add mod">
          <ac:chgData name="坤 许" userId="27c33e8e49892705" providerId="LiveId" clId="{26CD52BA-4006-4833-8E9E-EEB63016F5D4}" dt="2023-11-23T13:10:31.963" v="1533" actId="1076"/>
          <ac:spMkLst>
            <pc:docMk/>
            <pc:sldMk cId="1793246253" sldId="266"/>
            <ac:spMk id="7" creationId="{C91DEE7A-E394-F28C-EF41-B5AC90A9EB19}"/>
          </ac:spMkLst>
        </pc:spChg>
        <pc:spChg chg="add mod">
          <ac:chgData name="坤 许" userId="27c33e8e49892705" providerId="LiveId" clId="{26CD52BA-4006-4833-8E9E-EEB63016F5D4}" dt="2023-11-23T13:10:34.401" v="1534" actId="1076"/>
          <ac:spMkLst>
            <pc:docMk/>
            <pc:sldMk cId="1793246253" sldId="266"/>
            <ac:spMk id="9" creationId="{4F9F0C59-6178-724B-110B-053C90EF18DF}"/>
          </ac:spMkLst>
        </pc:spChg>
        <pc:spChg chg="add mod">
          <ac:chgData name="坤 许" userId="27c33e8e49892705" providerId="LiveId" clId="{26CD52BA-4006-4833-8E9E-EEB63016F5D4}" dt="2023-11-23T13:10:37.377" v="1535" actId="1076"/>
          <ac:spMkLst>
            <pc:docMk/>
            <pc:sldMk cId="1793246253" sldId="266"/>
            <ac:spMk id="10" creationId="{DDFBFA83-585F-22AC-C9B6-27A9C488CED5}"/>
          </ac:spMkLst>
        </pc:spChg>
        <pc:spChg chg="add mod">
          <ac:chgData name="坤 许" userId="27c33e8e49892705" providerId="LiveId" clId="{26CD52BA-4006-4833-8E9E-EEB63016F5D4}" dt="2023-11-23T13:10:37.377" v="1535" actId="1076"/>
          <ac:spMkLst>
            <pc:docMk/>
            <pc:sldMk cId="1793246253" sldId="266"/>
            <ac:spMk id="11" creationId="{C30DE6B6-1343-A9ED-A695-759C68205E0E}"/>
          </ac:spMkLst>
        </pc:spChg>
        <pc:spChg chg="add mod">
          <ac:chgData name="坤 许" userId="27c33e8e49892705" providerId="LiveId" clId="{26CD52BA-4006-4833-8E9E-EEB63016F5D4}" dt="2023-11-23T13:10:37.377" v="1535" actId="1076"/>
          <ac:spMkLst>
            <pc:docMk/>
            <pc:sldMk cId="1793246253" sldId="266"/>
            <ac:spMk id="12" creationId="{3E0BE76B-D199-B8EA-F0AA-793E6FC05AC1}"/>
          </ac:spMkLst>
        </pc:spChg>
        <pc:spChg chg="add mod">
          <ac:chgData name="坤 许" userId="27c33e8e49892705" providerId="LiveId" clId="{26CD52BA-4006-4833-8E9E-EEB63016F5D4}" dt="2023-11-23T13:12:32.446" v="1564" actId="164"/>
          <ac:spMkLst>
            <pc:docMk/>
            <pc:sldMk cId="1793246253" sldId="266"/>
            <ac:spMk id="14" creationId="{F1CEAA90-B488-B1ED-953B-21DA8A42F5EA}"/>
          </ac:spMkLst>
        </pc:spChg>
        <pc:spChg chg="add del">
          <ac:chgData name="坤 许" userId="27c33e8e49892705" providerId="LiveId" clId="{26CD52BA-4006-4833-8E9E-EEB63016F5D4}" dt="2023-11-23T13:11:37.877" v="1546"/>
          <ac:spMkLst>
            <pc:docMk/>
            <pc:sldMk cId="1793246253" sldId="266"/>
            <ac:spMk id="15" creationId="{C1DDB619-5ACB-E683-16D9-AF5652247D0B}"/>
          </ac:spMkLst>
        </pc:spChg>
        <pc:spChg chg="add mod ord">
          <ac:chgData name="坤 许" userId="27c33e8e49892705" providerId="LiveId" clId="{26CD52BA-4006-4833-8E9E-EEB63016F5D4}" dt="2023-11-23T13:12:32.446" v="1564" actId="164"/>
          <ac:spMkLst>
            <pc:docMk/>
            <pc:sldMk cId="1793246253" sldId="266"/>
            <ac:spMk id="16" creationId="{0D005F5B-7827-7C62-5A39-7DBA7F31B82A}"/>
          </ac:spMkLst>
        </pc:spChg>
        <pc:grpChg chg="add mod">
          <ac:chgData name="坤 许" userId="27c33e8e49892705" providerId="LiveId" clId="{26CD52BA-4006-4833-8E9E-EEB63016F5D4}" dt="2023-11-23T13:12:34.047" v="1565" actId="1076"/>
          <ac:grpSpMkLst>
            <pc:docMk/>
            <pc:sldMk cId="1793246253" sldId="266"/>
            <ac:grpSpMk id="17" creationId="{5C04099F-0404-7788-0C5B-EC8A321186AE}"/>
          </ac:grpSpMkLst>
        </pc:grpChg>
        <pc:picChg chg="mod modCrop">
          <ac:chgData name="坤 许" userId="27c33e8e49892705" providerId="LiveId" clId="{26CD52BA-4006-4833-8E9E-EEB63016F5D4}" dt="2023-11-23T13:10:34.401" v="1534" actId="1076"/>
          <ac:picMkLst>
            <pc:docMk/>
            <pc:sldMk cId="1793246253" sldId="266"/>
            <ac:picMk id="5" creationId="{F8ECD5CD-8819-3231-0EFA-05EA7DA5EFC8}"/>
          </ac:picMkLst>
        </pc:picChg>
        <pc:picChg chg="add mod modCrop">
          <ac:chgData name="坤 许" userId="27c33e8e49892705" providerId="LiveId" clId="{26CD52BA-4006-4833-8E9E-EEB63016F5D4}" dt="2023-11-23T13:10:37.377" v="1535" actId="1076"/>
          <ac:picMkLst>
            <pc:docMk/>
            <pc:sldMk cId="1793246253" sldId="266"/>
            <ac:picMk id="8" creationId="{2CDF08BF-3E33-53E9-D290-D19279DEDCEC}"/>
          </ac:picMkLst>
        </pc:picChg>
      </pc:sldChg>
      <pc:sldChg chg="addSp delSp modSp mod">
        <pc:chgData name="坤 许" userId="27c33e8e49892705" providerId="LiveId" clId="{26CD52BA-4006-4833-8E9E-EEB63016F5D4}" dt="2023-11-24T02:20:30.368" v="2350" actId="1076"/>
        <pc:sldMkLst>
          <pc:docMk/>
          <pc:sldMk cId="2588359888" sldId="268"/>
        </pc:sldMkLst>
        <pc:spChg chg="mod">
          <ac:chgData name="坤 许" userId="27c33e8e49892705" providerId="LiveId" clId="{26CD52BA-4006-4833-8E9E-EEB63016F5D4}" dt="2023-11-24T02:15:38.598" v="2302" actId="14100"/>
          <ac:spMkLst>
            <pc:docMk/>
            <pc:sldMk cId="2588359888" sldId="268"/>
            <ac:spMk id="2" creationId="{2B854F7E-49C6-AD47-2694-AE1B4598DC53}"/>
          </ac:spMkLst>
        </pc:spChg>
        <pc:spChg chg="mod">
          <ac:chgData name="坤 许" userId="27c33e8e49892705" providerId="LiveId" clId="{26CD52BA-4006-4833-8E9E-EEB63016F5D4}" dt="2023-11-24T02:19:28.337" v="2347"/>
          <ac:spMkLst>
            <pc:docMk/>
            <pc:sldMk cId="2588359888" sldId="268"/>
            <ac:spMk id="3" creationId="{6CCC704F-8D00-4216-AB51-0C47EDA076AE}"/>
          </ac:spMkLst>
        </pc:spChg>
        <pc:spChg chg="add del mod">
          <ac:chgData name="坤 许" userId="27c33e8e49892705" providerId="LiveId" clId="{26CD52BA-4006-4833-8E9E-EEB63016F5D4}" dt="2023-11-24T00:53:13.811" v="2253"/>
          <ac:spMkLst>
            <pc:docMk/>
            <pc:sldMk cId="2588359888" sldId="268"/>
            <ac:spMk id="4" creationId="{8B1178FE-49C1-3A8B-DB3C-C1451B52A744}"/>
          </ac:spMkLst>
        </pc:spChg>
        <pc:spChg chg="add mod">
          <ac:chgData name="坤 许" userId="27c33e8e49892705" providerId="LiveId" clId="{26CD52BA-4006-4833-8E9E-EEB63016F5D4}" dt="2023-11-24T02:18:31.796" v="2326" actId="1076"/>
          <ac:spMkLst>
            <pc:docMk/>
            <pc:sldMk cId="2588359888" sldId="268"/>
            <ac:spMk id="8" creationId="{AC565D81-C970-B2F5-2C04-59423FC749AD}"/>
          </ac:spMkLst>
        </pc:spChg>
        <pc:picChg chg="add mod">
          <ac:chgData name="坤 许" userId="27c33e8e49892705" providerId="LiveId" clId="{26CD52BA-4006-4833-8E9E-EEB63016F5D4}" dt="2023-11-24T02:20:28.454" v="2348" actId="1076"/>
          <ac:picMkLst>
            <pc:docMk/>
            <pc:sldMk cId="2588359888" sldId="268"/>
            <ac:picMk id="6" creationId="{F8F2AC4D-C19C-5409-6700-1F0EAC48172F}"/>
          </ac:picMkLst>
        </pc:picChg>
        <pc:picChg chg="add mod">
          <ac:chgData name="坤 许" userId="27c33e8e49892705" providerId="LiveId" clId="{26CD52BA-4006-4833-8E9E-EEB63016F5D4}" dt="2023-11-24T02:20:29.497" v="2349" actId="1076"/>
          <ac:picMkLst>
            <pc:docMk/>
            <pc:sldMk cId="2588359888" sldId="268"/>
            <ac:picMk id="10" creationId="{FAE60CAA-FA57-3DB5-1F01-8EF7AEF84D1D}"/>
          </ac:picMkLst>
        </pc:picChg>
        <pc:picChg chg="add mod">
          <ac:chgData name="坤 许" userId="27c33e8e49892705" providerId="LiveId" clId="{26CD52BA-4006-4833-8E9E-EEB63016F5D4}" dt="2023-11-24T02:20:30.368" v="2350" actId="1076"/>
          <ac:picMkLst>
            <pc:docMk/>
            <pc:sldMk cId="2588359888" sldId="268"/>
            <ac:picMk id="12" creationId="{57912396-1C46-D7C1-5E01-9670D9C70AD8}"/>
          </ac:picMkLst>
        </pc:picChg>
      </pc:sldChg>
      <pc:sldChg chg="modSp mod">
        <pc:chgData name="坤 许" userId="27c33e8e49892705" providerId="LiveId" clId="{26CD52BA-4006-4833-8E9E-EEB63016F5D4}" dt="2023-11-24T02:14:05.548" v="2295" actId="1076"/>
        <pc:sldMkLst>
          <pc:docMk/>
          <pc:sldMk cId="141752253" sldId="269"/>
        </pc:sldMkLst>
        <pc:picChg chg="mod">
          <ac:chgData name="坤 许" userId="27c33e8e49892705" providerId="LiveId" clId="{26CD52BA-4006-4833-8E9E-EEB63016F5D4}" dt="2023-11-24T02:14:04.534" v="2294" actId="1076"/>
          <ac:picMkLst>
            <pc:docMk/>
            <pc:sldMk cId="141752253" sldId="269"/>
            <ac:picMk id="5" creationId="{C2D0BFC9-DCA6-881F-BAE2-CBE0E002EE88}"/>
          </ac:picMkLst>
        </pc:picChg>
        <pc:picChg chg="mod">
          <ac:chgData name="坤 许" userId="27c33e8e49892705" providerId="LiveId" clId="{26CD52BA-4006-4833-8E9E-EEB63016F5D4}" dt="2023-11-24T02:14:05.548" v="2295" actId="1076"/>
          <ac:picMkLst>
            <pc:docMk/>
            <pc:sldMk cId="141752253" sldId="269"/>
            <ac:picMk id="7" creationId="{D6B0EDEA-6E7A-B087-87DE-6463BA3999CB}"/>
          </ac:picMkLst>
        </pc:picChg>
      </pc:sldChg>
      <pc:sldChg chg="addSp delSp modSp new mod">
        <pc:chgData name="坤 许" userId="27c33e8e49892705" providerId="LiveId" clId="{26CD52BA-4006-4833-8E9E-EEB63016F5D4}" dt="2023-11-24T02:23:40.411" v="2379" actId="21"/>
        <pc:sldMkLst>
          <pc:docMk/>
          <pc:sldMk cId="3913585732" sldId="272"/>
        </pc:sldMkLst>
        <pc:spChg chg="del">
          <ac:chgData name="坤 许" userId="27c33e8e49892705" providerId="LiveId" clId="{26CD52BA-4006-4833-8E9E-EEB63016F5D4}" dt="2023-11-23T10:28:35.534" v="224" actId="478"/>
          <ac:spMkLst>
            <pc:docMk/>
            <pc:sldMk cId="3913585732" sldId="272"/>
            <ac:spMk id="2" creationId="{02FE14F1-5F36-D0AA-9A4D-0839AC27E03C}"/>
          </ac:spMkLst>
        </pc:spChg>
        <pc:spChg chg="mod">
          <ac:chgData name="坤 许" userId="27c33e8e49892705" providerId="LiveId" clId="{26CD52BA-4006-4833-8E9E-EEB63016F5D4}" dt="2023-11-24T02:23:38.162" v="2378" actId="20577"/>
          <ac:spMkLst>
            <pc:docMk/>
            <pc:sldMk cId="3913585732" sldId="272"/>
            <ac:spMk id="3" creationId="{32BF85BF-00DD-2AA8-EAC1-1E1F5A991A27}"/>
          </ac:spMkLst>
        </pc:spChg>
        <pc:spChg chg="del">
          <ac:chgData name="坤 许" userId="27c33e8e49892705" providerId="LiveId" clId="{26CD52BA-4006-4833-8E9E-EEB63016F5D4}" dt="2023-11-23T10:28:35.534" v="224" actId="478"/>
          <ac:spMkLst>
            <pc:docMk/>
            <pc:sldMk cId="3913585732" sldId="272"/>
            <ac:spMk id="3" creationId="{EF53963F-1A88-1F7B-6BDD-AD116387B660}"/>
          </ac:spMkLst>
        </pc:spChg>
        <pc:spChg chg="add mod">
          <ac:chgData name="坤 许" userId="27c33e8e49892705" providerId="LiveId" clId="{26CD52BA-4006-4833-8E9E-EEB63016F5D4}" dt="2023-11-23T11:15:31.249" v="561" actId="1076"/>
          <ac:spMkLst>
            <pc:docMk/>
            <pc:sldMk cId="3913585732" sldId="272"/>
            <ac:spMk id="4" creationId="{F506A152-219D-0C05-E458-F10E4694ABFA}"/>
          </ac:spMkLst>
        </pc:spChg>
        <pc:spChg chg="add mod">
          <ac:chgData name="坤 许" userId="27c33e8e49892705" providerId="LiveId" clId="{26CD52BA-4006-4833-8E9E-EEB63016F5D4}" dt="2023-11-23T11:15:31.249" v="561" actId="1076"/>
          <ac:spMkLst>
            <pc:docMk/>
            <pc:sldMk cId="3913585732" sldId="272"/>
            <ac:spMk id="5" creationId="{1FB05A11-A16B-3C6D-7958-F3F63E90012D}"/>
          </ac:spMkLst>
        </pc:spChg>
        <pc:spChg chg="add mod">
          <ac:chgData name="坤 许" userId="27c33e8e49892705" providerId="LiveId" clId="{26CD52BA-4006-4833-8E9E-EEB63016F5D4}" dt="2023-11-23T10:59:09.570" v="339" actId="1076"/>
          <ac:spMkLst>
            <pc:docMk/>
            <pc:sldMk cId="3913585732" sldId="272"/>
            <ac:spMk id="6" creationId="{3B729215-DE54-DC81-FD73-21D31C215FFF}"/>
          </ac:spMkLst>
        </pc:spChg>
        <pc:spChg chg="add mod">
          <ac:chgData name="坤 许" userId="27c33e8e49892705" providerId="LiveId" clId="{26CD52BA-4006-4833-8E9E-EEB63016F5D4}" dt="2023-11-23T10:57:00.385" v="320" actId="1076"/>
          <ac:spMkLst>
            <pc:docMk/>
            <pc:sldMk cId="3913585732" sldId="272"/>
            <ac:spMk id="7" creationId="{E5834212-11FF-DA00-1D59-222373227F98}"/>
          </ac:spMkLst>
        </pc:spChg>
        <pc:spChg chg="add mod">
          <ac:chgData name="坤 许" userId="27c33e8e49892705" providerId="LiveId" clId="{26CD52BA-4006-4833-8E9E-EEB63016F5D4}" dt="2023-11-23T11:04:20.779" v="553" actId="1076"/>
          <ac:spMkLst>
            <pc:docMk/>
            <pc:sldMk cId="3913585732" sldId="272"/>
            <ac:spMk id="10" creationId="{328F2746-C6F1-1394-7F1F-334AD37338B7}"/>
          </ac:spMkLst>
        </pc:spChg>
        <pc:spChg chg="add mod">
          <ac:chgData name="坤 许" userId="27c33e8e49892705" providerId="LiveId" clId="{26CD52BA-4006-4833-8E9E-EEB63016F5D4}" dt="2023-11-23T11:00:14.409" v="426" actId="1076"/>
          <ac:spMkLst>
            <pc:docMk/>
            <pc:sldMk cId="3913585732" sldId="272"/>
            <ac:spMk id="11" creationId="{58E33478-3FD9-A22E-2937-717E4E9C13EB}"/>
          </ac:spMkLst>
        </pc:spChg>
        <pc:spChg chg="add mod">
          <ac:chgData name="坤 许" userId="27c33e8e49892705" providerId="LiveId" clId="{26CD52BA-4006-4833-8E9E-EEB63016F5D4}" dt="2023-11-23T11:15:33.776" v="562" actId="1076"/>
          <ac:spMkLst>
            <pc:docMk/>
            <pc:sldMk cId="3913585732" sldId="272"/>
            <ac:spMk id="12" creationId="{3CA76437-FC84-51CC-90FE-17BBE6B7E9AF}"/>
          </ac:spMkLst>
        </pc:spChg>
        <pc:spChg chg="add mod">
          <ac:chgData name="坤 许" userId="27c33e8e49892705" providerId="LiveId" clId="{26CD52BA-4006-4833-8E9E-EEB63016F5D4}" dt="2023-11-23T11:15:33.776" v="562" actId="1076"/>
          <ac:spMkLst>
            <pc:docMk/>
            <pc:sldMk cId="3913585732" sldId="272"/>
            <ac:spMk id="13" creationId="{1B079740-B191-DAA9-F629-1FE2FB6D10CD}"/>
          </ac:spMkLst>
        </pc:spChg>
        <pc:spChg chg="add mod">
          <ac:chgData name="坤 许" userId="27c33e8e49892705" providerId="LiveId" clId="{26CD52BA-4006-4833-8E9E-EEB63016F5D4}" dt="2023-11-23T11:04:03.597" v="524" actId="1076"/>
          <ac:spMkLst>
            <pc:docMk/>
            <pc:sldMk cId="3913585732" sldId="272"/>
            <ac:spMk id="14" creationId="{3A3C467D-CE8C-943F-3192-978B80F3930D}"/>
          </ac:spMkLst>
        </pc:spChg>
        <pc:spChg chg="add del mod">
          <ac:chgData name="坤 许" userId="27c33e8e49892705" providerId="LiveId" clId="{26CD52BA-4006-4833-8E9E-EEB63016F5D4}" dt="2023-11-23T11:01:09.112" v="448"/>
          <ac:spMkLst>
            <pc:docMk/>
            <pc:sldMk cId="3913585732" sldId="272"/>
            <ac:spMk id="15" creationId="{D4BF852B-3832-0C9F-8A42-89548231024B}"/>
          </ac:spMkLst>
        </pc:spChg>
        <pc:spChg chg="add del mod">
          <ac:chgData name="坤 许" userId="27c33e8e49892705" providerId="LiveId" clId="{26CD52BA-4006-4833-8E9E-EEB63016F5D4}" dt="2023-11-23T11:01:09.112" v="448"/>
          <ac:spMkLst>
            <pc:docMk/>
            <pc:sldMk cId="3913585732" sldId="272"/>
            <ac:spMk id="16" creationId="{D5C09956-B385-AE86-20AC-E184287A8E35}"/>
          </ac:spMkLst>
        </pc:spChg>
        <pc:spChg chg="add del mod">
          <ac:chgData name="坤 许" userId="27c33e8e49892705" providerId="LiveId" clId="{26CD52BA-4006-4833-8E9E-EEB63016F5D4}" dt="2023-11-23T11:01:09.112" v="448"/>
          <ac:spMkLst>
            <pc:docMk/>
            <pc:sldMk cId="3913585732" sldId="272"/>
            <ac:spMk id="17" creationId="{B41DB627-793C-626C-393C-73F1E0D48547}"/>
          </ac:spMkLst>
        </pc:spChg>
        <pc:spChg chg="add del mod">
          <ac:chgData name="坤 许" userId="27c33e8e49892705" providerId="LiveId" clId="{26CD52BA-4006-4833-8E9E-EEB63016F5D4}" dt="2023-11-23T11:01:09.112" v="448"/>
          <ac:spMkLst>
            <pc:docMk/>
            <pc:sldMk cId="3913585732" sldId="272"/>
            <ac:spMk id="18" creationId="{D248FFB9-D9EE-2D03-9F05-E153729894F9}"/>
          </ac:spMkLst>
        </pc:spChg>
        <pc:spChg chg="add del mod">
          <ac:chgData name="坤 许" userId="27c33e8e49892705" providerId="LiveId" clId="{26CD52BA-4006-4833-8E9E-EEB63016F5D4}" dt="2023-11-23T11:01:09.112" v="448"/>
          <ac:spMkLst>
            <pc:docMk/>
            <pc:sldMk cId="3913585732" sldId="272"/>
            <ac:spMk id="20" creationId="{D7BDDE99-C5C7-4C23-631B-9B3EC0DB1EBC}"/>
          </ac:spMkLst>
        </pc:spChg>
        <pc:spChg chg="add del mod">
          <ac:chgData name="坤 许" userId="27c33e8e49892705" providerId="LiveId" clId="{26CD52BA-4006-4833-8E9E-EEB63016F5D4}" dt="2023-11-23T11:01:09.112" v="448"/>
          <ac:spMkLst>
            <pc:docMk/>
            <pc:sldMk cId="3913585732" sldId="272"/>
            <ac:spMk id="21" creationId="{F3B70923-89B8-1505-F482-5D524C59545E}"/>
          </ac:spMkLst>
        </pc:spChg>
        <pc:spChg chg="add mod">
          <ac:chgData name="坤 许" userId="27c33e8e49892705" providerId="LiveId" clId="{26CD52BA-4006-4833-8E9E-EEB63016F5D4}" dt="2023-11-23T11:03:09.135" v="500" actId="571"/>
          <ac:spMkLst>
            <pc:docMk/>
            <pc:sldMk cId="3913585732" sldId="272"/>
            <ac:spMk id="22" creationId="{262AC05C-4014-28F6-2A1D-99A8FB2B1C78}"/>
          </ac:spMkLst>
        </pc:spChg>
        <pc:spChg chg="add mod">
          <ac:chgData name="坤 许" userId="27c33e8e49892705" providerId="LiveId" clId="{26CD52BA-4006-4833-8E9E-EEB63016F5D4}" dt="2023-11-23T11:03:27.964" v="511" actId="20577"/>
          <ac:spMkLst>
            <pc:docMk/>
            <pc:sldMk cId="3913585732" sldId="272"/>
            <ac:spMk id="23" creationId="{D8CD03CE-BCC2-0E32-4343-D31D8210F050}"/>
          </ac:spMkLst>
        </pc:spChg>
        <pc:spChg chg="add mod">
          <ac:chgData name="坤 许" userId="27c33e8e49892705" providerId="LiveId" clId="{26CD52BA-4006-4833-8E9E-EEB63016F5D4}" dt="2023-11-23T11:04:00.653" v="523" actId="20577"/>
          <ac:spMkLst>
            <pc:docMk/>
            <pc:sldMk cId="3913585732" sldId="272"/>
            <ac:spMk id="24" creationId="{C8EC47CF-37D6-D93F-4C60-C687E4AAC8F9}"/>
          </ac:spMkLst>
        </pc:spChg>
        <pc:spChg chg="add mod">
          <ac:chgData name="坤 许" userId="27c33e8e49892705" providerId="LiveId" clId="{26CD52BA-4006-4833-8E9E-EEB63016F5D4}" dt="2023-11-23T11:04:21.853" v="554" actId="1076"/>
          <ac:spMkLst>
            <pc:docMk/>
            <pc:sldMk cId="3913585732" sldId="272"/>
            <ac:spMk id="25" creationId="{D33C4B1C-F63E-8E95-E914-604E8D161688}"/>
          </ac:spMkLst>
        </pc:spChg>
        <pc:grpChg chg="add del mod">
          <ac:chgData name="坤 许" userId="27c33e8e49892705" providerId="LiveId" clId="{26CD52BA-4006-4833-8E9E-EEB63016F5D4}" dt="2023-11-24T02:23:40.411" v="2379" actId="21"/>
          <ac:grpSpMkLst>
            <pc:docMk/>
            <pc:sldMk cId="3913585732" sldId="272"/>
            <ac:grpSpMk id="2" creationId="{CE7D6B13-596F-9AD4-DAF2-B72E531A8DAC}"/>
          </ac:grpSpMkLst>
        </pc:grpChg>
        <pc:picChg chg="add del mod modCrop">
          <ac:chgData name="坤 许" userId="27c33e8e49892705" providerId="LiveId" clId="{26CD52BA-4006-4833-8E9E-EEB63016F5D4}" dt="2023-11-23T11:04:19.592" v="552" actId="478"/>
          <ac:picMkLst>
            <pc:docMk/>
            <pc:sldMk cId="3913585732" sldId="272"/>
            <ac:picMk id="9" creationId="{F43123E7-E857-8868-EA28-45EEA5A307E9}"/>
          </ac:picMkLst>
        </pc:picChg>
        <pc:picChg chg="add del mod">
          <ac:chgData name="坤 许" userId="27c33e8e49892705" providerId="LiveId" clId="{26CD52BA-4006-4833-8E9E-EEB63016F5D4}" dt="2023-11-23T11:01:09.112" v="448"/>
          <ac:picMkLst>
            <pc:docMk/>
            <pc:sldMk cId="3913585732" sldId="272"/>
            <ac:picMk id="19" creationId="{581BEEC8-F9EF-7DFF-C564-691BE6B4F079}"/>
          </ac:picMkLst>
        </pc:picChg>
        <pc:cxnChg chg="mod">
          <ac:chgData name="坤 许" userId="27c33e8e49892705" providerId="LiveId" clId="{26CD52BA-4006-4833-8E9E-EEB63016F5D4}" dt="2023-11-24T02:23:37.988" v="2377" actId="20577"/>
          <ac:cxnSpMkLst>
            <pc:docMk/>
            <pc:sldMk cId="3913585732" sldId="272"/>
            <ac:cxnSpMk id="8" creationId="{BC827E7A-CAE4-31BD-F626-DA11BB9FD838}"/>
          </ac:cxnSpMkLst>
        </pc:cxnChg>
      </pc:sldChg>
      <pc:sldChg chg="addSp delSp modSp new mod">
        <pc:chgData name="坤 许" userId="27c33e8e49892705" providerId="LiveId" clId="{26CD52BA-4006-4833-8E9E-EEB63016F5D4}" dt="2023-11-23T11:52:48.299" v="1233" actId="14100"/>
        <pc:sldMkLst>
          <pc:docMk/>
          <pc:sldMk cId="1864636434" sldId="273"/>
        </pc:sldMkLst>
        <pc:spChg chg="del">
          <ac:chgData name="坤 许" userId="27c33e8e49892705" providerId="LiveId" clId="{26CD52BA-4006-4833-8E9E-EEB63016F5D4}" dt="2023-11-23T11:17:12.888" v="564" actId="478"/>
          <ac:spMkLst>
            <pc:docMk/>
            <pc:sldMk cId="1864636434" sldId="273"/>
            <ac:spMk id="2" creationId="{777298B6-F45A-B17F-DAA5-7D965A87914C}"/>
          </ac:spMkLst>
        </pc:spChg>
        <pc:spChg chg="del">
          <ac:chgData name="坤 许" userId="27c33e8e49892705" providerId="LiveId" clId="{26CD52BA-4006-4833-8E9E-EEB63016F5D4}" dt="2023-11-23T11:17:12.888" v="564" actId="478"/>
          <ac:spMkLst>
            <pc:docMk/>
            <pc:sldMk cId="1864636434" sldId="273"/>
            <ac:spMk id="3" creationId="{F392A32F-8F1B-9AB3-F8C4-82EE8258DBC3}"/>
          </ac:spMkLst>
        </pc:spChg>
        <pc:spChg chg="add mod">
          <ac:chgData name="坤 许" userId="27c33e8e49892705" providerId="LiveId" clId="{26CD52BA-4006-4833-8E9E-EEB63016F5D4}" dt="2023-11-23T11:18:59.226" v="590" actId="164"/>
          <ac:spMkLst>
            <pc:docMk/>
            <pc:sldMk cId="1864636434" sldId="273"/>
            <ac:spMk id="4" creationId="{E2FCE21F-2DD6-4E95-AAC1-75DC88618BC3}"/>
          </ac:spMkLst>
        </pc:spChg>
        <pc:spChg chg="add mod">
          <ac:chgData name="坤 许" userId="27c33e8e49892705" providerId="LiveId" clId="{26CD52BA-4006-4833-8E9E-EEB63016F5D4}" dt="2023-11-23T11:51:55.321" v="1211" actId="1076"/>
          <ac:spMkLst>
            <pc:docMk/>
            <pc:sldMk cId="1864636434" sldId="273"/>
            <ac:spMk id="8" creationId="{52640C5F-6FB3-68AB-9BDC-9C348A325BCF}"/>
          </ac:spMkLst>
        </pc:spChg>
        <pc:spChg chg="add mod">
          <ac:chgData name="坤 许" userId="27c33e8e49892705" providerId="LiveId" clId="{26CD52BA-4006-4833-8E9E-EEB63016F5D4}" dt="2023-11-23T11:51:52.050" v="1210" actId="1076"/>
          <ac:spMkLst>
            <pc:docMk/>
            <pc:sldMk cId="1864636434" sldId="273"/>
            <ac:spMk id="9" creationId="{4CC73CB4-03C1-A123-30C9-4E8AE357BAC6}"/>
          </ac:spMkLst>
        </pc:spChg>
        <pc:spChg chg="add mod">
          <ac:chgData name="坤 许" userId="27c33e8e49892705" providerId="LiveId" clId="{26CD52BA-4006-4833-8E9E-EEB63016F5D4}" dt="2023-11-23T11:51:52.050" v="1210" actId="1076"/>
          <ac:spMkLst>
            <pc:docMk/>
            <pc:sldMk cId="1864636434" sldId="273"/>
            <ac:spMk id="10" creationId="{E117A63E-23B1-8273-9999-50F0747774D8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23" creationId="{CBD56939-743D-165A-492E-6F6BC63CE64D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27" creationId="{4758110C-FCC5-2920-266D-5B183DC42879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29" creationId="{34BA7AF1-6342-6408-5528-9E73D1F907F3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30" creationId="{DF856DB8-5044-50AE-3212-B0331D603B5A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34" creationId="{19B272C2-91EA-44E8-23C7-9B505FC89771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36" creationId="{BDC6CB9D-F6C3-3028-36B9-43C4A95F6730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37" creationId="{DC5E3AB2-8F55-0368-793C-B9B12580D78F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41" creationId="{1DB64AED-9F17-570E-D093-73172BB78C64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43" creationId="{7B0581F8-59BB-229F-5051-3E83BEABBCEA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44" creationId="{8A3AD78D-A5A7-10A3-1183-C85A79954738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48" creationId="{FB0CBCA8-7084-E9AD-4D7A-E65D7CBCFAD0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50" creationId="{95D0B0BD-D3F6-915F-E437-843BF7268F69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51" creationId="{9472BB96-59CA-EA46-9E88-5038FDEF37F9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55" creationId="{1F881A69-2934-4BF1-7657-051618440585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57" creationId="{F55F2933-17A6-1C95-388E-D4654C8A009D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58" creationId="{98926D93-D050-CFB7-9E54-ED611E004451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62" creationId="{66A6B297-ECC8-2610-A3A5-9B4D0DF85A57}"/>
          </ac:spMkLst>
        </pc:spChg>
        <pc:spChg chg="mod">
          <ac:chgData name="坤 许" userId="27c33e8e49892705" providerId="LiveId" clId="{26CD52BA-4006-4833-8E9E-EEB63016F5D4}" dt="2023-11-23T11:24:10.546" v="697"/>
          <ac:spMkLst>
            <pc:docMk/>
            <pc:sldMk cId="1864636434" sldId="273"/>
            <ac:spMk id="64" creationId="{ADEDA96F-CD9A-1F80-39E9-88992CF62D55}"/>
          </ac:spMkLst>
        </pc:spChg>
        <pc:spChg chg="add mod">
          <ac:chgData name="坤 许" userId="27c33e8e49892705" providerId="LiveId" clId="{26CD52BA-4006-4833-8E9E-EEB63016F5D4}" dt="2023-11-23T11:38:04.086" v="1032" actId="164"/>
          <ac:spMkLst>
            <pc:docMk/>
            <pc:sldMk cId="1864636434" sldId="273"/>
            <ac:spMk id="65" creationId="{5795BA34-DAD4-E21C-BF7F-D0B7D3952421}"/>
          </ac:spMkLst>
        </pc:spChg>
        <pc:spChg chg="add mod">
          <ac:chgData name="坤 许" userId="27c33e8e49892705" providerId="LiveId" clId="{26CD52BA-4006-4833-8E9E-EEB63016F5D4}" dt="2023-11-23T11:38:04.086" v="1032" actId="164"/>
          <ac:spMkLst>
            <pc:docMk/>
            <pc:sldMk cId="1864636434" sldId="273"/>
            <ac:spMk id="66" creationId="{44D4AC0F-7061-F736-1412-BB27BDC570E8}"/>
          </ac:spMkLst>
        </pc:spChg>
        <pc:spChg chg="add mod">
          <ac:chgData name="坤 许" userId="27c33e8e49892705" providerId="LiveId" clId="{26CD52BA-4006-4833-8E9E-EEB63016F5D4}" dt="2023-11-23T11:38:04.086" v="1032" actId="164"/>
          <ac:spMkLst>
            <pc:docMk/>
            <pc:sldMk cId="1864636434" sldId="273"/>
            <ac:spMk id="67" creationId="{A0FB800B-F193-A5C2-030E-5F24E195541E}"/>
          </ac:spMkLst>
        </pc:spChg>
        <pc:spChg chg="add mod">
          <ac:chgData name="坤 许" userId="27c33e8e49892705" providerId="LiveId" clId="{26CD52BA-4006-4833-8E9E-EEB63016F5D4}" dt="2023-11-23T11:41:24.564" v="1120" actId="1076"/>
          <ac:spMkLst>
            <pc:docMk/>
            <pc:sldMk cId="1864636434" sldId="273"/>
            <ac:spMk id="68" creationId="{5680A086-39A5-3CF2-9DB6-62EBA2D7D2F3}"/>
          </ac:spMkLst>
        </pc:spChg>
        <pc:spChg chg="add mod">
          <ac:chgData name="坤 许" userId="27c33e8e49892705" providerId="LiveId" clId="{26CD52BA-4006-4833-8E9E-EEB63016F5D4}" dt="2023-11-23T11:52:08.737" v="1215" actId="1076"/>
          <ac:spMkLst>
            <pc:docMk/>
            <pc:sldMk cId="1864636434" sldId="273"/>
            <ac:spMk id="69" creationId="{069629ED-999E-66F8-D426-3395E9B61A29}"/>
          </ac:spMkLst>
        </pc:spChg>
        <pc:spChg chg="add mod">
          <ac:chgData name="坤 许" userId="27c33e8e49892705" providerId="LiveId" clId="{26CD52BA-4006-4833-8E9E-EEB63016F5D4}" dt="2023-11-23T11:38:04.086" v="1032" actId="164"/>
          <ac:spMkLst>
            <pc:docMk/>
            <pc:sldMk cId="1864636434" sldId="273"/>
            <ac:spMk id="70" creationId="{B40713E9-5CC5-CEDD-AA86-4B6DEBB3E39C}"/>
          </ac:spMkLst>
        </pc:spChg>
        <pc:spChg chg="add mod">
          <ac:chgData name="坤 许" userId="27c33e8e49892705" providerId="LiveId" clId="{26CD52BA-4006-4833-8E9E-EEB63016F5D4}" dt="2023-11-23T11:51:52.050" v="1210" actId="1076"/>
          <ac:spMkLst>
            <pc:docMk/>
            <pc:sldMk cId="1864636434" sldId="273"/>
            <ac:spMk id="71" creationId="{40B49733-7D5B-5465-A448-508D1B3EC567}"/>
          </ac:spMkLst>
        </pc:spChg>
        <pc:spChg chg="add mod">
          <ac:chgData name="坤 许" userId="27c33e8e49892705" providerId="LiveId" clId="{26CD52BA-4006-4833-8E9E-EEB63016F5D4}" dt="2023-11-23T11:40:52.349" v="1113" actId="164"/>
          <ac:spMkLst>
            <pc:docMk/>
            <pc:sldMk cId="1864636434" sldId="273"/>
            <ac:spMk id="73" creationId="{6A157C01-D8B4-812B-A0CA-AB67874EDD5B}"/>
          </ac:spMkLst>
        </pc:spChg>
        <pc:spChg chg="add del mod">
          <ac:chgData name="坤 许" userId="27c33e8e49892705" providerId="LiveId" clId="{26CD52BA-4006-4833-8E9E-EEB63016F5D4}" dt="2023-11-23T11:38:52.351" v="1046" actId="21"/>
          <ac:spMkLst>
            <pc:docMk/>
            <pc:sldMk cId="1864636434" sldId="273"/>
            <ac:spMk id="75" creationId="{1688E423-F22A-2286-5A5B-AFCDC5669E24}"/>
          </ac:spMkLst>
        </pc:spChg>
        <pc:spChg chg="add mod">
          <ac:chgData name="坤 许" userId="27c33e8e49892705" providerId="LiveId" clId="{26CD52BA-4006-4833-8E9E-EEB63016F5D4}" dt="2023-11-23T11:39:09.359" v="1055" actId="164"/>
          <ac:spMkLst>
            <pc:docMk/>
            <pc:sldMk cId="1864636434" sldId="273"/>
            <ac:spMk id="77" creationId="{C9BB8105-82F3-EDC5-1432-24E20011C09E}"/>
          </ac:spMkLst>
        </pc:spChg>
        <pc:spChg chg="add mod">
          <ac:chgData name="坤 许" userId="27c33e8e49892705" providerId="LiveId" clId="{26CD52BA-4006-4833-8E9E-EEB63016F5D4}" dt="2023-11-23T11:39:06.948" v="1054" actId="164"/>
          <ac:spMkLst>
            <pc:docMk/>
            <pc:sldMk cId="1864636434" sldId="273"/>
            <ac:spMk id="79" creationId="{B8762B8C-8897-D54F-EF13-51F117DEA876}"/>
          </ac:spMkLst>
        </pc:spChg>
        <pc:spChg chg="mod">
          <ac:chgData name="坤 许" userId="27c33e8e49892705" providerId="LiveId" clId="{26CD52BA-4006-4833-8E9E-EEB63016F5D4}" dt="2023-11-23T11:39:58.835" v="1070"/>
          <ac:spMkLst>
            <pc:docMk/>
            <pc:sldMk cId="1864636434" sldId="273"/>
            <ac:spMk id="90" creationId="{684DFBD2-7230-1B46-24A4-8AAA0101147A}"/>
          </ac:spMkLst>
        </pc:spChg>
        <pc:spChg chg="mod">
          <ac:chgData name="坤 许" userId="27c33e8e49892705" providerId="LiveId" clId="{26CD52BA-4006-4833-8E9E-EEB63016F5D4}" dt="2023-11-23T11:39:58.835" v="1070"/>
          <ac:spMkLst>
            <pc:docMk/>
            <pc:sldMk cId="1864636434" sldId="273"/>
            <ac:spMk id="93" creationId="{B1A16A76-C818-CF29-E956-E9CFF52A3765}"/>
          </ac:spMkLst>
        </pc:spChg>
        <pc:spChg chg="mod topLvl">
          <ac:chgData name="坤 许" userId="27c33e8e49892705" providerId="LiveId" clId="{26CD52BA-4006-4833-8E9E-EEB63016F5D4}" dt="2023-11-23T11:40:43.130" v="1109" actId="478"/>
          <ac:spMkLst>
            <pc:docMk/>
            <pc:sldMk cId="1864636434" sldId="273"/>
            <ac:spMk id="97" creationId="{4BE69D99-F9F8-C6C9-4244-FDE586B0A79E}"/>
          </ac:spMkLst>
        </pc:spChg>
        <pc:spChg chg="mod topLvl">
          <ac:chgData name="坤 许" userId="27c33e8e49892705" providerId="LiveId" clId="{26CD52BA-4006-4833-8E9E-EEB63016F5D4}" dt="2023-11-23T11:40:43.526" v="1110" actId="478"/>
          <ac:spMkLst>
            <pc:docMk/>
            <pc:sldMk cId="1864636434" sldId="273"/>
            <ac:spMk id="100" creationId="{C14E1E3A-60CA-74B7-589B-9A3D046EEE88}"/>
          </ac:spMkLst>
        </pc:spChg>
        <pc:spChg chg="add mod">
          <ac:chgData name="坤 许" userId="27c33e8e49892705" providerId="LiveId" clId="{26CD52BA-4006-4833-8E9E-EEB63016F5D4}" dt="2023-11-23T11:52:42.743" v="1230" actId="1076"/>
          <ac:spMkLst>
            <pc:docMk/>
            <pc:sldMk cId="1864636434" sldId="273"/>
            <ac:spMk id="103" creationId="{537E8B63-EE93-81E2-012B-A6F1C4A5AAA4}"/>
          </ac:spMkLst>
        </pc:spChg>
        <pc:spChg chg="add mod">
          <ac:chgData name="坤 许" userId="27c33e8e49892705" providerId="LiveId" clId="{26CD52BA-4006-4833-8E9E-EEB63016F5D4}" dt="2023-11-23T11:51:58.809" v="1212" actId="1076"/>
          <ac:spMkLst>
            <pc:docMk/>
            <pc:sldMk cId="1864636434" sldId="273"/>
            <ac:spMk id="105" creationId="{72A7426F-1B48-04D3-9188-B74AA56C5B81}"/>
          </ac:spMkLst>
        </pc:spChg>
        <pc:spChg chg="add mod">
          <ac:chgData name="坤 许" userId="27c33e8e49892705" providerId="LiveId" clId="{26CD52BA-4006-4833-8E9E-EEB63016F5D4}" dt="2023-11-23T11:51:58.809" v="1212" actId="1076"/>
          <ac:spMkLst>
            <pc:docMk/>
            <pc:sldMk cId="1864636434" sldId="273"/>
            <ac:spMk id="106" creationId="{0099011F-D4FC-02CD-EFA0-84E666C97CEA}"/>
          </ac:spMkLst>
        </pc:spChg>
        <pc:spChg chg="add mod">
          <ac:chgData name="坤 许" userId="27c33e8e49892705" providerId="LiveId" clId="{26CD52BA-4006-4833-8E9E-EEB63016F5D4}" dt="2023-11-23T11:51:58.809" v="1212" actId="1076"/>
          <ac:spMkLst>
            <pc:docMk/>
            <pc:sldMk cId="1864636434" sldId="273"/>
            <ac:spMk id="107" creationId="{AEFB168C-1664-47F8-2A67-8BF7485B76E2}"/>
          </ac:spMkLst>
        </pc:spChg>
        <pc:spChg chg="add mod">
          <ac:chgData name="坤 许" userId="27c33e8e49892705" providerId="LiveId" clId="{26CD52BA-4006-4833-8E9E-EEB63016F5D4}" dt="2023-11-23T11:52:00.512" v="1213" actId="1076"/>
          <ac:spMkLst>
            <pc:docMk/>
            <pc:sldMk cId="1864636434" sldId="273"/>
            <ac:spMk id="108" creationId="{E7CE8611-54CF-55E1-3550-0FF7DCA471A4}"/>
          </ac:spMkLst>
        </pc:spChg>
        <pc:spChg chg="add mod">
          <ac:chgData name="坤 许" userId="27c33e8e49892705" providerId="LiveId" clId="{26CD52BA-4006-4833-8E9E-EEB63016F5D4}" dt="2023-11-23T11:52:48.299" v="1233" actId="14100"/>
          <ac:spMkLst>
            <pc:docMk/>
            <pc:sldMk cId="1864636434" sldId="273"/>
            <ac:spMk id="109" creationId="{A74FB824-3652-BE69-B719-AC620DB131A9}"/>
          </ac:spMkLst>
        </pc:spChg>
        <pc:grpChg chg="add mod">
          <ac:chgData name="坤 许" userId="27c33e8e49892705" providerId="LiveId" clId="{26CD52BA-4006-4833-8E9E-EEB63016F5D4}" dt="2023-11-23T11:51:55.321" v="1211" actId="1076"/>
          <ac:grpSpMkLst>
            <pc:docMk/>
            <pc:sldMk cId="1864636434" sldId="273"/>
            <ac:grpSpMk id="7" creationId="{645C65BC-19BF-E77B-F832-1A4BBD8E3B82}"/>
          </ac:grpSpMkLst>
        </pc:grpChg>
        <pc:grpChg chg="add mod">
          <ac:chgData name="坤 许" userId="27c33e8e49892705" providerId="LiveId" clId="{26CD52BA-4006-4833-8E9E-EEB63016F5D4}" dt="2023-11-23T11:38:04.086" v="1032" actId="164"/>
          <ac:grpSpMkLst>
            <pc:docMk/>
            <pc:sldMk cId="1864636434" sldId="273"/>
            <ac:grpSpMk id="13" creationId="{32B4CAE7-2956-5122-107A-4B25894BC1FB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16" creationId="{5742C32B-96C6-E7D5-E57E-C47CF582BBF6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17" creationId="{C4696155-C824-E5CB-8F4C-6415471A0AA4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18" creationId="{FA7C3F57-ECF0-394F-C3F9-998CDC7294F6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19" creationId="{330A2D97-0E7C-FDD8-023F-1C8FAF650474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20" creationId="{A2B70AC1-420B-E625-3191-01D769EBB842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21" creationId="{60180643-B7CE-2463-F759-B09AAF1F64D3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24" creationId="{A26A10E9-5592-002B-59AE-3C277FD7220E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25" creationId="{BAD8788B-48F5-16D5-A742-021BCA3056C6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31" creationId="{4A18DB56-B776-FBD1-BEA2-FAFE0362E169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32" creationId="{CB2672F9-00B6-4A9A-CE50-298A430F5722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38" creationId="{4BE15BBD-6494-4A18-E571-B449154C2945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39" creationId="{297516DD-E937-BBF6-98A9-F88AD8627885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45" creationId="{DE55DE0C-0074-4519-9A34-55A10572E5A7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46" creationId="{559537A1-9570-A1F5-1E49-1FE07A75E07B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52" creationId="{0081C6A7-8EEC-310A-64AE-B4A0BEB7A9D8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53" creationId="{F3299744-BD8C-5114-2438-F92E95F0B8E4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59" creationId="{3603F19F-D345-0475-0462-2A93507525D8}"/>
          </ac:grpSpMkLst>
        </pc:grpChg>
        <pc:grpChg chg="mod">
          <ac:chgData name="坤 许" userId="27c33e8e49892705" providerId="LiveId" clId="{26CD52BA-4006-4833-8E9E-EEB63016F5D4}" dt="2023-11-23T11:24:10.546" v="697"/>
          <ac:grpSpMkLst>
            <pc:docMk/>
            <pc:sldMk cId="1864636434" sldId="273"/>
            <ac:grpSpMk id="60" creationId="{57157855-45BD-A349-BE6D-FE8A5DBD2667}"/>
          </ac:grpSpMkLst>
        </pc:grpChg>
        <pc:grpChg chg="add del mod">
          <ac:chgData name="坤 许" userId="27c33e8e49892705" providerId="LiveId" clId="{26CD52BA-4006-4833-8E9E-EEB63016F5D4}" dt="2023-11-23T11:38:19.729" v="1035" actId="478"/>
          <ac:grpSpMkLst>
            <pc:docMk/>
            <pc:sldMk cId="1864636434" sldId="273"/>
            <ac:grpSpMk id="72" creationId="{9DEB686D-C43B-6B77-E3E8-E0F7A39DAA2F}"/>
          </ac:grpSpMkLst>
        </pc:grpChg>
        <pc:grpChg chg="add mod">
          <ac:chgData name="坤 许" userId="27c33e8e49892705" providerId="LiveId" clId="{26CD52BA-4006-4833-8E9E-EEB63016F5D4}" dt="2023-11-23T11:52:05.979" v="1214" actId="1076"/>
          <ac:grpSpMkLst>
            <pc:docMk/>
            <pc:sldMk cId="1864636434" sldId="273"/>
            <ac:grpSpMk id="80" creationId="{5F387693-C8D7-727C-CCE5-DC28679AFA9A}"/>
          </ac:grpSpMkLst>
        </pc:grpChg>
        <pc:grpChg chg="add mod">
          <ac:chgData name="坤 许" userId="27c33e8e49892705" providerId="LiveId" clId="{26CD52BA-4006-4833-8E9E-EEB63016F5D4}" dt="2023-11-23T11:52:05.979" v="1214" actId="1076"/>
          <ac:grpSpMkLst>
            <pc:docMk/>
            <pc:sldMk cId="1864636434" sldId="273"/>
            <ac:grpSpMk id="81" creationId="{9702E5F2-0988-452E-B785-E2EED4B7725E}"/>
          </ac:grpSpMkLst>
        </pc:grpChg>
        <pc:grpChg chg="add mod">
          <ac:chgData name="坤 许" userId="27c33e8e49892705" providerId="LiveId" clId="{26CD52BA-4006-4833-8E9E-EEB63016F5D4}" dt="2023-11-23T11:52:05.979" v="1214" actId="1076"/>
          <ac:grpSpMkLst>
            <pc:docMk/>
            <pc:sldMk cId="1864636434" sldId="273"/>
            <ac:grpSpMk id="88" creationId="{FCC0861E-DA4E-FF3E-994B-0FC67CAF72AA}"/>
          </ac:grpSpMkLst>
        </pc:grpChg>
        <pc:grpChg chg="add mod">
          <ac:chgData name="坤 许" userId="27c33e8e49892705" providerId="LiveId" clId="{26CD52BA-4006-4833-8E9E-EEB63016F5D4}" dt="2023-11-23T11:52:05.979" v="1214" actId="1076"/>
          <ac:grpSpMkLst>
            <pc:docMk/>
            <pc:sldMk cId="1864636434" sldId="273"/>
            <ac:grpSpMk id="91" creationId="{84B22154-92EA-0DB0-E23E-D0AE8EAF6824}"/>
          </ac:grpSpMkLst>
        </pc:grpChg>
        <pc:grpChg chg="add del mod">
          <ac:chgData name="坤 许" userId="27c33e8e49892705" providerId="LiveId" clId="{26CD52BA-4006-4833-8E9E-EEB63016F5D4}" dt="2023-11-23T11:40:52.349" v="1113" actId="164"/>
          <ac:grpSpMkLst>
            <pc:docMk/>
            <pc:sldMk cId="1864636434" sldId="273"/>
            <ac:grpSpMk id="95" creationId="{B8B8DF17-5D36-D933-5C8A-A8D621A92E53}"/>
          </ac:grpSpMkLst>
        </pc:grpChg>
        <pc:grpChg chg="add del mod">
          <ac:chgData name="坤 许" userId="27c33e8e49892705" providerId="LiveId" clId="{26CD52BA-4006-4833-8E9E-EEB63016F5D4}" dt="2023-11-23T11:40:52.349" v="1113" actId="164"/>
          <ac:grpSpMkLst>
            <pc:docMk/>
            <pc:sldMk cId="1864636434" sldId="273"/>
            <ac:grpSpMk id="98" creationId="{EACD5C70-036A-B27B-DF66-074BA92A569D}"/>
          </ac:grpSpMkLst>
        </pc:grpChg>
        <pc:grpChg chg="add mod">
          <ac:chgData name="坤 许" userId="27c33e8e49892705" providerId="LiveId" clId="{26CD52BA-4006-4833-8E9E-EEB63016F5D4}" dt="2023-11-23T11:40:53.700" v="1114" actId="1076"/>
          <ac:grpSpMkLst>
            <pc:docMk/>
            <pc:sldMk cId="1864636434" sldId="273"/>
            <ac:grpSpMk id="101" creationId="{30DDA204-97D6-452B-EA80-AC812807F8EF}"/>
          </ac:grpSpMkLst>
        </pc:grpChg>
        <pc:cxnChg chg="add mod">
          <ac:chgData name="坤 许" userId="27c33e8e49892705" providerId="LiveId" clId="{26CD52BA-4006-4833-8E9E-EEB63016F5D4}" dt="2023-11-23T11:18:59.226" v="590" actId="164"/>
          <ac:cxnSpMkLst>
            <pc:docMk/>
            <pc:sldMk cId="1864636434" sldId="273"/>
            <ac:cxnSpMk id="6" creationId="{7D914204-25AF-C4BB-34AE-145C2537ECFA}"/>
          </ac:cxnSpMkLst>
        </pc:cxnChg>
        <pc:cxnChg chg="add mod">
          <ac:chgData name="坤 许" userId="27c33e8e49892705" providerId="LiveId" clId="{26CD52BA-4006-4833-8E9E-EEB63016F5D4}" dt="2023-11-23T11:38:04.086" v="1032" actId="164"/>
          <ac:cxnSpMkLst>
            <pc:docMk/>
            <pc:sldMk cId="1864636434" sldId="273"/>
            <ac:cxnSpMk id="11" creationId="{3A2D57DF-A5AF-4E43-D6B9-EDCA6C286CF6}"/>
          </ac:cxnSpMkLst>
        </pc:cxnChg>
        <pc:cxnChg chg="add mod">
          <ac:chgData name="坤 许" userId="27c33e8e49892705" providerId="LiveId" clId="{26CD52BA-4006-4833-8E9E-EEB63016F5D4}" dt="2023-11-23T11:38:04.086" v="1032" actId="164"/>
          <ac:cxnSpMkLst>
            <pc:docMk/>
            <pc:sldMk cId="1864636434" sldId="273"/>
            <ac:cxnSpMk id="12" creationId="{2D36D93B-AC40-D824-384C-23BAF9DA2FA9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14" creationId="{5690C9C6-5D30-EAA5-CB10-A8427E0A14B9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15" creationId="{BBFE1960-6906-F32C-5B70-FA7D839E7E42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22" creationId="{68B8C43B-F3B9-BA4E-8F36-A4590E8A8460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26" creationId="{B04FDC26-F678-8EE3-CAA0-1F64D587517D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28" creationId="{14BFAF06-3F64-8165-6BA1-06E5F9E99833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33" creationId="{2545F0E6-DA03-6D64-5A51-5696A3360774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35" creationId="{5C33C539-840A-7F00-3DDD-E6CB7F9C67E5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40" creationId="{D8EF32CE-F7DC-36DA-0C23-071FF492D026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42" creationId="{9B7FEF53-9CE5-C443-A258-CF519CEC6D82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47" creationId="{3CCBCE61-6E5A-E9AC-0354-5CDF03E6B212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49" creationId="{DFACA864-2C3F-A953-B769-33D94D73109C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54" creationId="{0891D5D5-BB1E-7607-9EE8-21C08C062D90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56" creationId="{7FB8D843-C699-0A2C-A424-2CBD03646526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61" creationId="{F685C9AD-D1EA-2D37-55F1-DAFEB826F06D}"/>
          </ac:cxnSpMkLst>
        </pc:cxnChg>
        <pc:cxnChg chg="mod">
          <ac:chgData name="坤 许" userId="27c33e8e49892705" providerId="LiveId" clId="{26CD52BA-4006-4833-8E9E-EEB63016F5D4}" dt="2023-11-23T11:24:10.546" v="697"/>
          <ac:cxnSpMkLst>
            <pc:docMk/>
            <pc:sldMk cId="1864636434" sldId="273"/>
            <ac:cxnSpMk id="63" creationId="{E4E20DF9-A2E2-7FCA-DA2B-FB634ECFF4DF}"/>
          </ac:cxnSpMkLst>
        </pc:cxnChg>
        <pc:cxnChg chg="add del mod">
          <ac:chgData name="坤 许" userId="27c33e8e49892705" providerId="LiveId" clId="{26CD52BA-4006-4833-8E9E-EEB63016F5D4}" dt="2023-11-23T11:38:52.351" v="1046" actId="21"/>
          <ac:cxnSpMkLst>
            <pc:docMk/>
            <pc:sldMk cId="1864636434" sldId="273"/>
            <ac:cxnSpMk id="74" creationId="{0768F690-B475-A1D8-F035-09DADE779493}"/>
          </ac:cxnSpMkLst>
        </pc:cxnChg>
        <pc:cxnChg chg="add mod">
          <ac:chgData name="坤 许" userId="27c33e8e49892705" providerId="LiveId" clId="{26CD52BA-4006-4833-8E9E-EEB63016F5D4}" dt="2023-11-23T11:39:09.359" v="1055" actId="164"/>
          <ac:cxnSpMkLst>
            <pc:docMk/>
            <pc:sldMk cId="1864636434" sldId="273"/>
            <ac:cxnSpMk id="76" creationId="{CA4ABFB0-E7CD-A40C-4458-F2F33C657780}"/>
          </ac:cxnSpMkLst>
        </pc:cxnChg>
        <pc:cxnChg chg="add mod">
          <ac:chgData name="坤 许" userId="27c33e8e49892705" providerId="LiveId" clId="{26CD52BA-4006-4833-8E9E-EEB63016F5D4}" dt="2023-11-23T11:39:06.948" v="1054" actId="164"/>
          <ac:cxnSpMkLst>
            <pc:docMk/>
            <pc:sldMk cId="1864636434" sldId="273"/>
            <ac:cxnSpMk id="78" creationId="{8625097A-B3ED-D758-5AE2-603669BA3B73}"/>
          </ac:cxnSpMkLst>
        </pc:cxnChg>
        <pc:cxnChg chg="add mod">
          <ac:chgData name="坤 许" userId="27c33e8e49892705" providerId="LiveId" clId="{26CD52BA-4006-4833-8E9E-EEB63016F5D4}" dt="2023-11-23T11:52:05.979" v="1214" actId="1076"/>
          <ac:cxnSpMkLst>
            <pc:docMk/>
            <pc:sldMk cId="1864636434" sldId="273"/>
            <ac:cxnSpMk id="83" creationId="{C530510E-C215-A90C-0CEF-F6413009D780}"/>
          </ac:cxnSpMkLst>
        </pc:cxnChg>
        <pc:cxnChg chg="add mod ord">
          <ac:chgData name="坤 许" userId="27c33e8e49892705" providerId="LiveId" clId="{26CD52BA-4006-4833-8E9E-EEB63016F5D4}" dt="2023-11-23T11:52:05.979" v="1214" actId="1076"/>
          <ac:cxnSpMkLst>
            <pc:docMk/>
            <pc:sldMk cId="1864636434" sldId="273"/>
            <ac:cxnSpMk id="85" creationId="{4C5050A5-4786-5016-D312-20BDB43C017F}"/>
          </ac:cxnSpMkLst>
        </pc:cxnChg>
        <pc:cxnChg chg="mod">
          <ac:chgData name="坤 许" userId="27c33e8e49892705" providerId="LiveId" clId="{26CD52BA-4006-4833-8E9E-EEB63016F5D4}" dt="2023-11-23T11:39:58.835" v="1070"/>
          <ac:cxnSpMkLst>
            <pc:docMk/>
            <pc:sldMk cId="1864636434" sldId="273"/>
            <ac:cxnSpMk id="89" creationId="{181D0830-C560-0A34-02D6-C7B17E003F89}"/>
          </ac:cxnSpMkLst>
        </pc:cxnChg>
        <pc:cxnChg chg="mod">
          <ac:chgData name="坤 许" userId="27c33e8e49892705" providerId="LiveId" clId="{26CD52BA-4006-4833-8E9E-EEB63016F5D4}" dt="2023-11-23T11:39:58.835" v="1070"/>
          <ac:cxnSpMkLst>
            <pc:docMk/>
            <pc:sldMk cId="1864636434" sldId="273"/>
            <ac:cxnSpMk id="92" creationId="{BC8C540C-40A0-7ED8-E059-71CE91DF823E}"/>
          </ac:cxnSpMkLst>
        </pc:cxnChg>
        <pc:cxnChg chg="add del mod topLvl">
          <ac:chgData name="坤 许" userId="27c33e8e49892705" providerId="LiveId" clId="{26CD52BA-4006-4833-8E9E-EEB63016F5D4}" dt="2023-11-23T11:40:43.130" v="1109" actId="478"/>
          <ac:cxnSpMkLst>
            <pc:docMk/>
            <pc:sldMk cId="1864636434" sldId="273"/>
            <ac:cxnSpMk id="96" creationId="{EDD5D06B-27C8-BCC9-F737-D2E00EE642D9}"/>
          </ac:cxnSpMkLst>
        </pc:cxnChg>
        <pc:cxnChg chg="add del mod topLvl">
          <ac:chgData name="坤 许" userId="27c33e8e49892705" providerId="LiveId" clId="{26CD52BA-4006-4833-8E9E-EEB63016F5D4}" dt="2023-11-23T11:40:43.526" v="1110" actId="478"/>
          <ac:cxnSpMkLst>
            <pc:docMk/>
            <pc:sldMk cId="1864636434" sldId="273"/>
            <ac:cxnSpMk id="99" creationId="{DAE2EA53-952D-7F95-1F28-90BAB3F092AB}"/>
          </ac:cxnSpMkLst>
        </pc:cxnChg>
      </pc:sldChg>
      <pc:sldChg chg="addSp delSp modSp add mod">
        <pc:chgData name="坤 许" userId="27c33e8e49892705" providerId="LiveId" clId="{26CD52BA-4006-4833-8E9E-EEB63016F5D4}" dt="2023-11-24T00:48:56.275" v="1959" actId="1076"/>
        <pc:sldMkLst>
          <pc:docMk/>
          <pc:sldMk cId="141975991" sldId="274"/>
        </pc:sldMkLst>
        <pc:spChg chg="add del mod">
          <ac:chgData name="坤 许" userId="27c33e8e49892705" providerId="LiveId" clId="{26CD52BA-4006-4833-8E9E-EEB63016F5D4}" dt="2023-11-23T12:58:36.282" v="1238"/>
          <ac:spMkLst>
            <pc:docMk/>
            <pc:sldMk cId="141975991" sldId="274"/>
            <ac:spMk id="2" creationId="{43DEF649-5CD7-047B-5889-1E198E008338}"/>
          </ac:spMkLst>
        </pc:spChg>
        <pc:spChg chg="add mod ord">
          <ac:chgData name="坤 许" userId="27c33e8e49892705" providerId="LiveId" clId="{26CD52BA-4006-4833-8E9E-EEB63016F5D4}" dt="2023-11-24T00:48:53.650" v="1957" actId="164"/>
          <ac:spMkLst>
            <pc:docMk/>
            <pc:sldMk cId="141975991" sldId="274"/>
            <ac:spMk id="2" creationId="{59B92565-E919-48F6-0971-2C8D09036D73}"/>
          </ac:spMkLst>
        </pc:spChg>
        <pc:spChg chg="add mod">
          <ac:chgData name="坤 许" userId="27c33e8e49892705" providerId="LiveId" clId="{26CD52BA-4006-4833-8E9E-EEB63016F5D4}" dt="2023-11-23T13:04:38.465" v="1360" actId="164"/>
          <ac:spMkLst>
            <pc:docMk/>
            <pc:sldMk cId="141975991" sldId="274"/>
            <ac:spMk id="3" creationId="{5F1EB8C4-E79E-C419-7F0E-F76626EF65E0}"/>
          </ac:spMkLst>
        </pc:spChg>
        <pc:spChg chg="add mod">
          <ac:chgData name="坤 许" userId="27c33e8e49892705" providerId="LiveId" clId="{26CD52BA-4006-4833-8E9E-EEB63016F5D4}" dt="2023-11-23T13:04:38.465" v="1360" actId="164"/>
          <ac:spMkLst>
            <pc:docMk/>
            <pc:sldMk cId="141975991" sldId="274"/>
            <ac:spMk id="5" creationId="{CFEB1443-1768-1495-5EE4-5528F5CB636D}"/>
          </ac:spMkLst>
        </pc:spChg>
        <pc:spChg chg="del">
          <ac:chgData name="坤 许" userId="27c33e8e49892705" providerId="LiveId" clId="{26CD52BA-4006-4833-8E9E-EEB63016F5D4}" dt="2023-11-23T12:58:07.658" v="1234" actId="478"/>
          <ac:spMkLst>
            <pc:docMk/>
            <pc:sldMk cId="141975991" sldId="274"/>
            <ac:spMk id="8" creationId="{52640C5F-6FB3-68AB-9BDC-9C348A325BCF}"/>
          </ac:spMkLst>
        </pc:spChg>
        <pc:spChg chg="del">
          <ac:chgData name="坤 许" userId="27c33e8e49892705" providerId="LiveId" clId="{26CD52BA-4006-4833-8E9E-EEB63016F5D4}" dt="2023-11-23T12:58:07.658" v="1234" actId="478"/>
          <ac:spMkLst>
            <pc:docMk/>
            <pc:sldMk cId="141975991" sldId="274"/>
            <ac:spMk id="9" creationId="{4CC73CB4-03C1-A123-30C9-4E8AE357BAC6}"/>
          </ac:spMkLst>
        </pc:spChg>
        <pc:spChg chg="del">
          <ac:chgData name="坤 许" userId="27c33e8e49892705" providerId="LiveId" clId="{26CD52BA-4006-4833-8E9E-EEB63016F5D4}" dt="2023-11-23T12:58:07.658" v="1234" actId="478"/>
          <ac:spMkLst>
            <pc:docMk/>
            <pc:sldMk cId="141975991" sldId="274"/>
            <ac:spMk id="10" creationId="{E117A63E-23B1-8273-9999-50F0747774D8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23" creationId="{CBD56939-743D-165A-492E-6F6BC63CE64D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27" creationId="{4758110C-FCC5-2920-266D-5B183DC42879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29" creationId="{34BA7AF1-6342-6408-5528-9E73D1F907F3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30" creationId="{DF856DB8-5044-50AE-3212-B0331D603B5A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34" creationId="{19B272C2-91EA-44E8-23C7-9B505FC89771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36" creationId="{BDC6CB9D-F6C3-3028-36B9-43C4A95F6730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37" creationId="{DC5E3AB2-8F55-0368-793C-B9B12580D78F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41" creationId="{1DB64AED-9F17-570E-D093-73172BB78C64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43" creationId="{7B0581F8-59BB-229F-5051-3E83BEABBCEA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44" creationId="{8A3AD78D-A5A7-10A3-1183-C85A79954738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48" creationId="{FB0CBCA8-7084-E9AD-4D7A-E65D7CBCFAD0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50" creationId="{95D0B0BD-D3F6-915F-E437-843BF7268F69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51" creationId="{9472BB96-59CA-EA46-9E88-5038FDEF37F9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55" creationId="{1F881A69-2934-4BF1-7657-051618440585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57" creationId="{F55F2933-17A6-1C95-388E-D4654C8A009D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58" creationId="{98926D93-D050-CFB7-9E54-ED611E004451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62" creationId="{66A6B297-ECC8-2610-A3A5-9B4D0DF85A57}"/>
          </ac:spMkLst>
        </pc:spChg>
        <pc:spChg chg="mod">
          <ac:chgData name="坤 许" userId="27c33e8e49892705" providerId="LiveId" clId="{26CD52BA-4006-4833-8E9E-EEB63016F5D4}" dt="2023-11-23T13:00:25.512" v="1322" actId="165"/>
          <ac:spMkLst>
            <pc:docMk/>
            <pc:sldMk cId="141975991" sldId="274"/>
            <ac:spMk id="64" creationId="{ADEDA96F-CD9A-1F80-39E9-88992CF62D55}"/>
          </ac:spMkLst>
        </pc:spChg>
        <pc:spChg chg="mod topLvl">
          <ac:chgData name="坤 许" userId="27c33e8e49892705" providerId="LiveId" clId="{26CD52BA-4006-4833-8E9E-EEB63016F5D4}" dt="2023-11-23T13:04:38.465" v="1360" actId="164"/>
          <ac:spMkLst>
            <pc:docMk/>
            <pc:sldMk cId="141975991" sldId="274"/>
            <ac:spMk id="65" creationId="{5795BA34-DAD4-E21C-BF7F-D0B7D3952421}"/>
          </ac:spMkLst>
        </pc:spChg>
        <pc:spChg chg="mod topLvl">
          <ac:chgData name="坤 许" userId="27c33e8e49892705" providerId="LiveId" clId="{26CD52BA-4006-4833-8E9E-EEB63016F5D4}" dt="2023-11-23T13:04:38.465" v="1360" actId="164"/>
          <ac:spMkLst>
            <pc:docMk/>
            <pc:sldMk cId="141975991" sldId="274"/>
            <ac:spMk id="66" creationId="{44D4AC0F-7061-F736-1412-BB27BDC570E8}"/>
          </ac:spMkLst>
        </pc:spChg>
        <pc:spChg chg="mod topLvl">
          <ac:chgData name="坤 许" userId="27c33e8e49892705" providerId="LiveId" clId="{26CD52BA-4006-4833-8E9E-EEB63016F5D4}" dt="2023-11-23T13:04:38.465" v="1360" actId="164"/>
          <ac:spMkLst>
            <pc:docMk/>
            <pc:sldMk cId="141975991" sldId="274"/>
            <ac:spMk id="67" creationId="{A0FB800B-F193-A5C2-030E-5F24E195541E}"/>
          </ac:spMkLst>
        </pc:spChg>
        <pc:spChg chg="del">
          <ac:chgData name="坤 许" userId="27c33e8e49892705" providerId="LiveId" clId="{26CD52BA-4006-4833-8E9E-EEB63016F5D4}" dt="2023-11-23T12:58:07.658" v="1234" actId="478"/>
          <ac:spMkLst>
            <pc:docMk/>
            <pc:sldMk cId="141975991" sldId="274"/>
            <ac:spMk id="68" creationId="{5680A086-39A5-3CF2-9DB6-62EBA2D7D2F3}"/>
          </ac:spMkLst>
        </pc:spChg>
        <pc:spChg chg="del">
          <ac:chgData name="坤 许" userId="27c33e8e49892705" providerId="LiveId" clId="{26CD52BA-4006-4833-8E9E-EEB63016F5D4}" dt="2023-11-23T12:58:07.658" v="1234" actId="478"/>
          <ac:spMkLst>
            <pc:docMk/>
            <pc:sldMk cId="141975991" sldId="274"/>
            <ac:spMk id="69" creationId="{069629ED-999E-66F8-D426-3395E9B61A29}"/>
          </ac:spMkLst>
        </pc:spChg>
        <pc:spChg chg="mod topLvl">
          <ac:chgData name="坤 许" userId="27c33e8e49892705" providerId="LiveId" clId="{26CD52BA-4006-4833-8E9E-EEB63016F5D4}" dt="2023-11-23T13:04:38.465" v="1360" actId="164"/>
          <ac:spMkLst>
            <pc:docMk/>
            <pc:sldMk cId="141975991" sldId="274"/>
            <ac:spMk id="70" creationId="{B40713E9-5CC5-CEDD-AA86-4B6DEBB3E39C}"/>
          </ac:spMkLst>
        </pc:spChg>
        <pc:spChg chg="del">
          <ac:chgData name="坤 许" userId="27c33e8e49892705" providerId="LiveId" clId="{26CD52BA-4006-4833-8E9E-EEB63016F5D4}" dt="2023-11-23T12:58:07.658" v="1234" actId="478"/>
          <ac:spMkLst>
            <pc:docMk/>
            <pc:sldMk cId="141975991" sldId="274"/>
            <ac:spMk id="71" creationId="{40B49733-7D5B-5465-A448-508D1B3EC567}"/>
          </ac:spMkLst>
        </pc:spChg>
        <pc:spChg chg="add mod">
          <ac:chgData name="坤 许" userId="27c33e8e49892705" providerId="LiveId" clId="{26CD52BA-4006-4833-8E9E-EEB63016F5D4}" dt="2023-11-23T13:04:38.465" v="1360" actId="164"/>
          <ac:spMkLst>
            <pc:docMk/>
            <pc:sldMk cId="141975991" sldId="274"/>
            <ac:spMk id="73" creationId="{DDC0FBC8-A992-B479-A989-B3B52DB53DA1}"/>
          </ac:spMkLst>
        </pc:spChg>
        <pc:spChg chg="add mod">
          <ac:chgData name="坤 许" userId="27c33e8e49892705" providerId="LiveId" clId="{26CD52BA-4006-4833-8E9E-EEB63016F5D4}" dt="2023-11-24T00:48:53.650" v="1957" actId="164"/>
          <ac:spMkLst>
            <pc:docMk/>
            <pc:sldMk cId="141975991" sldId="274"/>
            <ac:spMk id="74" creationId="{024B7C19-772D-E956-D544-61F50E9CCF9F}"/>
          </ac:spMkLst>
        </pc:spChg>
        <pc:spChg chg="mod">
          <ac:chgData name="坤 许" userId="27c33e8e49892705" providerId="LiveId" clId="{26CD52BA-4006-4833-8E9E-EEB63016F5D4}" dt="2023-11-23T13:00:49.182" v="1328"/>
          <ac:spMkLst>
            <pc:docMk/>
            <pc:sldMk cId="141975991" sldId="274"/>
            <ac:spMk id="79" creationId="{0AA1F092-1BC1-2E14-30B9-58686EA03420}"/>
          </ac:spMkLst>
        </pc:spChg>
        <pc:spChg chg="mod">
          <ac:chgData name="坤 许" userId="27c33e8e49892705" providerId="LiveId" clId="{26CD52BA-4006-4833-8E9E-EEB63016F5D4}" dt="2023-11-23T13:00:49.182" v="1328"/>
          <ac:spMkLst>
            <pc:docMk/>
            <pc:sldMk cId="141975991" sldId="274"/>
            <ac:spMk id="83" creationId="{4465115D-2489-9849-7A6E-B3AAEB0E4056}"/>
          </ac:spMkLst>
        </pc:spChg>
        <pc:spChg chg="mod">
          <ac:chgData name="坤 许" userId="27c33e8e49892705" providerId="LiveId" clId="{26CD52BA-4006-4833-8E9E-EEB63016F5D4}" dt="2023-11-23T13:00:49.182" v="1328"/>
          <ac:spMkLst>
            <pc:docMk/>
            <pc:sldMk cId="141975991" sldId="274"/>
            <ac:spMk id="85" creationId="{5E61CEF2-3DDD-56CE-1ED4-851D953D5893}"/>
          </ac:spMkLst>
        </pc:spChg>
        <pc:spChg chg="mod">
          <ac:chgData name="坤 许" userId="27c33e8e49892705" providerId="LiveId" clId="{26CD52BA-4006-4833-8E9E-EEB63016F5D4}" dt="2023-11-23T13:00:49.182" v="1328"/>
          <ac:spMkLst>
            <pc:docMk/>
            <pc:sldMk cId="141975991" sldId="274"/>
            <ac:spMk id="87" creationId="{1E1423F4-8B77-780F-51CB-6A07B2033605}"/>
          </ac:spMkLst>
        </pc:spChg>
        <pc:spChg chg="mod">
          <ac:chgData name="坤 许" userId="27c33e8e49892705" providerId="LiveId" clId="{26CD52BA-4006-4833-8E9E-EEB63016F5D4}" dt="2023-11-23T13:00:49.182" v="1328"/>
          <ac:spMkLst>
            <pc:docMk/>
            <pc:sldMk cId="141975991" sldId="274"/>
            <ac:spMk id="91" creationId="{B69A0AA5-4835-C398-6B02-37AB06B2FB16}"/>
          </ac:spMkLst>
        </pc:spChg>
        <pc:spChg chg="mod">
          <ac:chgData name="坤 许" userId="27c33e8e49892705" providerId="LiveId" clId="{26CD52BA-4006-4833-8E9E-EEB63016F5D4}" dt="2023-11-23T13:00:49.182" v="1328"/>
          <ac:spMkLst>
            <pc:docMk/>
            <pc:sldMk cId="141975991" sldId="274"/>
            <ac:spMk id="93" creationId="{ACA31C7C-38C1-8E1A-89B6-7575B517AEA0}"/>
          </ac:spMkLst>
        </pc:spChg>
        <pc:spChg chg="mod">
          <ac:chgData name="坤 许" userId="27c33e8e49892705" providerId="LiveId" clId="{26CD52BA-4006-4833-8E9E-EEB63016F5D4}" dt="2023-11-23T13:00:49.182" v="1328"/>
          <ac:spMkLst>
            <pc:docMk/>
            <pc:sldMk cId="141975991" sldId="274"/>
            <ac:spMk id="95" creationId="{31112A74-C6BA-1CFC-3E31-78C8204E294F}"/>
          </ac:spMkLst>
        </pc:spChg>
        <pc:spChg chg="mod">
          <ac:chgData name="坤 许" userId="27c33e8e49892705" providerId="LiveId" clId="{26CD52BA-4006-4833-8E9E-EEB63016F5D4}" dt="2023-11-23T13:00:49.182" v="1328"/>
          <ac:spMkLst>
            <pc:docMk/>
            <pc:sldMk cId="141975991" sldId="274"/>
            <ac:spMk id="99" creationId="{D9040645-9282-D647-CDEE-E845158143F4}"/>
          </ac:spMkLst>
        </pc:spChg>
        <pc:spChg chg="mod">
          <ac:chgData name="坤 许" userId="27c33e8e49892705" providerId="LiveId" clId="{26CD52BA-4006-4833-8E9E-EEB63016F5D4}" dt="2023-11-23T13:00:49.182" v="1328"/>
          <ac:spMkLst>
            <pc:docMk/>
            <pc:sldMk cId="141975991" sldId="274"/>
            <ac:spMk id="101" creationId="{4762CC58-6E0B-1C07-7B08-B3EC905A7B43}"/>
          </ac:spMkLst>
        </pc:spChg>
        <pc:spChg chg="add mod">
          <ac:chgData name="坤 许" userId="27c33e8e49892705" providerId="LiveId" clId="{26CD52BA-4006-4833-8E9E-EEB63016F5D4}" dt="2023-11-23T13:04:38.465" v="1360" actId="164"/>
          <ac:spMkLst>
            <pc:docMk/>
            <pc:sldMk cId="141975991" sldId="274"/>
            <ac:spMk id="106" creationId="{7A607620-9E83-6E4E-4EF4-8A294218BC6C}"/>
          </ac:spMkLst>
        </pc:spChg>
        <pc:spChg chg="add mod">
          <ac:chgData name="坤 许" userId="27c33e8e49892705" providerId="LiveId" clId="{26CD52BA-4006-4833-8E9E-EEB63016F5D4}" dt="2023-11-23T13:04:38.465" v="1360" actId="164"/>
          <ac:spMkLst>
            <pc:docMk/>
            <pc:sldMk cId="141975991" sldId="274"/>
            <ac:spMk id="107" creationId="{D5CED330-6883-2BAB-2BCD-82105E9E9ABE}"/>
          </ac:spMkLst>
        </pc:spChg>
        <pc:spChg chg="add mod">
          <ac:chgData name="坤 许" userId="27c33e8e49892705" providerId="LiveId" clId="{26CD52BA-4006-4833-8E9E-EEB63016F5D4}" dt="2023-11-23T13:04:38.465" v="1360" actId="164"/>
          <ac:spMkLst>
            <pc:docMk/>
            <pc:sldMk cId="141975991" sldId="274"/>
            <ac:spMk id="108" creationId="{E0414623-7127-A229-5CE1-C27487DEC8AB}"/>
          </ac:spMkLst>
        </pc:spChg>
        <pc:spChg chg="add mod">
          <ac:chgData name="坤 许" userId="27c33e8e49892705" providerId="LiveId" clId="{26CD52BA-4006-4833-8E9E-EEB63016F5D4}" dt="2023-11-24T00:45:31.583" v="1904" actId="20577"/>
          <ac:spMkLst>
            <pc:docMk/>
            <pc:sldMk cId="141975991" sldId="274"/>
            <ac:spMk id="111" creationId="{51B88557-8A0D-C97A-FF66-38412D77ED8C}"/>
          </ac:spMkLst>
        </pc:spChg>
        <pc:grpChg chg="add mod">
          <ac:chgData name="坤 许" userId="27c33e8e49892705" providerId="LiveId" clId="{26CD52BA-4006-4833-8E9E-EEB63016F5D4}" dt="2023-11-24T00:48:56.275" v="1959" actId="1076"/>
          <ac:grpSpMkLst>
            <pc:docMk/>
            <pc:sldMk cId="141975991" sldId="274"/>
            <ac:grpSpMk id="4" creationId="{9357F513-24F1-0A7C-4CEE-0E793180D89C}"/>
          </ac:grpSpMkLst>
        </pc:grpChg>
        <pc:grpChg chg="del">
          <ac:chgData name="坤 许" userId="27c33e8e49892705" providerId="LiveId" clId="{26CD52BA-4006-4833-8E9E-EEB63016F5D4}" dt="2023-11-23T12:58:07.658" v="1234" actId="478"/>
          <ac:grpSpMkLst>
            <pc:docMk/>
            <pc:sldMk cId="141975991" sldId="274"/>
            <ac:grpSpMk id="7" creationId="{645C65BC-19BF-E77B-F832-1A4BBD8E3B82}"/>
          </ac:grpSpMkLst>
        </pc:grpChg>
        <pc:grpChg chg="del mod topLvl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13" creationId="{32B4CAE7-2956-5122-107A-4B25894BC1FB}"/>
          </ac:grpSpMkLst>
        </pc:grpChg>
        <pc:grpChg chg="mod topLvl">
          <ac:chgData name="坤 许" userId="27c33e8e49892705" providerId="LiveId" clId="{26CD52BA-4006-4833-8E9E-EEB63016F5D4}" dt="2023-11-23T13:01:36.022" v="1335" actId="164"/>
          <ac:grpSpMkLst>
            <pc:docMk/>
            <pc:sldMk cId="141975991" sldId="274"/>
            <ac:grpSpMk id="16" creationId="{5742C32B-96C6-E7D5-E57E-C47CF582BBF6}"/>
          </ac:grpSpMkLst>
        </pc:grpChg>
        <pc:grpChg chg="mod topLvl">
          <ac:chgData name="坤 许" userId="27c33e8e49892705" providerId="LiveId" clId="{26CD52BA-4006-4833-8E9E-EEB63016F5D4}" dt="2023-11-23T13:01:36.022" v="1335" actId="164"/>
          <ac:grpSpMkLst>
            <pc:docMk/>
            <pc:sldMk cId="141975991" sldId="274"/>
            <ac:grpSpMk id="17" creationId="{C4696155-C824-E5CB-8F4C-6415471A0AA4}"/>
          </ac:grpSpMkLst>
        </pc:grpChg>
        <pc:grpChg chg="mod topLvl">
          <ac:chgData name="坤 许" userId="27c33e8e49892705" providerId="LiveId" clId="{26CD52BA-4006-4833-8E9E-EEB63016F5D4}" dt="2023-11-23T13:01:36.022" v="1335" actId="164"/>
          <ac:grpSpMkLst>
            <pc:docMk/>
            <pc:sldMk cId="141975991" sldId="274"/>
            <ac:grpSpMk id="18" creationId="{FA7C3F57-ECF0-394F-C3F9-998CDC7294F6}"/>
          </ac:grpSpMkLst>
        </pc:grpChg>
        <pc:grpChg chg="mod topLvl">
          <ac:chgData name="坤 许" userId="27c33e8e49892705" providerId="LiveId" clId="{26CD52BA-4006-4833-8E9E-EEB63016F5D4}" dt="2023-11-23T13:01:36.022" v="1335" actId="164"/>
          <ac:grpSpMkLst>
            <pc:docMk/>
            <pc:sldMk cId="141975991" sldId="274"/>
            <ac:grpSpMk id="19" creationId="{330A2D97-0E7C-FDD8-023F-1C8FAF650474}"/>
          </ac:grpSpMkLst>
        </pc:grpChg>
        <pc:grpChg chg="mod topLvl">
          <ac:chgData name="坤 许" userId="27c33e8e49892705" providerId="LiveId" clId="{26CD52BA-4006-4833-8E9E-EEB63016F5D4}" dt="2023-11-23T13:01:36.022" v="1335" actId="164"/>
          <ac:grpSpMkLst>
            <pc:docMk/>
            <pc:sldMk cId="141975991" sldId="274"/>
            <ac:grpSpMk id="20" creationId="{A2B70AC1-420B-E625-3191-01D769EBB842}"/>
          </ac:grpSpMkLst>
        </pc:grpChg>
        <pc:grpChg chg="mod topLvl">
          <ac:chgData name="坤 许" userId="27c33e8e49892705" providerId="LiveId" clId="{26CD52BA-4006-4833-8E9E-EEB63016F5D4}" dt="2023-11-23T13:01:36.022" v="1335" actId="164"/>
          <ac:grpSpMkLst>
            <pc:docMk/>
            <pc:sldMk cId="141975991" sldId="274"/>
            <ac:grpSpMk id="21" creationId="{60180643-B7CE-2463-F759-B09AAF1F64D3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24" creationId="{A26A10E9-5592-002B-59AE-3C277FD7220E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25" creationId="{BAD8788B-48F5-16D5-A742-021BCA3056C6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31" creationId="{4A18DB56-B776-FBD1-BEA2-FAFE0362E169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32" creationId="{CB2672F9-00B6-4A9A-CE50-298A430F5722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38" creationId="{4BE15BBD-6494-4A18-E571-B449154C2945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39" creationId="{297516DD-E937-BBF6-98A9-F88AD8627885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45" creationId="{DE55DE0C-0074-4519-9A34-55A10572E5A7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46" creationId="{559537A1-9570-A1F5-1E49-1FE07A75E07B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52" creationId="{0081C6A7-8EEC-310A-64AE-B4A0BEB7A9D8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53" creationId="{F3299744-BD8C-5114-2438-F92E95F0B8E4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59" creationId="{3603F19F-D345-0475-0462-2A93507525D8}"/>
          </ac:grpSpMkLst>
        </pc:grpChg>
        <pc:grpChg chg="mod">
          <ac:chgData name="坤 许" userId="27c33e8e49892705" providerId="LiveId" clId="{26CD52BA-4006-4833-8E9E-EEB63016F5D4}" dt="2023-11-23T13:00:25.512" v="1322" actId="165"/>
          <ac:grpSpMkLst>
            <pc:docMk/>
            <pc:sldMk cId="141975991" sldId="274"/>
            <ac:grpSpMk id="60" creationId="{57157855-45BD-A349-BE6D-FE8A5DBD2667}"/>
          </ac:grpSpMkLst>
        </pc:grpChg>
        <pc:grpChg chg="del mod">
          <ac:chgData name="坤 许" userId="27c33e8e49892705" providerId="LiveId" clId="{26CD52BA-4006-4833-8E9E-EEB63016F5D4}" dt="2023-11-23T13:00:17.800" v="1321" actId="165"/>
          <ac:grpSpMkLst>
            <pc:docMk/>
            <pc:sldMk cId="141975991" sldId="274"/>
            <ac:grpSpMk id="72" creationId="{9DEB686D-C43B-6B77-E3E8-E0F7A39DAA2F}"/>
          </ac:grpSpMkLst>
        </pc:grpChg>
        <pc:grpChg chg="add mod">
          <ac:chgData name="坤 许" userId="27c33e8e49892705" providerId="LiveId" clId="{26CD52BA-4006-4833-8E9E-EEB63016F5D4}" dt="2023-11-23T13:01:36.022" v="1335" actId="164"/>
          <ac:grpSpMkLst>
            <pc:docMk/>
            <pc:sldMk cId="141975991" sldId="274"/>
            <ac:grpSpMk id="78" creationId="{CAABAE2C-4F9B-9DCF-BA04-A850879206A7}"/>
          </ac:grpSpMkLst>
        </pc:grpChg>
        <pc:grpChg chg="mod">
          <ac:chgData name="坤 许" userId="27c33e8e49892705" providerId="LiveId" clId="{26CD52BA-4006-4833-8E9E-EEB63016F5D4}" dt="2023-11-23T13:00:49.182" v="1328"/>
          <ac:grpSpMkLst>
            <pc:docMk/>
            <pc:sldMk cId="141975991" sldId="274"/>
            <ac:grpSpMk id="80" creationId="{A49C4333-B551-3D43-69E8-08BF147B1841}"/>
          </ac:grpSpMkLst>
        </pc:grpChg>
        <pc:grpChg chg="mod">
          <ac:chgData name="坤 许" userId="27c33e8e49892705" providerId="LiveId" clId="{26CD52BA-4006-4833-8E9E-EEB63016F5D4}" dt="2023-11-23T13:00:49.182" v="1328"/>
          <ac:grpSpMkLst>
            <pc:docMk/>
            <pc:sldMk cId="141975991" sldId="274"/>
            <ac:grpSpMk id="81" creationId="{C61D22BC-D8B4-1889-1306-62BBC17DE703}"/>
          </ac:grpSpMkLst>
        </pc:grpChg>
        <pc:grpChg chg="add mod">
          <ac:chgData name="坤 许" userId="27c33e8e49892705" providerId="LiveId" clId="{26CD52BA-4006-4833-8E9E-EEB63016F5D4}" dt="2023-11-23T13:01:36.022" v="1335" actId="164"/>
          <ac:grpSpMkLst>
            <pc:docMk/>
            <pc:sldMk cId="141975991" sldId="274"/>
            <ac:grpSpMk id="86" creationId="{0356EFC1-91DB-62D0-9CC1-6716ED3C31FF}"/>
          </ac:grpSpMkLst>
        </pc:grpChg>
        <pc:grpChg chg="mod">
          <ac:chgData name="坤 许" userId="27c33e8e49892705" providerId="LiveId" clId="{26CD52BA-4006-4833-8E9E-EEB63016F5D4}" dt="2023-11-23T13:00:49.182" v="1328"/>
          <ac:grpSpMkLst>
            <pc:docMk/>
            <pc:sldMk cId="141975991" sldId="274"/>
            <ac:grpSpMk id="88" creationId="{7884CFF2-390D-657D-CD6D-E391542B6528}"/>
          </ac:grpSpMkLst>
        </pc:grpChg>
        <pc:grpChg chg="mod">
          <ac:chgData name="坤 许" userId="27c33e8e49892705" providerId="LiveId" clId="{26CD52BA-4006-4833-8E9E-EEB63016F5D4}" dt="2023-11-23T13:00:49.182" v="1328"/>
          <ac:grpSpMkLst>
            <pc:docMk/>
            <pc:sldMk cId="141975991" sldId="274"/>
            <ac:grpSpMk id="89" creationId="{3BFAEA7C-2390-1ED8-237F-BD3F48D305E5}"/>
          </ac:grpSpMkLst>
        </pc:grpChg>
        <pc:grpChg chg="add mod">
          <ac:chgData name="坤 许" userId="27c33e8e49892705" providerId="LiveId" clId="{26CD52BA-4006-4833-8E9E-EEB63016F5D4}" dt="2023-11-23T13:01:36.022" v="1335" actId="164"/>
          <ac:grpSpMkLst>
            <pc:docMk/>
            <pc:sldMk cId="141975991" sldId="274"/>
            <ac:grpSpMk id="94" creationId="{DDE678AA-5C00-F3EB-007D-BF7FAD093B99}"/>
          </ac:grpSpMkLst>
        </pc:grpChg>
        <pc:grpChg chg="mod">
          <ac:chgData name="坤 许" userId="27c33e8e49892705" providerId="LiveId" clId="{26CD52BA-4006-4833-8E9E-EEB63016F5D4}" dt="2023-11-23T13:00:49.182" v="1328"/>
          <ac:grpSpMkLst>
            <pc:docMk/>
            <pc:sldMk cId="141975991" sldId="274"/>
            <ac:grpSpMk id="96" creationId="{9ECDB5F5-B1AC-0154-4ED4-1CFECA3A5AF6}"/>
          </ac:grpSpMkLst>
        </pc:grpChg>
        <pc:grpChg chg="mod">
          <ac:chgData name="坤 许" userId="27c33e8e49892705" providerId="LiveId" clId="{26CD52BA-4006-4833-8E9E-EEB63016F5D4}" dt="2023-11-23T13:00:49.182" v="1328"/>
          <ac:grpSpMkLst>
            <pc:docMk/>
            <pc:sldMk cId="141975991" sldId="274"/>
            <ac:grpSpMk id="97" creationId="{F830CF55-A4F5-A72E-E591-948A857C9E7B}"/>
          </ac:grpSpMkLst>
        </pc:grpChg>
        <pc:grpChg chg="add mod">
          <ac:chgData name="坤 许" userId="27c33e8e49892705" providerId="LiveId" clId="{26CD52BA-4006-4833-8E9E-EEB63016F5D4}" dt="2023-11-23T13:04:38.465" v="1360" actId="164"/>
          <ac:grpSpMkLst>
            <pc:docMk/>
            <pc:sldMk cId="141975991" sldId="274"/>
            <ac:grpSpMk id="105" creationId="{9CEA1FFA-EB98-C155-1ECA-B84C22A12671}"/>
          </ac:grpSpMkLst>
        </pc:grpChg>
        <pc:grpChg chg="add mod">
          <ac:chgData name="坤 许" userId="27c33e8e49892705" providerId="LiveId" clId="{26CD52BA-4006-4833-8E9E-EEB63016F5D4}" dt="2023-11-23T13:04:38.465" v="1360" actId="164"/>
          <ac:grpSpMkLst>
            <pc:docMk/>
            <pc:sldMk cId="141975991" sldId="274"/>
            <ac:grpSpMk id="109" creationId="{A993E9FD-4ABA-8D33-1855-B1C999FD2911}"/>
          </ac:grpSpMkLst>
        </pc:grpChg>
        <pc:cxnChg chg="mod topLvl">
          <ac:chgData name="坤 许" userId="27c33e8e49892705" providerId="LiveId" clId="{26CD52BA-4006-4833-8E9E-EEB63016F5D4}" dt="2023-11-23T13:01:36.022" v="1335" actId="164"/>
          <ac:cxnSpMkLst>
            <pc:docMk/>
            <pc:sldMk cId="141975991" sldId="274"/>
            <ac:cxnSpMk id="11" creationId="{3A2D57DF-A5AF-4E43-D6B9-EDCA6C286CF6}"/>
          </ac:cxnSpMkLst>
        </pc:cxnChg>
        <pc:cxnChg chg="mod topLvl">
          <ac:chgData name="坤 许" userId="27c33e8e49892705" providerId="LiveId" clId="{26CD52BA-4006-4833-8E9E-EEB63016F5D4}" dt="2023-11-23T13:01:36.022" v="1335" actId="164"/>
          <ac:cxnSpMkLst>
            <pc:docMk/>
            <pc:sldMk cId="141975991" sldId="274"/>
            <ac:cxnSpMk id="12" creationId="{2D36D93B-AC40-D824-384C-23BAF9DA2FA9}"/>
          </ac:cxnSpMkLst>
        </pc:cxnChg>
        <pc:cxnChg chg="mod topLvl">
          <ac:chgData name="坤 许" userId="27c33e8e49892705" providerId="LiveId" clId="{26CD52BA-4006-4833-8E9E-EEB63016F5D4}" dt="2023-11-23T13:01:36.022" v="1335" actId="164"/>
          <ac:cxnSpMkLst>
            <pc:docMk/>
            <pc:sldMk cId="141975991" sldId="274"/>
            <ac:cxnSpMk id="14" creationId="{5690C9C6-5D30-EAA5-CB10-A8427E0A14B9}"/>
          </ac:cxnSpMkLst>
        </pc:cxnChg>
        <pc:cxnChg chg="mod topLvl">
          <ac:chgData name="坤 许" userId="27c33e8e49892705" providerId="LiveId" clId="{26CD52BA-4006-4833-8E9E-EEB63016F5D4}" dt="2023-11-23T13:01:36.022" v="1335" actId="164"/>
          <ac:cxnSpMkLst>
            <pc:docMk/>
            <pc:sldMk cId="141975991" sldId="274"/>
            <ac:cxnSpMk id="15" creationId="{BBFE1960-6906-F32C-5B70-FA7D839E7E42}"/>
          </ac:cxnSpMkLst>
        </pc:cxnChg>
        <pc:cxnChg chg="mod topLvl">
          <ac:chgData name="坤 许" userId="27c33e8e49892705" providerId="LiveId" clId="{26CD52BA-4006-4833-8E9E-EEB63016F5D4}" dt="2023-11-23T13:01:36.022" v="1335" actId="164"/>
          <ac:cxnSpMkLst>
            <pc:docMk/>
            <pc:sldMk cId="141975991" sldId="274"/>
            <ac:cxnSpMk id="22" creationId="{68B8C43B-F3B9-BA4E-8F36-A4590E8A8460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26" creationId="{B04FDC26-F678-8EE3-CAA0-1F64D587517D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28" creationId="{14BFAF06-3F64-8165-6BA1-06E5F9E99833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33" creationId="{2545F0E6-DA03-6D64-5A51-5696A3360774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35" creationId="{5C33C539-840A-7F00-3DDD-E6CB7F9C67E5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40" creationId="{D8EF32CE-F7DC-36DA-0C23-071FF492D026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42" creationId="{9B7FEF53-9CE5-C443-A258-CF519CEC6D82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47" creationId="{3CCBCE61-6E5A-E9AC-0354-5CDF03E6B212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49" creationId="{DFACA864-2C3F-A953-B769-33D94D73109C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54" creationId="{0891D5D5-BB1E-7607-9EE8-21C08C062D90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56" creationId="{7FB8D843-C699-0A2C-A424-2CBD03646526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61" creationId="{F685C9AD-D1EA-2D37-55F1-DAFEB826F06D}"/>
          </ac:cxnSpMkLst>
        </pc:cxnChg>
        <pc:cxnChg chg="mod">
          <ac:chgData name="坤 许" userId="27c33e8e49892705" providerId="LiveId" clId="{26CD52BA-4006-4833-8E9E-EEB63016F5D4}" dt="2023-11-23T13:00:25.512" v="1322" actId="165"/>
          <ac:cxnSpMkLst>
            <pc:docMk/>
            <pc:sldMk cId="141975991" sldId="274"/>
            <ac:cxnSpMk id="63" creationId="{E4E20DF9-A2E2-7FCA-DA2B-FB634ECFF4DF}"/>
          </ac:cxnSpMkLst>
        </pc:cxnChg>
        <pc:cxnChg chg="add mod">
          <ac:chgData name="坤 许" userId="27c33e8e49892705" providerId="LiveId" clId="{26CD52BA-4006-4833-8E9E-EEB63016F5D4}" dt="2023-11-23T13:01:36.022" v="1335" actId="164"/>
          <ac:cxnSpMkLst>
            <pc:docMk/>
            <pc:sldMk cId="141975991" sldId="274"/>
            <ac:cxnSpMk id="75" creationId="{76205A5C-8BD0-0479-ADBE-284A5060EE7C}"/>
          </ac:cxnSpMkLst>
        </pc:cxnChg>
        <pc:cxnChg chg="add mod">
          <ac:chgData name="坤 许" userId="27c33e8e49892705" providerId="LiveId" clId="{26CD52BA-4006-4833-8E9E-EEB63016F5D4}" dt="2023-11-23T13:01:36.022" v="1335" actId="164"/>
          <ac:cxnSpMkLst>
            <pc:docMk/>
            <pc:sldMk cId="141975991" sldId="274"/>
            <ac:cxnSpMk id="76" creationId="{0BA2C6D2-2F77-3BBF-E1CD-E997CB2A1A15}"/>
          </ac:cxnSpMkLst>
        </pc:cxnChg>
        <pc:cxnChg chg="add mod">
          <ac:chgData name="坤 许" userId="27c33e8e49892705" providerId="LiveId" clId="{26CD52BA-4006-4833-8E9E-EEB63016F5D4}" dt="2023-11-23T13:01:36.022" v="1335" actId="164"/>
          <ac:cxnSpMkLst>
            <pc:docMk/>
            <pc:sldMk cId="141975991" sldId="274"/>
            <ac:cxnSpMk id="77" creationId="{D1B5F747-99BF-DCFE-2165-681A06680FD5}"/>
          </ac:cxnSpMkLst>
        </pc:cxnChg>
        <pc:cxnChg chg="mod">
          <ac:chgData name="坤 许" userId="27c33e8e49892705" providerId="LiveId" clId="{26CD52BA-4006-4833-8E9E-EEB63016F5D4}" dt="2023-11-23T13:00:49.182" v="1328"/>
          <ac:cxnSpMkLst>
            <pc:docMk/>
            <pc:sldMk cId="141975991" sldId="274"/>
            <ac:cxnSpMk id="82" creationId="{C08767FC-7088-29C3-EDA9-C87E7339FD24}"/>
          </ac:cxnSpMkLst>
        </pc:cxnChg>
        <pc:cxnChg chg="mod">
          <ac:chgData name="坤 许" userId="27c33e8e49892705" providerId="LiveId" clId="{26CD52BA-4006-4833-8E9E-EEB63016F5D4}" dt="2023-11-23T13:00:49.182" v="1328"/>
          <ac:cxnSpMkLst>
            <pc:docMk/>
            <pc:sldMk cId="141975991" sldId="274"/>
            <ac:cxnSpMk id="84" creationId="{ECF67E12-9C63-F8E3-C927-3896294CBCD3}"/>
          </ac:cxnSpMkLst>
        </pc:cxnChg>
        <pc:cxnChg chg="mod">
          <ac:chgData name="坤 许" userId="27c33e8e49892705" providerId="LiveId" clId="{26CD52BA-4006-4833-8E9E-EEB63016F5D4}" dt="2023-11-23T13:00:49.182" v="1328"/>
          <ac:cxnSpMkLst>
            <pc:docMk/>
            <pc:sldMk cId="141975991" sldId="274"/>
            <ac:cxnSpMk id="90" creationId="{6484B63F-D41D-ABCE-F493-FEF4E098F71C}"/>
          </ac:cxnSpMkLst>
        </pc:cxnChg>
        <pc:cxnChg chg="mod">
          <ac:chgData name="坤 许" userId="27c33e8e49892705" providerId="LiveId" clId="{26CD52BA-4006-4833-8E9E-EEB63016F5D4}" dt="2023-11-23T13:00:49.182" v="1328"/>
          <ac:cxnSpMkLst>
            <pc:docMk/>
            <pc:sldMk cId="141975991" sldId="274"/>
            <ac:cxnSpMk id="92" creationId="{74C867D0-D8EC-14CF-94EB-895B12B1B43F}"/>
          </ac:cxnSpMkLst>
        </pc:cxnChg>
        <pc:cxnChg chg="mod">
          <ac:chgData name="坤 许" userId="27c33e8e49892705" providerId="LiveId" clId="{26CD52BA-4006-4833-8E9E-EEB63016F5D4}" dt="2023-11-23T13:00:49.182" v="1328"/>
          <ac:cxnSpMkLst>
            <pc:docMk/>
            <pc:sldMk cId="141975991" sldId="274"/>
            <ac:cxnSpMk id="98" creationId="{43311F27-CA42-2A0F-3994-BA7FC02FA1BD}"/>
          </ac:cxnSpMkLst>
        </pc:cxnChg>
        <pc:cxnChg chg="mod">
          <ac:chgData name="坤 许" userId="27c33e8e49892705" providerId="LiveId" clId="{26CD52BA-4006-4833-8E9E-EEB63016F5D4}" dt="2023-11-23T13:00:49.182" v="1328"/>
          <ac:cxnSpMkLst>
            <pc:docMk/>
            <pc:sldMk cId="141975991" sldId="274"/>
            <ac:cxnSpMk id="100" creationId="{B6D9D3BC-CACF-B546-F896-C633D4BDEFFA}"/>
          </ac:cxnSpMkLst>
        </pc:cxnChg>
        <pc:cxnChg chg="add mod">
          <ac:chgData name="坤 许" userId="27c33e8e49892705" providerId="LiveId" clId="{26CD52BA-4006-4833-8E9E-EEB63016F5D4}" dt="2023-11-23T13:01:36.022" v="1335" actId="164"/>
          <ac:cxnSpMkLst>
            <pc:docMk/>
            <pc:sldMk cId="141975991" sldId="274"/>
            <ac:cxnSpMk id="102" creationId="{548D3A90-6312-B1B8-334F-38075885961B}"/>
          </ac:cxnSpMkLst>
        </pc:cxnChg>
      </pc:sldChg>
      <pc:sldChg chg="addSp delSp modSp add mod ord">
        <pc:chgData name="坤 许" userId="27c33e8e49892705" providerId="LiveId" clId="{26CD52BA-4006-4833-8E9E-EEB63016F5D4}" dt="2023-11-24T00:47:18.910" v="1931" actId="1076"/>
        <pc:sldMkLst>
          <pc:docMk/>
          <pc:sldMk cId="246651505" sldId="275"/>
        </pc:sldMkLst>
        <pc:spChg chg="mod">
          <ac:chgData name="坤 许" userId="27c33e8e49892705" providerId="LiveId" clId="{26CD52BA-4006-4833-8E9E-EEB63016F5D4}" dt="2023-11-24T00:46:10.427" v="1913"/>
          <ac:spMkLst>
            <pc:docMk/>
            <pc:sldMk cId="246651505" sldId="275"/>
            <ac:spMk id="7" creationId="{C91DEE7A-E394-F28C-EF41-B5AC90A9EB19}"/>
          </ac:spMkLst>
        </pc:spChg>
        <pc:spChg chg="mod">
          <ac:chgData name="坤 许" userId="27c33e8e49892705" providerId="LiveId" clId="{26CD52BA-4006-4833-8E9E-EEB63016F5D4}" dt="2023-11-24T00:47:17.078" v="1930"/>
          <ac:spMkLst>
            <pc:docMk/>
            <pc:sldMk cId="246651505" sldId="275"/>
            <ac:spMk id="9" creationId="{4F9F0C59-6178-724B-110B-053C90EF18DF}"/>
          </ac:spMkLst>
        </pc:spChg>
        <pc:spChg chg="mod">
          <ac:chgData name="坤 许" userId="27c33e8e49892705" providerId="LiveId" clId="{26CD52BA-4006-4833-8E9E-EEB63016F5D4}" dt="2023-11-24T00:47:06.288" v="1928" actId="1076"/>
          <ac:spMkLst>
            <pc:docMk/>
            <pc:sldMk cId="246651505" sldId="275"/>
            <ac:spMk id="12" creationId="{3E0BE76B-D199-B8EA-F0AA-793E6FC05AC1}"/>
          </ac:spMkLst>
        </pc:spChg>
        <pc:spChg chg="mod">
          <ac:chgData name="坤 许" userId="27c33e8e49892705" providerId="LiveId" clId="{26CD52BA-4006-4833-8E9E-EEB63016F5D4}" dt="2023-11-24T00:45:55.008" v="1911" actId="20577"/>
          <ac:spMkLst>
            <pc:docMk/>
            <pc:sldMk cId="246651505" sldId="275"/>
            <ac:spMk id="14" creationId="{F1CEAA90-B488-B1ED-953B-21DA8A42F5EA}"/>
          </ac:spMkLst>
        </pc:spChg>
        <pc:spChg chg="mod">
          <ac:chgData name="坤 许" userId="27c33e8e49892705" providerId="LiveId" clId="{26CD52BA-4006-4833-8E9E-EEB63016F5D4}" dt="2023-11-24T00:45:51.280" v="1909" actId="20577"/>
          <ac:spMkLst>
            <pc:docMk/>
            <pc:sldMk cId="246651505" sldId="275"/>
            <ac:spMk id="16" creationId="{0D005F5B-7827-7C62-5A39-7DBA7F31B82A}"/>
          </ac:spMkLst>
        </pc:spChg>
        <pc:grpChg chg="mod">
          <ac:chgData name="坤 许" userId="27c33e8e49892705" providerId="LiveId" clId="{26CD52BA-4006-4833-8E9E-EEB63016F5D4}" dt="2023-11-24T00:45:58.429" v="1912" actId="14100"/>
          <ac:grpSpMkLst>
            <pc:docMk/>
            <pc:sldMk cId="246651505" sldId="275"/>
            <ac:grpSpMk id="17" creationId="{5C04099F-0404-7788-0C5B-EC8A321186AE}"/>
          </ac:grpSpMkLst>
        </pc:grpChg>
        <pc:picChg chg="del">
          <ac:chgData name="坤 许" userId="27c33e8e49892705" providerId="LiveId" clId="{26CD52BA-4006-4833-8E9E-EEB63016F5D4}" dt="2023-11-24T00:46:15.611" v="1914" actId="478"/>
          <ac:picMkLst>
            <pc:docMk/>
            <pc:sldMk cId="246651505" sldId="275"/>
            <ac:picMk id="5" creationId="{F8ECD5CD-8819-3231-0EFA-05EA7DA5EFC8}"/>
          </ac:picMkLst>
        </pc:picChg>
        <pc:picChg chg="del">
          <ac:chgData name="坤 许" userId="27c33e8e49892705" providerId="LiveId" clId="{26CD52BA-4006-4833-8E9E-EEB63016F5D4}" dt="2023-11-24T00:46:15.966" v="1915" actId="478"/>
          <ac:picMkLst>
            <pc:docMk/>
            <pc:sldMk cId="246651505" sldId="275"/>
            <ac:picMk id="8" creationId="{2CDF08BF-3E33-53E9-D290-D19279DEDCEC}"/>
          </ac:picMkLst>
        </pc:picChg>
        <pc:picChg chg="add mod modCrop">
          <ac:chgData name="坤 许" userId="27c33e8e49892705" providerId="LiveId" clId="{26CD52BA-4006-4833-8E9E-EEB63016F5D4}" dt="2023-11-24T00:47:18.910" v="1931" actId="1076"/>
          <ac:picMkLst>
            <pc:docMk/>
            <pc:sldMk cId="246651505" sldId="275"/>
            <ac:picMk id="15" creationId="{DC7EC0FB-D4AE-9B3A-8303-D999C46C0295}"/>
          </ac:picMkLst>
        </pc:picChg>
        <pc:picChg chg="add mod ord modCrop">
          <ac:chgData name="坤 许" userId="27c33e8e49892705" providerId="LiveId" clId="{26CD52BA-4006-4833-8E9E-EEB63016F5D4}" dt="2023-11-24T00:47:01.195" v="1926" actId="1076"/>
          <ac:picMkLst>
            <pc:docMk/>
            <pc:sldMk cId="246651505" sldId="275"/>
            <ac:picMk id="18" creationId="{E097AFB3-FA44-C322-A00E-780F31C49692}"/>
          </ac:picMkLst>
        </pc:picChg>
      </pc:sldChg>
      <pc:sldChg chg="addSp delSp modSp new mod modAnim">
        <pc:chgData name="坤 许" userId="27c33e8e49892705" providerId="LiveId" clId="{26CD52BA-4006-4833-8E9E-EEB63016F5D4}" dt="2023-11-24T02:45:43.048" v="2890" actId="11529"/>
        <pc:sldMkLst>
          <pc:docMk/>
          <pc:sldMk cId="3633132557" sldId="276"/>
        </pc:sldMkLst>
        <pc:spChg chg="del">
          <ac:chgData name="坤 许" userId="27c33e8e49892705" providerId="LiveId" clId="{26CD52BA-4006-4833-8E9E-EEB63016F5D4}" dt="2023-11-24T02:35:31.942" v="2581" actId="478"/>
          <ac:spMkLst>
            <pc:docMk/>
            <pc:sldMk cId="3633132557" sldId="276"/>
            <ac:spMk id="2" creationId="{C9A5162E-AEB3-69E6-3435-EA16DCF704B1}"/>
          </ac:spMkLst>
        </pc:spChg>
        <pc:spChg chg="del">
          <ac:chgData name="坤 许" userId="27c33e8e49892705" providerId="LiveId" clId="{26CD52BA-4006-4833-8E9E-EEB63016F5D4}" dt="2023-11-24T02:35:31.942" v="2581" actId="478"/>
          <ac:spMkLst>
            <pc:docMk/>
            <pc:sldMk cId="3633132557" sldId="276"/>
            <ac:spMk id="3" creationId="{75E82C5B-8CD3-C059-DEA0-BA46FEDD5AEA}"/>
          </ac:spMkLst>
        </pc:spChg>
        <pc:spChg chg="del mod topLvl">
          <ac:chgData name="坤 许" userId="27c33e8e49892705" providerId="LiveId" clId="{26CD52BA-4006-4833-8E9E-EEB63016F5D4}" dt="2023-11-24T02:37:02.501" v="2657" actId="478"/>
          <ac:spMkLst>
            <pc:docMk/>
            <pc:sldMk cId="3633132557" sldId="276"/>
            <ac:spMk id="5" creationId="{5613D1D7-8017-FA37-B323-2A75FE51DDC6}"/>
          </ac:spMkLst>
        </pc:spChg>
        <pc:spChg chg="mod topLvl">
          <ac:chgData name="坤 许" userId="27c33e8e49892705" providerId="LiveId" clId="{26CD52BA-4006-4833-8E9E-EEB63016F5D4}" dt="2023-11-24T02:37:38.042" v="2697" actId="1076"/>
          <ac:spMkLst>
            <pc:docMk/>
            <pc:sldMk cId="3633132557" sldId="276"/>
            <ac:spMk id="6" creationId="{859DA676-69F6-68D0-95BC-72CE08BF8610}"/>
          </ac:spMkLst>
        </pc:spChg>
        <pc:spChg chg="add mod">
          <ac:chgData name="坤 许" userId="27c33e8e49892705" providerId="LiveId" clId="{26CD52BA-4006-4833-8E9E-EEB63016F5D4}" dt="2023-11-24T02:38:48.436" v="2759" actId="164"/>
          <ac:spMkLst>
            <pc:docMk/>
            <pc:sldMk cId="3633132557" sldId="276"/>
            <ac:spMk id="7" creationId="{B2D3E40F-9476-9B40-8F9F-43730F5802F7}"/>
          </ac:spMkLst>
        </pc:spChg>
        <pc:spChg chg="add">
          <ac:chgData name="坤 许" userId="27c33e8e49892705" providerId="LiveId" clId="{26CD52BA-4006-4833-8E9E-EEB63016F5D4}" dt="2023-11-24T02:38:34.413" v="2754" actId="11529"/>
          <ac:spMkLst>
            <pc:docMk/>
            <pc:sldMk cId="3633132557" sldId="276"/>
            <ac:spMk id="8" creationId="{5FBDCAE8-D7DC-67A4-187C-247090B1A231}"/>
          </ac:spMkLst>
        </pc:spChg>
        <pc:spChg chg="add mod ord">
          <ac:chgData name="坤 许" userId="27c33e8e49892705" providerId="LiveId" clId="{26CD52BA-4006-4833-8E9E-EEB63016F5D4}" dt="2023-11-24T02:38:48.436" v="2759" actId="164"/>
          <ac:spMkLst>
            <pc:docMk/>
            <pc:sldMk cId="3633132557" sldId="276"/>
            <ac:spMk id="9" creationId="{7DDE99B9-C55B-7C4F-D178-F6850FE39026}"/>
          </ac:spMkLst>
        </pc:spChg>
        <pc:spChg chg="add mod">
          <ac:chgData name="坤 许" userId="27c33e8e49892705" providerId="LiveId" clId="{26CD52BA-4006-4833-8E9E-EEB63016F5D4}" dt="2023-11-24T02:44:49" v="2838" actId="1076"/>
          <ac:spMkLst>
            <pc:docMk/>
            <pc:sldMk cId="3633132557" sldId="276"/>
            <ac:spMk id="11" creationId="{7048E55B-39EC-3845-E5AD-DA7223967D4B}"/>
          </ac:spMkLst>
        </pc:spChg>
        <pc:spChg chg="add mod">
          <ac:chgData name="坤 许" userId="27c33e8e49892705" providerId="LiveId" clId="{26CD52BA-4006-4833-8E9E-EEB63016F5D4}" dt="2023-11-24T02:44:54.754" v="2840" actId="1076"/>
          <ac:spMkLst>
            <pc:docMk/>
            <pc:sldMk cId="3633132557" sldId="276"/>
            <ac:spMk id="12" creationId="{E1AF66A1-9577-83E5-9655-20132FB74D84}"/>
          </ac:spMkLst>
        </pc:spChg>
        <pc:spChg chg="add mod">
          <ac:chgData name="坤 许" userId="27c33e8e49892705" providerId="LiveId" clId="{26CD52BA-4006-4833-8E9E-EEB63016F5D4}" dt="2023-11-24T02:45:30.347" v="2888" actId="20577"/>
          <ac:spMkLst>
            <pc:docMk/>
            <pc:sldMk cId="3633132557" sldId="276"/>
            <ac:spMk id="17" creationId="{B022D296-14EB-7FE1-4732-A3C5D6CA639D}"/>
          </ac:spMkLst>
        </pc:spChg>
        <pc:grpChg chg="add del mod">
          <ac:chgData name="坤 许" userId="27c33e8e49892705" providerId="LiveId" clId="{26CD52BA-4006-4833-8E9E-EEB63016F5D4}" dt="2023-11-24T02:35:51.265" v="2584" actId="165"/>
          <ac:grpSpMkLst>
            <pc:docMk/>
            <pc:sldMk cId="3633132557" sldId="276"/>
            <ac:grpSpMk id="4" creationId="{6E6E48F1-F541-254B-64D0-66765C2B6A96}"/>
          </ac:grpSpMkLst>
        </pc:grpChg>
        <pc:grpChg chg="add mod">
          <ac:chgData name="坤 许" userId="27c33e8e49892705" providerId="LiveId" clId="{26CD52BA-4006-4833-8E9E-EEB63016F5D4}" dt="2023-11-24T02:38:48.436" v="2759" actId="164"/>
          <ac:grpSpMkLst>
            <pc:docMk/>
            <pc:sldMk cId="3633132557" sldId="276"/>
            <ac:grpSpMk id="10" creationId="{06E744D4-9ED8-C57C-749C-3D47233F5574}"/>
          </ac:grpSpMkLst>
        </pc:grpChg>
        <pc:picChg chg="add mod">
          <ac:chgData name="坤 许" userId="27c33e8e49892705" providerId="LiveId" clId="{26CD52BA-4006-4833-8E9E-EEB63016F5D4}" dt="2023-11-24T02:44:46.475" v="2837" actId="1076"/>
          <ac:picMkLst>
            <pc:docMk/>
            <pc:sldMk cId="3633132557" sldId="276"/>
            <ac:picMk id="14" creationId="{3F4A82AE-CF9A-F98E-E77B-9905E6CD8B6C}"/>
          </ac:picMkLst>
        </pc:picChg>
        <pc:picChg chg="add mod">
          <ac:chgData name="坤 许" userId="27c33e8e49892705" providerId="LiveId" clId="{26CD52BA-4006-4833-8E9E-EEB63016F5D4}" dt="2023-11-24T02:44:34.047" v="2834" actId="1076"/>
          <ac:picMkLst>
            <pc:docMk/>
            <pc:sldMk cId="3633132557" sldId="276"/>
            <ac:picMk id="16" creationId="{F81E1E5A-5D62-EBF3-42C5-573E157476A5}"/>
          </ac:picMkLst>
        </pc:picChg>
        <pc:cxnChg chg="add">
          <ac:chgData name="坤 许" userId="27c33e8e49892705" providerId="LiveId" clId="{26CD52BA-4006-4833-8E9E-EEB63016F5D4}" dt="2023-11-24T02:45:37.244" v="2889" actId="11529"/>
          <ac:cxnSpMkLst>
            <pc:docMk/>
            <pc:sldMk cId="3633132557" sldId="276"/>
            <ac:cxnSpMk id="19" creationId="{83433CD9-6672-8721-57F9-1C3D7AC206F0}"/>
          </ac:cxnSpMkLst>
        </pc:cxnChg>
        <pc:cxnChg chg="add">
          <ac:chgData name="坤 许" userId="27c33e8e49892705" providerId="LiveId" clId="{26CD52BA-4006-4833-8E9E-EEB63016F5D4}" dt="2023-11-24T02:45:43.048" v="2890" actId="11529"/>
          <ac:cxnSpMkLst>
            <pc:docMk/>
            <pc:sldMk cId="3633132557" sldId="276"/>
            <ac:cxnSpMk id="21" creationId="{3814AF81-8105-1BC9-9C0E-E9B39744D74A}"/>
          </ac:cxnSpMkLst>
        </pc:cxnChg>
      </pc:sldChg>
    </pc:docChg>
  </pc:docChgLst>
  <pc:docChgLst>
    <pc:chgData name="坤 许" userId="27c33e8e49892705" providerId="LiveId" clId="{7FBCE6E0-BA2E-4F15-87F9-1BFB32BBEF6A}"/>
    <pc:docChg chg="undo custSel addSld delSld modSld sldOrd">
      <pc:chgData name="坤 许" userId="27c33e8e49892705" providerId="LiveId" clId="{7FBCE6E0-BA2E-4F15-87F9-1BFB32BBEF6A}" dt="2023-11-22T08:29:01.490" v="255"/>
      <pc:docMkLst>
        <pc:docMk/>
      </pc:docMkLst>
      <pc:sldChg chg="modSp mod">
        <pc:chgData name="坤 许" userId="27c33e8e49892705" providerId="LiveId" clId="{7FBCE6E0-BA2E-4F15-87F9-1BFB32BBEF6A}" dt="2023-11-22T03:29:08.061" v="148" actId="114"/>
        <pc:sldMkLst>
          <pc:docMk/>
          <pc:sldMk cId="1045330074" sldId="256"/>
        </pc:sldMkLst>
        <pc:spChg chg="mod">
          <ac:chgData name="坤 许" userId="27c33e8e49892705" providerId="LiveId" clId="{7FBCE6E0-BA2E-4F15-87F9-1BFB32BBEF6A}" dt="2023-11-22T03:28:38.613" v="133" actId="1076"/>
          <ac:spMkLst>
            <pc:docMk/>
            <pc:sldMk cId="1045330074" sldId="256"/>
            <ac:spMk id="2" creationId="{26055CBA-0CCC-4316-560B-552A356FD333}"/>
          </ac:spMkLst>
        </pc:spChg>
        <pc:spChg chg="mod">
          <ac:chgData name="坤 许" userId="27c33e8e49892705" providerId="LiveId" clId="{7FBCE6E0-BA2E-4F15-87F9-1BFB32BBEF6A}" dt="2023-11-22T03:29:08.061" v="148" actId="114"/>
          <ac:spMkLst>
            <pc:docMk/>
            <pc:sldMk cId="1045330074" sldId="256"/>
            <ac:spMk id="3" creationId="{DEEC0D1B-3B42-B824-FE72-7E396131DFE5}"/>
          </ac:spMkLst>
        </pc:spChg>
        <pc:picChg chg="mod">
          <ac:chgData name="坤 许" userId="27c33e8e49892705" providerId="LiveId" clId="{7FBCE6E0-BA2E-4F15-87F9-1BFB32BBEF6A}" dt="2023-11-22T03:27:45.405" v="94" actId="1076"/>
          <ac:picMkLst>
            <pc:docMk/>
            <pc:sldMk cId="1045330074" sldId="256"/>
            <ac:picMk id="4" creationId="{A63090EE-73C7-FE9F-BF8A-68B3170D1207}"/>
          </ac:picMkLst>
        </pc:picChg>
      </pc:sldChg>
      <pc:sldChg chg="modSp mod">
        <pc:chgData name="坤 许" userId="27c33e8e49892705" providerId="LiveId" clId="{7FBCE6E0-BA2E-4F15-87F9-1BFB32BBEF6A}" dt="2023-11-22T03:29:43.965" v="162" actId="1076"/>
        <pc:sldMkLst>
          <pc:docMk/>
          <pc:sldMk cId="3140525536" sldId="257"/>
        </pc:sldMkLst>
        <pc:spChg chg="mod">
          <ac:chgData name="坤 许" userId="27c33e8e49892705" providerId="LiveId" clId="{7FBCE6E0-BA2E-4F15-87F9-1BFB32BBEF6A}" dt="2023-11-22T03:29:43.965" v="162" actId="1076"/>
          <ac:spMkLst>
            <pc:docMk/>
            <pc:sldMk cId="3140525536" sldId="257"/>
            <ac:spMk id="10" creationId="{A330DAD2-D8D7-888D-191D-4A2B50BD64CD}"/>
          </ac:spMkLst>
        </pc:spChg>
        <pc:picChg chg="mod">
          <ac:chgData name="坤 许" userId="27c33e8e49892705" providerId="LiveId" clId="{7FBCE6E0-BA2E-4F15-87F9-1BFB32BBEF6A}" dt="2023-11-22T03:29:27.402" v="151" actId="1076"/>
          <ac:picMkLst>
            <pc:docMk/>
            <pc:sldMk cId="3140525536" sldId="257"/>
            <ac:picMk id="1026" creationId="{49AC11D4-78C2-9DF5-536E-AC48AFBA1FE1}"/>
          </ac:picMkLst>
        </pc:picChg>
        <pc:picChg chg="mod">
          <ac:chgData name="坤 许" userId="27c33e8e49892705" providerId="LiveId" clId="{7FBCE6E0-BA2E-4F15-87F9-1BFB32BBEF6A}" dt="2023-11-22T03:29:27.973" v="152" actId="1076"/>
          <ac:picMkLst>
            <pc:docMk/>
            <pc:sldMk cId="3140525536" sldId="257"/>
            <ac:picMk id="1028" creationId="{D5912088-AE2B-C8F6-BD8C-F57BD31BEEA9}"/>
          </ac:picMkLst>
        </pc:picChg>
      </pc:sldChg>
      <pc:sldChg chg="modSp mod">
        <pc:chgData name="坤 许" userId="27c33e8e49892705" providerId="LiveId" clId="{7FBCE6E0-BA2E-4F15-87F9-1BFB32BBEF6A}" dt="2023-11-22T03:30:01.752" v="166" actId="1076"/>
        <pc:sldMkLst>
          <pc:docMk/>
          <pc:sldMk cId="2196627685" sldId="258"/>
        </pc:sldMkLst>
        <pc:spChg chg="mod">
          <ac:chgData name="坤 许" userId="27c33e8e49892705" providerId="LiveId" clId="{7FBCE6E0-BA2E-4F15-87F9-1BFB32BBEF6A}" dt="2023-11-22T03:30:00.114" v="165" actId="1076"/>
          <ac:spMkLst>
            <pc:docMk/>
            <pc:sldMk cId="2196627685" sldId="258"/>
            <ac:spMk id="6" creationId="{1A5D5E2F-A00D-8144-B1FA-E72949FDCEE1}"/>
          </ac:spMkLst>
        </pc:spChg>
        <pc:picChg chg="mod">
          <ac:chgData name="坤 许" userId="27c33e8e49892705" providerId="LiveId" clId="{7FBCE6E0-BA2E-4F15-87F9-1BFB32BBEF6A}" dt="2023-11-22T03:30:01.752" v="166" actId="1076"/>
          <ac:picMkLst>
            <pc:docMk/>
            <pc:sldMk cId="2196627685" sldId="258"/>
            <ac:picMk id="5" creationId="{5DB49D33-ED27-1515-6065-FF47B61BB593}"/>
          </ac:picMkLst>
        </pc:picChg>
      </pc:sldChg>
      <pc:sldChg chg="addSp delSp modSp mod">
        <pc:chgData name="坤 许" userId="27c33e8e49892705" providerId="LiveId" clId="{7FBCE6E0-BA2E-4F15-87F9-1BFB32BBEF6A}" dt="2023-11-22T03:30:58.609" v="187" actId="14100"/>
        <pc:sldMkLst>
          <pc:docMk/>
          <pc:sldMk cId="2375840466" sldId="259"/>
        </pc:sldMkLst>
        <pc:spChg chg="del">
          <ac:chgData name="坤 许" userId="27c33e8e49892705" providerId="LiveId" clId="{7FBCE6E0-BA2E-4F15-87F9-1BFB32BBEF6A}" dt="2023-11-22T03:30:11.811" v="170" actId="478"/>
          <ac:spMkLst>
            <pc:docMk/>
            <pc:sldMk cId="2375840466" sldId="259"/>
            <ac:spMk id="2" creationId="{E1483CE5-75F3-57E3-43AE-7269FAD3A6F2}"/>
          </ac:spMkLst>
        </pc:spChg>
        <pc:spChg chg="mod">
          <ac:chgData name="坤 许" userId="27c33e8e49892705" providerId="LiveId" clId="{7FBCE6E0-BA2E-4F15-87F9-1BFB32BBEF6A}" dt="2023-11-22T03:30:17.456" v="172" actId="14100"/>
          <ac:spMkLst>
            <pc:docMk/>
            <pc:sldMk cId="2375840466" sldId="259"/>
            <ac:spMk id="3" creationId="{6A60B3D7-3074-A7A0-DE2B-4D5453F4B972}"/>
          </ac:spMkLst>
        </pc:spChg>
        <pc:spChg chg="add mod">
          <ac:chgData name="坤 许" userId="27c33e8e49892705" providerId="LiveId" clId="{7FBCE6E0-BA2E-4F15-87F9-1BFB32BBEF6A}" dt="2023-11-22T03:30:51.226" v="184" actId="1582"/>
          <ac:spMkLst>
            <pc:docMk/>
            <pc:sldMk cId="2375840466" sldId="259"/>
            <ac:spMk id="7" creationId="{8D412019-F022-59AD-71CE-39493C3920E4}"/>
          </ac:spMkLst>
        </pc:spChg>
        <pc:spChg chg="add mod">
          <ac:chgData name="坤 许" userId="27c33e8e49892705" providerId="LiveId" clId="{7FBCE6E0-BA2E-4F15-87F9-1BFB32BBEF6A}" dt="2023-11-22T03:30:58.609" v="187" actId="14100"/>
          <ac:spMkLst>
            <pc:docMk/>
            <pc:sldMk cId="2375840466" sldId="259"/>
            <ac:spMk id="8" creationId="{9BE7F104-2C08-61F7-15B1-B884C4E7AFCD}"/>
          </ac:spMkLst>
        </pc:spChg>
        <pc:picChg chg="add mod ord">
          <ac:chgData name="坤 许" userId="27c33e8e49892705" providerId="LiveId" clId="{7FBCE6E0-BA2E-4F15-87F9-1BFB32BBEF6A}" dt="2023-11-22T03:30:26.403" v="177" actId="1076"/>
          <ac:picMkLst>
            <pc:docMk/>
            <pc:sldMk cId="2375840466" sldId="259"/>
            <ac:picMk id="4" creationId="{FC5C5E5E-41C8-BAAB-A2B7-9C42AD561CFB}"/>
          </ac:picMkLst>
        </pc:picChg>
        <pc:cxnChg chg="add">
          <ac:chgData name="坤 许" userId="27c33e8e49892705" providerId="LiveId" clId="{7FBCE6E0-BA2E-4F15-87F9-1BFB32BBEF6A}" dt="2023-11-22T03:30:31.971" v="178" actId="11529"/>
          <ac:cxnSpMkLst>
            <pc:docMk/>
            <pc:sldMk cId="2375840466" sldId="259"/>
            <ac:cxnSpMk id="6" creationId="{C3E00263-307A-6F4B-A32D-2802B795CDD3}"/>
          </ac:cxnSpMkLst>
        </pc:cxnChg>
      </pc:sldChg>
      <pc:sldChg chg="delSp del mod">
        <pc:chgData name="坤 许" userId="27c33e8e49892705" providerId="LiveId" clId="{7FBCE6E0-BA2E-4F15-87F9-1BFB32BBEF6A}" dt="2023-11-22T03:31:02.109" v="188" actId="47"/>
        <pc:sldMkLst>
          <pc:docMk/>
          <pc:sldMk cId="2691091708" sldId="260"/>
        </pc:sldMkLst>
        <pc:picChg chg="del">
          <ac:chgData name="坤 许" userId="27c33e8e49892705" providerId="LiveId" clId="{7FBCE6E0-BA2E-4F15-87F9-1BFB32BBEF6A}" dt="2023-11-22T03:30:07.660" v="167" actId="21"/>
          <ac:picMkLst>
            <pc:docMk/>
            <pc:sldMk cId="2691091708" sldId="260"/>
            <ac:picMk id="4" creationId="{405019DD-D959-99CD-A64F-14E5E071B7A1}"/>
          </ac:picMkLst>
        </pc:picChg>
      </pc:sldChg>
      <pc:sldChg chg="ord">
        <pc:chgData name="坤 许" userId="27c33e8e49892705" providerId="LiveId" clId="{7FBCE6E0-BA2E-4F15-87F9-1BFB32BBEF6A}" dt="2023-11-22T03:31:04.370" v="190"/>
        <pc:sldMkLst>
          <pc:docMk/>
          <pc:sldMk cId="1034609190" sldId="261"/>
        </pc:sldMkLst>
      </pc:sldChg>
      <pc:sldChg chg="delSp mod">
        <pc:chgData name="坤 许" userId="27c33e8e49892705" providerId="LiveId" clId="{7FBCE6E0-BA2E-4F15-87F9-1BFB32BBEF6A}" dt="2023-11-20T07:35:06.573" v="73" actId="21"/>
        <pc:sldMkLst>
          <pc:docMk/>
          <pc:sldMk cId="3066908217" sldId="262"/>
        </pc:sldMkLst>
        <pc:picChg chg="del">
          <ac:chgData name="坤 许" userId="27c33e8e49892705" providerId="LiveId" clId="{7FBCE6E0-BA2E-4F15-87F9-1BFB32BBEF6A}" dt="2023-11-20T07:35:06.573" v="73" actId="21"/>
          <ac:picMkLst>
            <pc:docMk/>
            <pc:sldMk cId="3066908217" sldId="262"/>
            <ac:picMk id="5" creationId="{14BD2BFF-62B3-DDBE-DCC1-E003C06D3887}"/>
          </ac:picMkLst>
        </pc:picChg>
      </pc:sldChg>
      <pc:sldChg chg="ord">
        <pc:chgData name="坤 许" userId="27c33e8e49892705" providerId="LiveId" clId="{7FBCE6E0-BA2E-4F15-87F9-1BFB32BBEF6A}" dt="2023-11-22T03:26:48.425" v="89"/>
        <pc:sldMkLst>
          <pc:docMk/>
          <pc:sldMk cId="1292446263" sldId="263"/>
        </pc:sldMkLst>
      </pc:sldChg>
      <pc:sldChg chg="addSp delSp modSp new mod">
        <pc:chgData name="坤 许" userId="27c33e8e49892705" providerId="LiveId" clId="{7FBCE6E0-BA2E-4F15-87F9-1BFB32BBEF6A}" dt="2023-11-20T01:21:46.544" v="5" actId="1076"/>
        <pc:sldMkLst>
          <pc:docMk/>
          <pc:sldMk cId="2174566893" sldId="264"/>
        </pc:sldMkLst>
        <pc:spChg chg="del">
          <ac:chgData name="坤 许" userId="27c33e8e49892705" providerId="LiveId" clId="{7FBCE6E0-BA2E-4F15-87F9-1BFB32BBEF6A}" dt="2023-11-20T01:21:36.434" v="1" actId="478"/>
          <ac:spMkLst>
            <pc:docMk/>
            <pc:sldMk cId="2174566893" sldId="264"/>
            <ac:spMk id="2" creationId="{3C11E593-1213-C42A-17D1-C9F2EF691566}"/>
          </ac:spMkLst>
        </pc:spChg>
        <pc:spChg chg="del">
          <ac:chgData name="坤 许" userId="27c33e8e49892705" providerId="LiveId" clId="{7FBCE6E0-BA2E-4F15-87F9-1BFB32BBEF6A}" dt="2023-11-20T01:21:36.434" v="1" actId="478"/>
          <ac:spMkLst>
            <pc:docMk/>
            <pc:sldMk cId="2174566893" sldId="264"/>
            <ac:spMk id="3" creationId="{BD389D5D-72A6-B119-718E-09708CD9D413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77" creationId="{16AA3C48-4286-7455-4160-2756C388D6E6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79" creationId="{A7A762C6-2A37-3FF7-01E7-F61A9D4D1D04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81" creationId="{9AAA68AB-475E-F8BC-5AB6-1B6787CABA18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83" creationId="{5363FE34-2F92-709B-1159-D202DF9DA0A5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85" creationId="{8BF6DEE4-7E87-67D0-057E-BFAE09587AB1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87" creationId="{6CE30740-1D25-87B8-E096-0F8E8F8979E3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89" creationId="{44F50A30-9019-FDBC-4C65-46E08328C6B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91" creationId="{6244C3BD-6E73-0A86-74E8-1C09B27D4D3C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93" creationId="{F41D60AF-2627-8430-5B60-07A17B3B1DEA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95" creationId="{32B7969D-E42B-82EA-3399-9989553F980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97" creationId="{C450C65E-B75C-8531-1C51-B2E1B2301EAD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99" creationId="{D4FA6B51-5D1A-81A7-05A8-C5B1DCA7BB48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01" creationId="{FD54D164-C4AB-E647-CB35-73500DB25E0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03" creationId="{679DD9C3-A40A-0583-39B1-FAC221C9BCB7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05" creationId="{6DA336DA-90EA-0794-E6F8-047716C600B0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07" creationId="{E5126A60-4EEE-8064-F3CD-95DD9B716A3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09" creationId="{FF4BF394-1CBF-CC10-5238-FCD7673A9FC1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11" creationId="{870957E3-A0A9-8509-12F2-4ACB2F706F74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13" creationId="{58C99F71-CDA0-F4F3-0DE1-DF14B29CDB7C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15" creationId="{F2F6AA37-1BC9-2F7C-FC15-76F2B3DCB714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17" creationId="{6BF8B628-CABE-8837-C2F7-8258D64C2DDC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19" creationId="{B17DFB5F-41AE-F3E2-F223-118EAA404FA3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21" creationId="{02A04609-86DC-C1C6-29DA-96A9029E366D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23" creationId="{EA2E728B-E3A9-4800-2404-6EE7EF963084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25" creationId="{19D37275-8678-27C0-E8EC-A835C20B39E1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27" creationId="{193BB589-ADA0-0D25-FC7F-CAFC89215E56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29" creationId="{9686F645-A588-C1C5-1AF6-3C1A0672A145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31" creationId="{B07D48A0-26F3-D752-7770-7EBC75FECF50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33" creationId="{F12E3DF0-BFF8-225F-DBFE-C579475E8257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35" creationId="{12503EA0-CCEA-A9E7-294A-828FD5FF9A90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37" creationId="{299E60CF-5954-B6A5-0B89-CD33575E5C5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39" creationId="{46157120-2699-8E77-279A-20A0EE7F75D6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41" creationId="{E131389B-A713-84CD-56CA-B2EED1556A9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43" creationId="{1A1BF5C4-4C76-DB9A-B7D5-DCE259418DB3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45" creationId="{98EED191-0BD3-8CFB-7450-17F6A78A78E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47" creationId="{1C9FBB53-8D22-034E-F89F-BD945845C635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49" creationId="{9394928F-5952-2C3D-E385-D72A23020664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51" creationId="{2F2754B7-11FF-28AF-1320-8A3B77B185C2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53" creationId="{EF5E108E-09BB-02D4-B646-6BFCBAA496C9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55" creationId="{9C3A5BFA-261D-7A4C-54DA-5EA8B8FA3506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57" creationId="{EA72D872-0AFA-18B4-A582-AB73A6E58CE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59" creationId="{A2DA8AA7-8BD5-5B5D-366C-760F4CAB0F2C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61" creationId="{BEBE1A14-8A03-0F83-088A-D971BD0BDA48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63" creationId="{B6FDC212-0CA3-3C2F-F5A0-B8B4ECE2ABD6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65" creationId="{66339E64-64F3-EE19-953B-B76A32FE7B28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67" creationId="{80536B8B-7C62-C129-5333-5C2C290D33A0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69" creationId="{62427CFC-07CE-7B74-26CC-A58E8E4919C5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71" creationId="{4A96BB08-69DE-F20E-1F7C-CA50119DA92F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73" creationId="{962B0630-EE21-B023-2B60-573F93836918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75" creationId="{E6912F55-C759-4D4C-5170-78106E932856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77" creationId="{F784743E-0877-188E-FC7E-C7A18A02C0E4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79" creationId="{2567FD88-4196-F1E3-F8EC-688C940F3555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81" creationId="{89B664CD-3A8C-055A-8A61-B5DF9736B799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83" creationId="{C410DBD9-9F1E-7FEB-BC95-85A529E34FDA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85" creationId="{DA5DC2D1-DD9F-1FF3-3005-383D6C67B7D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87" creationId="{4426F07B-9A88-6E3D-8514-28DCBA4EB219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89" creationId="{B5FD28E3-AC39-C6AE-7C20-453D0A27F088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91" creationId="{BDE46E43-A131-49E6-27D4-CFD99864C71A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93" creationId="{35B8B74D-C102-1A36-DF99-34A2A79C4F1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95" creationId="{ECC6A2C9-131B-0F1F-AF48-E573DDF3B441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97" creationId="{41454D42-E4F4-2B4A-7F9F-DC963712C86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199" creationId="{02AD9D99-FDAA-05CA-43DB-352E5CF8164A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201" creationId="{62E0BA80-BB6E-568A-1279-4C9756296C81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203" creationId="{6CF797F5-51BB-76A7-215F-49823A719EE7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284" creationId="{AC4DD3A4-CEE6-C95E-1258-F1786DF17B19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286" creationId="{340E8C1E-A096-AFA5-4437-C7736394B983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288" creationId="{B55948FE-7C99-FD9E-331A-9E93EF8F9067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290" creationId="{FA1DB866-822F-997C-A5C4-AE8F78E010B4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292" creationId="{B83B66E1-9FB1-E523-FFC0-B2621833D824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294" creationId="{D61EF566-5433-8EC2-4488-2E696C2899AD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296" creationId="{62CA8D78-B36F-7504-03C4-6292BB8C6A92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298" creationId="{CD0CA0A8-54BF-733B-D8B9-EDB5694625C3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00" creationId="{F255DAEA-0B66-6623-FEFD-B19C0308C3ED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02" creationId="{033E0BFD-9870-DA0F-1282-969DEDB5C0C6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04" creationId="{D1D57B47-C94B-76CB-56E2-9AF871380270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06" creationId="{4C43FA44-A4CD-13DF-1BE4-FF007A0B766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08" creationId="{539B677B-61B9-62CA-E7A2-64845CCD8E5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10" creationId="{33301E1A-067E-68E5-E91E-0FBE24A4E810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12" creationId="{A7524E25-68BB-5096-C8B3-26AE70318356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14" creationId="{E092F6D0-3728-E004-2574-C1FD0870C06C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16" creationId="{46A5F4E5-B687-2EBB-424E-C4541C2A0BC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18" creationId="{AEF64F34-CC24-EC84-05FC-E521A01EB4A8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20" creationId="{9D75EAA7-AA2A-9C95-3945-C4CB2867E587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22" creationId="{6CA5D6E8-CF33-530C-D246-22122CFA8FC9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24" creationId="{387D76BE-6F43-725A-9859-86BE1516A3D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26" creationId="{C1CE86BE-56DA-454C-4CE3-0C99FB09F644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28" creationId="{278F8F97-00A7-A0ED-9F1F-8D500C8CE91F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30" creationId="{97B333C6-712D-4499-A75E-97941F588765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32" creationId="{7783C44E-4718-32D7-359E-D7C501474EC9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34" creationId="{43AAC6A5-C144-09BA-FE20-B89D3B895972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36" creationId="{65B53681-EF01-2DDC-02C5-6957A6694B15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38" creationId="{D410EB7F-81C6-1E82-F4B2-C518063FB549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40" creationId="{B3974581-6D4E-9ED1-DE10-F3183F750B3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42" creationId="{D461E1E1-1404-E8EF-EC22-B815F575D43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44" creationId="{2AD787E3-A5F4-2034-2FFB-3FFECCE91433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46" creationId="{A6CC6565-B687-37F6-465F-1882803C724C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48" creationId="{FF0720BA-B1E5-A399-C33D-0CF4602E3F99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50" creationId="{ED10ACE0-4B82-3FF0-8A85-2CE853740CA2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52" creationId="{EECB8C23-5445-9C77-590C-C83B9BF2ECC4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54" creationId="{D67D0F36-0B57-D79E-CD21-B3C673F316AF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56" creationId="{CCD54134-87AA-5CD7-4031-141922EF29D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58" creationId="{DD0A11E3-C218-FD95-057E-9994CE66D81D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60" creationId="{70FDA0F2-2613-258B-D620-230D542AB505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62" creationId="{2A2C3C7A-F3E5-4FF3-9A7F-3806A028188A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64" creationId="{6F277BEB-0E9C-FD82-087D-F9050EA36E0C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66" creationId="{B26E7795-9A65-3C5B-3F80-23B4A58AA728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68" creationId="{573E7998-E1CE-6E4E-18F8-F23C12C91C7F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70" creationId="{56F5F2EE-4ED9-EC8E-9B33-94E1D0FF610A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72" creationId="{FD051CF5-EC17-F40F-C850-01E0696978D5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74" creationId="{AAD1D2B8-28D6-B28C-9EE9-7FAC460B959C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76" creationId="{A3986F1E-B4AD-688F-6309-2E51E54B6A35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78" creationId="{3C79DD0B-221E-33C9-C01B-BC845CD50786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80" creationId="{430FA5BA-E902-4F09-A82C-E6EE4525CFD8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82" creationId="{49C3F609-7F44-4186-3BFD-BA41D5DC938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84" creationId="{31037A2D-9097-B25D-E7EA-8074BBE6A0D1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86" creationId="{9A6C7D98-D7C5-6521-76DE-5ABE8EC1FC6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88" creationId="{DCC13ED0-E922-12C4-45AE-53FC9E86E3B2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90" creationId="{78FE705E-1284-CD28-8FA7-7EF69594787E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92" creationId="{A62518D3-158B-5ACB-3828-56E5AAC58928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94" creationId="{1FAF0974-C336-DC06-9DC8-44C87B32EA4F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96" creationId="{B6B2FF18-1F1A-2ACD-DB5B-EF1B5570A3B8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398" creationId="{BE4F7843-DFE1-3728-82E5-2F13FC8DA406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00" creationId="{97EAA4A2-4D87-F817-05F1-0A470316E6EC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02" creationId="{90C2C766-0BA4-4E46-89DF-9DF4C7C7539A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04" creationId="{E5E3B452-7D3C-D808-F53C-198668443611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06" creationId="{7075686C-1731-32C0-527F-9F8539DF1682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08" creationId="{7792DECA-AC5B-BD99-B5C9-39683150DB02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10" creationId="{1B0FE944-9D01-BC80-3B4C-5787246D332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11" creationId="{3EC31EE9-DB9A-D936-7D2B-679AB1039CC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12" creationId="{A5F7FAC1-C9D1-7C92-D241-C3D2B211C12A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13" creationId="{0860526E-1F04-BF29-C164-2E405F721B36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14" creationId="{9D524BF9-EAAC-5145-4205-76A2797C31C7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15" creationId="{CEEBF845-AF33-1A32-A708-2A10607F0362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16" creationId="{96929F58-AD47-D70F-5139-4CD6B1586377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17" creationId="{BB62A9EE-B8C4-B7E7-B2AF-980879A0535D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18" creationId="{A3D621CB-9FAF-3B61-9E9D-57C6FB18D5CB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19" creationId="{41A501C7-BBBF-3621-7358-CAAF3793479D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20" creationId="{B76D2CFD-ECC6-0AC8-01B1-404DD5ED07C9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21" creationId="{5056CF7A-3D97-7E31-210A-FFC16966338F}"/>
          </ac:spMkLst>
        </pc:spChg>
        <pc:spChg chg="mod">
          <ac:chgData name="坤 许" userId="27c33e8e49892705" providerId="LiveId" clId="{7FBCE6E0-BA2E-4F15-87F9-1BFB32BBEF6A}" dt="2023-11-20T01:21:40.654" v="2"/>
          <ac:spMkLst>
            <pc:docMk/>
            <pc:sldMk cId="2174566893" sldId="264"/>
            <ac:spMk id="422" creationId="{9585F0DF-89D7-3293-5A48-65FDC39DF6D0}"/>
          </ac:spMkLst>
        </pc:spChg>
        <pc:grpChg chg="add mod">
          <ac:chgData name="坤 许" userId="27c33e8e49892705" providerId="LiveId" clId="{7FBCE6E0-BA2E-4F15-87F9-1BFB32BBEF6A}" dt="2023-11-20T01:21:46.544" v="5" actId="1076"/>
          <ac:grpSpMkLst>
            <pc:docMk/>
            <pc:sldMk cId="2174566893" sldId="264"/>
            <ac:grpSpMk id="4" creationId="{ECEE1F7F-9FC2-B6A2-316E-2ABDA0A55857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5" creationId="{57D2AE66-A570-7CFF-698F-D26562E5B8C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12" creationId="{79027858-E0C5-9A21-FF84-C6085D23007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13" creationId="{F9464C58-511D-77D3-04B2-528437B6B728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14" creationId="{7B6FC145-6B23-BD6D-3625-481EE7C2297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15" creationId="{067A4BDC-A1FF-3D38-AAA0-0DBAD733B04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16" creationId="{0C667BE2-1F02-A9F2-05E9-434E6E24F656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17" creationId="{3BB7A13D-5C30-D63E-E8EC-B778D85B8B52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18" creationId="{70278B53-DD5C-2469-31BB-60F0CA2EA3B9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19" creationId="{6CF5C545-4FC1-0EA2-E40E-5265AFE20432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0" creationId="{AAD37AA3-FB13-3E5F-7365-4214A9589F4D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1" creationId="{11F92EE5-93BE-2441-B76A-0DB04EC4C445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2" creationId="{E100D32A-ABBE-8730-15F4-1CA545EE2DDB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3" creationId="{BB0C2B56-521B-068B-1D1F-EE47BABD441D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4" creationId="{4638CD4C-4812-059F-BE63-55E95C588C2B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5" creationId="{38898E48-CB00-F0B3-C18D-4D3ACFA0906E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6" creationId="{5BEDA035-DCA3-8980-5965-F087764A2281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7" creationId="{F3C31FD2-1FF8-EF71-639A-C3CD3180C8D6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8" creationId="{A35CFB3B-2627-D944-F46F-11DB7C0D0B0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9" creationId="{E9A0207A-4923-1DB0-0944-EDECFAC0441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30" creationId="{FCDD8CFB-B420-3A35-1C87-43339EAA5500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31" creationId="{351ECAF9-D3A4-38C1-729B-6FCFCD51FB51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32" creationId="{4994C063-0593-EDCB-9778-3AF450E7DD8E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33" creationId="{FE27C33D-416E-15D0-FDF9-2B1C4465713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34" creationId="{BE1A7DA9-A9E4-6662-20F3-1D371A614A31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35" creationId="{3B0A7105-2271-47CE-9ACC-7B24F7AFB4C4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36" creationId="{1E3784DC-05A4-BCE8-F3BE-5B105E1F6362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37" creationId="{06D38747-C0F7-1320-2883-BF4F94E8E82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38" creationId="{C2FB0458-E405-4C8B-42D1-22031D88F81A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39" creationId="{89CAEBC0-CD36-F759-D1C8-5B0FECBF0FEA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40" creationId="{15417A74-76CB-8AE4-2AA3-C4F3864DA1E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41" creationId="{13ACA5E5-196D-FBB1-8469-AC1955753EF8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42" creationId="{BC20231F-7682-DCF0-17C4-05AA31B8135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43" creationId="{292B7552-8F6A-033E-211B-19652EE2F9B4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44" creationId="{E9761A32-2ABC-F2E8-91DE-9A3E38BC5B05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45" creationId="{33728358-E93B-97AF-58A1-C6D05F9A28A5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46" creationId="{74E60529-7E6B-1E39-25F0-B6586FAD02B7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47" creationId="{0E23958B-73D7-1DE1-62EA-1B5F49A22434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48" creationId="{DD97AF75-0A94-486E-12B5-3327C216879D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49" creationId="{41DC21BF-869E-20B2-7969-30210B679486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50" creationId="{4A2466A1-EE5C-B8FD-F4A1-749456700C3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51" creationId="{872B2B4C-4B02-F4F3-6CB4-7916A4C759FB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52" creationId="{8EADCB7E-E70B-8466-DAF1-6A01FDD8E39D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53" creationId="{5B0D33AA-5307-3427-37F3-241341EA626B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54" creationId="{FED27ED2-2A10-4DA8-7599-97169E934CDE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55" creationId="{BC86605D-813F-E39B-AB56-5CB4EAFFFFC0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56" creationId="{6ECCD8F9-971B-BCBE-4B48-46B7EEF972C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57" creationId="{FE78D8D2-F482-BA7B-C020-5597ACE43200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58" creationId="{6CDF233F-FB0D-BD34-7B00-AD0E927A536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59" creationId="{CEE4F55A-2C3A-F333-C4E9-FF3257594210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60" creationId="{CB60D2AE-C4F6-45F1-093D-EE2A84B61B2B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61" creationId="{336E24A3-B77A-E790-A11F-A535836B5A1A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62" creationId="{F97981A2-321F-F8D4-3879-06939407613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63" creationId="{078A14AD-F516-147A-1D4D-324E00ED8551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64" creationId="{5532498B-EB87-4A4D-00B7-459270ADAB1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65" creationId="{70879870-97B3-CF62-746B-7C45486629C7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66" creationId="{843FA0DB-E0E5-E384-8069-8A4FBB5A4A28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67" creationId="{5D8F99D4-E568-5377-0B24-B4A33E2D8444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68" creationId="{1347F054-CC31-0839-11A6-3A42B72CE39A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69" creationId="{64B26470-91E7-C608-2CB8-422462064847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70" creationId="{E7DA21A0-9CE6-1E06-DE25-9C8CC8182BB8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71" creationId="{97C651B9-06D5-497D-1028-1094A835BD1C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72" creationId="{43B00E38-6490-5267-7C99-5139759905DC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73" creationId="{E8EDAFFC-8DFF-1684-6C4B-BD2AC32BEA59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74" creationId="{1C7327C7-F505-E318-38DB-83F0F3A42F55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75" creationId="{913A31C9-B5DE-3F7A-70A8-B7C5F6D206BF}"/>
          </ac:grpSpMkLst>
        </pc:grpChg>
        <pc:grpChg chg="add mod">
          <ac:chgData name="坤 许" userId="27c33e8e49892705" providerId="LiveId" clId="{7FBCE6E0-BA2E-4F15-87F9-1BFB32BBEF6A}" dt="2023-11-20T01:21:46.544" v="5" actId="1076"/>
          <ac:grpSpMkLst>
            <pc:docMk/>
            <pc:sldMk cId="2174566893" sldId="264"/>
            <ac:grpSpMk id="204" creationId="{14EE1379-AF6D-5CFC-DCAF-08A0C4CC5D84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05" creationId="{4AB58ED2-1991-345A-F313-0AE61B4A5BEA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06" creationId="{80CFAB87-F82C-623F-E095-8A347A379FBB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07" creationId="{9E2D7244-520A-823E-CD96-BFE7CE9AB1E2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08" creationId="{00E27350-1C51-6C4A-8621-32B5CB668CCA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09" creationId="{EA93D1B5-EBAD-B214-E13D-CC5B22553D2E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10" creationId="{D7975E98-D4E5-8492-1348-5AACA3CA3FA4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11" creationId="{9F7FE888-E721-2767-3ECC-9FC73044C7CD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12" creationId="{23E956FA-82FA-639B-1FB9-4C629C02B4FB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13" creationId="{45A27060-4C79-CE1D-2E28-459FDCD0BE6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14" creationId="{5E2FCD29-5288-3BC7-6B78-71D07AD36E10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15" creationId="{50FAAFE7-3B28-94D3-3761-C39F341B6FA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16" creationId="{85019C1D-61F6-FFC1-C1B5-A37FBD9EC376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17" creationId="{A76D8013-CF72-C12E-7C27-A40A867F7816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18" creationId="{BDAF39E1-1E3C-9495-F2AB-0DF0345AFFFC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19" creationId="{44B26B53-F9F6-E7D4-8576-223A537A6B41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20" creationId="{6A3FD291-6379-296F-7B52-0ACE9AF46EDA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21" creationId="{5839DF1F-F651-7438-3EA1-ACF3BEFDAB49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22" creationId="{D209EEB3-5947-3A08-4245-2B809AF3AE92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23" creationId="{9E7F297B-62B4-11AD-5E65-AE1BA5467B9E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24" creationId="{B8FE5C90-EA11-5DF3-22BC-51EF77B0506B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25" creationId="{19F59632-18CC-570A-64BF-A8BDF90A8741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26" creationId="{07D0AA44-6DF3-B2F6-E51D-6DB24140A33B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27" creationId="{53EB4761-7737-219A-0EE7-5280189D142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28" creationId="{EFEA1EF8-1DA1-30E1-2A79-D253E4C0C401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29" creationId="{C3E43B1D-2BF8-6BBB-BAE9-A8F0E87FAA2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30" creationId="{948B209D-1501-4FCC-2978-88C683416129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31" creationId="{4C000613-13F2-B565-C901-EC995D567F68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32" creationId="{5C7454CA-4CEE-8616-29AD-8AFE87DFB135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33" creationId="{9895D320-F964-37EE-1B1B-4B8D0630B76B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34" creationId="{6234F9C8-DE73-396A-80E5-0BDAA72AA7B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35" creationId="{D063AD6D-2604-6DB9-4D77-50EDF7366D80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36" creationId="{0AFEC332-FE66-1609-BA80-A60173B9203C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37" creationId="{9FFB1044-6D69-EA3D-9870-27187E1D3576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38" creationId="{02FC577B-A9AC-82D2-AF7F-19FC8B126B39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39" creationId="{303FB32A-C74F-6699-1DA2-981A4E3E5EE8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40" creationId="{BACFDE8B-EAA0-27A2-88D2-EA258D44DBC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41" creationId="{94961E98-C11E-8B1E-3882-EC2383598EE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42" creationId="{33DF8176-3BB7-5F5A-9261-62453CDC3940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43" creationId="{502151C2-BA8F-E9F5-A183-5474EAEDE339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44" creationId="{B5F4CECA-6114-EF62-D85E-C915B5F10E76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45" creationId="{6A3270F8-A5F0-CF93-1C1D-328652D71CE5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46" creationId="{7EF321F3-0CB6-02B0-F3C5-7AB6578A9EBE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47" creationId="{933BE98A-E028-9A9D-A0D8-94471BE81AB5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48" creationId="{DBCBBDEA-EBC3-EDDD-892D-E2D004B88A3D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49" creationId="{E2B68C1B-574B-7441-3319-7203230FB035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50" creationId="{1EFC7EE2-9E75-726E-9450-7414369BE82C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51" creationId="{5BCC5248-896B-5B5C-9A5C-90D5B1EF71F7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52" creationId="{F58110CA-36EF-D0D2-0EAA-EAD9E51525A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53" creationId="{DD41360E-69A1-F71C-7E96-1B260EC564AB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54" creationId="{3DACD3CF-2A13-AF43-5170-026043379B3D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55" creationId="{D492CC81-E641-5A42-93FB-B8C5E24BB806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56" creationId="{49E7DD98-E800-BB1E-8E80-A74D9AB291B1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57" creationId="{CF953D20-5C79-A922-FD57-3FDCCEEDC5F2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58" creationId="{39639A94-CB28-201C-4826-FB58285BB915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59" creationId="{935732DB-2EF1-2E6D-E369-9A63FBD558FA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60" creationId="{EFBB31C4-C151-16D4-B941-C295CF96E8A1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61" creationId="{3C514719-4CFD-4A6A-65CA-9C204096D2AD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62" creationId="{891C01E3-D0F2-FA45-115C-A2F20D09F8AF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63" creationId="{1644C1E6-D867-52A0-B72E-3AECE0441767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64" creationId="{4FDE3C44-8904-A66E-2421-654D88E2E172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65" creationId="{5F8CAACE-4CF8-142A-06BA-54232138C2E4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66" creationId="{C6B626A5-AB8D-014A-D8B3-3066049972B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67" creationId="{2634A204-92DC-F8B5-D3AF-573D8F72C767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68" creationId="{FB89D712-26EF-991C-71CF-8663374471D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69" creationId="{E597B76D-A905-02E4-4CA3-8F2A4D2FE5B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70" creationId="{6547682C-3D70-6116-0E19-4784268E3B93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71" creationId="{B965A351-B51B-BFBF-AD8C-E326F7BE00A9}"/>
          </ac:grpSpMkLst>
        </pc:grpChg>
        <pc:grpChg chg="mod">
          <ac:chgData name="坤 许" userId="27c33e8e49892705" providerId="LiveId" clId="{7FBCE6E0-BA2E-4F15-87F9-1BFB32BBEF6A}" dt="2023-11-20T01:21:40.654" v="2"/>
          <ac:grpSpMkLst>
            <pc:docMk/>
            <pc:sldMk cId="2174566893" sldId="264"/>
            <ac:grpSpMk id="272" creationId="{073C9B7A-57E2-011E-68D3-8CEB1DC37324}"/>
          </ac:grpSpMkLst>
        </pc:grp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6" creationId="{9BF7E117-9513-BF5B-32D0-95851E61F679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7" creationId="{8ABC8B5E-DB0A-7843-1A75-5869643BAC92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8" creationId="{F4780114-8E60-0C95-83F3-0D2C6BD37C2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9" creationId="{D68BAE40-218C-BA66-FEEA-DB8CE9DD39D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0" creationId="{CA2ACDDC-882F-2F95-09D3-5F584B1C5590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1" creationId="{CB56E1C4-1773-B98F-0F92-50CB2E944A61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76" creationId="{F954F740-9D90-CB1C-601B-39E532D6AD4D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78" creationId="{A1B4AB63-31BD-29BA-A457-43384C40385F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80" creationId="{C4801D2A-FF43-CBDC-62BB-2CA32EC74065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82" creationId="{2BD3F5A6-43D6-3ABD-31B8-E3E9987C98E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84" creationId="{27BE446A-0A13-5290-95F7-7780310EB6A7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86" creationId="{1B99BA38-B2BA-06AE-A394-16618BC3CB5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88" creationId="{19CBA1F6-0F43-3FE0-E1D8-9F30D501CEC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90" creationId="{6F4C194D-5BEB-A05E-C9B5-F871E2B6677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92" creationId="{A9CD8F44-E7D8-AF18-6B6D-F9A8A3CEBCE6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94" creationId="{11409F4B-B1FE-D0ED-A259-363512BE1195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96" creationId="{7E1EA2EE-E69B-AC1A-4429-27CB6BCDB76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98" creationId="{60A3610B-639C-DE8A-6343-9216820BD93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00" creationId="{12DDFFBC-0241-9742-C688-692992DD81C6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02" creationId="{9CF522DA-558E-E683-A864-3BD16C09F977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04" creationId="{94D454EB-5D13-AFE8-DF27-350FABF60800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06" creationId="{4BF0EB42-E09B-CECA-9A58-65D973A2DD6D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08" creationId="{9DF96BCD-E36C-FA29-266B-01C52F547A7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10" creationId="{0B6822BE-347D-9F75-FE70-2E8515742091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12" creationId="{4E15444A-D758-39AC-61D1-8E2A110FB717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14" creationId="{23EB6602-490B-116D-6C04-C78856574CC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16" creationId="{07B4F607-027D-F8F0-8EC0-5D5A0E24107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18" creationId="{3709CC95-76D0-6AA9-393A-D08B8B93E0F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20" creationId="{F9D4402A-FB24-D18F-259F-34907BA8A6EF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22" creationId="{DAE91CD2-361F-2954-5565-6F1FC22E5F37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24" creationId="{062073C8-CA34-AC5E-C27D-FDAD2AF067F1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26" creationId="{77CBE99D-948B-BD5E-6B88-E9DE5EB81368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28" creationId="{8AF0592A-CD64-32E6-8620-056342E08E6D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30" creationId="{BC5FBC7D-0A7A-5F32-553B-FC7054CEE9C5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32" creationId="{DCB7FE0C-EDDC-8BA9-8F88-AE080BFBABC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34" creationId="{38D0DE73-C62E-5A3E-99A1-371C41DBC9AD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36" creationId="{CCAB68B2-B3B9-DD26-3001-D5CA60062E7F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38" creationId="{D23A9936-C57D-A9BF-28CD-FD6CD6260C9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40" creationId="{6FAD33CD-5F12-CD20-E64F-85E13E7778E8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42" creationId="{ADF9DA94-CCA5-4C61-7618-BF44AEE07F66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44" creationId="{9D375747-04BE-879C-8BFC-54769B5BF421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46" creationId="{6E59BBF9-B297-91DE-ED5C-A6BB045D01B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48" creationId="{597B5CA6-5C31-CC80-5B52-D2249D5A190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50" creationId="{1B0F7C40-86E2-375D-1F1B-AABB4902683D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52" creationId="{B0D4D8C4-41E3-FD7C-A61D-DC758BBF73F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54" creationId="{6B4D8693-F442-1165-DE3D-DC589A622B2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56" creationId="{8D62CB74-0F07-1DC2-BB7C-B18FCEA09BE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58" creationId="{4962E6DD-EEC8-AB8B-3F4B-24FDAD6F83F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60" creationId="{FF5D775C-D043-D6EF-DCCE-001DE441CC32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62" creationId="{FF269052-B505-B79F-A919-F8593A1276D1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64" creationId="{9CFCE38F-C6FC-B1FE-7058-03A1E0D820C8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66" creationId="{AEE4FFAF-B0B0-F1EF-1043-113BDCC948C1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68" creationId="{01428CF9-FBDD-ACBE-7472-D359F05A5C67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70" creationId="{83A46BB8-BC96-A53E-F297-CF51A1EC932F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72" creationId="{E4B1C9FA-05B0-FCD4-0871-AAD04BF6A9D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74" creationId="{AE992128-B01F-77D0-9315-76040CF2B69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76" creationId="{B6A786F1-7AA9-8AC8-BFCF-47F1FF704EA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78" creationId="{80329BD8-F992-3EEE-D419-62A3A65D8E6F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80" creationId="{EEA9CCAB-BFEC-DFED-5EEF-8E4DF8B09105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82" creationId="{8354E741-C205-C646-1DA3-3C3A37714E5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84" creationId="{D9987BCE-FAFD-5794-33BD-65422E47E942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86" creationId="{5D1034D5-755F-7AF6-A7B1-CC2E2EACBBD8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88" creationId="{8BAF4D8D-CF0F-7106-6837-6DCE6A84BE5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90" creationId="{E6BD841F-96A6-2155-5125-5DD98AE70CFF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92" creationId="{7AB8AC13-9EE3-01E9-4269-397C45198AF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94" creationId="{7680192D-D5D3-543F-A60B-EC708E58B43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96" creationId="{B249368C-56A0-E34E-8652-A6139CD9A307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198" creationId="{E3C25BC0-D57F-4B29-B4E4-B5E9D4BD6F2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00" creationId="{5B27C47F-10D8-DDE8-9385-EA653FEA5155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02" creationId="{75DB185E-9A78-10AE-06F6-991BE1E274D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73" creationId="{3C219741-D820-E081-8640-D722C48A500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74" creationId="{F86CBBB9-C831-4CD1-8235-59A88C1FA51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75" creationId="{BEABA52A-2C87-3178-A823-76B60CD49840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76" creationId="{B70FF041-F819-464F-1FEB-40BB42DA3D08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77" creationId="{7D41F55C-89C5-D360-00E5-2A351AA6A559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78" creationId="{791E7A5C-2C5F-F048-4B44-046446CD22F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79" creationId="{9FE1518C-4D79-93A5-24F7-F7362EBE8B8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80" creationId="{2E5E8505-784C-303D-0776-2FB02BBA648D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81" creationId="{599013FF-7B88-942E-7273-648F99B6AEF6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82" creationId="{2F4E29F0-F069-A62C-7120-3DC96DA0624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83" creationId="{4E42BAA7-BF15-9922-4738-9340EA17AED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85" creationId="{6A6FCEBC-D7B5-BA46-B11E-9272261EFADB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87" creationId="{060E8975-6388-1527-7030-1A432427F8BD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89" creationId="{047D16F6-3AFF-7BE1-115C-F09FC4F3089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91" creationId="{01E3AC14-E6BC-3AC1-18BB-9DF26FACA100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93" creationId="{4E416769-278C-9D67-65D3-D706901E4665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95" creationId="{753A4390-7912-2A66-6DDB-5A7C77F97B1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97" creationId="{4C91DA6B-6235-7A1C-6635-EA009619A33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299" creationId="{B0177939-8A69-70B1-BA3D-688FC28428B6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01" creationId="{3F25A0D9-C601-4153-D0C9-38B62A192089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03" creationId="{E9B94626-7A24-028D-3C9E-15E02F7D0AD6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05" creationId="{22653725-8186-D151-69EB-FCE3DAAC54E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07" creationId="{B0819481-8C4D-40BB-F863-778598AB0990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09" creationId="{E91DD0A9-E7CB-2DE7-11B2-210B78BBD578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11" creationId="{500C0FC2-98B4-9E73-096E-DBB335A331A7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13" creationId="{6EA29EED-5ACB-CE0D-7846-0DE42B99863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15" creationId="{C9706490-FEAD-C004-75D2-C9290E866995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17" creationId="{FB6D7050-7E83-0100-3511-B8B607DC57A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19" creationId="{51ACDF88-4092-C4BE-FCF0-2477C1A87BA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21" creationId="{24C71BDE-7629-51F3-564A-A04E2DC0C112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23" creationId="{F7EB3128-DBA4-0019-F299-2EDF38412F7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25" creationId="{613B4CC5-80EA-23F1-F269-58849ACE002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27" creationId="{CEFCC6C2-8775-5A18-9AA3-27474CE0B022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29" creationId="{01DBC670-4D0E-C1F6-E424-E258FE516F3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31" creationId="{D4033E01-E0D8-891F-9A32-C1ABA64553A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33" creationId="{7B52E52A-5A0C-E718-476B-75EB46D59000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35" creationId="{4D9E2601-BDA5-AE06-281B-904BD1CCD908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37" creationId="{A5D617BE-9F54-62A4-AFF4-2EA1F9B81A66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39" creationId="{32A49617-468A-B9E1-F697-77B42D8CDF1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41" creationId="{927A5E2C-A833-FDE0-D309-FE1F898C08F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43" creationId="{7CDD06C7-E3BD-A83E-3085-F6EDAA8A153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45" creationId="{369E39B4-DE5E-F5CA-42FF-E666969492A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47" creationId="{E4A72461-F542-8F18-D522-76BE2B0F88E9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49" creationId="{224F6696-2077-CDBA-AFCA-533634DF59D6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51" creationId="{C08B2AA2-6996-31E8-4BEB-6E0FD7E6EB1B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53" creationId="{5807F2F3-3C84-2C57-6A26-B29B535E6A7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55" creationId="{35FB4B8D-C26C-241B-F7EA-FDB5C94C1371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57" creationId="{4B29960D-8E88-9354-E149-BB2ED029C1D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59" creationId="{F52060F9-9F85-B1CA-5B26-7A6478F6A830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61" creationId="{2509CB32-54C5-83AE-64CE-C308B54F170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63" creationId="{50313841-0A5A-D832-86B3-2B691310FB06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65" creationId="{AA9906CD-0205-E7B4-EB62-5E5E40C46973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67" creationId="{107D2A27-6E1E-6DDA-3616-4849D1DFEB6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69" creationId="{B8B2C1B0-EA82-3EF7-1095-DF1893733C1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71" creationId="{B826EB35-1E8E-B246-EE3E-0E8F60D34501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73" creationId="{29C6C41C-40E6-9ADE-ED87-7C8B9A3BEEA6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75" creationId="{256D1531-099D-A4AC-085F-CAA68F35CD3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77" creationId="{97D11798-D730-0DA5-6650-29072407BB6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79" creationId="{58679774-DCDF-8F16-04F2-54B987B4DC0F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81" creationId="{F14F0431-BA13-C6A2-DBF1-82E0700E4572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83" creationId="{4B4E300D-9B9D-CFF1-507D-A0F787A6ACC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85" creationId="{1B920AB1-BD1D-7EF5-2E4C-C902565FCF14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87" creationId="{8431EB4A-860F-ED45-26FE-ECA29144CD4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89" creationId="{FD024615-F5B9-4926-3A5D-C06D6C0423D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91" creationId="{EABE8856-77EF-A409-8F98-08CB796177C0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93" creationId="{F701BD08-5E44-CE2F-952F-10EDEB25F8B8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95" creationId="{70B38E5D-7E44-93D4-CF40-1B6EF0A6E18C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97" creationId="{509F1BC1-1C4C-D5F4-6EE4-53288C8D9189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399" creationId="{35F11EF7-7161-D0C3-AB1C-26DC9E6B324F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401" creationId="{57F0EF2E-A416-7C60-FEA2-0C752C0FEC6E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403" creationId="{44FC88F8-59F2-5812-3D5A-AD3849D2372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405" creationId="{9D3DC352-F0BD-8EBF-CE0F-D6A86902413A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407" creationId="{C7A471E2-4E85-C56B-0A9F-D918FD29BABD}"/>
          </ac:cxnSpMkLst>
        </pc:cxnChg>
        <pc:cxnChg chg="mod">
          <ac:chgData name="坤 许" userId="27c33e8e49892705" providerId="LiveId" clId="{7FBCE6E0-BA2E-4F15-87F9-1BFB32BBEF6A}" dt="2023-11-20T01:21:40.654" v="2"/>
          <ac:cxnSpMkLst>
            <pc:docMk/>
            <pc:sldMk cId="2174566893" sldId="264"/>
            <ac:cxnSpMk id="409" creationId="{590AA6FF-AE0B-F2DF-5DEC-4E2AF7AAD1FB}"/>
          </ac:cxnSpMkLst>
        </pc:cxnChg>
      </pc:sldChg>
      <pc:sldChg chg="addSp delSp modSp new mod">
        <pc:chgData name="坤 许" userId="27c33e8e49892705" providerId="LiveId" clId="{7FBCE6E0-BA2E-4F15-87F9-1BFB32BBEF6A}" dt="2023-11-22T03:32:16.833" v="254" actId="1076"/>
        <pc:sldMkLst>
          <pc:docMk/>
          <pc:sldMk cId="970571634" sldId="265"/>
        </pc:sldMkLst>
        <pc:spChg chg="del">
          <ac:chgData name="坤 许" userId="27c33e8e49892705" providerId="LiveId" clId="{7FBCE6E0-BA2E-4F15-87F9-1BFB32BBEF6A}" dt="2023-11-20T03:54:49.835" v="7" actId="478"/>
          <ac:spMkLst>
            <pc:docMk/>
            <pc:sldMk cId="970571634" sldId="265"/>
            <ac:spMk id="2" creationId="{40E48D75-4F96-8C9D-490E-0C5E2B543354}"/>
          </ac:spMkLst>
        </pc:spChg>
        <pc:spChg chg="del">
          <ac:chgData name="坤 许" userId="27c33e8e49892705" providerId="LiveId" clId="{7FBCE6E0-BA2E-4F15-87F9-1BFB32BBEF6A}" dt="2023-11-20T03:54:49.835" v="7" actId="478"/>
          <ac:spMkLst>
            <pc:docMk/>
            <pc:sldMk cId="970571634" sldId="265"/>
            <ac:spMk id="3" creationId="{93B17EA9-4CE8-5705-A04A-F5D0E0FFFCBE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14" creationId="{249BD021-A75A-FB97-EF31-57A6B2B67EEC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18" creationId="{7D0CC5CE-84A2-29EA-C561-A6AB9DEA8AE6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20" creationId="{33660D6E-6D8F-3FE6-8A7A-7D959D18CB0E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21" creationId="{74B7CE6C-6DE4-AA7F-E6F8-B3D342829964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25" creationId="{80AE9B42-E6DF-38B0-3E6A-39EA795310F6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27" creationId="{1020DACF-24E7-B78F-0EC6-01623EB0C7DC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28" creationId="{C63A8544-EC87-DAC4-3010-462D29F42E0B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32" creationId="{48C54A8E-0C06-1094-1DD2-574438D42C54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34" creationId="{123511EA-218C-07D7-B467-7F1E57D2A65E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35" creationId="{98D88F04-D4E3-25CE-09D0-3E29027CEEAF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39" creationId="{7C41B18D-7B72-93E1-01FD-B4CB18106442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41" creationId="{67C9540F-CF11-F67E-F458-8E50473D1068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42" creationId="{01271EFD-11CD-4980-5BF3-9DA305AAC69E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46" creationId="{95EB55C2-720E-951D-7A3C-B13E7BC2702B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48" creationId="{D2A2869B-8A4C-C0A1-389D-E3698BCB86C3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49" creationId="{CE97DF3D-5294-FE61-9981-CD12C8D29052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53" creationId="{307AAF67-A26D-76D1-96A5-EECA5456BE8D}"/>
          </ac:spMkLst>
        </pc:spChg>
        <pc:spChg chg="mod">
          <ac:chgData name="坤 许" userId="27c33e8e49892705" providerId="LiveId" clId="{7FBCE6E0-BA2E-4F15-87F9-1BFB32BBEF6A}" dt="2023-11-20T03:54:50.053" v="8"/>
          <ac:spMkLst>
            <pc:docMk/>
            <pc:sldMk cId="970571634" sldId="265"/>
            <ac:spMk id="55" creationId="{4CB32B3E-07FA-3B00-9B2C-BDE3792554F2}"/>
          </ac:spMkLst>
        </pc:spChg>
        <pc:spChg chg="add mod">
          <ac:chgData name="坤 许" userId="27c33e8e49892705" providerId="LiveId" clId="{7FBCE6E0-BA2E-4F15-87F9-1BFB32BBEF6A}" dt="2023-11-22T03:31:24.995" v="220" actId="1076"/>
          <ac:spMkLst>
            <pc:docMk/>
            <pc:sldMk cId="970571634" sldId="265"/>
            <ac:spMk id="56" creationId="{B6B55F8E-8775-D54F-C643-A622E49E6D73}"/>
          </ac:spMkLst>
        </pc:spChg>
        <pc:spChg chg="add mod">
          <ac:chgData name="坤 许" userId="27c33e8e49892705" providerId="LiveId" clId="{7FBCE6E0-BA2E-4F15-87F9-1BFB32BBEF6A}" dt="2023-11-22T03:31:31.493" v="227" actId="1076"/>
          <ac:spMkLst>
            <pc:docMk/>
            <pc:sldMk cId="970571634" sldId="265"/>
            <ac:spMk id="57" creationId="{4D63C89B-12C1-9564-B483-3AB2FD35A0CD}"/>
          </ac:spMkLst>
        </pc:spChg>
        <pc:spChg chg="add mod">
          <ac:chgData name="坤 许" userId="27c33e8e49892705" providerId="LiveId" clId="{7FBCE6E0-BA2E-4F15-87F9-1BFB32BBEF6A}" dt="2023-11-22T03:32:16.833" v="254" actId="1076"/>
          <ac:spMkLst>
            <pc:docMk/>
            <pc:sldMk cId="970571634" sldId="265"/>
            <ac:spMk id="58" creationId="{D67861D2-F370-1D99-8D1B-9D91E4ABD0B8}"/>
          </ac:spMkLst>
        </pc:spChg>
        <pc:grpChg chg="add mod">
          <ac:chgData name="坤 许" userId="27c33e8e49892705" providerId="LiveId" clId="{7FBCE6E0-BA2E-4F15-87F9-1BFB32BBEF6A}" dt="2023-11-22T03:31:23.526" v="219" actId="1076"/>
          <ac:grpSpMkLst>
            <pc:docMk/>
            <pc:sldMk cId="970571634" sldId="265"/>
            <ac:grpSpMk id="4" creationId="{0F1C8615-CBD8-A487-4E25-E057A03A115B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7" creationId="{BEF01D5A-7107-AEF8-5896-43FD2E845AF8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8" creationId="{0A3B0EFF-6062-6A46-DD10-A3B3F73D19E1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9" creationId="{73C7C123-08A7-A86F-EBE2-812580B65514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10" creationId="{5C42551A-4A90-9D35-F28B-397F9F568B75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11" creationId="{AF28DDAF-BD0F-4633-985E-9EBE968400FB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12" creationId="{2A8E31FF-500D-F2D5-4A57-2373A92B62A6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15" creationId="{B4B191EB-8D76-9B9C-0EEA-9FF610062166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16" creationId="{1E232363-E81B-0487-1DF7-F37938DFDFC5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22" creationId="{6F34E9D9-5BA7-7315-3D2E-A9E185ACB225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23" creationId="{1C00AC30-D1F0-0FF9-8CA1-F561994530E3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29" creationId="{3FD18896-51EB-F70F-014D-A8C80E3C4239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30" creationId="{FADB1820-C8AE-CD48-18E5-4A74EBA299BD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36" creationId="{E68AAA19-B52D-D2B2-B6B3-85BD970B662C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37" creationId="{CC253A16-5CE1-9CB8-2CE3-6353B107ECB1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43" creationId="{BA9640C5-A871-DB40-EC98-FEA89C56A9F1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44" creationId="{BC4F2AB7-0F5E-A26B-E3D1-C4172C13748E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50" creationId="{E5E00C7C-0A98-4783-8243-20561CA482DB}"/>
          </ac:grpSpMkLst>
        </pc:grpChg>
        <pc:grpChg chg="mod">
          <ac:chgData name="坤 许" userId="27c33e8e49892705" providerId="LiveId" clId="{7FBCE6E0-BA2E-4F15-87F9-1BFB32BBEF6A}" dt="2023-11-20T03:54:50.053" v="8"/>
          <ac:grpSpMkLst>
            <pc:docMk/>
            <pc:sldMk cId="970571634" sldId="265"/>
            <ac:grpSpMk id="51" creationId="{0C6EC161-70CD-5D41-44ED-CA2D72E5900F}"/>
          </ac:grpSpMkLst>
        </pc:grp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5" creationId="{700351D3-10C7-D942-FD8E-78562930C795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6" creationId="{7C4FAC7D-FE55-BD04-7A2B-06B4E9189B4D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13" creationId="{80C46E0A-A2E8-75AD-1E00-773021F11B4F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17" creationId="{586B9CBE-B9E6-1BC6-4AEA-CAF6BFCD2BCA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19" creationId="{7F531CB2-7430-6455-97FA-6574A9AE1C2D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24" creationId="{90A8466B-D1BE-8883-83CA-D918B96DCFF1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26" creationId="{D2D6901D-D912-EE0A-11D5-67CCF80A0943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31" creationId="{B739F3D5-4F08-13FF-76A9-60419CAFDAA3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33" creationId="{F6E65782-DB87-26D5-152D-3C2252EC96E9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38" creationId="{01AF1A04-369D-124A-0CFB-9A4D98D292C4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40" creationId="{2D2964F1-891E-9895-D411-EBAF26869D75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45" creationId="{A5E418CC-72EE-DC35-1B6F-B670E07BB3A7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47" creationId="{EE7F7924-C684-B2F6-C81D-75EB60737BDC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52" creationId="{BF389ECA-0EEE-D107-5335-97FDC047251D}"/>
          </ac:cxnSpMkLst>
        </pc:cxnChg>
        <pc:cxnChg chg="mod">
          <ac:chgData name="坤 许" userId="27c33e8e49892705" providerId="LiveId" clId="{7FBCE6E0-BA2E-4F15-87F9-1BFB32BBEF6A}" dt="2023-11-20T03:54:50.053" v="8"/>
          <ac:cxnSpMkLst>
            <pc:docMk/>
            <pc:sldMk cId="970571634" sldId="265"/>
            <ac:cxnSpMk id="54" creationId="{758BF951-EBCF-8AEE-788F-3376E2757D14}"/>
          </ac:cxnSpMkLst>
        </pc:cxnChg>
        <pc:cxnChg chg="add mod ord">
          <ac:chgData name="坤 许" userId="27c33e8e49892705" providerId="LiveId" clId="{7FBCE6E0-BA2E-4F15-87F9-1BFB32BBEF6A}" dt="2023-11-22T03:32:06.671" v="249" actId="167"/>
          <ac:cxnSpMkLst>
            <pc:docMk/>
            <pc:sldMk cId="970571634" sldId="265"/>
            <ac:cxnSpMk id="60" creationId="{007024F4-12C2-0934-C798-9C6DF2E30CD4}"/>
          </ac:cxnSpMkLst>
        </pc:cxnChg>
        <pc:cxnChg chg="add mod ord">
          <ac:chgData name="坤 许" userId="27c33e8e49892705" providerId="LiveId" clId="{7FBCE6E0-BA2E-4F15-87F9-1BFB32BBEF6A}" dt="2023-11-22T03:32:14.102" v="253" actId="1076"/>
          <ac:cxnSpMkLst>
            <pc:docMk/>
            <pc:sldMk cId="970571634" sldId="265"/>
            <ac:cxnSpMk id="62" creationId="{14EE0835-4F2C-ACEC-93E1-17B75BDF6F13}"/>
          </ac:cxnSpMkLst>
        </pc:cxnChg>
      </pc:sldChg>
      <pc:sldChg chg="addSp delSp modSp new mod">
        <pc:chgData name="坤 许" userId="27c33e8e49892705" providerId="LiveId" clId="{7FBCE6E0-BA2E-4F15-87F9-1BFB32BBEF6A}" dt="2023-11-20T06:06:08.456" v="12" actId="931"/>
        <pc:sldMkLst>
          <pc:docMk/>
          <pc:sldMk cId="1793246253" sldId="266"/>
        </pc:sldMkLst>
        <pc:spChg chg="del">
          <ac:chgData name="坤 许" userId="27c33e8e49892705" providerId="LiveId" clId="{7FBCE6E0-BA2E-4F15-87F9-1BFB32BBEF6A}" dt="2023-11-20T06:05:52.392" v="11" actId="478"/>
          <ac:spMkLst>
            <pc:docMk/>
            <pc:sldMk cId="1793246253" sldId="266"/>
            <ac:spMk id="2" creationId="{78A3B535-7252-2826-742C-40F6932E687A}"/>
          </ac:spMkLst>
        </pc:spChg>
        <pc:spChg chg="del">
          <ac:chgData name="坤 许" userId="27c33e8e49892705" providerId="LiveId" clId="{7FBCE6E0-BA2E-4F15-87F9-1BFB32BBEF6A}" dt="2023-11-20T06:05:52.392" v="11" actId="478"/>
          <ac:spMkLst>
            <pc:docMk/>
            <pc:sldMk cId="1793246253" sldId="266"/>
            <ac:spMk id="3" creationId="{9FF69563-9C0D-0A8E-BEFB-521484BE92FA}"/>
          </ac:spMkLst>
        </pc:spChg>
        <pc:picChg chg="add mod">
          <ac:chgData name="坤 许" userId="27c33e8e49892705" providerId="LiveId" clId="{7FBCE6E0-BA2E-4F15-87F9-1BFB32BBEF6A}" dt="2023-11-20T06:06:08.456" v="12" actId="931"/>
          <ac:picMkLst>
            <pc:docMk/>
            <pc:sldMk cId="1793246253" sldId="266"/>
            <ac:picMk id="5" creationId="{F8ECD5CD-8819-3231-0EFA-05EA7DA5EFC8}"/>
          </ac:picMkLst>
        </pc:picChg>
      </pc:sldChg>
      <pc:sldChg chg="modSp new mod">
        <pc:chgData name="坤 许" userId="27c33e8e49892705" providerId="LiveId" clId="{7FBCE6E0-BA2E-4F15-87F9-1BFB32BBEF6A}" dt="2023-11-20T06:09:14.531" v="22" actId="20577"/>
        <pc:sldMkLst>
          <pc:docMk/>
          <pc:sldMk cId="2016930667" sldId="267"/>
        </pc:sldMkLst>
        <pc:spChg chg="mod">
          <ac:chgData name="坤 许" userId="27c33e8e49892705" providerId="LiveId" clId="{7FBCE6E0-BA2E-4F15-87F9-1BFB32BBEF6A}" dt="2023-11-20T06:09:14.531" v="22" actId="20577"/>
          <ac:spMkLst>
            <pc:docMk/>
            <pc:sldMk cId="2016930667" sldId="267"/>
            <ac:spMk id="2" creationId="{4BD1318D-381F-6402-2758-BEE20FB67BCF}"/>
          </ac:spMkLst>
        </pc:spChg>
      </pc:sldChg>
      <pc:sldChg chg="modSp new mod">
        <pc:chgData name="坤 许" userId="27c33e8e49892705" providerId="LiveId" clId="{7FBCE6E0-BA2E-4F15-87F9-1BFB32BBEF6A}" dt="2023-11-20T06:13:15.428" v="66" actId="20577"/>
        <pc:sldMkLst>
          <pc:docMk/>
          <pc:sldMk cId="2588359888" sldId="268"/>
        </pc:sldMkLst>
        <pc:spChg chg="mod">
          <ac:chgData name="坤 许" userId="27c33e8e49892705" providerId="LiveId" clId="{7FBCE6E0-BA2E-4F15-87F9-1BFB32BBEF6A}" dt="2023-11-20T06:13:15.428" v="66" actId="20577"/>
          <ac:spMkLst>
            <pc:docMk/>
            <pc:sldMk cId="2588359888" sldId="268"/>
            <ac:spMk id="2" creationId="{2B854F7E-49C6-AD47-2694-AE1B4598DC53}"/>
          </ac:spMkLst>
        </pc:spChg>
      </pc:sldChg>
      <pc:sldChg chg="addSp delSp modSp new mod">
        <pc:chgData name="坤 许" userId="27c33e8e49892705" providerId="LiveId" clId="{7FBCE6E0-BA2E-4F15-87F9-1BFB32BBEF6A}" dt="2023-11-20T07:35:33.052" v="84" actId="1076"/>
        <pc:sldMkLst>
          <pc:docMk/>
          <pc:sldMk cId="141752253" sldId="269"/>
        </pc:sldMkLst>
        <pc:spChg chg="del">
          <ac:chgData name="坤 许" userId="27c33e8e49892705" providerId="LiveId" clId="{7FBCE6E0-BA2E-4F15-87F9-1BFB32BBEF6A}" dt="2023-11-20T07:34:45.107" v="68" actId="478"/>
          <ac:spMkLst>
            <pc:docMk/>
            <pc:sldMk cId="141752253" sldId="269"/>
            <ac:spMk id="2" creationId="{DA9DF588-76F3-4E22-24E9-7D0987A53CB0}"/>
          </ac:spMkLst>
        </pc:spChg>
        <pc:spChg chg="del">
          <ac:chgData name="坤 许" userId="27c33e8e49892705" providerId="LiveId" clId="{7FBCE6E0-BA2E-4F15-87F9-1BFB32BBEF6A}" dt="2023-11-20T07:34:45.107" v="68" actId="478"/>
          <ac:spMkLst>
            <pc:docMk/>
            <pc:sldMk cId="141752253" sldId="269"/>
            <ac:spMk id="3" creationId="{F2EB866A-34D0-1CA7-FB51-2848354F2233}"/>
          </ac:spMkLst>
        </pc:spChg>
        <pc:picChg chg="add mod">
          <ac:chgData name="坤 许" userId="27c33e8e49892705" providerId="LiveId" clId="{7FBCE6E0-BA2E-4F15-87F9-1BFB32BBEF6A}" dt="2023-11-20T07:35:31.070" v="82" actId="1076"/>
          <ac:picMkLst>
            <pc:docMk/>
            <pc:sldMk cId="141752253" sldId="269"/>
            <ac:picMk id="5" creationId="{C2D0BFC9-DCA6-881F-BAE2-CBE0E002EE88}"/>
          </ac:picMkLst>
        </pc:picChg>
        <pc:picChg chg="add mod">
          <ac:chgData name="坤 许" userId="27c33e8e49892705" providerId="LiveId" clId="{7FBCE6E0-BA2E-4F15-87F9-1BFB32BBEF6A}" dt="2023-11-20T07:35:32.118" v="83" actId="1076"/>
          <ac:picMkLst>
            <pc:docMk/>
            <pc:sldMk cId="141752253" sldId="269"/>
            <ac:picMk id="7" creationId="{D6B0EDEA-6E7A-B087-87DE-6463BA3999CB}"/>
          </ac:picMkLst>
        </pc:picChg>
        <pc:picChg chg="add mod">
          <ac:chgData name="坤 许" userId="27c33e8e49892705" providerId="LiveId" clId="{7FBCE6E0-BA2E-4F15-87F9-1BFB32BBEF6A}" dt="2023-11-20T07:35:15.677" v="78" actId="1076"/>
          <ac:picMkLst>
            <pc:docMk/>
            <pc:sldMk cId="141752253" sldId="269"/>
            <ac:picMk id="8" creationId="{D6A3278F-CF2F-0004-F26A-5AD082366D49}"/>
          </ac:picMkLst>
        </pc:picChg>
        <pc:picChg chg="add mod">
          <ac:chgData name="坤 许" userId="27c33e8e49892705" providerId="LiveId" clId="{7FBCE6E0-BA2E-4F15-87F9-1BFB32BBEF6A}" dt="2023-11-20T07:35:33.052" v="84" actId="1076"/>
          <ac:picMkLst>
            <pc:docMk/>
            <pc:sldMk cId="141752253" sldId="269"/>
            <ac:picMk id="10" creationId="{6A1AE1DD-A9CF-1BFD-299B-972CD17DC438}"/>
          </ac:picMkLst>
        </pc:picChg>
      </pc:sldChg>
      <pc:sldChg chg="addSp delSp new mod">
        <pc:chgData name="坤 许" userId="27c33e8e49892705" providerId="LiveId" clId="{7FBCE6E0-BA2E-4F15-87F9-1BFB32BBEF6A}" dt="2023-11-22T03:26:46.106" v="87"/>
        <pc:sldMkLst>
          <pc:docMk/>
          <pc:sldMk cId="769686585" sldId="270"/>
        </pc:sldMkLst>
        <pc:spChg chg="del">
          <ac:chgData name="坤 许" userId="27c33e8e49892705" providerId="LiveId" clId="{7FBCE6E0-BA2E-4F15-87F9-1BFB32BBEF6A}" dt="2023-11-22T03:26:44.012" v="86" actId="478"/>
          <ac:spMkLst>
            <pc:docMk/>
            <pc:sldMk cId="769686585" sldId="270"/>
            <ac:spMk id="2" creationId="{4FC3217A-4084-6DFD-9736-4D2CA14B6787}"/>
          </ac:spMkLst>
        </pc:spChg>
        <pc:spChg chg="del">
          <ac:chgData name="坤 许" userId="27c33e8e49892705" providerId="LiveId" clId="{7FBCE6E0-BA2E-4F15-87F9-1BFB32BBEF6A}" dt="2023-11-22T03:26:44.012" v="86" actId="478"/>
          <ac:spMkLst>
            <pc:docMk/>
            <pc:sldMk cId="769686585" sldId="270"/>
            <ac:spMk id="3" creationId="{910104F2-8B83-55F4-B22B-71CD60F81E4C}"/>
          </ac:spMkLst>
        </pc:spChg>
        <pc:picChg chg="add">
          <ac:chgData name="坤 许" userId="27c33e8e49892705" providerId="LiveId" clId="{7FBCE6E0-BA2E-4F15-87F9-1BFB32BBEF6A}" dt="2023-11-22T03:26:46.106" v="87"/>
          <ac:picMkLst>
            <pc:docMk/>
            <pc:sldMk cId="769686585" sldId="270"/>
            <ac:picMk id="4" creationId="{DA7B891A-A13A-9F45-835F-A85AB69DFDB1}"/>
          </ac:picMkLst>
        </pc:picChg>
      </pc:sldChg>
      <pc:sldChg chg="add">
        <pc:chgData name="坤 许" userId="27c33e8e49892705" providerId="LiveId" clId="{7FBCE6E0-BA2E-4F15-87F9-1BFB32BBEF6A}" dt="2023-11-22T08:29:01.490" v="255"/>
        <pc:sldMkLst>
          <pc:docMk/>
          <pc:sldMk cId="523176955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64E73-BFD7-42ED-B612-94C2A52C7FE1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8E92F-52F1-4591-9D2D-E86727FEF9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63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8E92F-52F1-4591-9D2D-E86727FEF98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58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8E92F-52F1-4591-9D2D-E86727FEF98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60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38D3B5-B7DB-8215-1121-D577ACA53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79EFC9E-C693-BBE7-B0B2-D08D2177B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4490A5-37B9-04A9-8738-9EF9A859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8889-5BEC-44CE-8111-6AE05B0205C5}" type="datetime1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17C90C-8210-CC98-6304-00B1800F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E972F2-7BCA-5CEC-BA16-B32EE0E1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11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CF0FB-D18B-D1B1-7C0B-6A4BC764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2A4B16-A95A-7796-8E34-438B050D2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BE0472-3805-ED2E-B7B6-33D22E5CF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EC28-2C57-4FD9-94EF-FE3928087E89}" type="datetime1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7ADA8E-0DE3-867B-1616-E5D29EEE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317F4A-7783-8B5D-DB06-113021BA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3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2C2A1EE-900C-C4A6-F894-6517C6914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D196C6-EB4A-D9D7-AA53-5BC8F356D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6FCECE-D111-836C-F360-E4557DA6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406F-662E-4E49-A8D7-5059D7F7E909}" type="datetime1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8B73EF-D516-3ACB-4EEB-7C7BD6234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75A583-546F-2C30-F5FD-A7CC339E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76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4FAFE6-48B6-030B-8593-B53EBE1BF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62F7C8-A1F2-2EB9-8E09-C07BA1B7E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A1016C-53A4-9DFE-EAAD-328C38FD6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A2E0-3AF4-4E71-85EC-31BD356B1B6C}" type="datetime1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193211-A08F-FDA3-9027-59CAF1F1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996778-16A9-E691-C944-1DEB7D01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6954" y="6465842"/>
            <a:ext cx="2743200" cy="365125"/>
          </a:xfrm>
        </p:spPr>
        <p:txBody>
          <a:bodyPr/>
          <a:lstStyle>
            <a:lvl1pPr>
              <a:defRPr sz="1100" b="1">
                <a:latin typeface="+mn-ea"/>
                <a:ea typeface="+mn-ea"/>
              </a:defRPr>
            </a:lvl1pPr>
          </a:lstStyle>
          <a:p>
            <a:fld id="{1BD1E6BF-6732-418B-94FF-04AD4F47E62D}" type="slidenum">
              <a:rPr lang="zh-CN" altLang="en-US" smtClean="0"/>
              <a:pPr/>
              <a:t>‹#›</a:t>
            </a:fld>
            <a:r>
              <a:rPr lang="en-US" altLang="zh-CN" dirty="0"/>
              <a:t>/13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507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CF2468-9853-C499-F2D0-369A917B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99802F-B103-DBE1-B4C6-25E0C45AA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FDF927-EA1C-5021-DAE1-9940C507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6E22-6C6B-4143-8533-03F46437E0EB}" type="datetime1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BE2F1F-DEE1-3365-9F46-63CDCC40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D4DC6E-8FCA-B481-BBB4-9E7A6E22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60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429114-802D-A3B9-C134-7A3F1AC9B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8B0029-0847-358C-F8AF-8C8F7ED1E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63435C-52F9-8E2D-98C2-545364B31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503BAC-4F90-7637-BF19-2B17CBCB2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2754-EA74-4148-915C-1410F1FBAD83}" type="datetime1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F4E0CED-232F-544B-FEE8-6AF76AA9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71115E-142F-20B3-3E72-07EE3505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24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0F7CB5-C9DC-D0DC-E740-989BC3DA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CBDF33-12BD-C695-18B6-255317BE2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6FCB300-7D54-CCAE-68CE-139F645F6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C92F6F0-C9B5-BF69-56A9-5F1F29DEA3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AD0B6AC-41C1-7486-B977-FE48AC540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68D7F7-8C4B-849D-3A35-599534EB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2607-EC70-4366-9086-26B792311A0A}" type="datetime1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3BC5009-3988-0F93-BE48-1E05AB3F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D088F4D-BDDB-650E-936D-FCD2C8AC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64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3818AD-4260-D725-F6F4-5AF600CCA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3B5818C-499A-F9AE-A59B-87F88B35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CFB5-2904-458A-A7BD-01D3A4A377AD}" type="datetime1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F4069D3-B51F-ECAD-5FFF-58047362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D13EDA-8C1C-4142-FDE9-D1EA6BA0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50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E1135FE-CF65-9000-00B5-D320A56D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DD76-228C-480B-B861-126B09196B36}" type="datetime1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E766A3-21B8-5EE0-ADDA-3828BDE6B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362FAC-7D21-802B-2F8A-F354493F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99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282DB-4D12-5460-9A11-ADC0B0CA2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74E4C9-0817-A105-0D36-0887A2486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7AE5FE-6952-6005-59B5-230947B35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3C9300-7600-0432-0A4A-6F5D93E8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40AD-E88B-46E6-9E29-D526ED762D72}" type="datetime1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DEBD2A-71D8-1B71-1F6F-10D30BB7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A5EF85-4D07-C342-6AFB-F084E059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21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33DBF6-1912-3996-C74D-BD56DA4A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11000C-F7DA-4629-6EC3-576CA87E1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9F7A47-B4F5-71A4-5EB2-7CA899FF2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00102D-CEEB-1D07-7B36-7AF91B1BE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A8F7-40E6-4987-BE1A-2A5B9F515721}" type="datetime1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1F8E15-CEF3-BB3B-425C-81B4DD90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ADAD39-A6B6-AEE5-C45D-D9BFF0466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65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7C79F1A-8267-B6AB-7478-3B32F6804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66926B-2729-B8F6-4607-BDAAF1030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C3B788-3209-9DE7-C680-208FC88C7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6199E-E464-431D-A92F-0D57CA8D0779}" type="datetime1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A173D1-233E-565D-529C-9E2BB7A84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AAB51B-E27D-9612-2AE0-F7BF59B98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1E6BF-6732-418B-94FF-04AD4F47E62D}" type="slidenum">
              <a:rPr lang="zh-CN" altLang="en-US" smtClean="0"/>
              <a:pPr/>
              <a:t>‹#›</a:t>
            </a:fld>
            <a:r>
              <a:rPr lang="en-US" altLang="zh-CN" dirty="0"/>
              <a:t>/27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68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mp"/><Relationship Id="rId13" Type="http://schemas.openxmlformats.org/officeDocument/2006/relationships/image" Target="../media/image47.tmp"/><Relationship Id="rId1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54.png"/><Relationship Id="rId12" Type="http://schemas.openxmlformats.org/officeDocument/2006/relationships/image" Target="../media/image47.png"/><Relationship Id="rId17" Type="http://schemas.openxmlformats.org/officeDocument/2006/relationships/image" Target="../media/image82.png"/><Relationship Id="rId2" Type="http://schemas.openxmlformats.org/officeDocument/2006/relationships/image" Target="../media/image440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66.png"/><Relationship Id="rId5" Type="http://schemas.openxmlformats.org/officeDocument/2006/relationships/image" Target="../media/image52.png"/><Relationship Id="rId15" Type="http://schemas.openxmlformats.org/officeDocument/2006/relationships/image" Target="../media/image49.png"/><Relationship Id="rId10" Type="http://schemas.openxmlformats.org/officeDocument/2006/relationships/image" Target="../media/image65.png"/><Relationship Id="rId9" Type="http://schemas.openxmlformats.org/officeDocument/2006/relationships/image" Target="../media/image64.png"/><Relationship Id="rId14" Type="http://schemas.openxmlformats.org/officeDocument/2006/relationships/image" Target="../media/image48.tmp"/><Relationship Id="rId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1.tmp"/><Relationship Id="rId7" Type="http://schemas.openxmlformats.org/officeDocument/2006/relationships/image" Target="../media/image450.png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tmp"/><Relationship Id="rId5" Type="http://schemas.openxmlformats.org/officeDocument/2006/relationships/image" Target="../media/image52.tmp"/><Relationship Id="rId10" Type="http://schemas.openxmlformats.org/officeDocument/2006/relationships/image" Target="../media/image490.png"/><Relationship Id="rId4" Type="http://schemas.openxmlformats.org/officeDocument/2006/relationships/image" Target="../media/image56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image" Target="../media/image52.tmp"/><Relationship Id="rId7" Type="http://schemas.openxmlformats.org/officeDocument/2006/relationships/image" Target="../media/image49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50.png"/><Relationship Id="rId4" Type="http://schemas.openxmlformats.org/officeDocument/2006/relationships/image" Target="../media/image53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tmp"/><Relationship Id="rId12" Type="http://schemas.openxmlformats.org/officeDocument/2006/relationships/image" Target="../media/image9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11" Type="http://schemas.openxmlformats.org/officeDocument/2006/relationships/image" Target="../media/image12.png"/><Relationship Id="rId5" Type="http://schemas.openxmlformats.org/officeDocument/2006/relationships/image" Target="../media/image510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8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8" Type="http://schemas.openxmlformats.org/officeDocument/2006/relationships/image" Target="../media/image130.png"/><Relationship Id="rId18" Type="http://schemas.openxmlformats.org/officeDocument/2006/relationships/image" Target="../media/image25.png"/><Relationship Id="rId3" Type="http://schemas.openxmlformats.org/officeDocument/2006/relationships/image" Target="../media/image90.png"/><Relationship Id="rId12" Type="http://schemas.openxmlformats.org/officeDocument/2006/relationships/image" Target="../media/image18.png"/><Relationship Id="rId7" Type="http://schemas.openxmlformats.org/officeDocument/2006/relationships/image" Target="../media/image120.png"/><Relationship Id="rId17" Type="http://schemas.openxmlformats.org/officeDocument/2006/relationships/image" Target="../media/image24.png"/><Relationship Id="rId2" Type="http://schemas.openxmlformats.org/officeDocument/2006/relationships/image" Target="../media/image20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61.png"/><Relationship Id="rId5" Type="http://schemas.openxmlformats.org/officeDocument/2006/relationships/image" Target="../media/image15.tmp"/><Relationship Id="rId15" Type="http://schemas.openxmlformats.org/officeDocument/2006/relationships/image" Target="../media/image201.png"/><Relationship Id="rId19" Type="http://schemas.openxmlformats.org/officeDocument/2006/relationships/image" Target="../media/image26.png"/><Relationship Id="rId4" Type="http://schemas.openxmlformats.org/officeDocument/2006/relationships/image" Target="../media/image170.png"/><Relationship Id="rId14" Type="http://schemas.openxmlformats.org/officeDocument/2006/relationships/image" Target="../media/image19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mp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43.png"/><Relationship Id="rId7" Type="http://schemas.openxmlformats.org/officeDocument/2006/relationships/image" Target="../media/image38.tmp"/><Relationship Id="rId12" Type="http://schemas.openxmlformats.org/officeDocument/2006/relationships/image" Target="../media/image40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mp"/><Relationship Id="rId11" Type="http://schemas.openxmlformats.org/officeDocument/2006/relationships/image" Target="../media/image42.png"/><Relationship Id="rId5" Type="http://schemas.openxmlformats.org/officeDocument/2006/relationships/image" Target="../media/image59.png"/><Relationship Id="rId15" Type="http://schemas.openxmlformats.org/officeDocument/2006/relationships/image" Target="../media/image44.png"/><Relationship Id="rId10" Type="http://schemas.openxmlformats.org/officeDocument/2006/relationships/image" Target="../media/image15.tmp"/><Relationship Id="rId4" Type="http://schemas.openxmlformats.org/officeDocument/2006/relationships/image" Target="../media/image58.png"/><Relationship Id="rId9" Type="http://schemas.openxmlformats.org/officeDocument/2006/relationships/image" Target="../media/image39.tmp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E0F368B0-28C8-8091-4A58-DF30AD6AD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副标题 2">
            <a:extLst>
              <a:ext uri="{FF2B5EF4-FFF2-40B4-BE49-F238E27FC236}">
                <a16:creationId xmlns:a16="http://schemas.microsoft.com/office/drawing/2014/main" id="{DEEC0D1B-3B42-B824-FE72-7E396131D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971" y="3586293"/>
            <a:ext cx="10093569" cy="2211229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Kun Xu</a:t>
            </a:r>
            <a:endParaRPr lang="en-US" altLang="zh-CN" sz="3600" dirty="0">
              <a:solidFill>
                <a:schemeClr val="bg1"/>
              </a:solidFill>
            </a:endParaRPr>
          </a:p>
          <a:p>
            <a:r>
              <a:rPr lang="en-US" altLang="zh-CN" sz="1600" dirty="0">
                <a:solidFill>
                  <a:schemeClr val="bg1"/>
                </a:solidFill>
              </a:rPr>
              <a:t>Kun Xu, Mei Huang, paper in preparation…</a:t>
            </a: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sz="1800" dirty="0">
                <a:solidFill>
                  <a:schemeClr val="bg1"/>
                </a:solidFill>
              </a:rPr>
              <a:t>12/18/2023 @ Zhuhai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69019AE-1C63-134E-3701-12201E39E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6" y="215012"/>
            <a:ext cx="3859408" cy="9229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519B5A6-FD50-1426-B752-E52020757C94}"/>
              </a:ext>
            </a:extLst>
          </p:cNvPr>
          <p:cNvSpPr txBox="1"/>
          <p:nvPr/>
        </p:nvSpPr>
        <p:spPr>
          <a:xfrm>
            <a:off x="3905949" y="6444476"/>
            <a:ext cx="43801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i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第十五届</a:t>
            </a:r>
            <a:r>
              <a:rPr lang="en-US" altLang="zh-CN" sz="1200" i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QCD</a:t>
            </a:r>
            <a:r>
              <a:rPr lang="zh-CN" altLang="en-US" sz="1200" i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相变与相对论重离子物理研讨会，</a:t>
            </a:r>
            <a:r>
              <a:rPr lang="en-US" altLang="zh-CN" sz="1200" i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2023/12/14-19</a:t>
            </a:r>
            <a:endParaRPr lang="zh-CN" altLang="en-US" sz="1200" i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6055CBA-0CCC-4316-560B-552A356FD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514" y="1388377"/>
            <a:ext cx="10797347" cy="14429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Spin alignment of vector mesons induced</a:t>
            </a:r>
            <a:b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</a:b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by spin density fluctuation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</a:endParaRPr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F4DF6DEF-69EE-0AEE-24EA-AB1A860E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910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21EF793-D2BC-2804-A1EE-CB0549C6701B}"/>
              </a:ext>
            </a:extLst>
          </p:cNvPr>
          <p:cNvSpPr/>
          <p:nvPr/>
        </p:nvSpPr>
        <p:spPr>
          <a:xfrm>
            <a:off x="6007013" y="55608"/>
            <a:ext cx="6127262" cy="514675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35FA340-A198-D7F5-728D-9E7AC3DFC301}"/>
              </a:ext>
            </a:extLst>
          </p:cNvPr>
          <p:cNvSpPr txBox="1"/>
          <p:nvPr/>
        </p:nvSpPr>
        <p:spPr>
          <a:xfrm>
            <a:off x="406008" y="902672"/>
            <a:ext cx="6321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Correlation between spin density of s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d</a:t>
            </a:r>
            <a:r>
              <a:rPr lang="zh-CN" altLang="en-US" sz="2000" dirty="0"/>
              <a:t> </a:t>
            </a:r>
            <a:r>
              <a:rPr lang="en-US" altLang="zh-CN" sz="2000" dirty="0"/>
              <a:t>quark: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BC51427-9AAC-3A7B-FFD1-C0186924F24B}"/>
              </a:ext>
            </a:extLst>
          </p:cNvPr>
          <p:cNvSpPr txBox="1"/>
          <p:nvPr/>
        </p:nvSpPr>
        <p:spPr>
          <a:xfrm>
            <a:off x="5949644" y="5368998"/>
            <a:ext cx="585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Sign is most important, which determines the direction of SP background of s and d, parallel or anti-parallel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F68BE1C-59B7-5B5F-1669-BD76F97A093A}"/>
                  </a:ext>
                </a:extLst>
              </p:cNvPr>
              <p:cNvSpPr txBox="1"/>
              <p:nvPr/>
            </p:nvSpPr>
            <p:spPr>
              <a:xfrm>
                <a:off x="480267" y="233304"/>
                <a:ext cx="5312608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/>
                  <a:t>Spin alignment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/>
                  <a:t>, flavor-mixing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F68BE1C-59B7-5B5F-1669-BD76F97A0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67" y="233304"/>
                <a:ext cx="5312608" cy="470000"/>
              </a:xfrm>
              <a:prstGeom prst="rect">
                <a:avLst/>
              </a:prstGeom>
              <a:blipFill>
                <a:blip r:embed="rId2"/>
                <a:stretch>
                  <a:fillRect l="-1837" t="-7792" r="-689" b="-29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组合 66">
            <a:extLst>
              <a:ext uri="{FF2B5EF4-FFF2-40B4-BE49-F238E27FC236}">
                <a16:creationId xmlns:a16="http://schemas.microsoft.com/office/drawing/2014/main" id="{F60E0073-35F5-B87D-02DE-50549D17CEF6}"/>
              </a:ext>
            </a:extLst>
          </p:cNvPr>
          <p:cNvGrpSpPr/>
          <p:nvPr/>
        </p:nvGrpSpPr>
        <p:grpSpPr>
          <a:xfrm>
            <a:off x="2996943" y="2675453"/>
            <a:ext cx="2203920" cy="1856382"/>
            <a:chOff x="7015699" y="630809"/>
            <a:chExt cx="2203920" cy="1856382"/>
          </a:xfrm>
        </p:grpSpPr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9B48DE7A-79AF-F867-81D6-B7D82A2B72BB}"/>
                </a:ext>
              </a:extLst>
            </p:cNvPr>
            <p:cNvGrpSpPr/>
            <p:nvPr/>
          </p:nvGrpSpPr>
          <p:grpSpPr>
            <a:xfrm>
              <a:off x="7015699" y="1131202"/>
              <a:ext cx="2203920" cy="1355989"/>
              <a:chOff x="6726586" y="4622540"/>
              <a:chExt cx="2203920" cy="1355989"/>
            </a:xfrm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E0EBC2C4-97F3-EAD9-C50F-55FF433D7D9B}"/>
                  </a:ext>
                </a:extLst>
              </p:cNvPr>
              <p:cNvSpPr/>
              <p:nvPr/>
            </p:nvSpPr>
            <p:spPr>
              <a:xfrm>
                <a:off x="6726586" y="4622540"/>
                <a:ext cx="2203920" cy="13559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DD07E6A2-3AF5-2C7E-30EE-CC20582C9C8F}"/>
                  </a:ext>
                </a:extLst>
              </p:cNvPr>
              <p:cNvGrpSpPr/>
              <p:nvPr/>
            </p:nvGrpSpPr>
            <p:grpSpPr>
              <a:xfrm>
                <a:off x="6834451" y="4650811"/>
                <a:ext cx="2024047" cy="1322947"/>
                <a:chOff x="6834451" y="4650811"/>
                <a:chExt cx="2024047" cy="1322947"/>
              </a:xfrm>
            </p:grpSpPr>
            <p:grpSp>
              <p:nvGrpSpPr>
                <p:cNvPr id="62" name="组合 61">
                  <a:extLst>
                    <a:ext uri="{FF2B5EF4-FFF2-40B4-BE49-F238E27FC236}">
                      <a16:creationId xmlns:a16="http://schemas.microsoft.com/office/drawing/2014/main" id="{F9E7DBC7-7A9F-AEF3-0197-61772E8F384D}"/>
                    </a:ext>
                  </a:extLst>
                </p:cNvPr>
                <p:cNvGrpSpPr/>
                <p:nvPr/>
              </p:nvGrpSpPr>
              <p:grpSpPr>
                <a:xfrm>
                  <a:off x="6834451" y="4650811"/>
                  <a:ext cx="2024047" cy="1322947"/>
                  <a:chOff x="7909093" y="3567765"/>
                  <a:chExt cx="2024047" cy="1322947"/>
                </a:xfrm>
              </p:grpSpPr>
              <p:pic>
                <p:nvPicPr>
                  <p:cNvPr id="65" name="图片 64">
                    <a:extLst>
                      <a:ext uri="{FF2B5EF4-FFF2-40B4-BE49-F238E27FC236}">
                        <a16:creationId xmlns:a16="http://schemas.microsoft.com/office/drawing/2014/main" id="{DEAF237D-54E9-B05D-703E-DD41741D0D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909093" y="3567765"/>
                    <a:ext cx="2024047" cy="1322947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文本框 65">
                        <a:extLst>
                          <a:ext uri="{FF2B5EF4-FFF2-40B4-BE49-F238E27FC236}">
                            <a16:creationId xmlns:a16="http://schemas.microsoft.com/office/drawing/2014/main" id="{BF2AD4DC-36B6-390B-89C8-12AB8B62108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561000" y="4238396"/>
                        <a:ext cx="218521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oMath>
                          </m:oMathPara>
                        </a14:m>
                        <a:endParaRPr lang="zh-CN" altLang="en-US" dirty="0"/>
                      </a:p>
                    </p:txBody>
                  </p:sp>
                </mc:Choice>
                <mc:Fallback xmlns="">
                  <p:sp>
                    <p:nvSpPr>
                      <p:cNvPr id="66" name="文本框 65">
                        <a:extLst>
                          <a:ext uri="{FF2B5EF4-FFF2-40B4-BE49-F238E27FC236}">
                            <a16:creationId xmlns:a16="http://schemas.microsoft.com/office/drawing/2014/main" id="{BF2AD4DC-36B6-390B-89C8-12AB8B62108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561000" y="4238396"/>
                        <a:ext cx="218521" cy="276999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25000" r="-16667" b="-652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文本框 62">
                      <a:extLst>
                        <a:ext uri="{FF2B5EF4-FFF2-40B4-BE49-F238E27FC236}">
                          <a16:creationId xmlns:a16="http://schemas.microsoft.com/office/drawing/2014/main" id="{A758BA2F-E830-14C4-9D31-D3E8D1D56D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02723" y="5273993"/>
                      <a:ext cx="19293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63" name="文本框 62">
                      <a:extLst>
                        <a:ext uri="{FF2B5EF4-FFF2-40B4-BE49-F238E27FC236}">
                          <a16:creationId xmlns:a16="http://schemas.microsoft.com/office/drawing/2014/main" id="{A758BA2F-E830-14C4-9D31-D3E8D1D56D4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02723" y="5273993"/>
                      <a:ext cx="192937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5625" r="-93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文本框 63">
                      <a:extLst>
                        <a:ext uri="{FF2B5EF4-FFF2-40B4-BE49-F238E27FC236}">
                          <a16:creationId xmlns:a16="http://schemas.microsoft.com/office/drawing/2014/main" id="{58E26287-7B6F-FFA0-5989-7A9A6DB8D82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21207" y="5027934"/>
                      <a:ext cx="19633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64" name="文本框 63">
                      <a:extLst>
                        <a:ext uri="{FF2B5EF4-FFF2-40B4-BE49-F238E27FC236}">
                          <a16:creationId xmlns:a16="http://schemas.microsoft.com/office/drawing/2014/main" id="{58E26287-7B6F-FFA0-5989-7A9A6DB8D82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21207" y="5027934"/>
                      <a:ext cx="196336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7273" r="-21212" b="-239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27F1BAF6-C6FB-2130-E32D-56ABE40197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66" t="63745" b="5891"/>
            <a:stretch/>
          </p:blipFill>
          <p:spPr>
            <a:xfrm>
              <a:off x="7240992" y="630809"/>
              <a:ext cx="1978627" cy="559727"/>
            </a:xfrm>
            <a:prstGeom prst="rect">
              <a:avLst/>
            </a:prstGeom>
          </p:spPr>
        </p:pic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8ECC32A6-D46B-A39F-1E1A-03D6373901C2}"/>
                </a:ext>
              </a:extLst>
            </p:cNvPr>
            <p:cNvSpPr/>
            <p:nvPr/>
          </p:nvSpPr>
          <p:spPr>
            <a:xfrm>
              <a:off x="8561333" y="1516282"/>
              <a:ext cx="541090" cy="50480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6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E6C7E69C-A626-E1D6-DAF2-F9136814BC89}"/>
              </a:ext>
            </a:extLst>
          </p:cNvPr>
          <p:cNvGrpSpPr/>
          <p:nvPr/>
        </p:nvGrpSpPr>
        <p:grpSpPr>
          <a:xfrm>
            <a:off x="619539" y="2553130"/>
            <a:ext cx="2007975" cy="2303425"/>
            <a:chOff x="1479575" y="2153158"/>
            <a:chExt cx="2007975" cy="2303425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71555DA6-EC8B-15D2-AD6A-F4B7EBB15D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34" r="22471" b="59483"/>
            <a:stretch/>
          </p:blipFill>
          <p:spPr>
            <a:xfrm>
              <a:off x="1553291" y="2153158"/>
              <a:ext cx="1925966" cy="746892"/>
            </a:xfrm>
            <a:prstGeom prst="rect">
              <a:avLst/>
            </a:prstGeom>
          </p:spPr>
        </p:pic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76103A02-DBAE-786D-CA98-8F6E67415377}"/>
                </a:ext>
              </a:extLst>
            </p:cNvPr>
            <p:cNvGrpSpPr/>
            <p:nvPr/>
          </p:nvGrpSpPr>
          <p:grpSpPr>
            <a:xfrm>
              <a:off x="1479575" y="2696363"/>
              <a:ext cx="2007975" cy="1760220"/>
              <a:chOff x="1392334" y="788131"/>
              <a:chExt cx="2007975" cy="176022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01A46CB1-9430-6D50-A327-4A58233038D3}"/>
                  </a:ext>
                </a:extLst>
              </p:cNvPr>
              <p:cNvGrpSpPr/>
              <p:nvPr/>
            </p:nvGrpSpPr>
            <p:grpSpPr>
              <a:xfrm>
                <a:off x="1392334" y="788131"/>
                <a:ext cx="2007975" cy="1760220"/>
                <a:chOff x="4256537" y="4478678"/>
                <a:chExt cx="2007975" cy="1760220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1C256FB3-B9D3-43F1-2846-1D8649B39F4B}"/>
                    </a:ext>
                  </a:extLst>
                </p:cNvPr>
                <p:cNvSpPr/>
                <p:nvPr/>
              </p:nvSpPr>
              <p:spPr>
                <a:xfrm>
                  <a:off x="4256537" y="4478678"/>
                  <a:ext cx="2007975" cy="17602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CDBC7CE8-94C8-723E-3D2C-2525F5C61953}"/>
                    </a:ext>
                  </a:extLst>
                </p:cNvPr>
                <p:cNvSpPr/>
                <p:nvPr/>
              </p:nvSpPr>
              <p:spPr>
                <a:xfrm>
                  <a:off x="4432819" y="4634291"/>
                  <a:ext cx="1647579" cy="1448994"/>
                </a:xfrm>
                <a:prstGeom prst="ellipse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41" name="直接箭头连接符 40">
                  <a:extLst>
                    <a:ext uri="{FF2B5EF4-FFF2-40B4-BE49-F238E27FC236}">
                      <a16:creationId xmlns:a16="http://schemas.microsoft.com/office/drawing/2014/main" id="{AE039C14-78C4-822F-4568-7B7B972614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310641" y="6029252"/>
                  <a:ext cx="0" cy="108065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BFD6EFDA-EA0B-0E42-724C-B7D7207A5C27}"/>
                    </a:ext>
                  </a:extLst>
                </p:cNvPr>
                <p:cNvSpPr/>
                <p:nvPr/>
              </p:nvSpPr>
              <p:spPr>
                <a:xfrm>
                  <a:off x="4733743" y="5099686"/>
                  <a:ext cx="1060199" cy="518204"/>
                </a:xfrm>
                <a:prstGeom prst="ellipse">
                  <a:avLst/>
                </a:prstGeom>
                <a:noFill/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F75716DF-64E1-8558-B09B-349133990AC8}"/>
                    </a:ext>
                  </a:extLst>
                </p:cNvPr>
                <p:cNvGrpSpPr/>
                <p:nvPr/>
              </p:nvGrpSpPr>
              <p:grpSpPr>
                <a:xfrm>
                  <a:off x="4382942" y="5326718"/>
                  <a:ext cx="400678" cy="93006"/>
                  <a:chOff x="7726430" y="2920571"/>
                  <a:chExt cx="400678" cy="93006"/>
                </a:xfrm>
              </p:grpSpPr>
              <p:sp>
                <p:nvSpPr>
                  <p:cNvPr id="55" name="椭圆 54">
                    <a:extLst>
                      <a:ext uri="{FF2B5EF4-FFF2-40B4-BE49-F238E27FC236}">
                        <a16:creationId xmlns:a16="http://schemas.microsoft.com/office/drawing/2014/main" id="{528B0C7F-3398-D05F-D602-898C3E8A6C2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027355" y="2920572"/>
                    <a:ext cx="99753" cy="9300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56" name="椭圆 55">
                    <a:extLst>
                      <a:ext uri="{FF2B5EF4-FFF2-40B4-BE49-F238E27FC236}">
                        <a16:creationId xmlns:a16="http://schemas.microsoft.com/office/drawing/2014/main" id="{EF53E141-930C-329C-EDAB-0ECDE5FD445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726430" y="2920571"/>
                    <a:ext cx="99753" cy="9300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57" name="直接连接符 56">
                    <a:extLst>
                      <a:ext uri="{FF2B5EF4-FFF2-40B4-BE49-F238E27FC236}">
                        <a16:creationId xmlns:a16="http://schemas.microsoft.com/office/drawing/2014/main" id="{F548D2EF-6FFB-41E9-C04D-98BFB7BD39DA}"/>
                      </a:ext>
                    </a:extLst>
                  </p:cNvPr>
                  <p:cNvCxnSpPr>
                    <a:cxnSpLocks/>
                    <a:stCxn id="55" idx="6"/>
                    <a:endCxn id="56" idx="2"/>
                  </p:cNvCxnSpPr>
                  <p:nvPr/>
                </p:nvCxnSpPr>
                <p:spPr>
                  <a:xfrm flipH="1" flipV="1">
                    <a:off x="7826183" y="2967073"/>
                    <a:ext cx="201172" cy="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BF5A77FA-276D-12C1-BDD1-3A7FA1A7E2ED}"/>
                    </a:ext>
                  </a:extLst>
                </p:cNvPr>
                <p:cNvGrpSpPr/>
                <p:nvPr/>
              </p:nvGrpSpPr>
              <p:grpSpPr>
                <a:xfrm>
                  <a:off x="5736831" y="5312285"/>
                  <a:ext cx="400678" cy="93006"/>
                  <a:chOff x="7726430" y="2920571"/>
                  <a:chExt cx="400678" cy="93006"/>
                </a:xfrm>
              </p:grpSpPr>
              <p:sp>
                <p:nvSpPr>
                  <p:cNvPr id="52" name="椭圆 51">
                    <a:extLst>
                      <a:ext uri="{FF2B5EF4-FFF2-40B4-BE49-F238E27FC236}">
                        <a16:creationId xmlns:a16="http://schemas.microsoft.com/office/drawing/2014/main" id="{C53D3A58-D2F7-9389-8A20-2AB8E7E50A8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027355" y="2920572"/>
                    <a:ext cx="99753" cy="9300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53" name="椭圆 52">
                    <a:extLst>
                      <a:ext uri="{FF2B5EF4-FFF2-40B4-BE49-F238E27FC236}">
                        <a16:creationId xmlns:a16="http://schemas.microsoft.com/office/drawing/2014/main" id="{134AC487-11B2-0A39-34E1-C0A475D62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726430" y="2920571"/>
                    <a:ext cx="99753" cy="9300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54" name="直接连接符 53">
                    <a:extLst>
                      <a:ext uri="{FF2B5EF4-FFF2-40B4-BE49-F238E27FC236}">
                        <a16:creationId xmlns:a16="http://schemas.microsoft.com/office/drawing/2014/main" id="{C6D05C55-3EFC-7ED0-B135-6EBCD566B6A6}"/>
                      </a:ext>
                    </a:extLst>
                  </p:cNvPr>
                  <p:cNvCxnSpPr>
                    <a:cxnSpLocks/>
                    <a:stCxn id="52" idx="6"/>
                    <a:endCxn id="53" idx="2"/>
                  </p:cNvCxnSpPr>
                  <p:nvPr/>
                </p:nvCxnSpPr>
                <p:spPr>
                  <a:xfrm flipH="1" flipV="1">
                    <a:off x="7826183" y="2967073"/>
                    <a:ext cx="201172" cy="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6" name="直接箭头连接符 45">
                  <a:extLst>
                    <a:ext uri="{FF2B5EF4-FFF2-40B4-BE49-F238E27FC236}">
                      <a16:creationId xmlns:a16="http://schemas.microsoft.com/office/drawing/2014/main" id="{479C8AB8-AFEE-9604-B527-1185D4A2CD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310641" y="5563857"/>
                  <a:ext cx="0" cy="108065"/>
                </a:xfrm>
                <a:prstGeom prst="straightConnector1">
                  <a:avLst/>
                </a:prstGeom>
                <a:ln w="38100">
                  <a:solidFill>
                    <a:srgbClr val="54823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箭头连接符 46">
                  <a:extLst>
                    <a:ext uri="{FF2B5EF4-FFF2-40B4-BE49-F238E27FC236}">
                      <a16:creationId xmlns:a16="http://schemas.microsoft.com/office/drawing/2014/main" id="{AB199005-E012-BDC5-A936-1D6CF269D9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5256607" y="5045653"/>
                  <a:ext cx="0" cy="108065"/>
                </a:xfrm>
                <a:prstGeom prst="straightConnector1">
                  <a:avLst/>
                </a:prstGeom>
                <a:ln w="38100">
                  <a:solidFill>
                    <a:srgbClr val="54823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箭头连接符 47">
                  <a:extLst>
                    <a:ext uri="{FF2B5EF4-FFF2-40B4-BE49-F238E27FC236}">
                      <a16:creationId xmlns:a16="http://schemas.microsoft.com/office/drawing/2014/main" id="{6AF1835F-A34E-4CD5-C646-EF187C83BC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5256607" y="4586607"/>
                  <a:ext cx="0" cy="108065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文本框 48">
                      <a:extLst>
                        <a:ext uri="{FF2B5EF4-FFF2-40B4-BE49-F238E27FC236}">
                          <a16:creationId xmlns:a16="http://schemas.microsoft.com/office/drawing/2014/main" id="{CCB39BB5-E7C2-5806-F04F-3A24694AE0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73938" y="5393104"/>
                      <a:ext cx="21852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49" name="文本框 48">
                      <a:extLst>
                        <a:ext uri="{FF2B5EF4-FFF2-40B4-BE49-F238E27FC236}">
                          <a16:creationId xmlns:a16="http://schemas.microsoft.com/office/drawing/2014/main" id="{CCB39BB5-E7C2-5806-F04F-3A24694AE0B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73938" y="5393104"/>
                      <a:ext cx="218521" cy="27699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2222" r="-19444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文本框 49">
                      <a:extLst>
                        <a:ext uri="{FF2B5EF4-FFF2-40B4-BE49-F238E27FC236}">
                          <a16:creationId xmlns:a16="http://schemas.microsoft.com/office/drawing/2014/main" id="{445C0AC5-602D-6033-B266-22DCDDB2FF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98958" y="5081788"/>
                      <a:ext cx="19293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50" name="文本框 49">
                      <a:extLst>
                        <a:ext uri="{FF2B5EF4-FFF2-40B4-BE49-F238E27FC236}">
                          <a16:creationId xmlns:a16="http://schemas.microsoft.com/office/drawing/2014/main" id="{445C0AC5-602D-6033-B266-22DCDDB2FF1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98958" y="5081788"/>
                      <a:ext cx="192937" cy="27699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5625" r="-93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文本框 50">
                      <a:extLst>
                        <a:ext uri="{FF2B5EF4-FFF2-40B4-BE49-F238E27FC236}">
                          <a16:creationId xmlns:a16="http://schemas.microsoft.com/office/drawing/2014/main" id="{CCCFFB95-562B-50CC-2EBD-97DE0C5B22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23224" y="5058537"/>
                      <a:ext cx="19633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51" name="文本框 50">
                      <a:extLst>
                        <a:ext uri="{FF2B5EF4-FFF2-40B4-BE49-F238E27FC236}">
                          <a16:creationId xmlns:a16="http://schemas.microsoft.com/office/drawing/2014/main" id="{CCCFFB95-562B-50CC-2EBD-97DE0C5B226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23224" y="5058537"/>
                      <a:ext cx="196336" cy="276999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7273" r="-21212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F1FC5BEA-7BDC-E606-97EE-E2C5DF5A81D9}"/>
                  </a:ext>
                </a:extLst>
              </p:cNvPr>
              <p:cNvSpPr/>
              <p:nvPr/>
            </p:nvSpPr>
            <p:spPr>
              <a:xfrm>
                <a:off x="2744014" y="1415838"/>
                <a:ext cx="541090" cy="50480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76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FFE52C0B-5F6C-4403-C0B0-AA73F983BE47}"/>
                  </a:ext>
                </a:extLst>
              </p:cNvPr>
              <p:cNvSpPr txBox="1"/>
              <p:nvPr/>
            </p:nvSpPr>
            <p:spPr>
              <a:xfrm>
                <a:off x="1576941" y="1377622"/>
                <a:ext cx="2979021" cy="4134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altLang="zh-CN" sz="240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FFE52C0B-5F6C-4403-C0B0-AA73F983B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941" y="1377622"/>
                <a:ext cx="2979021" cy="41344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图片 70">
            <a:extLst>
              <a:ext uri="{FF2B5EF4-FFF2-40B4-BE49-F238E27FC236}">
                <a16:creationId xmlns:a16="http://schemas.microsoft.com/office/drawing/2014/main" id="{B309A5CC-FB58-E375-1C48-F539CB1153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6" y="4966784"/>
            <a:ext cx="4423582" cy="752342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6E225EA6-08F8-D756-B941-921AD5557C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8" y="5774825"/>
            <a:ext cx="5066406" cy="71424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90FF470-508F-7BEA-6A2A-9C395498553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8920" r="23346" b="64181"/>
          <a:stretch/>
        </p:blipFill>
        <p:spPr>
          <a:xfrm>
            <a:off x="6168338" y="122923"/>
            <a:ext cx="5804611" cy="169625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8F1FAD9-EDEA-5FF5-5C80-F98E4B40456F}"/>
              </a:ext>
            </a:extLst>
          </p:cNvPr>
          <p:cNvGrpSpPr/>
          <p:nvPr/>
        </p:nvGrpSpPr>
        <p:grpSpPr>
          <a:xfrm>
            <a:off x="7260787" y="2632151"/>
            <a:ext cx="3826971" cy="1655609"/>
            <a:chOff x="6061018" y="3936076"/>
            <a:chExt cx="3826971" cy="1655609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73C8B95A-2CAE-B333-D81D-54374209C8E5}"/>
                </a:ext>
              </a:extLst>
            </p:cNvPr>
            <p:cNvSpPr/>
            <p:nvPr/>
          </p:nvSpPr>
          <p:spPr>
            <a:xfrm>
              <a:off x="6061018" y="3936076"/>
              <a:ext cx="3826971" cy="1641764"/>
            </a:xfrm>
            <a:prstGeom prst="roundRect">
              <a:avLst>
                <a:gd name="adj" fmla="val 400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F641828E-029D-F96B-D929-F85C7D2662C6}"/>
                    </a:ext>
                  </a:extLst>
                </p:cNvPr>
                <p:cNvSpPr txBox="1"/>
                <p:nvPr/>
              </p:nvSpPr>
              <p:spPr>
                <a:xfrm>
                  <a:off x="6223116" y="4028321"/>
                  <a:ext cx="2787007" cy="8252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1F0B5304-416F-41BE-29C2-045A49A1ED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116" y="4028321"/>
                  <a:ext cx="2787007" cy="82529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9E592D5C-6A0F-4391-558B-E3755F18A33A}"/>
                    </a:ext>
                  </a:extLst>
                </p:cNvPr>
                <p:cNvSpPr txBox="1"/>
                <p:nvPr/>
              </p:nvSpPr>
              <p:spPr>
                <a:xfrm>
                  <a:off x="6223116" y="4772806"/>
                  <a:ext cx="3623310" cy="8188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17B22ADD-4FD4-87FD-E89C-FE5380F8AF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116" y="4772806"/>
                  <a:ext cx="3623310" cy="81887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ACF635A-2B3E-5633-69B7-DE33B203E352}"/>
              </a:ext>
            </a:extLst>
          </p:cNvPr>
          <p:cNvGrpSpPr/>
          <p:nvPr/>
        </p:nvGrpSpPr>
        <p:grpSpPr>
          <a:xfrm>
            <a:off x="7628308" y="2000168"/>
            <a:ext cx="2876204" cy="752301"/>
            <a:chOff x="6184669" y="2921924"/>
            <a:chExt cx="2876204" cy="752301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3BF2845-731D-2BAC-D4E5-F3FA230CBECA}"/>
                </a:ext>
              </a:extLst>
            </p:cNvPr>
            <p:cNvSpPr/>
            <p:nvPr/>
          </p:nvSpPr>
          <p:spPr>
            <a:xfrm>
              <a:off x="6184669" y="2921924"/>
              <a:ext cx="2876204" cy="75230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3C507BBA-684B-C7BD-CB04-137C20B29E6E}"/>
                    </a:ext>
                  </a:extLst>
                </p:cNvPr>
                <p:cNvSpPr txBox="1"/>
                <p:nvPr/>
              </p:nvSpPr>
              <p:spPr>
                <a:xfrm>
                  <a:off x="6466890" y="3012586"/>
                  <a:ext cx="2526524" cy="520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E4B5E72A-0ED7-DB46-EF69-D2D5D40CD5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6890" y="3012586"/>
                  <a:ext cx="2526524" cy="52039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5AFF4FD7-205C-239F-3ADA-CF63D93C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10</a:t>
            </a:fld>
            <a:r>
              <a:rPr lang="en-US" altLang="zh-CN" dirty="0"/>
              <a:t>/13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03A436-A739-F691-1CB4-DCC6493A8245}"/>
              </a:ext>
            </a:extLst>
          </p:cNvPr>
          <p:cNvSpPr txBox="1"/>
          <p:nvPr/>
        </p:nvSpPr>
        <p:spPr>
          <a:xfrm>
            <a:off x="444133" y="1953921"/>
            <a:ext cx="4560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Two possible flavor-mixing interactions: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5B5F3D5-B605-07DE-9289-8A58B6C57F48}"/>
                  </a:ext>
                </a:extLst>
              </p:cNvPr>
              <p:cNvSpPr txBox="1"/>
              <p:nvPr/>
            </p:nvSpPr>
            <p:spPr>
              <a:xfrm>
                <a:off x="6727290" y="4595908"/>
                <a:ext cx="5073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Depends on the relative magnitude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5B5F3D5-B605-07DE-9289-8A58B6C57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290" y="4595908"/>
                <a:ext cx="5073120" cy="369332"/>
              </a:xfrm>
              <a:prstGeom prst="rect">
                <a:avLst/>
              </a:prstGeom>
              <a:blipFill>
                <a:blip r:embed="rId18"/>
                <a:stretch>
                  <a:fillRect l="-1082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头: 右 6">
            <a:extLst>
              <a:ext uri="{FF2B5EF4-FFF2-40B4-BE49-F238E27FC236}">
                <a16:creationId xmlns:a16="http://schemas.microsoft.com/office/drawing/2014/main" id="{666BC112-5E29-BFB1-01C2-8289C3F21762}"/>
              </a:ext>
            </a:extLst>
          </p:cNvPr>
          <p:cNvSpPr/>
          <p:nvPr/>
        </p:nvSpPr>
        <p:spPr>
          <a:xfrm>
            <a:off x="5100328" y="5433033"/>
            <a:ext cx="505031" cy="2092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2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5C9A0042-A5C1-7E87-5490-58D4D3F7810A}"/>
              </a:ext>
            </a:extLst>
          </p:cNvPr>
          <p:cNvSpPr/>
          <p:nvPr/>
        </p:nvSpPr>
        <p:spPr>
          <a:xfrm>
            <a:off x="194356" y="1004028"/>
            <a:ext cx="5228656" cy="5560771"/>
          </a:xfrm>
          <a:prstGeom prst="roundRect">
            <a:avLst>
              <a:gd name="adj" fmla="val 1869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042F7264-AC24-D65E-9E60-970E95D07555}"/>
              </a:ext>
            </a:extLst>
          </p:cNvPr>
          <p:cNvSpPr/>
          <p:nvPr/>
        </p:nvSpPr>
        <p:spPr>
          <a:xfrm>
            <a:off x="5600343" y="3815632"/>
            <a:ext cx="6383405" cy="2764922"/>
          </a:xfrm>
          <a:prstGeom prst="roundRect">
            <a:avLst>
              <a:gd name="adj" fmla="val 484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F2612C9D-7F71-B22E-2B71-EA22804B8909}"/>
              </a:ext>
            </a:extLst>
          </p:cNvPr>
          <p:cNvSpPr/>
          <p:nvPr/>
        </p:nvSpPr>
        <p:spPr>
          <a:xfrm>
            <a:off x="5642708" y="1177578"/>
            <a:ext cx="6383405" cy="2511284"/>
          </a:xfrm>
          <a:prstGeom prst="roundRect">
            <a:avLst>
              <a:gd name="adj" fmla="val 484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A25F600-4C8E-3147-7DD3-8F5DA9817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2" t="10924"/>
          <a:stretch/>
        </p:blipFill>
        <p:spPr>
          <a:xfrm>
            <a:off x="431169" y="3745457"/>
            <a:ext cx="4747025" cy="67313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5AD2D1-6C09-BB95-4DD9-9431A5874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9" y="2174951"/>
            <a:ext cx="4603987" cy="67313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B854F7E-49C6-AD47-2694-AE1B4598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220" y="-10573"/>
            <a:ext cx="4057248" cy="595817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where is the interaction?</a:t>
            </a:r>
            <a:r>
              <a:rPr lang="en-US" altLang="zh-CN" sz="1800" dirty="0"/>
              <a:t> </a:t>
            </a:r>
            <a:endParaRPr lang="zh-CN" altLang="en-US" sz="28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16AA367-C5FD-505A-B804-B449694AD4C3}"/>
              </a:ext>
            </a:extLst>
          </p:cNvPr>
          <p:cNvSpPr txBox="1"/>
          <p:nvPr/>
        </p:nvSpPr>
        <p:spPr>
          <a:xfrm>
            <a:off x="411078" y="585244"/>
            <a:ext cx="39508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1. One-Gluon-Exchange(OGE)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2D1C827-7713-55BA-E1A8-959100AF6D93}"/>
              </a:ext>
            </a:extLst>
          </p:cNvPr>
          <p:cNvSpPr txBox="1"/>
          <p:nvPr/>
        </p:nvSpPr>
        <p:spPr>
          <a:xfrm>
            <a:off x="411078" y="2728378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/>
              <a:t>Fierz</a:t>
            </a:r>
            <a:r>
              <a:rPr lang="en-US" altLang="zh-CN" sz="2000" dirty="0"/>
              <a:t> transformation</a:t>
            </a:r>
            <a:endParaRPr lang="zh-CN" altLang="en-US" sz="20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89F8A44-DFF3-7C21-2A3A-0145FCD882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4" r="74186"/>
          <a:stretch/>
        </p:blipFill>
        <p:spPr>
          <a:xfrm>
            <a:off x="293395" y="3128488"/>
            <a:ext cx="1640913" cy="673135"/>
          </a:xfrm>
          <a:prstGeom prst="rect">
            <a:avLst/>
          </a:prstGeom>
        </p:spPr>
      </p:pic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BA5383EC-0053-E31E-97EE-5EE59B8DC511}"/>
              </a:ext>
            </a:extLst>
          </p:cNvPr>
          <p:cNvSpPr/>
          <p:nvPr/>
        </p:nvSpPr>
        <p:spPr>
          <a:xfrm>
            <a:off x="2804681" y="3850039"/>
            <a:ext cx="1349829" cy="56855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0389839-7FF9-51A0-C598-4696C1C06E20}"/>
              </a:ext>
            </a:extLst>
          </p:cNvPr>
          <p:cNvSpPr txBox="1"/>
          <p:nvPr/>
        </p:nvSpPr>
        <p:spPr>
          <a:xfrm>
            <a:off x="1156420" y="4822050"/>
            <a:ext cx="24978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Axial-vector interaction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D06E86A-6542-799C-7B41-58969A8D47A5}"/>
              </a:ext>
            </a:extLst>
          </p:cNvPr>
          <p:cNvSpPr txBox="1"/>
          <p:nvPr/>
        </p:nvSpPr>
        <p:spPr>
          <a:xfrm>
            <a:off x="5604691" y="658750"/>
            <a:ext cx="37722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000" dirty="0"/>
              <a:t>2. Instanton-induced interaction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14465E8-667A-DB59-721C-96D67DCFFEAF}"/>
              </a:ext>
            </a:extLst>
          </p:cNvPr>
          <p:cNvSpPr txBox="1"/>
          <p:nvPr/>
        </p:nvSpPr>
        <p:spPr>
          <a:xfrm>
            <a:off x="9630679" y="766440"/>
            <a:ext cx="22762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1" dirty="0" err="1">
                <a:effectLst/>
                <a:latin typeface="-apple-system"/>
              </a:rPr>
              <a:t>Phys.Rev.D</a:t>
            </a:r>
            <a:r>
              <a:rPr lang="en-US" altLang="zh-CN" sz="1200" b="0" i="0" dirty="0">
                <a:effectLst/>
                <a:latin typeface="-apple-system"/>
              </a:rPr>
              <a:t> 51 (1995) 1267-1281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2BB2F9B-C007-0F0A-036B-7A4D2FECDF29}"/>
                  </a:ext>
                </a:extLst>
              </p:cNvPr>
              <p:cNvSpPr txBox="1"/>
              <p:nvPr/>
            </p:nvSpPr>
            <p:spPr>
              <a:xfrm>
                <a:off x="5577840" y="1217811"/>
                <a:ext cx="353733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zh-CN" sz="1800" dirty="0"/>
                  <a:t>Low temperature: </a:t>
                </a:r>
              </a:p>
              <a:p>
                <a:pPr lvl="1"/>
                <a:r>
                  <a:rPr lang="en-US" altLang="zh-CN" sz="1800" dirty="0"/>
                  <a:t>Non-interacting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̅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Gas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2BB2F9B-C007-0F0A-036B-7A4D2FECD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840" y="1217811"/>
                <a:ext cx="3537339" cy="646331"/>
              </a:xfrm>
              <a:prstGeom prst="rect">
                <a:avLst/>
              </a:prstGeom>
              <a:blipFill>
                <a:blip r:embed="rId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C5D3673A-94E9-6300-591F-FE647905B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412" y="2037195"/>
            <a:ext cx="5941442" cy="708088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50009799-2BD7-26B1-A5AE-EB9F39E789A0}"/>
              </a:ext>
            </a:extLst>
          </p:cNvPr>
          <p:cNvSpPr/>
          <p:nvPr/>
        </p:nvSpPr>
        <p:spPr>
          <a:xfrm>
            <a:off x="10351398" y="2105705"/>
            <a:ext cx="1349829" cy="56855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18B2765-D112-A045-0591-08E53A7C1483}"/>
              </a:ext>
            </a:extLst>
          </p:cNvPr>
          <p:cNvSpPr txBox="1"/>
          <p:nvPr/>
        </p:nvSpPr>
        <p:spPr>
          <a:xfrm>
            <a:off x="9713573" y="1346311"/>
            <a:ext cx="192552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tensor interaction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6CAD901-5ABC-7F02-CC4E-06C409CDE5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r="8314"/>
          <a:stretch/>
        </p:blipFill>
        <p:spPr>
          <a:xfrm>
            <a:off x="5642708" y="4615992"/>
            <a:ext cx="6228861" cy="1402011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7E728FE1-564E-C414-0FC2-9DF9BF7765B4}"/>
              </a:ext>
            </a:extLst>
          </p:cNvPr>
          <p:cNvSpPr/>
          <p:nvPr/>
        </p:nvSpPr>
        <p:spPr>
          <a:xfrm>
            <a:off x="10372025" y="5338919"/>
            <a:ext cx="1349829" cy="56855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A5BBDA0-D4AC-1459-6325-B527306DA706}"/>
              </a:ext>
            </a:extLst>
          </p:cNvPr>
          <p:cNvSpPr/>
          <p:nvPr/>
        </p:nvSpPr>
        <p:spPr>
          <a:xfrm>
            <a:off x="8634616" y="5338919"/>
            <a:ext cx="1349829" cy="56855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DCCE200-83DE-A278-F526-8D49402A2671}"/>
              </a:ext>
            </a:extLst>
          </p:cNvPr>
          <p:cNvSpPr txBox="1"/>
          <p:nvPr/>
        </p:nvSpPr>
        <p:spPr>
          <a:xfrm>
            <a:off x="9141300" y="4033772"/>
            <a:ext cx="24978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Axial-vector interaction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7829D36-4F0F-CD4A-B6D0-337FAF12CE4F}"/>
                  </a:ext>
                </a:extLst>
              </p:cNvPr>
              <p:cNvSpPr txBox="1"/>
              <p:nvPr/>
            </p:nvSpPr>
            <p:spPr>
              <a:xfrm>
                <a:off x="5259754" y="3901750"/>
                <a:ext cx="310842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zh-CN" sz="1800" dirty="0"/>
                  <a:t>High temperature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1800" dirty="0"/>
                  <a:t>: </a:t>
                </a:r>
              </a:p>
              <a:p>
                <a:pPr lvl="1"/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̅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altLang="zh-CN" sz="1800" dirty="0"/>
                  <a:t>-Molecule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7829D36-4F0F-CD4A-B6D0-337FAF12C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754" y="3901750"/>
                <a:ext cx="3108425" cy="646331"/>
              </a:xfrm>
              <a:prstGeom prst="rect">
                <a:avLst/>
              </a:prstGeom>
              <a:blipFill>
                <a:blip r:embed="rId7"/>
                <a:stretch>
                  <a:fillRect t="-4717" r="-5098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FEC238F8-578E-66BF-9750-B178421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11</a:t>
            </a:fld>
            <a:r>
              <a:rPr lang="en-US" altLang="zh-CN"/>
              <a:t>/13</a:t>
            </a:r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C7AA511-22EC-93DA-D82B-478DCC22EB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139" y="1116138"/>
            <a:ext cx="3603048" cy="1005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60825CAC-84EC-8E11-618C-0D224458EBCC}"/>
              </a:ext>
            </a:extLst>
          </p:cNvPr>
          <p:cNvSpPr txBox="1"/>
          <p:nvPr/>
        </p:nvSpPr>
        <p:spPr>
          <a:xfrm>
            <a:off x="386498" y="5682991"/>
            <a:ext cx="4791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Tensor interaction also could be induced </a:t>
            </a:r>
          </a:p>
          <a:p>
            <a:r>
              <a:rPr lang="en-US" altLang="zh-CN" dirty="0"/>
              <a:t>at finite temperature and density through OGE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0D5F042-0203-9247-F2F3-0098A4AD65CF}"/>
                  </a:ext>
                </a:extLst>
              </p:cNvPr>
              <p:cNvSpPr txBox="1"/>
              <p:nvPr/>
            </p:nvSpPr>
            <p:spPr>
              <a:xfrm>
                <a:off x="6018051" y="3042836"/>
                <a:ext cx="4236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Low T-&gt; tensor interaction-&gt;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&gt;1/3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0D5F042-0203-9247-F2F3-0098A4AD6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051" y="3042836"/>
                <a:ext cx="4236096" cy="369332"/>
              </a:xfrm>
              <a:prstGeom prst="rect">
                <a:avLst/>
              </a:prstGeom>
              <a:blipFill>
                <a:blip r:embed="rId9"/>
                <a:stretch>
                  <a:fillRect l="-1151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FA5F97F-FEF5-F8DF-5015-C9CBEE0061E1}"/>
                  </a:ext>
                </a:extLst>
              </p:cNvPr>
              <p:cNvSpPr txBox="1"/>
              <p:nvPr/>
            </p:nvSpPr>
            <p:spPr>
              <a:xfrm>
                <a:off x="5727271" y="6130239"/>
                <a:ext cx="3968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High T-&gt; AV interaction-&gt;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&lt;1/3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FA5F97F-FEF5-F8DF-5015-C9CBEE006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271" y="6130239"/>
                <a:ext cx="3968394" cy="369332"/>
              </a:xfrm>
              <a:prstGeom prst="rect">
                <a:avLst/>
              </a:prstGeom>
              <a:blipFill>
                <a:blip r:embed="rId10"/>
                <a:stretch>
                  <a:fillRect l="-1385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359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042F7264-AC24-D65E-9E60-970E95D07555}"/>
              </a:ext>
            </a:extLst>
          </p:cNvPr>
          <p:cNvSpPr/>
          <p:nvPr/>
        </p:nvSpPr>
        <p:spPr>
          <a:xfrm>
            <a:off x="5600343" y="3815632"/>
            <a:ext cx="6383405" cy="2764922"/>
          </a:xfrm>
          <a:prstGeom prst="roundRect">
            <a:avLst>
              <a:gd name="adj" fmla="val 484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F2612C9D-7F71-B22E-2B71-EA22804B8909}"/>
              </a:ext>
            </a:extLst>
          </p:cNvPr>
          <p:cNvSpPr/>
          <p:nvPr/>
        </p:nvSpPr>
        <p:spPr>
          <a:xfrm>
            <a:off x="5642708" y="1177578"/>
            <a:ext cx="6383405" cy="2511284"/>
          </a:xfrm>
          <a:prstGeom prst="roundRect">
            <a:avLst>
              <a:gd name="adj" fmla="val 484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B854F7E-49C6-AD47-2694-AE1B4598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220" y="-10573"/>
            <a:ext cx="4057248" cy="595817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where is the interaction?</a:t>
            </a:r>
            <a:r>
              <a:rPr lang="en-US" altLang="zh-CN" sz="1800" dirty="0"/>
              <a:t> </a:t>
            </a:r>
            <a:endParaRPr lang="zh-CN" altLang="en-US" sz="28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D06E86A-6542-799C-7B41-58969A8D47A5}"/>
              </a:ext>
            </a:extLst>
          </p:cNvPr>
          <p:cNvSpPr txBox="1"/>
          <p:nvPr/>
        </p:nvSpPr>
        <p:spPr>
          <a:xfrm>
            <a:off x="5604691" y="658750"/>
            <a:ext cx="37722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000" dirty="0"/>
              <a:t>2. Instanton-induced interaction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14465E8-667A-DB59-721C-96D67DCFFEAF}"/>
              </a:ext>
            </a:extLst>
          </p:cNvPr>
          <p:cNvSpPr txBox="1"/>
          <p:nvPr/>
        </p:nvSpPr>
        <p:spPr>
          <a:xfrm>
            <a:off x="9630679" y="766440"/>
            <a:ext cx="22762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1" dirty="0" err="1">
                <a:effectLst/>
                <a:latin typeface="-apple-system"/>
              </a:rPr>
              <a:t>Phys.Rev.D</a:t>
            </a:r>
            <a:r>
              <a:rPr lang="en-US" altLang="zh-CN" sz="1200" b="0" i="0" dirty="0">
                <a:effectLst/>
                <a:latin typeface="-apple-system"/>
              </a:rPr>
              <a:t> 51 (1995) 1267-1281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2BB2F9B-C007-0F0A-036B-7A4D2FECDF29}"/>
                  </a:ext>
                </a:extLst>
              </p:cNvPr>
              <p:cNvSpPr txBox="1"/>
              <p:nvPr/>
            </p:nvSpPr>
            <p:spPr>
              <a:xfrm>
                <a:off x="5577840" y="1217811"/>
                <a:ext cx="353733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zh-CN" sz="1800" dirty="0"/>
                  <a:t>Low temperature: </a:t>
                </a:r>
              </a:p>
              <a:p>
                <a:pPr lvl="1"/>
                <a:r>
                  <a:rPr lang="en-US" altLang="zh-CN" sz="1800" dirty="0"/>
                  <a:t>Non-interacting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̅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Gas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2BB2F9B-C007-0F0A-036B-7A4D2FECD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840" y="1217811"/>
                <a:ext cx="3537339" cy="646331"/>
              </a:xfrm>
              <a:prstGeom prst="rect">
                <a:avLst/>
              </a:prstGeom>
              <a:blipFill>
                <a:blip r:embed="rId2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C5D3673A-94E9-6300-591F-FE647905B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412" y="2037195"/>
            <a:ext cx="5941442" cy="708088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50009799-2BD7-26B1-A5AE-EB9F39E789A0}"/>
              </a:ext>
            </a:extLst>
          </p:cNvPr>
          <p:cNvSpPr/>
          <p:nvPr/>
        </p:nvSpPr>
        <p:spPr>
          <a:xfrm>
            <a:off x="10351398" y="2105705"/>
            <a:ext cx="1349829" cy="56855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18B2765-D112-A045-0591-08E53A7C1483}"/>
              </a:ext>
            </a:extLst>
          </p:cNvPr>
          <p:cNvSpPr txBox="1"/>
          <p:nvPr/>
        </p:nvSpPr>
        <p:spPr>
          <a:xfrm>
            <a:off x="9713573" y="1346311"/>
            <a:ext cx="192552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tensor interaction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6CAD901-5ABC-7F02-CC4E-06C409CDE5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r="8314"/>
          <a:stretch/>
        </p:blipFill>
        <p:spPr>
          <a:xfrm>
            <a:off x="5642708" y="4615992"/>
            <a:ext cx="6228861" cy="1402011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7E728FE1-564E-C414-0FC2-9DF9BF7765B4}"/>
              </a:ext>
            </a:extLst>
          </p:cNvPr>
          <p:cNvSpPr/>
          <p:nvPr/>
        </p:nvSpPr>
        <p:spPr>
          <a:xfrm>
            <a:off x="10372025" y="5338919"/>
            <a:ext cx="1349829" cy="56855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A5BBDA0-D4AC-1459-6325-B527306DA706}"/>
              </a:ext>
            </a:extLst>
          </p:cNvPr>
          <p:cNvSpPr/>
          <p:nvPr/>
        </p:nvSpPr>
        <p:spPr>
          <a:xfrm>
            <a:off x="8634616" y="5338919"/>
            <a:ext cx="1349829" cy="56855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DCCE200-83DE-A278-F526-8D49402A2671}"/>
              </a:ext>
            </a:extLst>
          </p:cNvPr>
          <p:cNvSpPr txBox="1"/>
          <p:nvPr/>
        </p:nvSpPr>
        <p:spPr>
          <a:xfrm>
            <a:off x="9141300" y="4033772"/>
            <a:ext cx="24978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Axial-vector interaction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7829D36-4F0F-CD4A-B6D0-337FAF12CE4F}"/>
                  </a:ext>
                </a:extLst>
              </p:cNvPr>
              <p:cNvSpPr txBox="1"/>
              <p:nvPr/>
            </p:nvSpPr>
            <p:spPr>
              <a:xfrm>
                <a:off x="5259754" y="3901750"/>
                <a:ext cx="310842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zh-CN" sz="1800" dirty="0"/>
                  <a:t>High temperature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1800" dirty="0"/>
                  <a:t>: </a:t>
                </a:r>
              </a:p>
              <a:p>
                <a:pPr lvl="1"/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̅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altLang="zh-CN" sz="1800" dirty="0"/>
                  <a:t>-Molecule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7829D36-4F0F-CD4A-B6D0-337FAF12C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754" y="3901750"/>
                <a:ext cx="3108425" cy="646331"/>
              </a:xfrm>
              <a:prstGeom prst="rect">
                <a:avLst/>
              </a:prstGeom>
              <a:blipFill>
                <a:blip r:embed="rId5"/>
                <a:stretch>
                  <a:fillRect t="-4717" r="-5098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FEC238F8-578E-66BF-9750-B178421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12</a:t>
            </a:fld>
            <a:r>
              <a:rPr lang="en-US" altLang="zh-CN"/>
              <a:t>/13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0D5F042-0203-9247-F2F3-0098A4AD65CF}"/>
                  </a:ext>
                </a:extLst>
              </p:cNvPr>
              <p:cNvSpPr txBox="1"/>
              <p:nvPr/>
            </p:nvSpPr>
            <p:spPr>
              <a:xfrm>
                <a:off x="6018051" y="3042836"/>
                <a:ext cx="4236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Low T-&gt; tensor interaction-&gt;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&gt;1/3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0D5F042-0203-9247-F2F3-0098A4AD6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051" y="3042836"/>
                <a:ext cx="4236096" cy="369332"/>
              </a:xfrm>
              <a:prstGeom prst="rect">
                <a:avLst/>
              </a:prstGeom>
              <a:blipFill>
                <a:blip r:embed="rId6"/>
                <a:stretch>
                  <a:fillRect l="-1151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FA5F97F-FEF5-F8DF-5015-C9CBEE0061E1}"/>
                  </a:ext>
                </a:extLst>
              </p:cNvPr>
              <p:cNvSpPr txBox="1"/>
              <p:nvPr/>
            </p:nvSpPr>
            <p:spPr>
              <a:xfrm>
                <a:off x="5727271" y="6130239"/>
                <a:ext cx="3968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High T-&gt; AV interaction-&gt;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&lt;1/3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FA5F97F-FEF5-F8DF-5015-C9CBEE006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271" y="6130239"/>
                <a:ext cx="3968394" cy="369332"/>
              </a:xfrm>
              <a:prstGeom prst="rect">
                <a:avLst/>
              </a:prstGeom>
              <a:blipFill>
                <a:blip r:embed="rId7"/>
                <a:stretch>
                  <a:fillRect l="-1385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>
            <a:extLst>
              <a:ext uri="{FF2B5EF4-FFF2-40B4-BE49-F238E27FC236}">
                <a16:creationId xmlns:a16="http://schemas.microsoft.com/office/drawing/2014/main" id="{C2836F70-1068-DBD2-01C0-9CA447599B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2" y="1012178"/>
            <a:ext cx="4932652" cy="471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70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D1318D-381F-6402-2758-BEE20FB6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361" y="4667628"/>
            <a:ext cx="3163277" cy="1325563"/>
          </a:xfrm>
        </p:spPr>
        <p:txBody>
          <a:bodyPr>
            <a:normAutofit fontScale="90000"/>
          </a:bodyPr>
          <a:lstStyle/>
          <a:p>
            <a:r>
              <a:rPr lang="en-US" altLang="zh-CN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Thank you</a:t>
            </a:r>
            <a:endParaRPr lang="zh-CN" altLang="en-US" sz="5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F46D05A-2792-70FE-82BE-C0D08DFD8A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7460" y="793102"/>
                <a:ext cx="11121153" cy="3789282"/>
              </a:xfrm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endParaRPr lang="en-US" altLang="zh-CN" dirty="0"/>
              </a:p>
              <a:p>
                <a:pPr>
                  <a:lnSpc>
                    <a:spcPct val="170000"/>
                  </a:lnSpc>
                </a:pPr>
                <a:r>
                  <a:rPr lang="en-US" altLang="zh-CN" sz="2000" dirty="0"/>
                  <a:t>Axial-vector and tensor interaction are corresponding  to SP and MMP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zh-CN" sz="2000" dirty="0"/>
                  <a:t>Spin Polarization induces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&lt;1/3</m:t>
                    </m:r>
                  </m:oMath>
                </a14:m>
                <a:r>
                  <a:rPr lang="en-US" altLang="zh-CN" sz="2000" dirty="0"/>
                  <a:t>, Magnetic Moment Polarization induces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&gt;1/3</m:t>
                    </m:r>
                  </m:oMath>
                </a14:m>
                <a:endParaRPr lang="en-US" altLang="zh-CN" sz="2000" dirty="0"/>
              </a:p>
              <a:p>
                <a:pPr>
                  <a:lnSpc>
                    <a:spcPct val="170000"/>
                  </a:lnSpc>
                </a:pPr>
                <a:r>
                  <a:rPr lang="en-US" altLang="zh-CN" sz="2000" dirty="0"/>
                  <a:t>Spin density fluctuation generates local SP/MMP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zh-CN" sz="2000" dirty="0"/>
                  <a:t>Instanton-induced </a:t>
                </a:r>
                <a:r>
                  <a:rPr lang="en-US" altLang="zh-CN" sz="2000"/>
                  <a:t>interactions could </a:t>
                </a:r>
                <a:r>
                  <a:rPr lang="en-US" altLang="zh-CN" sz="2000" dirty="0"/>
                  <a:t>be the sources for the spin alignment of both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</m:oMath>
                </a14:m>
                <a:r>
                  <a:rPr lang="en-US" altLang="zh-CN" sz="2000" dirty="0"/>
                  <a:t>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F46D05A-2792-70FE-82BE-C0D08DFD8A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7460" y="793102"/>
                <a:ext cx="11121153" cy="3789282"/>
              </a:xfrm>
              <a:blipFill>
                <a:blip r:embed="rId2"/>
                <a:stretch>
                  <a:fillRect l="-438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8075866E-0BAB-D299-62BB-E4C1F4EB2A62}"/>
              </a:ext>
            </a:extLst>
          </p:cNvPr>
          <p:cNvSpPr txBox="1"/>
          <p:nvPr/>
        </p:nvSpPr>
        <p:spPr>
          <a:xfrm>
            <a:off x="909002" y="562269"/>
            <a:ext cx="200564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Summary</a:t>
            </a:r>
            <a:endParaRPr lang="zh-CN" altLang="en-US" sz="2400" b="1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5A9738-E41E-9981-ECB6-E028776C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13</a:t>
            </a:fld>
            <a:r>
              <a:rPr lang="en-US" altLang="zh-CN"/>
              <a:t>/13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693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2C3352C0-2B67-0562-67AD-C89F6D4CF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5"/>
          <a:stretch/>
        </p:blipFill>
        <p:spPr>
          <a:xfrm>
            <a:off x="9883944" y="2998434"/>
            <a:ext cx="2236210" cy="5919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2B6AC14-BCEC-3D09-30FE-86A59168E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90" b="9749"/>
          <a:stretch/>
        </p:blipFill>
        <p:spPr>
          <a:xfrm>
            <a:off x="226628" y="109327"/>
            <a:ext cx="5293328" cy="230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2C0A14E-0D3E-DB74-AA47-E384AEC1F2BA}"/>
              </a:ext>
            </a:extLst>
          </p:cNvPr>
          <p:cNvSpPr txBox="1"/>
          <p:nvPr/>
        </p:nvSpPr>
        <p:spPr>
          <a:xfrm>
            <a:off x="5938022" y="76959"/>
            <a:ext cx="3737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Relativistic Heavy Ion Collision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AEEBF3E-0AD4-E49B-FA9E-4239D79B6EB2}"/>
                  </a:ext>
                </a:extLst>
              </p:cNvPr>
              <p:cNvSpPr txBox="1"/>
              <p:nvPr/>
            </p:nvSpPr>
            <p:spPr>
              <a:xfrm>
                <a:off x="5982528" y="487645"/>
                <a:ext cx="4869666" cy="721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/>
                  <a:t>The fastest rotation: </a:t>
                </a:r>
                <a14:m>
                  <m:oMath xmlns:m="http://schemas.openxmlformats.org/officeDocument/2006/math">
                    <m:r>
                      <a:rPr lang="zh-CN" altLang="en-US" sz="2000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𝟐𝟏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altLang="zh-CN" sz="2000" b="1" dirty="0"/>
              </a:p>
              <a:p>
                <a:r>
                  <a:rPr lang="en-US" altLang="zh-CN" sz="2000" b="1" dirty="0"/>
                  <a:t>The strongest magnetic field: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𝒆𝑩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AEEBF3E-0AD4-E49B-FA9E-4239D79B6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528" y="487645"/>
                <a:ext cx="4869666" cy="721864"/>
              </a:xfrm>
              <a:prstGeom prst="rect">
                <a:avLst/>
              </a:prstGeom>
              <a:blipFill>
                <a:blip r:embed="rId4"/>
                <a:stretch>
                  <a:fillRect l="-1252" t="-4237" b="-15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B27951FF-613E-5996-288D-E324303AF525}"/>
              </a:ext>
            </a:extLst>
          </p:cNvPr>
          <p:cNvSpPr txBox="1"/>
          <p:nvPr/>
        </p:nvSpPr>
        <p:spPr>
          <a:xfrm>
            <a:off x="293422" y="164537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Non-central collision</a:t>
            </a:r>
            <a:endParaRPr lang="zh-CN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43A55A2-0817-50AE-599E-FA4066324BAF}"/>
                  </a:ext>
                </a:extLst>
              </p:cNvPr>
              <p:cNvSpPr txBox="1"/>
              <p:nvPr/>
            </p:nvSpPr>
            <p:spPr>
              <a:xfrm>
                <a:off x="9758836" y="92785"/>
                <a:ext cx="16603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T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𝟏𝟓𝟎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𝑴𝒆𝑽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b="1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43A55A2-0817-50AE-599E-FA4066324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836" y="92785"/>
                <a:ext cx="1660318" cy="400110"/>
              </a:xfrm>
              <a:prstGeom prst="rect">
                <a:avLst/>
              </a:prstGeom>
              <a:blipFill>
                <a:blip r:embed="rId5"/>
                <a:stretch>
                  <a:fillRect l="-4044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E00B5FDB-B358-DC54-C9DA-B501DE10DB90}"/>
              </a:ext>
            </a:extLst>
          </p:cNvPr>
          <p:cNvSpPr txBox="1"/>
          <p:nvPr/>
        </p:nvSpPr>
        <p:spPr>
          <a:xfrm>
            <a:off x="5982528" y="1209509"/>
            <a:ext cx="2813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ym typeface="Wingdings" panose="05000000000000000000" pitchFamily="2" charset="2"/>
              </a:rPr>
              <a:t> Spin polarization</a:t>
            </a:r>
            <a:endParaRPr lang="zh-CN" altLang="en-US" sz="24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DE6FFEB-B31A-08B4-48BB-F5796CBF5B58}"/>
              </a:ext>
            </a:extLst>
          </p:cNvPr>
          <p:cNvGrpSpPr/>
          <p:nvPr/>
        </p:nvGrpSpPr>
        <p:grpSpPr>
          <a:xfrm>
            <a:off x="2184339" y="2473197"/>
            <a:ext cx="3323542" cy="3518173"/>
            <a:chOff x="561615" y="1114403"/>
            <a:chExt cx="2963533" cy="310500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122E620-DA3A-33B2-36EC-2A338B7AA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71" y="1114403"/>
              <a:ext cx="2921777" cy="310500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07A4F01-4BCC-1589-FB3E-69A3C12C4437}"/>
                </a:ext>
              </a:extLst>
            </p:cNvPr>
            <p:cNvSpPr txBox="1"/>
            <p:nvPr/>
          </p:nvSpPr>
          <p:spPr>
            <a:xfrm>
              <a:off x="561615" y="4000119"/>
              <a:ext cx="1799445" cy="2092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i="1" dirty="0"/>
                <a:t>Nature 548, 62–65 (2017). </a:t>
              </a:r>
              <a:endParaRPr lang="zh-CN" altLang="en-US" sz="1000" i="1" dirty="0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45B26F75-A779-5348-16EC-5D99479516DF}"/>
              </a:ext>
            </a:extLst>
          </p:cNvPr>
          <p:cNvSpPr txBox="1"/>
          <p:nvPr/>
        </p:nvSpPr>
        <p:spPr>
          <a:xfrm>
            <a:off x="177120" y="2500092"/>
            <a:ext cx="2021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Spin polarization </a:t>
            </a:r>
          </a:p>
          <a:p>
            <a:r>
              <a:rPr lang="en-US" altLang="zh-CN" b="1" dirty="0"/>
              <a:t>of Hyperon</a:t>
            </a:r>
            <a:endParaRPr lang="zh-CN" altLang="en-US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BFE3B82-694C-DC57-A6E2-1F458BB35ED0}"/>
              </a:ext>
            </a:extLst>
          </p:cNvPr>
          <p:cNvSpPr txBox="1"/>
          <p:nvPr/>
        </p:nvSpPr>
        <p:spPr>
          <a:xfrm>
            <a:off x="138825" y="3314871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Rotation</a:t>
            </a:r>
          </a:p>
          <a:p>
            <a:r>
              <a:rPr lang="en-US" altLang="zh-CN" dirty="0"/>
              <a:t>Magnetic field</a:t>
            </a:r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0A225AC-8E94-7C91-F617-F1D1BF1AE8B5}"/>
              </a:ext>
            </a:extLst>
          </p:cNvPr>
          <p:cNvGrpSpPr/>
          <p:nvPr/>
        </p:nvGrpSpPr>
        <p:grpSpPr>
          <a:xfrm>
            <a:off x="473031" y="6133913"/>
            <a:ext cx="4990450" cy="538504"/>
            <a:chOff x="1389589" y="5234374"/>
            <a:chExt cx="4990450" cy="538504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C0F6FC5-AE41-95E6-FD2D-32FB0E98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589" y="5234374"/>
              <a:ext cx="4990450" cy="5385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A8D8249-84CE-3AC3-140B-A1538F9E3EE6}"/>
                </a:ext>
              </a:extLst>
            </p:cNvPr>
            <p:cNvSpPr txBox="1"/>
            <p:nvPr/>
          </p:nvSpPr>
          <p:spPr>
            <a:xfrm>
              <a:off x="1389589" y="5416375"/>
              <a:ext cx="239882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b="0" i="1" dirty="0" err="1">
                  <a:effectLst/>
                  <a:latin typeface="-apple-system"/>
                </a:rPr>
                <a:t>Phys.Rev.Lett</a:t>
              </a:r>
              <a:r>
                <a:rPr lang="en-US" altLang="zh-CN" sz="1100" b="0" i="1" dirty="0">
                  <a:effectLst/>
                  <a:latin typeface="-apple-system"/>
                </a:rPr>
                <a:t>.</a:t>
              </a:r>
              <a:r>
                <a:rPr lang="en-US" altLang="zh-CN" sz="1100" b="0" i="0" dirty="0">
                  <a:effectLst/>
                  <a:latin typeface="-apple-system"/>
                </a:rPr>
                <a:t> 94 (2005) 102301</a:t>
              </a:r>
              <a:endParaRPr lang="zh-CN" altLang="en-US" sz="1100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CB1F866-9727-DAF7-DE0D-3EB1D36AD85D}"/>
              </a:ext>
            </a:extLst>
          </p:cNvPr>
          <p:cNvGrpSpPr/>
          <p:nvPr/>
        </p:nvGrpSpPr>
        <p:grpSpPr>
          <a:xfrm>
            <a:off x="5834755" y="1960742"/>
            <a:ext cx="3840536" cy="3743895"/>
            <a:chOff x="4413129" y="711816"/>
            <a:chExt cx="4144084" cy="4028452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7D134930-8BA9-6B29-E6D3-54413D972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129" y="711816"/>
              <a:ext cx="4144084" cy="40284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2E74D22-250F-9F5F-6814-6A0F1229CE16}"/>
                </a:ext>
              </a:extLst>
            </p:cNvPr>
            <p:cNvSpPr txBox="1"/>
            <p:nvPr/>
          </p:nvSpPr>
          <p:spPr>
            <a:xfrm>
              <a:off x="5689300" y="2886742"/>
              <a:ext cx="2502894" cy="4549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altLang="zh-CN" sz="1000" b="1" i="1" dirty="0"/>
                <a:t>STAR. </a:t>
              </a:r>
            </a:p>
            <a:p>
              <a:r>
                <a:rPr lang="fr-FR" altLang="zh-CN" sz="1000" b="1" i="1" dirty="0"/>
                <a:t>Nature 614 (2023) 7947, 244-248</a:t>
              </a:r>
              <a:endParaRPr lang="zh-CN" altLang="en-US" sz="1000" b="1" i="1" dirty="0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B8F7B482-1C45-923A-3CF0-590C1CB72614}"/>
              </a:ext>
            </a:extLst>
          </p:cNvPr>
          <p:cNvSpPr txBox="1"/>
          <p:nvPr/>
        </p:nvSpPr>
        <p:spPr>
          <a:xfrm>
            <a:off x="9822659" y="1832827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Spin alignment </a:t>
            </a:r>
          </a:p>
          <a:p>
            <a:r>
              <a:rPr lang="en-US" altLang="zh-CN" b="1" dirty="0"/>
              <a:t>of vector mesons</a:t>
            </a:r>
            <a:endParaRPr lang="zh-CN" altLang="en-US" b="1" dirty="0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4B8F952-39DC-414F-DE30-183B015A38DC}"/>
              </a:ext>
            </a:extLst>
          </p:cNvPr>
          <p:cNvGrpSpPr/>
          <p:nvPr/>
        </p:nvGrpSpPr>
        <p:grpSpPr>
          <a:xfrm>
            <a:off x="5760593" y="5833169"/>
            <a:ext cx="4123351" cy="451028"/>
            <a:chOff x="6357498" y="4847494"/>
            <a:chExt cx="4123351" cy="451028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1ED05146-8742-0BF9-D0B2-15B9143934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58"/>
            <a:stretch/>
          </p:blipFill>
          <p:spPr>
            <a:xfrm>
              <a:off x="6432781" y="4847494"/>
              <a:ext cx="4048068" cy="4327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B9B5981-D417-E956-6798-4E8B8C31ADBF}"/>
                </a:ext>
              </a:extLst>
            </p:cNvPr>
            <p:cNvSpPr txBox="1"/>
            <p:nvPr/>
          </p:nvSpPr>
          <p:spPr>
            <a:xfrm>
              <a:off x="6357498" y="5021523"/>
              <a:ext cx="204651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b="0" i="1" dirty="0" err="1">
                  <a:effectLst/>
                  <a:latin typeface="-apple-system"/>
                </a:rPr>
                <a:t>Phys.Lett.B</a:t>
              </a:r>
              <a:r>
                <a:rPr lang="en-US" altLang="zh-CN" sz="1200" b="0" i="0" dirty="0">
                  <a:effectLst/>
                  <a:latin typeface="-apple-system"/>
                </a:rPr>
                <a:t> 629 (2005) 20-26</a:t>
              </a:r>
              <a:endParaRPr lang="zh-CN" altLang="en-US" sz="1200" dirty="0"/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D6A72D92-295B-3AEC-31CF-C3D93FBE1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83"/>
          <a:stretch/>
        </p:blipFill>
        <p:spPr>
          <a:xfrm>
            <a:off x="9843237" y="2607218"/>
            <a:ext cx="1027072" cy="591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97E4A692-456D-A1A3-7621-A3A647DB3775}"/>
                  </a:ext>
                </a:extLst>
              </p:cNvPr>
              <p:cNvSpPr txBox="1"/>
              <p:nvPr/>
            </p:nvSpPr>
            <p:spPr>
              <a:xfrm>
                <a:off x="5760593" y="6304831"/>
                <a:ext cx="4279251" cy="441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/>
                  <a:t>Rotation</a:t>
                </a:r>
                <a:r>
                  <a:rPr lang="en-US" altLang="zh-CN" sz="1600" dirty="0">
                    <a:sym typeface="Wingdings" panose="05000000000000000000" pitchFamily="2" charset="2"/>
                  </a:rPr>
                  <a:t></a:t>
                </a:r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1600" dirty="0"/>
                  <a:t>, Magnetic field</a:t>
                </a:r>
                <a:r>
                  <a:rPr lang="en-US" altLang="zh-CN" sz="1600" dirty="0">
                    <a:sym typeface="Wingdings" panose="05000000000000000000" pitchFamily="2" charset="2"/>
                  </a:rPr>
                  <a:t> </a:t>
                </a:r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1600" dirty="0"/>
                  <a:t> </a:t>
                </a: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97E4A692-456D-A1A3-7621-A3A647DB3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593" y="6304831"/>
                <a:ext cx="4279251" cy="441275"/>
              </a:xfrm>
              <a:prstGeom prst="rect">
                <a:avLst/>
              </a:prstGeom>
              <a:blipFill>
                <a:blip r:embed="rId10"/>
                <a:stretch>
                  <a:fillRect l="-855" b="-54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9686B3C-EB03-FAE0-6A28-EF2B353E7D6D}"/>
                  </a:ext>
                </a:extLst>
              </p:cNvPr>
              <p:cNvSpPr txBox="1"/>
              <p:nvPr/>
            </p:nvSpPr>
            <p:spPr>
              <a:xfrm>
                <a:off x="9929978" y="3567099"/>
                <a:ext cx="1962076" cy="669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r>
                  <a:rPr lang="en-US" altLang="zh-CN" dirty="0"/>
                  <a:t>if no spin alignment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9686B3C-EB03-FAE0-6A28-EF2B353E7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978" y="3567099"/>
                <a:ext cx="1962076" cy="669542"/>
              </a:xfrm>
              <a:prstGeom prst="rect">
                <a:avLst/>
              </a:prstGeom>
              <a:blipFill>
                <a:blip r:embed="rId11"/>
                <a:stretch>
                  <a:fillRect l="-7453" r="-7143" b="-2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1D0A3696-4613-7392-20B9-9964A4183E32}"/>
              </a:ext>
            </a:extLst>
          </p:cNvPr>
          <p:cNvSpPr txBox="1"/>
          <p:nvPr/>
        </p:nvSpPr>
        <p:spPr>
          <a:xfrm>
            <a:off x="9804808" y="5215301"/>
            <a:ext cx="23871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spin alignment?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灯片编号占位符 30">
            <a:extLst>
              <a:ext uri="{FF2B5EF4-FFF2-40B4-BE49-F238E27FC236}">
                <a16:creationId xmlns:a16="http://schemas.microsoft.com/office/drawing/2014/main" id="{04D229B5-EECE-00D4-6851-BF32472C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2</a:t>
            </a:fld>
            <a:r>
              <a:rPr lang="en-US" altLang="zh-CN" dirty="0"/>
              <a:t>/13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BB4E624-FAE5-B8D1-5F80-39337B7FA714}"/>
                  </a:ext>
                </a:extLst>
              </p:cNvPr>
              <p:cNvSpPr txBox="1"/>
              <p:nvPr/>
            </p:nvSpPr>
            <p:spPr>
              <a:xfrm>
                <a:off x="9883944" y="4404843"/>
                <a:ext cx="1547540" cy="577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l-GR" altLang="zh-C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</m:acc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BB4E624-FAE5-B8D1-5F80-39337B7FA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944" y="4404843"/>
                <a:ext cx="1547540" cy="5771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89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DB49D33-ED27-1515-6065-FF47B61BB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2" y="619924"/>
            <a:ext cx="7049617" cy="4979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A5D5E2F-A00D-8144-B1FA-E72949FDCEE1}"/>
              </a:ext>
            </a:extLst>
          </p:cNvPr>
          <p:cNvSpPr txBox="1"/>
          <p:nvPr/>
        </p:nvSpPr>
        <p:spPr>
          <a:xfrm>
            <a:off x="333640" y="315468"/>
            <a:ext cx="29642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/>
              <a:t>From Prof. </a:t>
            </a:r>
            <a:r>
              <a:rPr lang="en-US" altLang="zh-CN" dirty="0" err="1"/>
              <a:t>Qun</a:t>
            </a:r>
            <a:r>
              <a:rPr lang="en-US" altLang="zh-CN" dirty="0"/>
              <a:t> Wang’s Talk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900FD4B-9B13-A275-F60D-B19DF7362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230" y="177828"/>
            <a:ext cx="1592572" cy="1592572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69E1819B-9369-30F9-3A80-649C90C7684F}"/>
              </a:ext>
            </a:extLst>
          </p:cNvPr>
          <p:cNvGrpSpPr/>
          <p:nvPr/>
        </p:nvGrpSpPr>
        <p:grpSpPr>
          <a:xfrm>
            <a:off x="7383257" y="327913"/>
            <a:ext cx="4341669" cy="4162026"/>
            <a:chOff x="5854898" y="41935"/>
            <a:chExt cx="4932652" cy="471568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F2458D6-0960-817E-FBD3-1A7CD5674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898" y="41935"/>
              <a:ext cx="4932652" cy="4715680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C63800A-1358-6A14-24A3-178C2D3A7917}"/>
                </a:ext>
              </a:extLst>
            </p:cNvPr>
            <p:cNvSpPr/>
            <p:nvPr/>
          </p:nvSpPr>
          <p:spPr>
            <a:xfrm>
              <a:off x="8953062" y="3473830"/>
              <a:ext cx="1396576" cy="36006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F8ACF57B-252B-58A2-AA7B-9BC52EDCCEDD}"/>
              </a:ext>
            </a:extLst>
          </p:cNvPr>
          <p:cNvSpPr txBox="1"/>
          <p:nvPr/>
        </p:nvSpPr>
        <p:spPr>
          <a:xfrm>
            <a:off x="8008068" y="4548454"/>
            <a:ext cx="3605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Most-central high energy collision: </a:t>
            </a:r>
          </a:p>
          <a:p>
            <a:r>
              <a:rPr lang="en-US" altLang="zh-CN" sz="1600" b="1" dirty="0">
                <a:solidFill>
                  <a:srgbClr val="FF0000"/>
                </a:solidFill>
              </a:rPr>
              <a:t>No</a:t>
            </a:r>
            <a:r>
              <a:rPr lang="en-US" altLang="zh-CN" sz="1600" dirty="0"/>
              <a:t> Rotation, </a:t>
            </a:r>
          </a:p>
          <a:p>
            <a:r>
              <a:rPr lang="en-US" altLang="zh-CN" sz="1600" b="1" dirty="0">
                <a:solidFill>
                  <a:srgbClr val="FF0000"/>
                </a:solidFill>
              </a:rPr>
              <a:t>No</a:t>
            </a:r>
            <a:r>
              <a:rPr lang="en-US" altLang="zh-CN" sz="1600" dirty="0"/>
              <a:t> Magnetic field, </a:t>
            </a:r>
          </a:p>
          <a:p>
            <a:r>
              <a:rPr lang="en-US" altLang="zh-CN" sz="1600" b="1" dirty="0">
                <a:solidFill>
                  <a:srgbClr val="FF0000"/>
                </a:solidFill>
              </a:rPr>
              <a:t>No </a:t>
            </a:r>
            <a:r>
              <a:rPr lang="en-US" altLang="zh-CN" sz="1600" dirty="0"/>
              <a:t>net baryon number,</a:t>
            </a:r>
          </a:p>
          <a:p>
            <a:r>
              <a:rPr lang="en-US" altLang="zh-CN" sz="1600" dirty="0"/>
              <a:t>…</a:t>
            </a:r>
            <a:endParaRPr lang="zh-CN" altLang="en-US" sz="1600" dirty="0"/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C859F38B-F173-48AB-5CBA-09D68811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3</a:t>
            </a:fld>
            <a:r>
              <a:rPr lang="en-US" altLang="zh-CN" dirty="0"/>
              <a:t>/13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A3BF72-62D9-6943-9DB3-ECDD07283996}"/>
              </a:ext>
            </a:extLst>
          </p:cNvPr>
          <p:cNvSpPr txBox="1"/>
          <p:nvPr/>
        </p:nvSpPr>
        <p:spPr>
          <a:xfrm>
            <a:off x="8058069" y="5930408"/>
            <a:ext cx="25923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spin alignment???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662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60B3D7-3074-A7A0-DE2B-4D5453F4B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34" y="202046"/>
            <a:ext cx="10671506" cy="5775347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Any other possible mechanism?</a:t>
            </a:r>
          </a:p>
          <a:p>
            <a:r>
              <a:rPr lang="en-US" altLang="zh-CN" sz="2000" dirty="0"/>
              <a:t>Without any environment conditions, such as, rotation or magnetic field or…</a:t>
            </a:r>
          </a:p>
          <a:p>
            <a:r>
              <a:rPr lang="en-US" altLang="zh-CN" sz="2000" dirty="0"/>
              <a:t>Only the nature of QCD? 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density fluctuation</a:t>
            </a:r>
          </a:p>
          <a:p>
            <a:r>
              <a:rPr lang="en-US" altLang="zh-CN" sz="2000" dirty="0"/>
              <a:t>As a thermal  and quantum system</a:t>
            </a:r>
          </a:p>
          <a:p>
            <a:r>
              <a:rPr lang="en-US" altLang="zh-CN" sz="2000" dirty="0"/>
              <a:t>Mesons emitted from QGP locally</a:t>
            </a:r>
          </a:p>
          <a:p>
            <a:pPr marL="0" indent="0">
              <a:buNone/>
            </a:pP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Interactions of quarks</a:t>
            </a:r>
            <a:r>
              <a:rPr lang="en-US" altLang="zh-CN" sz="2000" dirty="0">
                <a:solidFill>
                  <a:srgbClr val="FF0000"/>
                </a:solidFill>
              </a:rPr>
              <a:t>, </a:t>
            </a:r>
            <a:r>
              <a:rPr lang="en-US" altLang="zh-CN" sz="1400" dirty="0"/>
              <a:t>(NJL-type interaction)</a:t>
            </a:r>
          </a:p>
          <a:p>
            <a:r>
              <a:rPr lang="en-US" altLang="zh-CN" sz="2000" dirty="0"/>
              <a:t>scalar, vector,</a:t>
            </a:r>
            <a:r>
              <a:rPr lang="en-US" altLang="zh-CN" sz="2000" b="1" i="1" dirty="0"/>
              <a:t> </a:t>
            </a:r>
            <a:r>
              <a:rPr lang="en-US" altLang="zh-CN" sz="2000" b="1" i="1" dirty="0">
                <a:solidFill>
                  <a:srgbClr val="FF0000"/>
                </a:solidFill>
              </a:rPr>
              <a:t>tensor</a:t>
            </a:r>
            <a:r>
              <a:rPr lang="en-US" altLang="zh-CN" sz="2000" dirty="0"/>
              <a:t>, pseudo-s, </a:t>
            </a:r>
            <a:r>
              <a:rPr lang="en-US" altLang="zh-CN" sz="2000" b="1" i="1" dirty="0">
                <a:solidFill>
                  <a:srgbClr val="FF0000"/>
                </a:solidFill>
              </a:rPr>
              <a:t>axial-vector</a:t>
            </a:r>
            <a:endParaRPr lang="en-US" altLang="zh-CN" sz="2000" dirty="0"/>
          </a:p>
          <a:p>
            <a:r>
              <a:rPr lang="en-US" altLang="zh-CN" sz="2000" dirty="0"/>
              <a:t>scalar interaction: effective mass, chiral symmetry</a:t>
            </a:r>
          </a:p>
          <a:p>
            <a:r>
              <a:rPr lang="en-US" altLang="zh-CN" sz="2000" dirty="0"/>
              <a:t>pseudo-s: pseudo scalar meson, pion…</a:t>
            </a:r>
          </a:p>
          <a:p>
            <a:endParaRPr lang="en-US" altLang="zh-CN" sz="2000" b="1" i="1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71AC271-94FE-091A-5299-95D273C31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391" y="1003755"/>
            <a:ext cx="4007228" cy="2671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E490E9-BEB2-4AC5-BC8E-9E1A2211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4</a:t>
            </a:fld>
            <a:r>
              <a:rPr lang="en-US" altLang="zh-CN"/>
              <a:t>/13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82398F-F74E-A443-FD6F-7678A721C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28" y="3886224"/>
            <a:ext cx="3819726" cy="2270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692625E-1C4E-61F5-234F-298003D6D517}"/>
              </a:ext>
            </a:extLst>
          </p:cNvPr>
          <p:cNvSpPr txBox="1"/>
          <p:nvPr/>
        </p:nvSpPr>
        <p:spPr>
          <a:xfrm>
            <a:off x="6724684" y="6286622"/>
            <a:ext cx="433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Spin alignment from the local polarization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949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EFE4D828-4EEF-99B2-E6F3-5455B25AB5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064108"/>
                  </p:ext>
                </p:extLst>
              </p:nvPr>
            </p:nvGraphicFramePr>
            <p:xfrm>
              <a:off x="1358265" y="289421"/>
              <a:ext cx="9186984" cy="60502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25108">
                      <a:extLst>
                        <a:ext uri="{9D8B030D-6E8A-4147-A177-3AD203B41FA5}">
                          <a16:colId xmlns:a16="http://schemas.microsoft.com/office/drawing/2014/main" val="3772367653"/>
                        </a:ext>
                      </a:extLst>
                    </a:gridCol>
                    <a:gridCol w="4661876">
                      <a:extLst>
                        <a:ext uri="{9D8B030D-6E8A-4147-A177-3AD203B41FA5}">
                          <a16:colId xmlns:a16="http://schemas.microsoft.com/office/drawing/2014/main" val="1249879037"/>
                        </a:ext>
                      </a:extLst>
                    </a:gridCol>
                  </a:tblGrid>
                  <a:tr h="59171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/>
                            <a:t>Axial-Vector operator</a:t>
                          </a:r>
                          <a:endParaRPr lang="zh-CN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Tensor operator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3057842"/>
                      </a:ext>
                    </a:extLst>
                  </a:tr>
                  <a:tr h="7580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𝝍</m:t>
                                        </m:r>
                                      </m:e>
                                    </m:acc>
                                    <m:sSup>
                                      <m:sSup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800" b="1" i="1">
                                            <a:latin typeface="Cambria Math" panose="02040503050406030204" pitchFamily="18" charset="0"/>
                                          </a:rPr>
                                          <m:t>𝜸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800" b="1" i="1">
                                            <a:latin typeface="Cambria Math" panose="02040503050406030204" pitchFamily="18" charset="0"/>
                                          </a:rPr>
                                          <m:t>𝜸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p>
                                    </m:sSup>
                                    <m:r>
                                      <a:rPr lang="zh-CN" altLang="en-US" sz="1800" b="1" i="1" smtClean="0">
                                        <a:latin typeface="Cambria Math" panose="02040503050406030204" pitchFamily="18" charset="0"/>
                                      </a:rPr>
                                      <m:t>𝝍</m:t>
                                    </m:r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𝝍</m:t>
                                        </m:r>
                                      </m:e>
                                    </m:acc>
                                    <m:sSup>
                                      <m:sSup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zh-CN" altLang="en-US" sz="1800" b="1" i="1">
                                            <a:latin typeface="Cambria Math" panose="02040503050406030204" pitchFamily="18" charset="0"/>
                                          </a:rPr>
                                          <m:t>𝜸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800" b="1" i="1">
                                            <a:latin typeface="Cambria Math" panose="02040503050406030204" pitchFamily="18" charset="0"/>
                                          </a:rPr>
                                          <m:t>𝜸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zh-CN" altLang="en-US" sz="1800" b="1" i="1" smtClean="0">
                                        <a:latin typeface="Cambria Math" panose="02040503050406030204" pitchFamily="18" charset="0"/>
                                      </a:rPr>
                                      <m:t>𝝍</m:t>
                                    </m:r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180278"/>
                      </a:ext>
                    </a:extLst>
                  </a:tr>
                  <a:tr h="41566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</m:acc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p>
                                </m:sSubSup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−(</m:t>
                                </m:r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4303419"/>
                      </a:ext>
                    </a:extLst>
                  </a:tr>
                  <a:tr h="112334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 number of spin-up minus the number of spin-down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 number of MM-up minus the number of MM-down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30073030"/>
                      </a:ext>
                    </a:extLst>
                  </a:tr>
                  <a:tr h="11332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(2</m:t>
                                            </m:r>
                                            <m:r>
                                              <a:rPr lang="zh-CN" alt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⊥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⃑"/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nary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(2</m:t>
                                            </m:r>
                                            <m:r>
                                              <a:rPr lang="zh-CN" alt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⊥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⃑"/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nary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73886320"/>
                      </a:ext>
                    </a:extLst>
                  </a:tr>
                  <a:tr h="9730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Spin Polarization(SP)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Magnetic Moment Polarization(MMP)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49168809"/>
                      </a:ext>
                    </a:extLst>
                  </a:tr>
                  <a:tr h="659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Effective Rotation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Effective Magnetic Field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68934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EFE4D828-4EEF-99B2-E6F3-5455B25AB5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064108"/>
                  </p:ext>
                </p:extLst>
              </p:nvPr>
            </p:nvGraphicFramePr>
            <p:xfrm>
              <a:off x="1358265" y="289421"/>
              <a:ext cx="9186984" cy="60502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25108">
                      <a:extLst>
                        <a:ext uri="{9D8B030D-6E8A-4147-A177-3AD203B41FA5}">
                          <a16:colId xmlns:a16="http://schemas.microsoft.com/office/drawing/2014/main" val="3772367653"/>
                        </a:ext>
                      </a:extLst>
                    </a:gridCol>
                    <a:gridCol w="4661876">
                      <a:extLst>
                        <a:ext uri="{9D8B030D-6E8A-4147-A177-3AD203B41FA5}">
                          <a16:colId xmlns:a16="http://schemas.microsoft.com/office/drawing/2014/main" val="1249879037"/>
                        </a:ext>
                      </a:extLst>
                    </a:gridCol>
                  </a:tblGrid>
                  <a:tr h="59171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/>
                            <a:t>Axial-Vector operator</a:t>
                          </a:r>
                          <a:endParaRPr lang="zh-CN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Tensor operator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23057842"/>
                      </a:ext>
                    </a:extLst>
                  </a:tr>
                  <a:tr h="75809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5" t="-78400" r="-103634" b="-619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7255" t="-78400" r="-654" b="-619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180278"/>
                      </a:ext>
                    </a:extLst>
                  </a:tr>
                  <a:tr h="81095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5" t="-167669" r="-103634" b="-481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7255" t="-167669" r="-654" b="-481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4303419"/>
                      </a:ext>
                    </a:extLst>
                  </a:tr>
                  <a:tr h="112334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 number of spin-up minus the number of spin-down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 number of MM-up minus the number of MM-down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30073030"/>
                      </a:ext>
                    </a:extLst>
                  </a:tr>
                  <a:tr h="113323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5" t="-290323" r="-103634" b="-145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7255" t="-290323" r="-654" b="-1456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3886320"/>
                      </a:ext>
                    </a:extLst>
                  </a:tr>
                  <a:tr h="9730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Spin Polarization(SP)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Magnetic Moment Polarization(MMP)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49168809"/>
                      </a:ext>
                    </a:extLst>
                  </a:tr>
                  <a:tr h="659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Effective Rotation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Effective Magnetic Field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68934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5DD5A06-2C38-945B-4433-8488ABE8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5</a:t>
            </a:fld>
            <a:r>
              <a:rPr lang="en-US" altLang="zh-CN"/>
              <a:t>/13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358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24E3752-BB00-B384-98CD-4BF0FBF83287}"/>
              </a:ext>
            </a:extLst>
          </p:cNvPr>
          <p:cNvGrpSpPr/>
          <p:nvPr/>
        </p:nvGrpSpPr>
        <p:grpSpPr>
          <a:xfrm>
            <a:off x="424353" y="114231"/>
            <a:ext cx="3530842" cy="832570"/>
            <a:chOff x="1003473" y="443777"/>
            <a:chExt cx="3530842" cy="83257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62874B0F-FFF9-F9C4-7646-3574656AAF79}"/>
                </a:ext>
              </a:extLst>
            </p:cNvPr>
            <p:cNvGrpSpPr/>
            <p:nvPr/>
          </p:nvGrpSpPr>
          <p:grpSpPr>
            <a:xfrm>
              <a:off x="1063365" y="884368"/>
              <a:ext cx="3470950" cy="391979"/>
              <a:chOff x="1610820" y="851457"/>
              <a:chExt cx="3470950" cy="391979"/>
            </a:xfrm>
          </p:grpSpPr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82342A5F-D8E7-EE12-FDB5-9F741ABD14A1}"/>
                  </a:ext>
                </a:extLst>
              </p:cNvPr>
              <p:cNvSpPr/>
              <p:nvPr/>
            </p:nvSpPr>
            <p:spPr>
              <a:xfrm>
                <a:off x="3898379" y="851457"/>
                <a:ext cx="727824" cy="38554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645C65BC-19BF-E77B-F832-1A4BBD8E3B82}"/>
                  </a:ext>
                </a:extLst>
              </p:cNvPr>
              <p:cNvGrpSpPr/>
              <p:nvPr/>
            </p:nvGrpSpPr>
            <p:grpSpPr>
              <a:xfrm>
                <a:off x="1610820" y="869936"/>
                <a:ext cx="3470950" cy="373500"/>
                <a:chOff x="2336854" y="2262442"/>
                <a:chExt cx="3470950" cy="3735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" name="文本框 3">
                      <a:extLst>
                        <a:ext uri="{FF2B5EF4-FFF2-40B4-BE49-F238E27FC236}">
                          <a16:creationId xmlns:a16="http://schemas.microsoft.com/office/drawing/2014/main" id="{E2FCE21F-2DD6-4E95-AAC1-75DC88618BC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6854" y="2262442"/>
                      <a:ext cx="3470950" cy="37350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acc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4" name="文本框 3">
                      <a:extLst>
                        <a:ext uri="{FF2B5EF4-FFF2-40B4-BE49-F238E27FC236}">
                          <a16:creationId xmlns:a16="http://schemas.microsoft.com/office/drawing/2014/main" id="{E2FCE21F-2DD6-4E95-AAC1-75DC88618BC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6854" y="2262442"/>
                      <a:ext cx="3470950" cy="373500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1228" t="-1639" r="-2105" b="-3606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" name="直接连接符 5">
                  <a:extLst>
                    <a:ext uri="{FF2B5EF4-FFF2-40B4-BE49-F238E27FC236}">
                      <a16:creationId xmlns:a16="http://schemas.microsoft.com/office/drawing/2014/main" id="{7D914204-25AF-C4BB-34AE-145C2537EC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9269" y="2305183"/>
                  <a:ext cx="90311" cy="275706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2640C5F-6FB3-68AB-9BDC-9C348A325BCF}"/>
                </a:ext>
              </a:extLst>
            </p:cNvPr>
            <p:cNvSpPr txBox="1"/>
            <p:nvPr/>
          </p:nvSpPr>
          <p:spPr>
            <a:xfrm>
              <a:off x="1003473" y="443777"/>
              <a:ext cx="3413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Quarks under SP background</a:t>
              </a:r>
              <a:endParaRPr lang="zh-CN" altLang="en-US" sz="2000" dirty="0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14D529C-0510-AC15-C1F1-B5ED8D2BA956}"/>
              </a:ext>
            </a:extLst>
          </p:cNvPr>
          <p:cNvGrpSpPr/>
          <p:nvPr/>
        </p:nvGrpSpPr>
        <p:grpSpPr>
          <a:xfrm>
            <a:off x="4173065" y="121255"/>
            <a:ext cx="3187732" cy="1045740"/>
            <a:chOff x="5792888" y="380682"/>
            <a:chExt cx="3187732" cy="104574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CC73CB4-03C1-A123-30C9-4E8AE357BAC6}"/>
                </a:ext>
              </a:extLst>
            </p:cNvPr>
            <p:cNvSpPr txBox="1"/>
            <p:nvPr/>
          </p:nvSpPr>
          <p:spPr>
            <a:xfrm>
              <a:off x="5829251" y="380682"/>
              <a:ext cx="2297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Dispersion relation:</a:t>
              </a:r>
              <a:endParaRPr lang="zh-CN" alt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E117A63E-23B1-8273-9999-50F0747774D8}"/>
                    </a:ext>
                  </a:extLst>
                </p:cNvPr>
                <p:cNvSpPr txBox="1"/>
                <p:nvPr/>
              </p:nvSpPr>
              <p:spPr>
                <a:xfrm>
                  <a:off x="5792888" y="800097"/>
                  <a:ext cx="3187732" cy="6263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ra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𝑠𝑎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E117A63E-23B1-8273-9999-50F074777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2888" y="800097"/>
                  <a:ext cx="3187732" cy="62632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40B49733-7D5B-5465-A448-508D1B3EC567}"/>
                </a:ext>
              </a:extLst>
            </p:cNvPr>
            <p:cNvSpPr/>
            <p:nvPr/>
          </p:nvSpPr>
          <p:spPr>
            <a:xfrm>
              <a:off x="7814146" y="963646"/>
              <a:ext cx="440422" cy="34071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A7820313-8B1A-B3F6-514F-01FA4926B0C6}"/>
              </a:ext>
            </a:extLst>
          </p:cNvPr>
          <p:cNvGrpSpPr/>
          <p:nvPr/>
        </p:nvGrpSpPr>
        <p:grpSpPr>
          <a:xfrm>
            <a:off x="7564745" y="91161"/>
            <a:ext cx="3710901" cy="511572"/>
            <a:chOff x="7789746" y="103453"/>
            <a:chExt cx="3710901" cy="5115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文本框 104">
                  <a:extLst>
                    <a:ext uri="{FF2B5EF4-FFF2-40B4-BE49-F238E27FC236}">
                      <a16:creationId xmlns:a16="http://schemas.microsoft.com/office/drawing/2014/main" id="{72A7426F-1B48-04D3-9188-B74AA56C5B81}"/>
                    </a:ext>
                  </a:extLst>
                </p:cNvPr>
                <p:cNvSpPr txBox="1"/>
                <p:nvPr/>
              </p:nvSpPr>
              <p:spPr>
                <a:xfrm>
                  <a:off x="9891005" y="159843"/>
                  <a:ext cx="1609642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𝑠𝑎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05" name="文本框 104">
                  <a:extLst>
                    <a:ext uri="{FF2B5EF4-FFF2-40B4-BE49-F238E27FC236}">
                      <a16:creationId xmlns:a16="http://schemas.microsoft.com/office/drawing/2014/main" id="{72A7426F-1B48-04D3-9188-B74AA56C5B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1005" y="159843"/>
                  <a:ext cx="1609642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0099011F-D4FC-02CD-EFA0-84E666C97CEA}"/>
                </a:ext>
              </a:extLst>
            </p:cNvPr>
            <p:cNvSpPr txBox="1"/>
            <p:nvPr/>
          </p:nvSpPr>
          <p:spPr>
            <a:xfrm>
              <a:off x="7789746" y="179791"/>
              <a:ext cx="2114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Zero momentum:</a:t>
              </a:r>
              <a:endParaRPr lang="zh-CN" altLang="en-US" sz="2000" dirty="0"/>
            </a:p>
          </p:txBody>
        </p:sp>
        <p:sp>
          <p:nvSpPr>
            <p:cNvPr id="107" name="矩形: 圆角 106">
              <a:extLst>
                <a:ext uri="{FF2B5EF4-FFF2-40B4-BE49-F238E27FC236}">
                  <a16:creationId xmlns:a16="http://schemas.microsoft.com/office/drawing/2014/main" id="{AEFB168C-1664-47F8-2A67-8BF7485B76E2}"/>
                </a:ext>
              </a:extLst>
            </p:cNvPr>
            <p:cNvSpPr/>
            <p:nvPr/>
          </p:nvSpPr>
          <p:spPr>
            <a:xfrm>
              <a:off x="9904426" y="103453"/>
              <a:ext cx="1550973" cy="511572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A538BD37-50FC-922C-B2B4-094333EE0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828" y="846277"/>
            <a:ext cx="2763951" cy="775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42E80E88-EF14-5C3C-BB47-E58B168258B1}"/>
              </a:ext>
            </a:extLst>
          </p:cNvPr>
          <p:cNvSpPr txBox="1"/>
          <p:nvPr/>
        </p:nvSpPr>
        <p:spPr>
          <a:xfrm>
            <a:off x="7630146" y="1938317"/>
            <a:ext cx="4432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Number difference between spin-up and -down</a:t>
            </a:r>
            <a:endParaRPr lang="zh-CN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9CEB53A-BA58-FFCC-8669-1F546C964D14}"/>
                  </a:ext>
                </a:extLst>
              </p:cNvPr>
              <p:cNvSpPr txBox="1"/>
              <p:nvPr/>
            </p:nvSpPr>
            <p:spPr>
              <a:xfrm>
                <a:off x="514715" y="1654176"/>
                <a:ext cx="46538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What happens to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meson? </a:t>
                </a:r>
              </a:p>
              <a:p>
                <a:r>
                  <a:rPr lang="en-US" altLang="zh-CN" sz="2000" dirty="0"/>
                  <a:t>Consider it in a constituent quark model: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9CEB53A-BA58-FFCC-8669-1F546C964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15" y="1654176"/>
                <a:ext cx="4653838" cy="707886"/>
              </a:xfrm>
              <a:prstGeom prst="rect">
                <a:avLst/>
              </a:prstGeom>
              <a:blipFill>
                <a:blip r:embed="rId6"/>
                <a:stretch>
                  <a:fillRect l="-1309" t="-4310" r="-393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C50FFCB0-DF7F-8094-EED4-C150E39A38E9}"/>
              </a:ext>
            </a:extLst>
          </p:cNvPr>
          <p:cNvGrpSpPr/>
          <p:nvPr/>
        </p:nvGrpSpPr>
        <p:grpSpPr>
          <a:xfrm>
            <a:off x="5330375" y="1600735"/>
            <a:ext cx="2030422" cy="1072404"/>
            <a:chOff x="3752252" y="5538374"/>
            <a:chExt cx="1236618" cy="653142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82A0F9FB-3451-75C1-A36E-8F6C256A3ECB}"/>
                </a:ext>
              </a:extLst>
            </p:cNvPr>
            <p:cNvSpPr/>
            <p:nvPr/>
          </p:nvSpPr>
          <p:spPr>
            <a:xfrm>
              <a:off x="3752252" y="5538374"/>
              <a:ext cx="1236618" cy="65314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F428B92-9B46-CD91-B0D9-78C28DCFDB87}"/>
                </a:ext>
              </a:extLst>
            </p:cNvPr>
            <p:cNvGrpSpPr/>
            <p:nvPr/>
          </p:nvGrpSpPr>
          <p:grpSpPr>
            <a:xfrm>
              <a:off x="4444491" y="5669159"/>
              <a:ext cx="191193" cy="403168"/>
              <a:chOff x="9608713" y="1932074"/>
              <a:chExt cx="191193" cy="403168"/>
            </a:xfrm>
          </p:grpSpPr>
          <p:cxnSp>
            <p:nvCxnSpPr>
              <p:cNvPr id="27" name="直接箭头连接符 26">
                <a:extLst>
                  <a:ext uri="{FF2B5EF4-FFF2-40B4-BE49-F238E27FC236}">
                    <a16:creationId xmlns:a16="http://schemas.microsoft.com/office/drawing/2014/main" id="{4A443BA2-2F55-34AC-6C59-05D1AF03C0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04309" y="1932074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9DF2CC6A-1406-23F2-9035-6A69704A3F65}"/>
                  </a:ext>
                </a:extLst>
              </p:cNvPr>
              <p:cNvSpPr/>
              <p:nvPr/>
            </p:nvSpPr>
            <p:spPr>
              <a:xfrm>
                <a:off x="9608713" y="2038062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C3CCB278-B922-EAFB-1544-9023264DF65A}"/>
                </a:ext>
              </a:extLst>
            </p:cNvPr>
            <p:cNvGrpSpPr/>
            <p:nvPr/>
          </p:nvGrpSpPr>
          <p:grpSpPr>
            <a:xfrm>
              <a:off x="4069853" y="5667237"/>
              <a:ext cx="191193" cy="403168"/>
              <a:chOff x="9608713" y="2556759"/>
              <a:chExt cx="191193" cy="403168"/>
            </a:xfrm>
          </p:grpSpPr>
          <p:cxnSp>
            <p:nvCxnSpPr>
              <p:cNvPr id="25" name="直接箭头连接符 24">
                <a:extLst>
                  <a:ext uri="{FF2B5EF4-FFF2-40B4-BE49-F238E27FC236}">
                    <a16:creationId xmlns:a16="http://schemas.microsoft.com/office/drawing/2014/main" id="{362BB21F-662F-DE68-D33D-F6E6D680F1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04309" y="2556759"/>
                <a:ext cx="0" cy="40316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38D2D4B2-9EE3-6D72-4FE2-5A0F0F6563A5}"/>
                  </a:ext>
                </a:extLst>
              </p:cNvPr>
              <p:cNvSpPr/>
              <p:nvPr/>
            </p:nvSpPr>
            <p:spPr>
              <a:xfrm flipV="1">
                <a:off x="9608713" y="2662747"/>
                <a:ext cx="191193" cy="19119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C80">
                      <a:tint val="66000"/>
                      <a:satMod val="160000"/>
                    </a:srgbClr>
                  </a:gs>
                  <a:gs pos="50000">
                    <a:srgbClr val="FF7C80">
                      <a:tint val="44500"/>
                      <a:satMod val="160000"/>
                    </a:srgbClr>
                  </a:gs>
                  <a:gs pos="100000">
                    <a:srgbClr val="FF7C8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7138A79-9A29-596A-B0B6-38F6A5B079AD}"/>
              </a:ext>
            </a:extLst>
          </p:cNvPr>
          <p:cNvGrpSpPr/>
          <p:nvPr/>
        </p:nvGrpSpPr>
        <p:grpSpPr>
          <a:xfrm>
            <a:off x="638166" y="2522255"/>
            <a:ext cx="2436437" cy="516907"/>
            <a:chOff x="4974395" y="5764908"/>
            <a:chExt cx="2436437" cy="5169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981F49A6-F7D8-FD27-725A-29043E95E399}"/>
                    </a:ext>
                  </a:extLst>
                </p:cNvPr>
                <p:cNvSpPr txBox="1"/>
                <p:nvPr/>
              </p:nvSpPr>
              <p:spPr>
                <a:xfrm>
                  <a:off x="5073936" y="5764908"/>
                  <a:ext cx="2336896" cy="4945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altLang="zh-CN" sz="2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sub>
                      </m:sSub>
                    </m:oMath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A411FEB9-4037-80BB-0685-1B8DA06BE5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3936" y="5764908"/>
                  <a:ext cx="2336896" cy="494559"/>
                </a:xfrm>
                <a:prstGeom prst="rect">
                  <a:avLst/>
                </a:prstGeom>
                <a:blipFill>
                  <a:blip r:embed="rId11"/>
                  <a:stretch>
                    <a:fillRect l="-783" r="-1044" b="-1234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7E9AD5E8-46CA-D9A7-7140-5EC1E249E8C3}"/>
                </a:ext>
              </a:extLst>
            </p:cNvPr>
            <p:cNvSpPr/>
            <p:nvPr/>
          </p:nvSpPr>
          <p:spPr>
            <a:xfrm>
              <a:off x="4974395" y="5770243"/>
              <a:ext cx="2336895" cy="511572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578C8EC-04BE-0A1D-308C-ABEAD72D7DB2}"/>
              </a:ext>
            </a:extLst>
          </p:cNvPr>
          <p:cNvGrpSpPr/>
          <p:nvPr/>
        </p:nvGrpSpPr>
        <p:grpSpPr>
          <a:xfrm>
            <a:off x="568696" y="2908014"/>
            <a:ext cx="8634813" cy="3732393"/>
            <a:chOff x="517505" y="313485"/>
            <a:chExt cx="8634813" cy="3732393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C9194E55-F272-C30C-08CE-01CDD635FB84}"/>
                </a:ext>
              </a:extLst>
            </p:cNvPr>
            <p:cNvSpPr txBox="1"/>
            <p:nvPr/>
          </p:nvSpPr>
          <p:spPr>
            <a:xfrm>
              <a:off x="616309" y="838277"/>
              <a:ext cx="2606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Without  SP background</a:t>
              </a:r>
              <a:endParaRPr lang="zh-CN" altLang="en-US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EB5C71A-A51B-6201-5356-7E7261688B9F}"/>
                </a:ext>
              </a:extLst>
            </p:cNvPr>
            <p:cNvSpPr txBox="1"/>
            <p:nvPr/>
          </p:nvSpPr>
          <p:spPr>
            <a:xfrm>
              <a:off x="718980" y="2436087"/>
              <a:ext cx="2273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With  SP background</a:t>
              </a:r>
              <a:endParaRPr lang="zh-CN" altLang="en-US" dirty="0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009D1F7-A05A-B870-BB9B-441523E17BEA}"/>
                </a:ext>
              </a:extLst>
            </p:cNvPr>
            <p:cNvSpPr txBox="1"/>
            <p:nvPr/>
          </p:nvSpPr>
          <p:spPr>
            <a:xfrm>
              <a:off x="1030166" y="3581090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Mass splitting</a:t>
              </a:r>
              <a:endParaRPr lang="zh-CN" altLang="en-US" dirty="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0BE47340-3869-9FEA-33D6-20994A5C54EC}"/>
                </a:ext>
              </a:extLst>
            </p:cNvPr>
            <p:cNvSpPr/>
            <p:nvPr/>
          </p:nvSpPr>
          <p:spPr>
            <a:xfrm>
              <a:off x="517505" y="692341"/>
              <a:ext cx="8634813" cy="3353537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86571C92-A0C9-F6A3-1B86-7D165DF0925A}"/>
                    </a:ext>
                  </a:extLst>
                </p:cNvPr>
                <p:cNvSpPr txBox="1"/>
                <p:nvPr/>
              </p:nvSpPr>
              <p:spPr>
                <a:xfrm>
                  <a:off x="5568299" y="3597556"/>
                  <a:ext cx="17579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86571C92-A0C9-F6A3-1B86-7D165DF092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8299" y="3597556"/>
                  <a:ext cx="1757906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05875B1E-12FF-4F7B-F02E-560C200641C7}"/>
                    </a:ext>
                  </a:extLst>
                </p:cNvPr>
                <p:cNvSpPr txBox="1"/>
                <p:nvPr/>
              </p:nvSpPr>
              <p:spPr>
                <a:xfrm>
                  <a:off x="3806166" y="3597556"/>
                  <a:ext cx="17579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05875B1E-12FF-4F7B-F02E-560C200641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6166" y="3597556"/>
                  <a:ext cx="1757906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76572612-F3BC-94D2-EB62-7F9D52B24216}"/>
                    </a:ext>
                  </a:extLst>
                </p:cNvPr>
                <p:cNvSpPr txBox="1"/>
                <p:nvPr/>
              </p:nvSpPr>
              <p:spPr>
                <a:xfrm>
                  <a:off x="7394412" y="3656204"/>
                  <a:ext cx="17579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DDC0FBC8-A992-B479-A989-B3B52DB53D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4412" y="3656204"/>
                  <a:ext cx="1757906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EFFA6821-BAE7-CD53-74A7-F7D1CAF1B187}"/>
                </a:ext>
              </a:extLst>
            </p:cNvPr>
            <p:cNvGrpSpPr/>
            <p:nvPr/>
          </p:nvGrpSpPr>
          <p:grpSpPr>
            <a:xfrm>
              <a:off x="3806166" y="723836"/>
              <a:ext cx="5033552" cy="2935028"/>
              <a:chOff x="3840032" y="304736"/>
              <a:chExt cx="5033552" cy="2935028"/>
            </a:xfrm>
          </p:grpSpPr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34FBB0DD-2F35-BC21-C512-CFA6BEE8E3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40032" y="1867594"/>
                <a:ext cx="5033551" cy="3031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F3B43797-AA74-7D97-1920-324822CA45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40033" y="1524755"/>
                <a:ext cx="5033551" cy="3031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F4CBF85C-C979-0DF6-EBCA-6D7411AE21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0032" y="1681893"/>
                <a:ext cx="5033552" cy="6688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B18D742C-AEFA-8633-EFC6-A9DAFEE2F3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0032" y="631307"/>
                <a:ext cx="4960924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B672E3D0-F4A9-11C6-2A95-A26A86C8A3D2}"/>
                  </a:ext>
                </a:extLst>
              </p:cNvPr>
              <p:cNvGrpSpPr/>
              <p:nvPr/>
            </p:nvGrpSpPr>
            <p:grpSpPr>
              <a:xfrm>
                <a:off x="4054784" y="310921"/>
                <a:ext cx="1236618" cy="653142"/>
                <a:chOff x="1240971" y="1654629"/>
                <a:chExt cx="1236618" cy="653142"/>
              </a:xfrm>
            </p:grpSpPr>
            <p:sp>
              <p:nvSpPr>
                <p:cNvPr id="138" name="椭圆 137">
                  <a:extLst>
                    <a:ext uri="{FF2B5EF4-FFF2-40B4-BE49-F238E27FC236}">
                      <a16:creationId xmlns:a16="http://schemas.microsoft.com/office/drawing/2014/main" id="{2B23733F-D49E-056A-B8E4-9CD8AF2EDC35}"/>
                    </a:ext>
                  </a:extLst>
                </p:cNvPr>
                <p:cNvSpPr/>
                <p:nvPr/>
              </p:nvSpPr>
              <p:spPr>
                <a:xfrm>
                  <a:off x="1240971" y="1654629"/>
                  <a:ext cx="1236618" cy="65314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grpSp>
              <p:nvGrpSpPr>
                <p:cNvPr id="139" name="组合 138">
                  <a:extLst>
                    <a:ext uri="{FF2B5EF4-FFF2-40B4-BE49-F238E27FC236}">
                      <a16:creationId xmlns:a16="http://schemas.microsoft.com/office/drawing/2014/main" id="{CD309D5A-A66B-A361-66C4-43166660871C}"/>
                    </a:ext>
                  </a:extLst>
                </p:cNvPr>
                <p:cNvGrpSpPr/>
                <p:nvPr/>
              </p:nvGrpSpPr>
              <p:grpSpPr>
                <a:xfrm>
                  <a:off x="1596832" y="1791194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143" name="直接箭头连接符 142">
                    <a:extLst>
                      <a:ext uri="{FF2B5EF4-FFF2-40B4-BE49-F238E27FC236}">
                        <a16:creationId xmlns:a16="http://schemas.microsoft.com/office/drawing/2014/main" id="{2E850AD5-33D4-A5D9-C3C6-DEC30E5263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4" name="椭圆 143">
                    <a:extLst>
                      <a:ext uri="{FF2B5EF4-FFF2-40B4-BE49-F238E27FC236}">
                        <a16:creationId xmlns:a16="http://schemas.microsoft.com/office/drawing/2014/main" id="{93BC59D9-2487-408E-A899-2512F56CADC0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40" name="组合 139">
                  <a:extLst>
                    <a:ext uri="{FF2B5EF4-FFF2-40B4-BE49-F238E27FC236}">
                      <a16:creationId xmlns:a16="http://schemas.microsoft.com/office/drawing/2014/main" id="{11E8A7B1-4BDB-0F93-6587-10C93BA617DE}"/>
                    </a:ext>
                  </a:extLst>
                </p:cNvPr>
                <p:cNvGrpSpPr/>
                <p:nvPr/>
              </p:nvGrpSpPr>
              <p:grpSpPr>
                <a:xfrm flipV="1">
                  <a:off x="1952895" y="1791194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141" name="直接箭头连接符 140">
                    <a:extLst>
                      <a:ext uri="{FF2B5EF4-FFF2-40B4-BE49-F238E27FC236}">
                        <a16:creationId xmlns:a16="http://schemas.microsoft.com/office/drawing/2014/main" id="{8B16CB86-C452-1703-C93B-F315AC780C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2" name="椭圆 141">
                    <a:extLst>
                      <a:ext uri="{FF2B5EF4-FFF2-40B4-BE49-F238E27FC236}">
                        <a16:creationId xmlns:a16="http://schemas.microsoft.com/office/drawing/2014/main" id="{3F005457-35AD-19BC-08FA-572A06B99349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803B303E-2C45-A675-5A69-C0ED2BEFC928}"/>
                  </a:ext>
                </a:extLst>
              </p:cNvPr>
              <p:cNvGrpSpPr/>
              <p:nvPr/>
            </p:nvGrpSpPr>
            <p:grpSpPr>
              <a:xfrm>
                <a:off x="5769194" y="304736"/>
                <a:ext cx="1236618" cy="653142"/>
                <a:chOff x="3365862" y="1650077"/>
                <a:chExt cx="1236618" cy="653142"/>
              </a:xfrm>
            </p:grpSpPr>
            <p:sp>
              <p:nvSpPr>
                <p:cNvPr id="131" name="椭圆 130">
                  <a:extLst>
                    <a:ext uri="{FF2B5EF4-FFF2-40B4-BE49-F238E27FC236}">
                      <a16:creationId xmlns:a16="http://schemas.microsoft.com/office/drawing/2014/main" id="{5887A8F7-9FD1-9163-7A72-0DB0BBCEDE66}"/>
                    </a:ext>
                  </a:extLst>
                </p:cNvPr>
                <p:cNvSpPr/>
                <p:nvPr/>
              </p:nvSpPr>
              <p:spPr>
                <a:xfrm>
                  <a:off x="3365862" y="1650077"/>
                  <a:ext cx="1236618" cy="65314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2" name="组合 131">
                  <a:extLst>
                    <a:ext uri="{FF2B5EF4-FFF2-40B4-BE49-F238E27FC236}">
                      <a16:creationId xmlns:a16="http://schemas.microsoft.com/office/drawing/2014/main" id="{BF8E2AE1-E5EC-A4EF-8D58-102357B49EE4}"/>
                    </a:ext>
                  </a:extLst>
                </p:cNvPr>
                <p:cNvGrpSpPr/>
                <p:nvPr/>
              </p:nvGrpSpPr>
              <p:grpSpPr>
                <a:xfrm flipV="1">
                  <a:off x="3721723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136" name="直接箭头连接符 135">
                    <a:extLst>
                      <a:ext uri="{FF2B5EF4-FFF2-40B4-BE49-F238E27FC236}">
                        <a16:creationId xmlns:a16="http://schemas.microsoft.com/office/drawing/2014/main" id="{81FE126A-B24D-50CD-4ADE-137D351731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7" name="椭圆 136">
                    <a:extLst>
                      <a:ext uri="{FF2B5EF4-FFF2-40B4-BE49-F238E27FC236}">
                        <a16:creationId xmlns:a16="http://schemas.microsoft.com/office/drawing/2014/main" id="{98B49963-E027-16A7-B7E0-00E1263E322D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33" name="组合 132">
                  <a:extLst>
                    <a:ext uri="{FF2B5EF4-FFF2-40B4-BE49-F238E27FC236}">
                      <a16:creationId xmlns:a16="http://schemas.microsoft.com/office/drawing/2014/main" id="{0037E621-29A1-AABE-5176-1F05D3242BCF}"/>
                    </a:ext>
                  </a:extLst>
                </p:cNvPr>
                <p:cNvGrpSpPr/>
                <p:nvPr/>
              </p:nvGrpSpPr>
              <p:grpSpPr>
                <a:xfrm flipV="1">
                  <a:off x="4077786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134" name="直接箭头连接符 133">
                    <a:extLst>
                      <a:ext uri="{FF2B5EF4-FFF2-40B4-BE49-F238E27FC236}">
                        <a16:creationId xmlns:a16="http://schemas.microsoft.com/office/drawing/2014/main" id="{444612A0-8ACD-EC96-5970-0A161E7BB0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5" name="椭圆 134">
                    <a:extLst>
                      <a:ext uri="{FF2B5EF4-FFF2-40B4-BE49-F238E27FC236}">
                        <a16:creationId xmlns:a16="http://schemas.microsoft.com/office/drawing/2014/main" id="{8DDB4B05-DEEE-C00B-0E25-42434043F12C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155A2A09-A530-773C-5E9C-9B2DCCA618D4}"/>
                  </a:ext>
                </a:extLst>
              </p:cNvPr>
              <p:cNvGrpSpPr/>
              <p:nvPr/>
            </p:nvGrpSpPr>
            <p:grpSpPr>
              <a:xfrm>
                <a:off x="7465845" y="314760"/>
                <a:ext cx="1236618" cy="653142"/>
                <a:chOff x="5351416" y="1650077"/>
                <a:chExt cx="1236618" cy="653142"/>
              </a:xfrm>
            </p:grpSpPr>
            <p:sp>
              <p:nvSpPr>
                <p:cNvPr id="124" name="椭圆 123">
                  <a:extLst>
                    <a:ext uri="{FF2B5EF4-FFF2-40B4-BE49-F238E27FC236}">
                      <a16:creationId xmlns:a16="http://schemas.microsoft.com/office/drawing/2014/main" id="{D882FB2D-3D38-27FF-B38A-D3149780F5FA}"/>
                    </a:ext>
                  </a:extLst>
                </p:cNvPr>
                <p:cNvSpPr/>
                <p:nvPr/>
              </p:nvSpPr>
              <p:spPr>
                <a:xfrm>
                  <a:off x="5351416" y="1650077"/>
                  <a:ext cx="1236618" cy="65314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25" name="组合 124">
                  <a:extLst>
                    <a:ext uri="{FF2B5EF4-FFF2-40B4-BE49-F238E27FC236}">
                      <a16:creationId xmlns:a16="http://schemas.microsoft.com/office/drawing/2014/main" id="{B77B470E-12E4-0DB8-4DD9-687E5A9DFD51}"/>
                    </a:ext>
                  </a:extLst>
                </p:cNvPr>
                <p:cNvGrpSpPr/>
                <p:nvPr/>
              </p:nvGrpSpPr>
              <p:grpSpPr>
                <a:xfrm>
                  <a:off x="5707277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129" name="直接箭头连接符 128">
                    <a:extLst>
                      <a:ext uri="{FF2B5EF4-FFF2-40B4-BE49-F238E27FC236}">
                        <a16:creationId xmlns:a16="http://schemas.microsoft.com/office/drawing/2014/main" id="{0FBE00B1-B1D8-29BD-AB45-B49B758CCA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0" name="椭圆 129">
                    <a:extLst>
                      <a:ext uri="{FF2B5EF4-FFF2-40B4-BE49-F238E27FC236}">
                        <a16:creationId xmlns:a16="http://schemas.microsoft.com/office/drawing/2014/main" id="{9D681432-5979-D72F-7442-DF7CF0D2CEDC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6" name="组合 125">
                  <a:extLst>
                    <a:ext uri="{FF2B5EF4-FFF2-40B4-BE49-F238E27FC236}">
                      <a16:creationId xmlns:a16="http://schemas.microsoft.com/office/drawing/2014/main" id="{692F03C0-25DE-D962-EA95-881DD0B245AE}"/>
                    </a:ext>
                  </a:extLst>
                </p:cNvPr>
                <p:cNvGrpSpPr/>
                <p:nvPr/>
              </p:nvGrpSpPr>
              <p:grpSpPr>
                <a:xfrm>
                  <a:off x="6063340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127" name="直接箭头连接符 126">
                    <a:extLst>
                      <a:ext uri="{FF2B5EF4-FFF2-40B4-BE49-F238E27FC236}">
                        <a16:creationId xmlns:a16="http://schemas.microsoft.com/office/drawing/2014/main" id="{915FA018-A01C-741A-FB34-750480A812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8" name="椭圆 127">
                    <a:extLst>
                      <a:ext uri="{FF2B5EF4-FFF2-40B4-BE49-F238E27FC236}">
                        <a16:creationId xmlns:a16="http://schemas.microsoft.com/office/drawing/2014/main" id="{AD1FB1AB-3F64-F6A9-230F-58E0CD4B3A65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1C4E75FC-569A-2992-14FF-69CD467A0763}"/>
                  </a:ext>
                </a:extLst>
              </p:cNvPr>
              <p:cNvGrpSpPr/>
              <p:nvPr/>
            </p:nvGrpSpPr>
            <p:grpSpPr>
              <a:xfrm>
                <a:off x="4127412" y="1363845"/>
                <a:ext cx="1236618" cy="653142"/>
                <a:chOff x="1240971" y="1654629"/>
                <a:chExt cx="1236618" cy="653142"/>
              </a:xfrm>
            </p:grpSpPr>
            <p:sp>
              <p:nvSpPr>
                <p:cNvPr id="117" name="椭圆 116">
                  <a:extLst>
                    <a:ext uri="{FF2B5EF4-FFF2-40B4-BE49-F238E27FC236}">
                      <a16:creationId xmlns:a16="http://schemas.microsoft.com/office/drawing/2014/main" id="{A883725C-613F-B2B2-7412-ED72170D5883}"/>
                    </a:ext>
                  </a:extLst>
                </p:cNvPr>
                <p:cNvSpPr/>
                <p:nvPr/>
              </p:nvSpPr>
              <p:spPr>
                <a:xfrm>
                  <a:off x="1240971" y="1654629"/>
                  <a:ext cx="1236618" cy="65314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8" name="组合 117">
                  <a:extLst>
                    <a:ext uri="{FF2B5EF4-FFF2-40B4-BE49-F238E27FC236}">
                      <a16:creationId xmlns:a16="http://schemas.microsoft.com/office/drawing/2014/main" id="{B5FE4E4E-76A8-A289-03EC-7DD196FD83A9}"/>
                    </a:ext>
                  </a:extLst>
                </p:cNvPr>
                <p:cNvGrpSpPr/>
                <p:nvPr/>
              </p:nvGrpSpPr>
              <p:grpSpPr>
                <a:xfrm>
                  <a:off x="1596832" y="1791194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122" name="直接箭头连接符 121">
                    <a:extLst>
                      <a:ext uri="{FF2B5EF4-FFF2-40B4-BE49-F238E27FC236}">
                        <a16:creationId xmlns:a16="http://schemas.microsoft.com/office/drawing/2014/main" id="{30FB799E-402C-2A38-563B-8774A9EB09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3" name="椭圆 122">
                    <a:extLst>
                      <a:ext uri="{FF2B5EF4-FFF2-40B4-BE49-F238E27FC236}">
                        <a16:creationId xmlns:a16="http://schemas.microsoft.com/office/drawing/2014/main" id="{0470D2D3-205D-B848-6CCB-4417FC6B330D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19" name="组合 118">
                  <a:extLst>
                    <a:ext uri="{FF2B5EF4-FFF2-40B4-BE49-F238E27FC236}">
                      <a16:creationId xmlns:a16="http://schemas.microsoft.com/office/drawing/2014/main" id="{025A2A4D-1C56-14A4-4FEA-10BDF7E9ED1A}"/>
                    </a:ext>
                  </a:extLst>
                </p:cNvPr>
                <p:cNvGrpSpPr/>
                <p:nvPr/>
              </p:nvGrpSpPr>
              <p:grpSpPr>
                <a:xfrm flipV="1">
                  <a:off x="1952895" y="1791194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120" name="直接箭头连接符 119">
                    <a:extLst>
                      <a:ext uri="{FF2B5EF4-FFF2-40B4-BE49-F238E27FC236}">
                        <a16:creationId xmlns:a16="http://schemas.microsoft.com/office/drawing/2014/main" id="{FF265422-BD15-2009-B8C6-399D767D71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" name="椭圆 120">
                    <a:extLst>
                      <a:ext uri="{FF2B5EF4-FFF2-40B4-BE49-F238E27FC236}">
                        <a16:creationId xmlns:a16="http://schemas.microsoft.com/office/drawing/2014/main" id="{0D080B4C-E9A2-018D-5FD2-12E7B69452FA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7C8E0F94-E475-399C-3626-F52CD26221AC}"/>
                  </a:ext>
                </a:extLst>
              </p:cNvPr>
              <p:cNvGrpSpPr/>
              <p:nvPr/>
            </p:nvGrpSpPr>
            <p:grpSpPr>
              <a:xfrm>
                <a:off x="5862809" y="1516265"/>
                <a:ext cx="1236618" cy="653142"/>
                <a:chOff x="3365862" y="1650077"/>
                <a:chExt cx="1236618" cy="653142"/>
              </a:xfrm>
            </p:grpSpPr>
            <p:sp>
              <p:nvSpPr>
                <p:cNvPr id="110" name="椭圆 109">
                  <a:extLst>
                    <a:ext uri="{FF2B5EF4-FFF2-40B4-BE49-F238E27FC236}">
                      <a16:creationId xmlns:a16="http://schemas.microsoft.com/office/drawing/2014/main" id="{887AB94D-179F-FBB9-C997-BFF5079E4D7F}"/>
                    </a:ext>
                  </a:extLst>
                </p:cNvPr>
                <p:cNvSpPr/>
                <p:nvPr/>
              </p:nvSpPr>
              <p:spPr>
                <a:xfrm>
                  <a:off x="3365862" y="1650077"/>
                  <a:ext cx="1236618" cy="65314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1" name="组合 110">
                  <a:extLst>
                    <a:ext uri="{FF2B5EF4-FFF2-40B4-BE49-F238E27FC236}">
                      <a16:creationId xmlns:a16="http://schemas.microsoft.com/office/drawing/2014/main" id="{C0CDF643-2792-786A-0914-AAE629986169}"/>
                    </a:ext>
                  </a:extLst>
                </p:cNvPr>
                <p:cNvGrpSpPr/>
                <p:nvPr/>
              </p:nvGrpSpPr>
              <p:grpSpPr>
                <a:xfrm flipV="1">
                  <a:off x="3721723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115" name="直接箭头连接符 114">
                    <a:extLst>
                      <a:ext uri="{FF2B5EF4-FFF2-40B4-BE49-F238E27FC236}">
                        <a16:creationId xmlns:a16="http://schemas.microsoft.com/office/drawing/2014/main" id="{11CD538D-D1BC-01D3-B229-173DD1A650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6" name="椭圆 115">
                    <a:extLst>
                      <a:ext uri="{FF2B5EF4-FFF2-40B4-BE49-F238E27FC236}">
                        <a16:creationId xmlns:a16="http://schemas.microsoft.com/office/drawing/2014/main" id="{A8480C1F-0A8F-39F8-A8A5-407F248BDD3B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12" name="组合 111">
                  <a:extLst>
                    <a:ext uri="{FF2B5EF4-FFF2-40B4-BE49-F238E27FC236}">
                      <a16:creationId xmlns:a16="http://schemas.microsoft.com/office/drawing/2014/main" id="{435913F3-F33E-A498-9CEB-2EA8F141A82D}"/>
                    </a:ext>
                  </a:extLst>
                </p:cNvPr>
                <p:cNvGrpSpPr/>
                <p:nvPr/>
              </p:nvGrpSpPr>
              <p:grpSpPr>
                <a:xfrm flipV="1">
                  <a:off x="4077786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113" name="直接箭头连接符 112">
                    <a:extLst>
                      <a:ext uri="{FF2B5EF4-FFF2-40B4-BE49-F238E27FC236}">
                        <a16:creationId xmlns:a16="http://schemas.microsoft.com/office/drawing/2014/main" id="{6A9E426D-AC67-DDD5-4793-E285C37B12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4" name="椭圆 113">
                    <a:extLst>
                      <a:ext uri="{FF2B5EF4-FFF2-40B4-BE49-F238E27FC236}">
                        <a16:creationId xmlns:a16="http://schemas.microsoft.com/office/drawing/2014/main" id="{14FCA3F7-926D-8408-E0B9-0C34486259D3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F81EF509-6F33-B5D9-6D71-AAA1E62207F7}"/>
                  </a:ext>
                </a:extLst>
              </p:cNvPr>
              <p:cNvGrpSpPr/>
              <p:nvPr/>
            </p:nvGrpSpPr>
            <p:grpSpPr>
              <a:xfrm>
                <a:off x="7465845" y="1217736"/>
                <a:ext cx="1236618" cy="653142"/>
                <a:chOff x="5351416" y="1650077"/>
                <a:chExt cx="1236618" cy="653142"/>
              </a:xfrm>
            </p:grpSpPr>
            <p:sp>
              <p:nvSpPr>
                <p:cNvPr id="99" name="椭圆 98">
                  <a:extLst>
                    <a:ext uri="{FF2B5EF4-FFF2-40B4-BE49-F238E27FC236}">
                      <a16:creationId xmlns:a16="http://schemas.microsoft.com/office/drawing/2014/main" id="{8495799F-6CE1-3675-D7AD-A04986270974}"/>
                    </a:ext>
                  </a:extLst>
                </p:cNvPr>
                <p:cNvSpPr/>
                <p:nvPr/>
              </p:nvSpPr>
              <p:spPr>
                <a:xfrm>
                  <a:off x="5351416" y="1650077"/>
                  <a:ext cx="1236618" cy="65314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0" name="组合 99">
                  <a:extLst>
                    <a:ext uri="{FF2B5EF4-FFF2-40B4-BE49-F238E27FC236}">
                      <a16:creationId xmlns:a16="http://schemas.microsoft.com/office/drawing/2014/main" id="{DFBF0264-B391-D54A-B78A-2F6BAAF59EED}"/>
                    </a:ext>
                  </a:extLst>
                </p:cNvPr>
                <p:cNvGrpSpPr/>
                <p:nvPr/>
              </p:nvGrpSpPr>
              <p:grpSpPr>
                <a:xfrm>
                  <a:off x="5707277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104" name="直接箭头连接符 103">
                    <a:extLst>
                      <a:ext uri="{FF2B5EF4-FFF2-40B4-BE49-F238E27FC236}">
                        <a16:creationId xmlns:a16="http://schemas.microsoft.com/office/drawing/2014/main" id="{6BB1FF31-FA18-0721-2F5C-E84BA3CACE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" name="椭圆 108">
                    <a:extLst>
                      <a:ext uri="{FF2B5EF4-FFF2-40B4-BE49-F238E27FC236}">
                        <a16:creationId xmlns:a16="http://schemas.microsoft.com/office/drawing/2014/main" id="{6A145A96-EF29-9293-8BB7-B8E1E0BC021E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1" name="组合 100">
                  <a:extLst>
                    <a:ext uri="{FF2B5EF4-FFF2-40B4-BE49-F238E27FC236}">
                      <a16:creationId xmlns:a16="http://schemas.microsoft.com/office/drawing/2014/main" id="{5435EC56-E7FF-31D8-1A57-7557196709D5}"/>
                    </a:ext>
                  </a:extLst>
                </p:cNvPr>
                <p:cNvGrpSpPr/>
                <p:nvPr/>
              </p:nvGrpSpPr>
              <p:grpSpPr>
                <a:xfrm>
                  <a:off x="6063340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102" name="直接箭头连接符 101">
                    <a:extLst>
                      <a:ext uri="{FF2B5EF4-FFF2-40B4-BE49-F238E27FC236}">
                        <a16:creationId xmlns:a16="http://schemas.microsoft.com/office/drawing/2014/main" id="{B972863D-A5F3-19F7-04D0-01559ABC4C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" name="椭圆 102">
                    <a:extLst>
                      <a:ext uri="{FF2B5EF4-FFF2-40B4-BE49-F238E27FC236}">
                        <a16:creationId xmlns:a16="http://schemas.microsoft.com/office/drawing/2014/main" id="{88551E8D-6605-21BA-561B-3CABC25CFEE8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cxnSp>
            <p:nvCxnSpPr>
              <p:cNvPr id="54" name="直接箭头连接符 53">
                <a:extLst>
                  <a:ext uri="{FF2B5EF4-FFF2-40B4-BE49-F238E27FC236}">
                    <a16:creationId xmlns:a16="http://schemas.microsoft.com/office/drawing/2014/main" id="{DBFEE62F-BC4F-211A-B0A0-730A06FE33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3722" y="1397883"/>
                <a:ext cx="0" cy="581397"/>
              </a:xfrm>
              <a:prstGeom prst="straightConnector1">
                <a:avLst/>
              </a:prstGeom>
              <a:ln w="28575">
                <a:solidFill>
                  <a:srgbClr val="C55A1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8885DEE3-6BE1-78D8-4DAB-EB0AE6AE66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40032" y="2879889"/>
                <a:ext cx="5033551" cy="3031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ABE73663-4A83-A1A6-E489-373F22CF7C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40033" y="2537050"/>
                <a:ext cx="5033551" cy="3031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C23B90A1-0030-0CDB-2404-D1E9E37A40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40032" y="2700876"/>
                <a:ext cx="5033552" cy="10318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C6B63682-5BCE-E4A7-74C6-10A091D1858C}"/>
                  </a:ext>
                </a:extLst>
              </p:cNvPr>
              <p:cNvGrpSpPr/>
              <p:nvPr/>
            </p:nvGrpSpPr>
            <p:grpSpPr>
              <a:xfrm>
                <a:off x="4127412" y="2376140"/>
                <a:ext cx="1236618" cy="653142"/>
                <a:chOff x="1240971" y="1654629"/>
                <a:chExt cx="1236618" cy="653142"/>
              </a:xfrm>
            </p:grpSpPr>
            <p:sp>
              <p:nvSpPr>
                <p:cNvPr id="86" name="椭圆 85">
                  <a:extLst>
                    <a:ext uri="{FF2B5EF4-FFF2-40B4-BE49-F238E27FC236}">
                      <a16:creationId xmlns:a16="http://schemas.microsoft.com/office/drawing/2014/main" id="{D955BA9E-F26D-3215-89B5-AF6FCBCB4A2D}"/>
                    </a:ext>
                  </a:extLst>
                </p:cNvPr>
                <p:cNvSpPr/>
                <p:nvPr/>
              </p:nvSpPr>
              <p:spPr>
                <a:xfrm>
                  <a:off x="1240971" y="1654629"/>
                  <a:ext cx="1236618" cy="65314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7" name="组合 86">
                  <a:extLst>
                    <a:ext uri="{FF2B5EF4-FFF2-40B4-BE49-F238E27FC236}">
                      <a16:creationId xmlns:a16="http://schemas.microsoft.com/office/drawing/2014/main" id="{01EFE902-480D-AEFA-A3D6-1B68F18BB41B}"/>
                    </a:ext>
                  </a:extLst>
                </p:cNvPr>
                <p:cNvGrpSpPr/>
                <p:nvPr/>
              </p:nvGrpSpPr>
              <p:grpSpPr>
                <a:xfrm>
                  <a:off x="1596832" y="1791194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97" name="直接箭头连接符 96">
                    <a:extLst>
                      <a:ext uri="{FF2B5EF4-FFF2-40B4-BE49-F238E27FC236}">
                        <a16:creationId xmlns:a16="http://schemas.microsoft.com/office/drawing/2014/main" id="{4022B5C7-6A71-D29E-524B-DD0ED93243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椭圆 97">
                    <a:extLst>
                      <a:ext uri="{FF2B5EF4-FFF2-40B4-BE49-F238E27FC236}">
                        <a16:creationId xmlns:a16="http://schemas.microsoft.com/office/drawing/2014/main" id="{ABA32E49-249C-3B65-4224-CBFFE9C30A9F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4" name="组合 93">
                  <a:extLst>
                    <a:ext uri="{FF2B5EF4-FFF2-40B4-BE49-F238E27FC236}">
                      <a16:creationId xmlns:a16="http://schemas.microsoft.com/office/drawing/2014/main" id="{45EA52F8-02B3-0D9B-E227-44A74DA24F1A}"/>
                    </a:ext>
                  </a:extLst>
                </p:cNvPr>
                <p:cNvGrpSpPr/>
                <p:nvPr/>
              </p:nvGrpSpPr>
              <p:grpSpPr>
                <a:xfrm flipV="1">
                  <a:off x="1952895" y="1791194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95" name="直接箭头连接符 94">
                    <a:extLst>
                      <a:ext uri="{FF2B5EF4-FFF2-40B4-BE49-F238E27FC236}">
                        <a16:creationId xmlns:a16="http://schemas.microsoft.com/office/drawing/2014/main" id="{251495B4-D74B-9C07-84C0-64F10C5A49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" name="椭圆 95">
                    <a:extLst>
                      <a:ext uri="{FF2B5EF4-FFF2-40B4-BE49-F238E27FC236}">
                        <a16:creationId xmlns:a16="http://schemas.microsoft.com/office/drawing/2014/main" id="{4333DECB-9EE0-233E-EB9E-0B913B9E3B96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CE2AD4D0-C62D-B21B-8325-2C6556337355}"/>
                  </a:ext>
                </a:extLst>
              </p:cNvPr>
              <p:cNvGrpSpPr/>
              <p:nvPr/>
            </p:nvGrpSpPr>
            <p:grpSpPr>
              <a:xfrm>
                <a:off x="5862809" y="2224261"/>
                <a:ext cx="1236618" cy="653142"/>
                <a:chOff x="3365862" y="1650077"/>
                <a:chExt cx="1236618" cy="653142"/>
              </a:xfrm>
            </p:grpSpPr>
            <p:sp>
              <p:nvSpPr>
                <p:cNvPr id="70" name="椭圆 69">
                  <a:extLst>
                    <a:ext uri="{FF2B5EF4-FFF2-40B4-BE49-F238E27FC236}">
                      <a16:creationId xmlns:a16="http://schemas.microsoft.com/office/drawing/2014/main" id="{9616CC45-CD96-083B-07A6-A1A44C2F6495}"/>
                    </a:ext>
                  </a:extLst>
                </p:cNvPr>
                <p:cNvSpPr/>
                <p:nvPr/>
              </p:nvSpPr>
              <p:spPr>
                <a:xfrm>
                  <a:off x="3365862" y="1650077"/>
                  <a:ext cx="1236618" cy="65314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2" name="组合 71">
                  <a:extLst>
                    <a:ext uri="{FF2B5EF4-FFF2-40B4-BE49-F238E27FC236}">
                      <a16:creationId xmlns:a16="http://schemas.microsoft.com/office/drawing/2014/main" id="{15F67B8F-DDF2-F4B4-CFC4-0DDE1A1F4BCA}"/>
                    </a:ext>
                  </a:extLst>
                </p:cNvPr>
                <p:cNvGrpSpPr/>
                <p:nvPr/>
              </p:nvGrpSpPr>
              <p:grpSpPr>
                <a:xfrm flipV="1">
                  <a:off x="3721723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82" name="直接箭头连接符 81">
                    <a:extLst>
                      <a:ext uri="{FF2B5EF4-FFF2-40B4-BE49-F238E27FC236}">
                        <a16:creationId xmlns:a16="http://schemas.microsoft.com/office/drawing/2014/main" id="{DCB2475B-1E83-C221-87BF-F548FC67EA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椭圆 83">
                    <a:extLst>
                      <a:ext uri="{FF2B5EF4-FFF2-40B4-BE49-F238E27FC236}">
                        <a16:creationId xmlns:a16="http://schemas.microsoft.com/office/drawing/2014/main" id="{C01943EE-EF20-C9FD-5151-3DFED1155B83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>
                  <a:extLst>
                    <a:ext uri="{FF2B5EF4-FFF2-40B4-BE49-F238E27FC236}">
                      <a16:creationId xmlns:a16="http://schemas.microsoft.com/office/drawing/2014/main" id="{31CEBAE0-940B-5FCA-33E8-6B6B96B4E6E8}"/>
                    </a:ext>
                  </a:extLst>
                </p:cNvPr>
                <p:cNvGrpSpPr/>
                <p:nvPr/>
              </p:nvGrpSpPr>
              <p:grpSpPr>
                <a:xfrm flipV="1">
                  <a:off x="4077786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74" name="直接箭头连接符 73">
                    <a:extLst>
                      <a:ext uri="{FF2B5EF4-FFF2-40B4-BE49-F238E27FC236}">
                        <a16:creationId xmlns:a16="http://schemas.microsoft.com/office/drawing/2014/main" id="{CABAF5C3-FB54-9187-1F58-13D0C24D08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椭圆 74">
                    <a:extLst>
                      <a:ext uri="{FF2B5EF4-FFF2-40B4-BE49-F238E27FC236}">
                        <a16:creationId xmlns:a16="http://schemas.microsoft.com/office/drawing/2014/main" id="{21AF96DB-F1F2-269F-3133-93C200D443E0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D1D9AF33-053D-7AD1-0766-BF3EF0545075}"/>
                  </a:ext>
                </a:extLst>
              </p:cNvPr>
              <p:cNvGrpSpPr/>
              <p:nvPr/>
            </p:nvGrpSpPr>
            <p:grpSpPr>
              <a:xfrm>
                <a:off x="7465845" y="2586622"/>
                <a:ext cx="1236618" cy="653142"/>
                <a:chOff x="5351416" y="1650077"/>
                <a:chExt cx="1236618" cy="653142"/>
              </a:xfrm>
            </p:grpSpPr>
            <p:sp>
              <p:nvSpPr>
                <p:cNvPr id="62" name="椭圆 61">
                  <a:extLst>
                    <a:ext uri="{FF2B5EF4-FFF2-40B4-BE49-F238E27FC236}">
                      <a16:creationId xmlns:a16="http://schemas.microsoft.com/office/drawing/2014/main" id="{F88644F9-138A-0FEC-10C2-D7B25F89F8C9}"/>
                    </a:ext>
                  </a:extLst>
                </p:cNvPr>
                <p:cNvSpPr/>
                <p:nvPr/>
              </p:nvSpPr>
              <p:spPr>
                <a:xfrm>
                  <a:off x="5351416" y="1650077"/>
                  <a:ext cx="1236618" cy="65314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3" name="组合 62">
                  <a:extLst>
                    <a:ext uri="{FF2B5EF4-FFF2-40B4-BE49-F238E27FC236}">
                      <a16:creationId xmlns:a16="http://schemas.microsoft.com/office/drawing/2014/main" id="{045D1CF2-59AC-E7A7-EBEC-6D0609074513}"/>
                    </a:ext>
                  </a:extLst>
                </p:cNvPr>
                <p:cNvGrpSpPr/>
                <p:nvPr/>
              </p:nvGrpSpPr>
              <p:grpSpPr>
                <a:xfrm>
                  <a:off x="5707277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67" name="直接箭头连接符 66">
                    <a:extLst>
                      <a:ext uri="{FF2B5EF4-FFF2-40B4-BE49-F238E27FC236}">
                        <a16:creationId xmlns:a16="http://schemas.microsoft.com/office/drawing/2014/main" id="{2960D2FC-3082-4CEA-7058-1F8937D1B5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椭圆 68">
                    <a:extLst>
                      <a:ext uri="{FF2B5EF4-FFF2-40B4-BE49-F238E27FC236}">
                        <a16:creationId xmlns:a16="http://schemas.microsoft.com/office/drawing/2014/main" id="{A45C3A6E-63D1-2604-FE3B-80251EE00459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4" name="组合 63">
                  <a:extLst>
                    <a:ext uri="{FF2B5EF4-FFF2-40B4-BE49-F238E27FC236}">
                      <a16:creationId xmlns:a16="http://schemas.microsoft.com/office/drawing/2014/main" id="{AB528F11-5FB4-C33E-FB3E-9EC6CA110441}"/>
                    </a:ext>
                  </a:extLst>
                </p:cNvPr>
                <p:cNvGrpSpPr/>
                <p:nvPr/>
              </p:nvGrpSpPr>
              <p:grpSpPr>
                <a:xfrm>
                  <a:off x="6063340" y="1786642"/>
                  <a:ext cx="191193" cy="403168"/>
                  <a:chOff x="2226424" y="2406534"/>
                  <a:chExt cx="191193" cy="403168"/>
                </a:xfrm>
              </p:grpSpPr>
              <p:cxnSp>
                <p:nvCxnSpPr>
                  <p:cNvPr id="65" name="直接箭头连接符 64">
                    <a:extLst>
                      <a:ext uri="{FF2B5EF4-FFF2-40B4-BE49-F238E27FC236}">
                        <a16:creationId xmlns:a16="http://schemas.microsoft.com/office/drawing/2014/main" id="{5D5A8D6F-BF58-D704-FED5-3A53E74046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22020" y="2406534"/>
                    <a:ext cx="0" cy="40316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椭圆 65">
                    <a:extLst>
                      <a:ext uri="{FF2B5EF4-FFF2-40B4-BE49-F238E27FC236}">
                        <a16:creationId xmlns:a16="http://schemas.microsoft.com/office/drawing/2014/main" id="{26050A82-BB2D-3767-0D7F-44EA1D866924}"/>
                      </a:ext>
                    </a:extLst>
                  </p:cNvPr>
                  <p:cNvSpPr/>
                  <p:nvPr/>
                </p:nvSpPr>
                <p:spPr>
                  <a:xfrm>
                    <a:off x="2226424" y="2512522"/>
                    <a:ext cx="191193" cy="19119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7C80">
                          <a:tint val="66000"/>
                          <a:satMod val="160000"/>
                        </a:srgbClr>
                      </a:gs>
                      <a:gs pos="50000">
                        <a:srgbClr val="FF7C80">
                          <a:tint val="44500"/>
                          <a:satMod val="160000"/>
                        </a:srgbClr>
                      </a:gs>
                      <a:gs pos="100000">
                        <a:srgbClr val="FF7C80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cxnSp>
            <p:nvCxnSpPr>
              <p:cNvPr id="61" name="直接箭头连接符 60">
                <a:extLst>
                  <a:ext uri="{FF2B5EF4-FFF2-40B4-BE49-F238E27FC236}">
                    <a16:creationId xmlns:a16="http://schemas.microsoft.com/office/drawing/2014/main" id="{DC72860D-F08E-35AC-41CA-ECC3D71DE0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3722" y="2410178"/>
                <a:ext cx="0" cy="581397"/>
              </a:xfrm>
              <a:prstGeom prst="straightConnector1">
                <a:avLst/>
              </a:prstGeom>
              <a:ln w="28575">
                <a:solidFill>
                  <a:srgbClr val="C55A1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9FDE7A80-EBF9-A60E-6100-5CD5A1289B27}"/>
                    </a:ext>
                  </a:extLst>
                </p:cNvPr>
                <p:cNvSpPr txBox="1"/>
                <p:nvPr/>
              </p:nvSpPr>
              <p:spPr>
                <a:xfrm>
                  <a:off x="3760274" y="342900"/>
                  <a:ext cx="17579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7A607620-9E83-6E4E-4EF4-8A294218BC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274" y="342900"/>
                  <a:ext cx="1757906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4299BC4E-C61B-4A0D-903C-049DC0B30590}"/>
                    </a:ext>
                  </a:extLst>
                </p:cNvPr>
                <p:cNvSpPr txBox="1"/>
                <p:nvPr/>
              </p:nvSpPr>
              <p:spPr>
                <a:xfrm>
                  <a:off x="5497044" y="334675"/>
                  <a:ext cx="17579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id="{D5CED330-6883-2BAB-2BCD-82105E9E9A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7044" y="334675"/>
                  <a:ext cx="175790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144B045E-00FC-A559-4233-190257884C08}"/>
                    </a:ext>
                  </a:extLst>
                </p:cNvPr>
                <p:cNvSpPr txBox="1"/>
                <p:nvPr/>
              </p:nvSpPr>
              <p:spPr>
                <a:xfrm>
                  <a:off x="7264950" y="313485"/>
                  <a:ext cx="17579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E0414623-7127-A229-5CE1-C27487DEC8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950" y="313485"/>
                  <a:ext cx="175790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文本框 144">
                <a:extLst>
                  <a:ext uri="{FF2B5EF4-FFF2-40B4-BE49-F238E27FC236}">
                    <a16:creationId xmlns:a16="http://schemas.microsoft.com/office/drawing/2014/main" id="{1348C016-710D-A6EE-D7AE-0B7A89DD88CD}"/>
                  </a:ext>
                </a:extLst>
              </p:cNvPr>
              <p:cNvSpPr txBox="1"/>
              <p:nvPr/>
            </p:nvSpPr>
            <p:spPr>
              <a:xfrm>
                <a:off x="3050874" y="4517825"/>
                <a:ext cx="912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5" name="文本框 144">
                <a:extLst>
                  <a:ext uri="{FF2B5EF4-FFF2-40B4-BE49-F238E27FC236}">
                    <a16:creationId xmlns:a16="http://schemas.microsoft.com/office/drawing/2014/main" id="{1348C016-710D-A6EE-D7AE-0B7A89DD8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874" y="4517825"/>
                <a:ext cx="91213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文本框 145">
                <a:extLst>
                  <a:ext uri="{FF2B5EF4-FFF2-40B4-BE49-F238E27FC236}">
                    <a16:creationId xmlns:a16="http://schemas.microsoft.com/office/drawing/2014/main" id="{38BD4CAE-CB82-087A-FD79-8BA888C98F34}"/>
                  </a:ext>
                </a:extLst>
              </p:cNvPr>
              <p:cNvSpPr txBox="1"/>
              <p:nvPr/>
            </p:nvSpPr>
            <p:spPr>
              <a:xfrm>
                <a:off x="3089221" y="5529839"/>
                <a:ext cx="912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6" name="文本框 145">
                <a:extLst>
                  <a:ext uri="{FF2B5EF4-FFF2-40B4-BE49-F238E27FC236}">
                    <a16:creationId xmlns:a16="http://schemas.microsoft.com/office/drawing/2014/main" id="{38BD4CAE-CB82-087A-FD79-8BA888C98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221" y="5529839"/>
                <a:ext cx="91213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D8604780-6D4D-B37D-2FBF-B0793CB90B5D}"/>
                  </a:ext>
                </a:extLst>
              </p:cNvPr>
              <p:cNvSpPr txBox="1"/>
              <p:nvPr/>
            </p:nvSpPr>
            <p:spPr>
              <a:xfrm>
                <a:off x="9055779" y="3989440"/>
                <a:ext cx="3211652" cy="927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𝑀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zh-CN" alt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  <m:t>+2</m:t>
                                              </m:r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  <m:t>𝑠𝑎</m:t>
                                              </m:r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D8604780-6D4D-B37D-2FBF-B0793CB90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779" y="3989440"/>
                <a:ext cx="3211652" cy="9274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文本框 147">
            <a:extLst>
              <a:ext uri="{FF2B5EF4-FFF2-40B4-BE49-F238E27FC236}">
                <a16:creationId xmlns:a16="http://schemas.microsoft.com/office/drawing/2014/main" id="{A7F41297-BB46-8935-0BA4-FCD5821E7350}"/>
              </a:ext>
            </a:extLst>
          </p:cNvPr>
          <p:cNvSpPr txBox="1"/>
          <p:nvPr/>
        </p:nvSpPr>
        <p:spPr>
          <a:xfrm>
            <a:off x="9301114" y="349260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Distribution function:</a:t>
            </a:r>
            <a:endParaRPr lang="zh-CN" altLang="en-US" sz="2000" dirty="0"/>
          </a:p>
        </p:txBody>
      </p:sp>
      <p:cxnSp>
        <p:nvCxnSpPr>
          <p:cNvPr id="151" name="连接符: 肘形 150">
            <a:extLst>
              <a:ext uri="{FF2B5EF4-FFF2-40B4-BE49-F238E27FC236}">
                <a16:creationId xmlns:a16="http://schemas.microsoft.com/office/drawing/2014/main" id="{EC86516E-C7B6-3B5A-505F-ABDE2A5BBCA0}"/>
              </a:ext>
            </a:extLst>
          </p:cNvPr>
          <p:cNvCxnSpPr>
            <a:cxnSpLocks/>
          </p:cNvCxnSpPr>
          <p:nvPr/>
        </p:nvCxnSpPr>
        <p:spPr>
          <a:xfrm>
            <a:off x="506101" y="1479261"/>
            <a:ext cx="11650980" cy="1024428"/>
          </a:xfrm>
          <a:prstGeom prst="bentConnector3">
            <a:avLst>
              <a:gd name="adj1" fmla="val 60334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灯片编号占位符 158">
            <a:extLst>
              <a:ext uri="{FF2B5EF4-FFF2-40B4-BE49-F238E27FC236}">
                <a16:creationId xmlns:a16="http://schemas.microsoft.com/office/drawing/2014/main" id="{A599A745-B0E6-2C63-8DAC-1F1CD3AF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6</a:t>
            </a:fld>
            <a:r>
              <a:rPr lang="en-US" altLang="zh-CN"/>
              <a:t>/13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D47829F-1E3E-64A3-979E-472BB80DEE6F}"/>
                  </a:ext>
                </a:extLst>
              </p:cNvPr>
              <p:cNvSpPr txBox="1"/>
              <p:nvPr/>
            </p:nvSpPr>
            <p:spPr>
              <a:xfrm>
                <a:off x="2215595" y="974658"/>
                <a:ext cx="14262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Mean field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D47829F-1E3E-64A3-979E-472BB80DE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595" y="974658"/>
                <a:ext cx="1426224" cy="369332"/>
              </a:xfrm>
              <a:prstGeom prst="rect">
                <a:avLst/>
              </a:prstGeom>
              <a:blipFill>
                <a:blip r:embed="rId19"/>
                <a:stretch>
                  <a:fillRect l="-341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63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0B1F935-31F4-CB88-7DD6-F10DF1623E3A}"/>
                  </a:ext>
                </a:extLst>
              </p:cNvPr>
              <p:cNvSpPr txBox="1"/>
              <p:nvPr/>
            </p:nvSpPr>
            <p:spPr>
              <a:xfrm>
                <a:off x="3199516" y="158982"/>
                <a:ext cx="5108258" cy="662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Spin alignment of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0B1F935-31F4-CB88-7DD6-F10DF1623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516" y="158982"/>
                <a:ext cx="5108258" cy="662682"/>
              </a:xfrm>
              <a:prstGeom prst="rect">
                <a:avLst/>
              </a:prstGeom>
              <a:blipFill>
                <a:blip r:embed="rId2"/>
                <a:stretch>
                  <a:fillRect l="-1909" b="-2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1DEE7A-E394-F28C-EF41-B5AC90A9EB19}"/>
                  </a:ext>
                </a:extLst>
              </p:cNvPr>
              <p:cNvSpPr txBox="1"/>
              <p:nvPr/>
            </p:nvSpPr>
            <p:spPr>
              <a:xfrm>
                <a:off x="3199516" y="920380"/>
                <a:ext cx="4916667" cy="427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Assume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~1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zh-CN" altLang="en-US" sz="2000" i="1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~0.15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1DEE7A-E394-F28C-EF41-B5AC90A9E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516" y="920380"/>
                <a:ext cx="4916667" cy="427425"/>
              </a:xfrm>
              <a:prstGeom prst="rect">
                <a:avLst/>
              </a:prstGeom>
              <a:blipFill>
                <a:blip r:embed="rId3"/>
                <a:stretch>
                  <a:fillRect l="-1365" t="-7143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组合 35">
            <a:extLst>
              <a:ext uri="{FF2B5EF4-FFF2-40B4-BE49-F238E27FC236}">
                <a16:creationId xmlns:a16="http://schemas.microsoft.com/office/drawing/2014/main" id="{90EE5C35-5C54-65EC-D336-52E01BAFB652}"/>
              </a:ext>
            </a:extLst>
          </p:cNvPr>
          <p:cNvGrpSpPr/>
          <p:nvPr/>
        </p:nvGrpSpPr>
        <p:grpSpPr>
          <a:xfrm>
            <a:off x="2525365" y="5981136"/>
            <a:ext cx="7163534" cy="620293"/>
            <a:chOff x="1081306" y="5942095"/>
            <a:chExt cx="7163534" cy="620293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B4371FE8-2E61-46CC-D447-F1EBD439506D}"/>
                </a:ext>
              </a:extLst>
            </p:cNvPr>
            <p:cNvSpPr/>
            <p:nvPr/>
          </p:nvSpPr>
          <p:spPr>
            <a:xfrm>
              <a:off x="1087406" y="5942095"/>
              <a:ext cx="7110540" cy="62029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C7C5EBC-B57C-CDC7-858E-4E3E7A42DB94}"/>
                </a:ext>
              </a:extLst>
            </p:cNvPr>
            <p:cNvSpPr txBox="1"/>
            <p:nvPr/>
          </p:nvSpPr>
          <p:spPr>
            <a:xfrm>
              <a:off x="1081306" y="6076143"/>
              <a:ext cx="7163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This conclusion does not depend on the sign of SP/MMP background</a:t>
              </a:r>
              <a:endParaRPr lang="zh-CN" altLang="en-US" dirty="0"/>
            </a:p>
          </p:txBody>
        </p:sp>
      </p:grpSp>
      <p:sp>
        <p:nvSpPr>
          <p:cNvPr id="37" name="灯片编号占位符 36">
            <a:extLst>
              <a:ext uri="{FF2B5EF4-FFF2-40B4-BE49-F238E27FC236}">
                <a16:creationId xmlns:a16="http://schemas.microsoft.com/office/drawing/2014/main" id="{5E346D04-D67A-88BC-DA0D-E6C6A262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7</a:t>
            </a:fld>
            <a:r>
              <a:rPr lang="en-US" altLang="zh-CN"/>
              <a:t>/13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EB5903DA-2927-31BF-95A5-C031650A0C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11929"/>
                  </p:ext>
                </p:extLst>
              </p:nvPr>
            </p:nvGraphicFramePr>
            <p:xfrm>
              <a:off x="1109785" y="1495531"/>
              <a:ext cx="10269415" cy="43034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43274">
                      <a:extLst>
                        <a:ext uri="{9D8B030D-6E8A-4147-A177-3AD203B41FA5}">
                          <a16:colId xmlns:a16="http://schemas.microsoft.com/office/drawing/2014/main" val="2694344048"/>
                        </a:ext>
                      </a:extLst>
                    </a:gridCol>
                    <a:gridCol w="5026141">
                      <a:extLst>
                        <a:ext uri="{9D8B030D-6E8A-4147-A177-3AD203B41FA5}">
                          <a16:colId xmlns:a16="http://schemas.microsoft.com/office/drawing/2014/main" val="3514721471"/>
                        </a:ext>
                      </a:extLst>
                    </a:gridCol>
                  </a:tblGrid>
                  <a:tr h="75044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Under SP background</a:t>
                          </a:r>
                          <a:endParaRPr lang="zh-CN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Under MMP background</a:t>
                          </a:r>
                          <a:endParaRPr lang="zh-CN" alt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3709702"/>
                      </a:ext>
                    </a:extLst>
                  </a:tr>
                  <a:tr h="125531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1774992"/>
                      </a:ext>
                    </a:extLst>
                  </a:tr>
                  <a:tr h="7815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Lead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altLang="zh-CN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Lead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altLang="zh-CN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19507317"/>
                      </a:ext>
                    </a:extLst>
                  </a:tr>
                  <a:tr h="844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Similar to rotation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Similar to magnetic field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52258184"/>
                      </a:ext>
                    </a:extLst>
                  </a:tr>
                  <a:tr h="67212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dirty="0"/>
                            <a:t> </a:t>
                          </a:r>
                          <a:endParaRPr lang="zh-CN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8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f>
                                  <m:f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zh-CN" altLang="en-US" sz="1800" i="1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num>
                                  <m:den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646673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EB5903DA-2927-31BF-95A5-C031650A0C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11929"/>
                  </p:ext>
                </p:extLst>
              </p:nvPr>
            </p:nvGraphicFramePr>
            <p:xfrm>
              <a:off x="1109785" y="1495531"/>
              <a:ext cx="10269415" cy="43034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43274">
                      <a:extLst>
                        <a:ext uri="{9D8B030D-6E8A-4147-A177-3AD203B41FA5}">
                          <a16:colId xmlns:a16="http://schemas.microsoft.com/office/drawing/2014/main" val="2694344048"/>
                        </a:ext>
                      </a:extLst>
                    </a:gridCol>
                    <a:gridCol w="5026141">
                      <a:extLst>
                        <a:ext uri="{9D8B030D-6E8A-4147-A177-3AD203B41FA5}">
                          <a16:colId xmlns:a16="http://schemas.microsoft.com/office/drawing/2014/main" val="3514721471"/>
                        </a:ext>
                      </a:extLst>
                    </a:gridCol>
                  </a:tblGrid>
                  <a:tr h="75044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Under SP background</a:t>
                          </a:r>
                          <a:endParaRPr lang="zh-CN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Under MMP background</a:t>
                          </a:r>
                          <a:endParaRPr lang="zh-CN" alt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3709702"/>
                      </a:ext>
                    </a:extLst>
                  </a:tr>
                  <a:tr h="125531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1774992"/>
                      </a:ext>
                    </a:extLst>
                  </a:tr>
                  <a:tr h="78153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6" t="-258594" r="-96395" b="-196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4364" t="-258594" r="-485" b="-1960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9507317"/>
                      </a:ext>
                    </a:extLst>
                  </a:tr>
                  <a:tr h="844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Similar to rotation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Similar to magnetic field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52258184"/>
                      </a:ext>
                    </a:extLst>
                  </a:tr>
                  <a:tr h="67212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6" t="-543636" r="-96395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4364" t="-543636" r="-485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466737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6" name="组合 15">
            <a:extLst>
              <a:ext uri="{FF2B5EF4-FFF2-40B4-BE49-F238E27FC236}">
                <a16:creationId xmlns:a16="http://schemas.microsoft.com/office/drawing/2014/main" id="{AA2E8741-87C0-FD2E-3590-0398FB55D959}"/>
              </a:ext>
            </a:extLst>
          </p:cNvPr>
          <p:cNvGrpSpPr/>
          <p:nvPr/>
        </p:nvGrpSpPr>
        <p:grpSpPr>
          <a:xfrm>
            <a:off x="1287940" y="2297946"/>
            <a:ext cx="4867550" cy="1081678"/>
            <a:chOff x="3463651" y="2146710"/>
            <a:chExt cx="4867550" cy="1081678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EC3C451-C4C2-0A98-958B-4EAE67E30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3651" y="2146710"/>
              <a:ext cx="4867550" cy="1081678"/>
            </a:xfrm>
            <a:prstGeom prst="rect">
              <a:avLst/>
            </a:prstGeom>
          </p:spPr>
        </p:pic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C30DE6B6-1343-A9ED-A695-759C68205E0E}"/>
                </a:ext>
              </a:extLst>
            </p:cNvPr>
            <p:cNvSpPr/>
            <p:nvPr/>
          </p:nvSpPr>
          <p:spPr>
            <a:xfrm>
              <a:off x="4562658" y="2529563"/>
              <a:ext cx="276836" cy="315971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4A3A265-CAAF-4CAA-61C0-009A221758E9}"/>
              </a:ext>
            </a:extLst>
          </p:cNvPr>
          <p:cNvGrpSpPr/>
          <p:nvPr/>
        </p:nvGrpSpPr>
        <p:grpSpPr>
          <a:xfrm>
            <a:off x="6730920" y="2388515"/>
            <a:ext cx="4478546" cy="900538"/>
            <a:chOff x="6494441" y="2132639"/>
            <a:chExt cx="4478546" cy="900538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B93221B-CEFE-B62D-A85D-D556927A3EAC}"/>
                </a:ext>
              </a:extLst>
            </p:cNvPr>
            <p:cNvGrpSpPr/>
            <p:nvPr/>
          </p:nvGrpSpPr>
          <p:grpSpPr>
            <a:xfrm>
              <a:off x="6494441" y="2132639"/>
              <a:ext cx="4478546" cy="900538"/>
              <a:chOff x="5306645" y="2507696"/>
              <a:chExt cx="4478546" cy="900538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1D3832-1FE7-DB95-7CBD-1A7941C720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42" t="66567"/>
              <a:stretch/>
            </p:blipFill>
            <p:spPr>
              <a:xfrm>
                <a:off x="6049106" y="2507696"/>
                <a:ext cx="3736085" cy="900538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B327594C-664E-D2C7-0091-E9BCE0E4BD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8" t="66566" r="81129"/>
              <a:stretch/>
            </p:blipFill>
            <p:spPr>
              <a:xfrm>
                <a:off x="5306645" y="2507696"/>
                <a:ext cx="840155" cy="900538"/>
              </a:xfrm>
              <a:prstGeom prst="rect">
                <a:avLst/>
              </a:prstGeom>
            </p:spPr>
          </p:pic>
        </p:grp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7080807F-387A-8729-9468-371E3B779E0E}"/>
                </a:ext>
              </a:extLst>
            </p:cNvPr>
            <p:cNvSpPr/>
            <p:nvPr/>
          </p:nvSpPr>
          <p:spPr>
            <a:xfrm>
              <a:off x="7526120" y="2417449"/>
              <a:ext cx="296613" cy="330917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385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B539282-1B00-143F-40EB-DEC44858A891}"/>
                  </a:ext>
                </a:extLst>
              </p:cNvPr>
              <p:cNvSpPr txBox="1"/>
              <p:nvPr/>
            </p:nvSpPr>
            <p:spPr>
              <a:xfrm>
                <a:off x="560354" y="113703"/>
                <a:ext cx="9857554" cy="1836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SP background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 and MMP background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 lead to spin alignment of vector meson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which does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not </a:t>
                </a:r>
                <a:r>
                  <a:rPr lang="en-US" altLang="zh-CN" dirty="0"/>
                  <a:t>depend on the sign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ym typeface="Wingdings" panose="05000000000000000000" pitchFamily="2" charset="2"/>
                  </a:rPr>
                  <a:t>local SP/MMP is enough, instead of global and homogeneous background(Mean Field)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anose="05000000000000000000" pitchFamily="2" charset="2"/>
                  </a:rPr>
                  <a:t>Fluctuation</a:t>
                </a:r>
                <a:r>
                  <a:rPr lang="en-US" altLang="zh-CN" sz="1600" dirty="0">
                    <a:sym typeface="Wingdings" panose="05000000000000000000" pitchFamily="2" charset="2"/>
                  </a:rPr>
                  <a:t>, none zero locally, zero on average</a:t>
                </a:r>
                <a:endParaRPr lang="en-US" altLang="zh-CN" sz="24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B539282-1B00-143F-40EB-DEC44858A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54" y="113703"/>
                <a:ext cx="9857554" cy="1836528"/>
              </a:xfrm>
              <a:prstGeom prst="rect">
                <a:avLst/>
              </a:prstGeom>
              <a:blipFill>
                <a:blip r:embed="rId2"/>
                <a:stretch>
                  <a:fillRect l="-866" b="-86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3C423A6-185C-2351-72B4-A3E13E8C86D2}"/>
                  </a:ext>
                </a:extLst>
              </p:cNvPr>
              <p:cNvSpPr txBox="1"/>
              <p:nvPr/>
            </p:nvSpPr>
            <p:spPr>
              <a:xfrm>
                <a:off x="759074" y="2111288"/>
                <a:ext cx="2796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Instead of MF, i.e.,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3C423A6-185C-2351-72B4-A3E13E8C8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4" y="2111288"/>
                <a:ext cx="2796086" cy="369332"/>
              </a:xfrm>
              <a:prstGeom prst="rect">
                <a:avLst/>
              </a:prstGeom>
              <a:blipFill>
                <a:blip r:embed="rId3"/>
                <a:stretch>
                  <a:fillRect l="-1965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63FEE72-6568-D828-2507-106DD230CFB0}"/>
                  </a:ext>
                </a:extLst>
              </p:cNvPr>
              <p:cNvSpPr txBox="1"/>
              <p:nvPr/>
            </p:nvSpPr>
            <p:spPr>
              <a:xfrm>
                <a:off x="724424" y="4450041"/>
                <a:ext cx="2343975" cy="402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we consider,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𝒪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63FEE72-6568-D828-2507-106DD230C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24" y="4450041"/>
                <a:ext cx="2343975" cy="402354"/>
              </a:xfrm>
              <a:prstGeom prst="rect">
                <a:avLst/>
              </a:prstGeom>
              <a:blipFill>
                <a:blip r:embed="rId4"/>
                <a:stretch>
                  <a:fillRect l="-2344" t="-3030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形 10">
            <a:extLst>
              <a:ext uri="{FF2B5EF4-FFF2-40B4-BE49-F238E27FC236}">
                <a16:creationId xmlns:a16="http://schemas.microsoft.com/office/drawing/2014/main" id="{A68CCA51-A59F-EE82-DEA9-BACF333B24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138" y="2602746"/>
            <a:ext cx="2759022" cy="1638170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04B0039E-BA23-76CC-C307-DA8279E888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6140" y="4907770"/>
            <a:ext cx="2759020" cy="168415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D310AB0-7E3B-B157-AF01-23B37CBA2D88}"/>
              </a:ext>
            </a:extLst>
          </p:cNvPr>
          <p:cNvSpPr txBox="1"/>
          <p:nvPr/>
        </p:nvSpPr>
        <p:spPr>
          <a:xfrm>
            <a:off x="6680715" y="2233414"/>
            <a:ext cx="5152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Lagrangian with scalar and tensor interaction: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1EBBD40-35B1-9218-33C2-D1CF72E16542}"/>
              </a:ext>
            </a:extLst>
          </p:cNvPr>
          <p:cNvGrpSpPr/>
          <p:nvPr/>
        </p:nvGrpSpPr>
        <p:grpSpPr>
          <a:xfrm>
            <a:off x="6757017" y="2718043"/>
            <a:ext cx="5000023" cy="311304"/>
            <a:chOff x="2543962" y="2380376"/>
            <a:chExt cx="5000023" cy="311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C1A13B13-CA78-0523-40E9-F7938315FB33}"/>
                    </a:ext>
                  </a:extLst>
                </p:cNvPr>
                <p:cNvSpPr txBox="1"/>
                <p:nvPr/>
              </p:nvSpPr>
              <p:spPr>
                <a:xfrm>
                  <a:off x="2543962" y="2380376"/>
                  <a:ext cx="5000023" cy="311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zh-CN" alt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acc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CB201D98-7216-A127-E677-DCF5C82FBE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3962" y="2380376"/>
                  <a:ext cx="5000023" cy="311304"/>
                </a:xfrm>
                <a:prstGeom prst="rect">
                  <a:avLst/>
                </a:prstGeom>
                <a:blipFill>
                  <a:blip r:embed="rId9"/>
                  <a:stretch>
                    <a:fillRect l="-488" t="-1961" b="-352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30BCE6CE-5D38-CCAA-5683-E37182201EA1}"/>
                </a:ext>
              </a:extLst>
            </p:cNvPr>
            <p:cNvCxnSpPr/>
            <p:nvPr/>
          </p:nvCxnSpPr>
          <p:spPr>
            <a:xfrm flipH="1">
              <a:off x="3493061" y="2414670"/>
              <a:ext cx="92279" cy="234892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9CE7E98-9B17-F296-2247-477BF367242F}"/>
              </a:ext>
            </a:extLst>
          </p:cNvPr>
          <p:cNvGrpSpPr/>
          <p:nvPr/>
        </p:nvGrpSpPr>
        <p:grpSpPr>
          <a:xfrm>
            <a:off x="7064769" y="4167778"/>
            <a:ext cx="3983505" cy="1006279"/>
            <a:chOff x="6758740" y="5144428"/>
            <a:chExt cx="3983505" cy="1006279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CD3BF070-EA05-8A14-CE9B-EF7CFFD2B2EF}"/>
                </a:ext>
              </a:extLst>
            </p:cNvPr>
            <p:cNvSpPr/>
            <p:nvPr/>
          </p:nvSpPr>
          <p:spPr>
            <a:xfrm>
              <a:off x="6758740" y="5144428"/>
              <a:ext cx="3983505" cy="100627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38A002E-0E5A-A269-8D3E-4D707E550919}"/>
                </a:ext>
              </a:extLst>
            </p:cNvPr>
            <p:cNvSpPr txBox="1"/>
            <p:nvPr/>
          </p:nvSpPr>
          <p:spPr>
            <a:xfrm flipH="1">
              <a:off x="6856430" y="5242602"/>
              <a:ext cx="3858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No Mean Field Background!</a:t>
              </a:r>
            </a:p>
            <a:p>
              <a:r>
                <a:rPr lang="en-US" altLang="zh-CN" sz="2400" dirty="0"/>
                <a:t>No GLOBAL Background!</a:t>
              </a:r>
              <a:endParaRPr lang="zh-CN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23C1A00-89A6-8150-6CEB-D0195660FF9A}"/>
                  </a:ext>
                </a:extLst>
              </p:cNvPr>
              <p:cNvSpPr txBox="1"/>
              <p:nvPr/>
            </p:nvSpPr>
            <p:spPr>
              <a:xfrm>
                <a:off x="6881870" y="3307572"/>
                <a:ext cx="4033412" cy="505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≲2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CN" sz="2400" dirty="0"/>
                  <a:t>,</a:t>
                </a:r>
                <a:r>
                  <a:rPr lang="en-US" altLang="zh-CN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zh-CN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400" dirty="0"/>
                  <a:t>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23C1A00-89A6-8150-6CEB-D0195660F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870" y="3307572"/>
                <a:ext cx="4033412" cy="505779"/>
              </a:xfrm>
              <a:prstGeom prst="rect">
                <a:avLst/>
              </a:prstGeom>
              <a:blipFill>
                <a:blip r:embed="rId10"/>
                <a:stretch>
                  <a:fillRect l="-2417" t="-2410" b="-253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4E001E60-5980-4B64-8351-1FC07CE62AE6}"/>
              </a:ext>
            </a:extLst>
          </p:cNvPr>
          <p:cNvSpPr/>
          <p:nvPr/>
        </p:nvSpPr>
        <p:spPr>
          <a:xfrm>
            <a:off x="6680715" y="2052320"/>
            <a:ext cx="5267445" cy="3388360"/>
          </a:xfrm>
          <a:prstGeom prst="roundRect">
            <a:avLst>
              <a:gd name="adj" fmla="val 422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灯片编号占位符 17">
            <a:extLst>
              <a:ext uri="{FF2B5EF4-FFF2-40B4-BE49-F238E27FC236}">
                <a16:creationId xmlns:a16="http://schemas.microsoft.com/office/drawing/2014/main" id="{78C8BCD0-9DD7-1AE1-B437-93A5A90D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8</a:t>
            </a:fld>
            <a:r>
              <a:rPr lang="en-US" altLang="zh-CN"/>
              <a:t>/13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883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9B58917C-0868-C305-ECE1-006DFEF827B0}"/>
              </a:ext>
            </a:extLst>
          </p:cNvPr>
          <p:cNvGrpSpPr/>
          <p:nvPr/>
        </p:nvGrpSpPr>
        <p:grpSpPr>
          <a:xfrm>
            <a:off x="10397087" y="99466"/>
            <a:ext cx="1350474" cy="1525954"/>
            <a:chOff x="8847016" y="4028830"/>
            <a:chExt cx="1350474" cy="1525954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F4371327-C8E2-F620-5D4F-32AD57637465}"/>
                </a:ext>
              </a:extLst>
            </p:cNvPr>
            <p:cNvGrpSpPr/>
            <p:nvPr/>
          </p:nvGrpSpPr>
          <p:grpSpPr>
            <a:xfrm>
              <a:off x="8847016" y="4028830"/>
              <a:ext cx="1350474" cy="1525954"/>
              <a:chOff x="8241323" y="4153877"/>
              <a:chExt cx="1350474" cy="1525954"/>
            </a:xfrm>
          </p:grpSpPr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C379C3CB-67A5-9479-5DFE-3978E0B79A14}"/>
                  </a:ext>
                </a:extLst>
              </p:cNvPr>
              <p:cNvGrpSpPr/>
              <p:nvPr/>
            </p:nvGrpSpPr>
            <p:grpSpPr>
              <a:xfrm>
                <a:off x="8241323" y="4153877"/>
                <a:ext cx="519723" cy="1525954"/>
                <a:chOff x="8241323" y="4153877"/>
                <a:chExt cx="519723" cy="1525954"/>
              </a:xfrm>
            </p:grpSpPr>
            <p:cxnSp>
              <p:nvCxnSpPr>
                <p:cNvPr id="11" name="直接连接符 10">
                  <a:extLst>
                    <a:ext uri="{FF2B5EF4-FFF2-40B4-BE49-F238E27FC236}">
                      <a16:creationId xmlns:a16="http://schemas.microsoft.com/office/drawing/2014/main" id="{3E0947E7-9AB3-346A-2E32-21A4F51A072D}"/>
                    </a:ext>
                  </a:extLst>
                </p:cNvPr>
                <p:cNvCxnSpPr/>
                <p:nvPr/>
              </p:nvCxnSpPr>
              <p:spPr>
                <a:xfrm>
                  <a:off x="8241323" y="4153877"/>
                  <a:ext cx="519723" cy="801077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>
                  <a:extLst>
                    <a:ext uri="{FF2B5EF4-FFF2-40B4-BE49-F238E27FC236}">
                      <a16:creationId xmlns:a16="http://schemas.microsoft.com/office/drawing/2014/main" id="{147856AA-AB34-BB80-5B52-C1EB016A56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72584" y="4954954"/>
                  <a:ext cx="488462" cy="724877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D35BE8A9-8481-8B5B-E9E7-8D85150F3DC1}"/>
                  </a:ext>
                </a:extLst>
              </p:cNvPr>
              <p:cNvGrpSpPr/>
              <p:nvPr/>
            </p:nvGrpSpPr>
            <p:grpSpPr>
              <a:xfrm flipH="1">
                <a:off x="9072074" y="4153877"/>
                <a:ext cx="519723" cy="1525954"/>
                <a:chOff x="8393723" y="4306277"/>
                <a:chExt cx="519723" cy="1525954"/>
              </a:xfrm>
            </p:grpSpPr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FBA0D2AD-EFF2-5BC8-B469-1573CA77CA72}"/>
                    </a:ext>
                  </a:extLst>
                </p:cNvPr>
                <p:cNvCxnSpPr/>
                <p:nvPr/>
              </p:nvCxnSpPr>
              <p:spPr>
                <a:xfrm>
                  <a:off x="8393723" y="4306277"/>
                  <a:ext cx="519723" cy="801077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5EDF92BD-A5FA-E5AA-B859-0EFF5EF991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424984" y="5107354"/>
                  <a:ext cx="488462" cy="724877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3A1018C-2B50-E6D0-F227-B7C46B7A37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1046" y="4954954"/>
                <a:ext cx="343877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0792C968-E0D7-A948-1F73-6A6FE9C3C1DD}"/>
                </a:ext>
              </a:extLst>
            </p:cNvPr>
            <p:cNvSpPr/>
            <p:nvPr/>
          </p:nvSpPr>
          <p:spPr>
            <a:xfrm>
              <a:off x="9085385" y="4290646"/>
              <a:ext cx="910492" cy="1004277"/>
            </a:xfrm>
            <a:prstGeom prst="ellipse">
              <a:avLst/>
            </a:prstGeom>
            <a:solidFill>
              <a:schemeClr val="accent3">
                <a:lumMod val="75000"/>
                <a:alpha val="8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E078BFC-2003-ADDA-134F-DAF6600BE213}"/>
              </a:ext>
            </a:extLst>
          </p:cNvPr>
          <p:cNvGrpSpPr/>
          <p:nvPr/>
        </p:nvGrpSpPr>
        <p:grpSpPr>
          <a:xfrm>
            <a:off x="6335668" y="94393"/>
            <a:ext cx="3385728" cy="1674877"/>
            <a:chOff x="7611925" y="2240295"/>
            <a:chExt cx="3385728" cy="167487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ABBBE17-9DF6-7ABA-1443-9B9F7D1E8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925" y="2240295"/>
              <a:ext cx="3385728" cy="14440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22CD5A4C-1D36-91DC-613B-34DEA3CFC9B7}"/>
                    </a:ext>
                  </a:extLst>
                </p:cNvPr>
                <p:cNvSpPr txBox="1"/>
                <p:nvPr/>
              </p:nvSpPr>
              <p:spPr>
                <a:xfrm>
                  <a:off x="8629260" y="3415701"/>
                  <a:ext cx="4475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22CD5A4C-1D36-91DC-613B-34DEA3CFC9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9260" y="3415701"/>
                  <a:ext cx="44755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00BF9DB0-E21C-B0E7-99C8-FD1A79DBE8FA}"/>
                    </a:ext>
                  </a:extLst>
                </p:cNvPr>
                <p:cNvSpPr txBox="1"/>
                <p:nvPr/>
              </p:nvSpPr>
              <p:spPr>
                <a:xfrm>
                  <a:off x="9951273" y="3453507"/>
                  <a:ext cx="4539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00BF9DB0-E21C-B0E7-99C8-FD1A79DBE8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1273" y="3453507"/>
                  <a:ext cx="453970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778F8674-7349-5D53-007C-9C741F87C0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2" y="4102306"/>
            <a:ext cx="5623128" cy="892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DA0E22E-77C2-537F-516F-211A1D35A6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62" y="5546035"/>
            <a:ext cx="5297706" cy="622721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583C3209-18CF-06C1-F38E-80B06AB87440}"/>
              </a:ext>
            </a:extLst>
          </p:cNvPr>
          <p:cNvGrpSpPr/>
          <p:nvPr/>
        </p:nvGrpSpPr>
        <p:grpSpPr>
          <a:xfrm>
            <a:off x="663042" y="787315"/>
            <a:ext cx="3726981" cy="311304"/>
            <a:chOff x="3013746" y="2252002"/>
            <a:chExt cx="3726981" cy="311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D714920-3179-B161-ADCD-FFA2CC15CBF5}"/>
                    </a:ext>
                  </a:extLst>
                </p:cNvPr>
                <p:cNvSpPr txBox="1"/>
                <p:nvPr/>
              </p:nvSpPr>
              <p:spPr>
                <a:xfrm>
                  <a:off x="3013746" y="2252002"/>
                  <a:ext cx="3726981" cy="311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zh-CN" alt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D714920-3179-B161-ADCD-FFA2CC15CB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3746" y="2252002"/>
                  <a:ext cx="3726981" cy="311304"/>
                </a:xfrm>
                <a:prstGeom prst="rect">
                  <a:avLst/>
                </a:prstGeom>
                <a:blipFill>
                  <a:blip r:embed="rId8"/>
                  <a:stretch>
                    <a:fillRect l="-817" t="-1961" b="-352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8409C9E-FFE1-D1B9-39DA-412A5A8AB065}"/>
                </a:ext>
              </a:extLst>
            </p:cNvPr>
            <p:cNvCxnSpPr/>
            <p:nvPr/>
          </p:nvCxnSpPr>
          <p:spPr>
            <a:xfrm flipH="1">
              <a:off x="3950013" y="2298441"/>
              <a:ext cx="92279" cy="234892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6ADFAB00-F043-527A-E711-2CE0C7D3F1D2}"/>
              </a:ext>
            </a:extLst>
          </p:cNvPr>
          <p:cNvSpPr txBox="1"/>
          <p:nvPr/>
        </p:nvSpPr>
        <p:spPr>
          <a:xfrm>
            <a:off x="366466" y="266035"/>
            <a:ext cx="5489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Lagrangian</a:t>
            </a:r>
            <a:r>
              <a:rPr lang="en-US" altLang="zh-CN" sz="2400" dirty="0"/>
              <a:t> with axial-vector interaction:</a:t>
            </a:r>
            <a:endParaRPr lang="zh-CN" altLang="en-US" sz="2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5FB09AF-F8EC-A1F5-53AB-DFACE226B040}"/>
              </a:ext>
            </a:extLst>
          </p:cNvPr>
          <p:cNvSpPr txBox="1"/>
          <p:nvPr/>
        </p:nvSpPr>
        <p:spPr>
          <a:xfrm>
            <a:off x="396622" y="1307605"/>
            <a:ext cx="3993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The averaged spin density square: </a:t>
            </a:r>
            <a:endParaRPr lang="zh-CN" altLang="en-US" sz="2000" dirty="0"/>
          </a:p>
        </p:txBody>
      </p:sp>
      <p:grpSp>
        <p:nvGrpSpPr>
          <p:cNvPr id="445" name="组合 444">
            <a:extLst>
              <a:ext uri="{FF2B5EF4-FFF2-40B4-BE49-F238E27FC236}">
                <a16:creationId xmlns:a16="http://schemas.microsoft.com/office/drawing/2014/main" id="{0FA87207-9A27-5107-3A36-E526ACCA6DCE}"/>
              </a:ext>
            </a:extLst>
          </p:cNvPr>
          <p:cNvGrpSpPr/>
          <p:nvPr/>
        </p:nvGrpSpPr>
        <p:grpSpPr>
          <a:xfrm>
            <a:off x="344732" y="1884484"/>
            <a:ext cx="6396646" cy="2048390"/>
            <a:chOff x="204341" y="1806548"/>
            <a:chExt cx="6396646" cy="204839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6453E2F-58BA-BB24-CC17-04CF0B436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41" y="1806548"/>
              <a:ext cx="6386946" cy="20483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44" name="矩形 443">
              <a:extLst>
                <a:ext uri="{FF2B5EF4-FFF2-40B4-BE49-F238E27FC236}">
                  <a16:creationId xmlns:a16="http://schemas.microsoft.com/office/drawing/2014/main" id="{6BF9F19C-1014-94C5-35B0-DD69A70B117C}"/>
                </a:ext>
              </a:extLst>
            </p:cNvPr>
            <p:cNvSpPr/>
            <p:nvPr/>
          </p:nvSpPr>
          <p:spPr>
            <a:xfrm>
              <a:off x="6292777" y="3137214"/>
              <a:ext cx="308210" cy="5754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6" name="文本框 445">
            <a:extLst>
              <a:ext uri="{FF2B5EF4-FFF2-40B4-BE49-F238E27FC236}">
                <a16:creationId xmlns:a16="http://schemas.microsoft.com/office/drawing/2014/main" id="{E4F552C2-2DE4-FE32-0B5A-AE911461609F}"/>
              </a:ext>
            </a:extLst>
          </p:cNvPr>
          <p:cNvSpPr txBox="1"/>
          <p:nvPr/>
        </p:nvSpPr>
        <p:spPr>
          <a:xfrm>
            <a:off x="9822172" y="169016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4-fermion interaction</a:t>
            </a:r>
            <a:endParaRPr lang="zh-CN" altLang="en-US" dirty="0"/>
          </a:p>
        </p:txBody>
      </p:sp>
      <p:pic>
        <p:nvPicPr>
          <p:cNvPr id="447" name="图片 446">
            <a:extLst>
              <a:ext uri="{FF2B5EF4-FFF2-40B4-BE49-F238E27FC236}">
                <a16:creationId xmlns:a16="http://schemas.microsoft.com/office/drawing/2014/main" id="{08C06E75-360B-1650-BB3E-423F613391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96" y="2077698"/>
            <a:ext cx="3385728" cy="950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48" name="组合 447">
            <a:extLst>
              <a:ext uri="{FF2B5EF4-FFF2-40B4-BE49-F238E27FC236}">
                <a16:creationId xmlns:a16="http://schemas.microsoft.com/office/drawing/2014/main" id="{1FD7D1FB-2925-7679-D0D4-EFD5B7086957}"/>
              </a:ext>
            </a:extLst>
          </p:cNvPr>
          <p:cNvGrpSpPr/>
          <p:nvPr/>
        </p:nvGrpSpPr>
        <p:grpSpPr>
          <a:xfrm>
            <a:off x="8356483" y="3221303"/>
            <a:ext cx="1859281" cy="718658"/>
            <a:chOff x="4962590" y="2524370"/>
            <a:chExt cx="1859281" cy="718658"/>
          </a:xfrm>
        </p:grpSpPr>
        <p:sp>
          <p:nvSpPr>
            <p:cNvPr id="449" name="矩形: 圆角 448">
              <a:extLst>
                <a:ext uri="{FF2B5EF4-FFF2-40B4-BE49-F238E27FC236}">
                  <a16:creationId xmlns:a16="http://schemas.microsoft.com/office/drawing/2014/main" id="{D135B3B1-E256-2DB5-F81C-6A624BFA5E12}"/>
                </a:ext>
              </a:extLst>
            </p:cNvPr>
            <p:cNvSpPr/>
            <p:nvPr/>
          </p:nvSpPr>
          <p:spPr>
            <a:xfrm>
              <a:off x="4962590" y="2577479"/>
              <a:ext cx="1859281" cy="66554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0" name="文本框 449">
                  <a:extLst>
                    <a:ext uri="{FF2B5EF4-FFF2-40B4-BE49-F238E27FC236}">
                      <a16:creationId xmlns:a16="http://schemas.microsoft.com/office/drawing/2014/main" id="{8FCE1639-6678-5EF0-9CCA-125E548A626A}"/>
                    </a:ext>
                  </a:extLst>
                </p:cNvPr>
                <p:cNvSpPr txBox="1"/>
                <p:nvPr/>
              </p:nvSpPr>
              <p:spPr>
                <a:xfrm>
                  <a:off x="5010350" y="2524370"/>
                  <a:ext cx="1604029" cy="7186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zh-CN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00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rad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~ </m:t>
                        </m:r>
                        <m:r>
                          <m:rPr>
                            <m:sty m:val="p"/>
                          </m:rPr>
                          <a:rPr lang="el-GR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450" name="文本框 449">
                  <a:extLst>
                    <a:ext uri="{FF2B5EF4-FFF2-40B4-BE49-F238E27FC236}">
                      <a16:creationId xmlns:a16="http://schemas.microsoft.com/office/drawing/2014/main" id="{8FCE1639-6678-5EF0-9CCA-125E548A62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0350" y="2524370"/>
                  <a:ext cx="1604029" cy="71865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51" name="图片 450">
            <a:extLst>
              <a:ext uri="{FF2B5EF4-FFF2-40B4-BE49-F238E27FC236}">
                <a16:creationId xmlns:a16="http://schemas.microsoft.com/office/drawing/2014/main" id="{710E47E2-4992-E981-35CB-BD0CBB40665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9" t="70744" r="11169" b="9929"/>
          <a:stretch/>
        </p:blipFill>
        <p:spPr>
          <a:xfrm>
            <a:off x="7050908" y="4688102"/>
            <a:ext cx="4907995" cy="1325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52" name="箭头: 下 451">
            <a:extLst>
              <a:ext uri="{FF2B5EF4-FFF2-40B4-BE49-F238E27FC236}">
                <a16:creationId xmlns:a16="http://schemas.microsoft.com/office/drawing/2014/main" id="{7B16697B-931A-0719-58B5-719479B2AA21}"/>
              </a:ext>
            </a:extLst>
          </p:cNvPr>
          <p:cNvSpPr/>
          <p:nvPr/>
        </p:nvSpPr>
        <p:spPr>
          <a:xfrm>
            <a:off x="9128986" y="4027262"/>
            <a:ext cx="375920" cy="68072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3" name="组合 452">
            <a:extLst>
              <a:ext uri="{FF2B5EF4-FFF2-40B4-BE49-F238E27FC236}">
                <a16:creationId xmlns:a16="http://schemas.microsoft.com/office/drawing/2014/main" id="{22969281-4495-5491-8BAC-F20F56887EA0}"/>
              </a:ext>
            </a:extLst>
          </p:cNvPr>
          <p:cNvGrpSpPr/>
          <p:nvPr/>
        </p:nvGrpSpPr>
        <p:grpSpPr>
          <a:xfrm>
            <a:off x="4640911" y="6222550"/>
            <a:ext cx="5994545" cy="565604"/>
            <a:chOff x="1002484" y="5629013"/>
            <a:chExt cx="4123029" cy="565604"/>
          </a:xfrm>
        </p:grpSpPr>
        <p:sp>
          <p:nvSpPr>
            <p:cNvPr id="454" name="矩形: 圆角 453">
              <a:extLst>
                <a:ext uri="{FF2B5EF4-FFF2-40B4-BE49-F238E27FC236}">
                  <a16:creationId xmlns:a16="http://schemas.microsoft.com/office/drawing/2014/main" id="{224B3285-75B1-FBD8-F5E0-B992F27F57A2}"/>
                </a:ext>
              </a:extLst>
            </p:cNvPr>
            <p:cNvSpPr/>
            <p:nvPr/>
          </p:nvSpPr>
          <p:spPr>
            <a:xfrm>
              <a:off x="1002484" y="5629013"/>
              <a:ext cx="4018717" cy="5656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5" name="文本框 454">
                  <a:extLst>
                    <a:ext uri="{FF2B5EF4-FFF2-40B4-BE49-F238E27FC236}">
                      <a16:creationId xmlns:a16="http://schemas.microsoft.com/office/drawing/2014/main" id="{AB1DE8BF-352D-EED0-DEC8-370A0A6AEEF8}"/>
                    </a:ext>
                  </a:extLst>
                </p:cNvPr>
                <p:cNvSpPr txBox="1"/>
                <p:nvPr/>
              </p:nvSpPr>
              <p:spPr>
                <a:xfrm>
                  <a:off x="1025555" y="5735741"/>
                  <a:ext cx="409995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dirty="0"/>
                    <a:t>Spin density fluctuation with AV leads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&lt;1/3</m:t>
                      </m:r>
                    </m:oMath>
                  </a14:m>
                  <a:r>
                    <a:rPr lang="en-US" altLang="zh-CN" dirty="0"/>
                    <a:t> for </a:t>
                  </a:r>
                  <a14:m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r>
                    <a:rPr lang="en-US" altLang="zh-CN" dirty="0"/>
                    <a:t> 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455" name="文本框 454">
                  <a:extLst>
                    <a:ext uri="{FF2B5EF4-FFF2-40B4-BE49-F238E27FC236}">
                      <a16:creationId xmlns:a16="http://schemas.microsoft.com/office/drawing/2014/main" id="{AB1DE8BF-352D-EED0-DEC8-370A0A6AEE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555" y="5735741"/>
                  <a:ext cx="4099958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920"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6" name="灯片编号占位符 455">
            <a:extLst>
              <a:ext uri="{FF2B5EF4-FFF2-40B4-BE49-F238E27FC236}">
                <a16:creationId xmlns:a16="http://schemas.microsoft.com/office/drawing/2014/main" id="{2FB6FC09-1048-D73A-4978-1A68435F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E6BF-6732-418B-94FF-04AD4F47E62D}" type="slidenum">
              <a:rPr lang="zh-CN" altLang="en-US" smtClean="0"/>
              <a:pPr/>
              <a:t>9</a:t>
            </a:fld>
            <a:r>
              <a:rPr lang="en-US" altLang="zh-CN"/>
              <a:t>/13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34732FB-FCBB-EF39-BDEA-5301355E9D82}"/>
                  </a:ext>
                </a:extLst>
              </p:cNvPr>
              <p:cNvSpPr txBox="1"/>
              <p:nvPr/>
            </p:nvSpPr>
            <p:spPr>
              <a:xfrm>
                <a:off x="1340338" y="4877624"/>
                <a:ext cx="1491690" cy="32393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34732FB-FCBB-EF39-BDEA-5301355E9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338" y="4877624"/>
                <a:ext cx="1491690" cy="323935"/>
              </a:xfrm>
              <a:prstGeom prst="rect">
                <a:avLst/>
              </a:prstGeom>
              <a:blipFill>
                <a:blip r:embed="rId14"/>
                <a:stretch>
                  <a:fillRect r="-405" b="-3090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46D1BF4-07A8-F00E-E3A9-23EBE0D18D7C}"/>
                  </a:ext>
                </a:extLst>
              </p:cNvPr>
              <p:cNvSpPr txBox="1"/>
              <p:nvPr/>
            </p:nvSpPr>
            <p:spPr>
              <a:xfrm>
                <a:off x="7734910" y="1883461"/>
                <a:ext cx="1160446" cy="32393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46D1BF4-07A8-F00E-E3A9-23EBE0D18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910" y="1883461"/>
                <a:ext cx="1160446" cy="323935"/>
              </a:xfrm>
              <a:prstGeom prst="rect">
                <a:avLst/>
              </a:prstGeom>
              <a:blipFill>
                <a:blip r:embed="rId15"/>
                <a:stretch>
                  <a:fillRect r="-1563" b="-363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52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10270</TotalTime>
  <Words>936</Words>
  <Application>Microsoft Office PowerPoint</Application>
  <PresentationFormat>宽屏</PresentationFormat>
  <Paragraphs>184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-apple-system</vt:lpstr>
      <vt:lpstr>等线</vt:lpstr>
      <vt:lpstr>等线 Light</vt:lpstr>
      <vt:lpstr>楷体</vt:lpstr>
      <vt:lpstr>Arial</vt:lpstr>
      <vt:lpstr>Cambria Math</vt:lpstr>
      <vt:lpstr>Montserrat</vt:lpstr>
      <vt:lpstr>Office 主题​​</vt:lpstr>
      <vt:lpstr>Spin alignment of vector mesons induced by spin density fluctuation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where is the interaction? </vt:lpstr>
      <vt:lpstr>where is the interaction?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 alignment induced by the interacting quarks</dc:title>
  <dc:creator>坤 许</dc:creator>
  <cp:lastModifiedBy>坤 许</cp:lastModifiedBy>
  <cp:revision>76</cp:revision>
  <dcterms:created xsi:type="dcterms:W3CDTF">2023-11-12T02:12:46Z</dcterms:created>
  <dcterms:modified xsi:type="dcterms:W3CDTF">2023-12-18T01:40:10Z</dcterms:modified>
</cp:coreProperties>
</file>