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3" r:id="rId3"/>
    <p:sldId id="277" r:id="rId4"/>
    <p:sldId id="279" r:id="rId5"/>
    <p:sldId id="280" r:id="rId6"/>
    <p:sldId id="281" r:id="rId7"/>
    <p:sldId id="282" r:id="rId8"/>
    <p:sldId id="260" r:id="rId9"/>
  </p:sldIdLst>
  <p:sldSz cx="9144000" cy="6858000" type="screen4x3"/>
  <p:notesSz cx="7099300" cy="10234613"/>
  <p:custDataLst>
    <p:tags r:id="rId12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bg1"/>
        </a:solidFill>
        <a:latin typeface="Times New Roman" panose="02020603050405020304" pitchFamily="18" charset="0"/>
        <a:ea typeface="华文中宋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4A01"/>
    <a:srgbClr val="FF0066"/>
    <a:srgbClr val="B5E5FF"/>
    <a:srgbClr val="3333FF"/>
    <a:srgbClr val="D7FFFF"/>
    <a:srgbClr val="333333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/>
    <p:restoredTop sz="94242"/>
  </p:normalViewPr>
  <p:slideViewPr>
    <p:cSldViewPr showGuides="1">
      <p:cViewPr varScale="1">
        <p:scale>
          <a:sx n="110" d="100"/>
          <a:sy n="110" d="100"/>
        </p:scale>
        <p:origin x="1560" y="108"/>
      </p:cViewPr>
      <p:guideLst>
        <p:guide orient="horz" pos="34"/>
        <p:guide pos="28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l" eaLnBrk="0" hangingPunct="0">
              <a:defRPr sz="13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r" eaLnBrk="0" hangingPunct="0">
              <a:defRPr sz="13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538FC9-085D-453D-A0AA-E1594CC74751}" type="datetimeFigureOut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2023/6/15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l" eaLnBrk="0" hangingPunct="0">
              <a:defRPr sz="13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r">
              <a:defRPr sz="1300" b="0" smtClean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B8ACF1-AE65-4CC3-BABB-D07A8F71D5C9}" type="slidenum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hangingPunct="1">
              <a:defRPr sz="13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hangingPunct="1">
              <a:defRPr sz="13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2B64162-28B9-4181-BED0-2325640CA20D}" type="datetimeFigureOut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2023/6/15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hangingPunct="1">
              <a:defRPr sz="1300" b="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/>
          <a:lstStyle>
            <a:lvl1pPr algn="r" eaLnBrk="1" hangingPunct="1">
              <a:defRPr sz="1300" b="0" smtClean="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2D61CF-0669-4848-A273-4BE450EB6C82}" type="slidenum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7" descr="高能所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1979712" y="4581525"/>
            <a:ext cx="4968552" cy="792163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3941F69-A9FE-4F5D-8C82-04EAC9A095ED}" type="datetime1">
              <a:rPr lang="zh-CN" altLang="en-US" smtClean="0"/>
              <a:t>2023/6/15</a:t>
            </a:fld>
            <a:endParaRPr lang="en-US" altLang="zh-CN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pic>
        <p:nvPicPr>
          <p:cNvPr id="7" name="Picture 5" descr="C:\Users\donglinlang\Desktop\logo_main201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6570" y="161088"/>
            <a:ext cx="4828460" cy="102237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2" descr="C:\Users\Administrator\Desktop\11112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566194"/>
            <a:ext cx="1152127" cy="67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istrator\Desktop\123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7" y="6264275"/>
            <a:ext cx="2970213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8C70789-40D4-4574-8FB4-8537B9A634B7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2023/6/15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FECBE4B-9D82-4862-ACB2-D89E0D3F899D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2023/6/15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95DC77-548F-4D00-9672-3A03E210D1A7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2023/6/15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6E5BCC1-DC5F-4018-B453-A51F924F6ABB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2023/6/15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7D5971-21E5-407E-A9CD-326244A866F8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2023/6/15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DD829B-997A-4A51-A054-C074393BAAC4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2023/6/15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C17ECCA-1C23-478C-BAC4-11A185B5E809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2023/6/15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7DAFD1F-AF4E-48CD-A9FF-705368F4AF40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2023/6/15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F961955-A716-43DC-A55E-1559AAB6B120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2023/6/15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EC7D5E-2B38-4CA0-9D44-E8D92ECB3BFB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2023/6/15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53975"/>
            <a:ext cx="7138988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endParaRPr lang="zh-CN" altLang="en-US" dirty="0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0" hangingPunct="0">
              <a:defRPr sz="14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77B8DBB-E7B0-43A4-A3BF-9998625DF9E5}" type="datetime1">
              <a:rPr kumimoji="0" lang="zh-CN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rPr>
              <a:t>2023/6/15</a:t>
            </a:fld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1031" name="矩形 9"/>
          <p:cNvSpPr>
            <a:spLocks noChangeArrowheads="1"/>
          </p:cNvSpPr>
          <p:nvPr/>
        </p:nvSpPr>
        <p:spPr bwMode="auto">
          <a:xfrm>
            <a:off x="0" y="6669088"/>
            <a:ext cx="9144000" cy="188913"/>
          </a:xfrm>
          <a:prstGeom prst="rect">
            <a:avLst/>
          </a:prstGeom>
          <a:solidFill>
            <a:srgbClr val="C3C3EB"/>
          </a:solidFill>
          <a:ln>
            <a:noFill/>
          </a:ln>
        </p:spPr>
        <p:txBody>
          <a:bodyPr>
            <a:spAutoFit/>
          </a:bodyPr>
          <a:lstStyle>
            <a:lvl1pPr marL="1905" algn="ctr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itchFamily="2" charset="-122"/>
              </a:defRPr>
            </a:lvl1pPr>
            <a:lvl2pPr marL="742950" indent="-285750" algn="ctr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itchFamily="2" charset="-122"/>
              </a:defRPr>
            </a:lvl2pPr>
            <a:lvl3pPr marL="1143000" indent="-228600" algn="ctr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itchFamily="2" charset="-122"/>
              </a:defRPr>
            </a:lvl3pPr>
            <a:lvl4pPr marL="1600200" indent="-228600" algn="ctr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itchFamily="2" charset="-122"/>
              </a:defRPr>
            </a:lvl4pPr>
            <a:lvl5pPr marL="2057400" indent="-228600" algn="ctr"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Times New Roman" panose="02020603050405020304" pitchFamily="18" charset="0"/>
                <a:ea typeface="华文中宋" pitchFamily="2" charset="-122"/>
              </a:defRPr>
            </a:lvl9pPr>
          </a:lstStyle>
          <a:p>
            <a:pPr marL="1905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pic>
        <p:nvPicPr>
          <p:cNvPr id="8" name="Picture 8" descr="logo_main201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1" y="119754"/>
            <a:ext cx="1304386" cy="91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dministrator\Desktop\11112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730" y="5887544"/>
            <a:ext cx="1213770" cy="71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chemeClr val="accent2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0000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90000"/>
        <a:buFont typeface="Wingdings" panose="05000000000000000000" pitchFamily="2" charset="2"/>
        <a:buChar char="n"/>
        <a:defRPr sz="2800">
          <a:solidFill>
            <a:srgbClr val="003399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TaichuPix3 wire-bonding at IHEP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525780" y="4076700"/>
            <a:ext cx="8281670" cy="792480"/>
          </a:xfrm>
        </p:spPr>
        <p:txBody>
          <a:bodyPr/>
          <a:lstStyle/>
          <a:p>
            <a:r>
              <a:rPr lang="en-US" altLang="zh-CN" dirty="0"/>
              <a:t>Tianya Wu</a:t>
            </a:r>
          </a:p>
          <a:p>
            <a:r>
              <a:rPr lang="en-US" altLang="zh-CN" dirty="0"/>
              <a:t>wuty@ihep.ac.cn</a:t>
            </a:r>
          </a:p>
          <a:p>
            <a:r>
              <a:rPr lang="en-US" altLang="zh-CN" dirty="0"/>
              <a:t>2023.06.15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F370FC-4A8D-C7BF-10D1-32122A7C8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Gluing full flex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ACC06C4-873F-1F26-27E2-DC8228F05A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58" y="1174552"/>
            <a:ext cx="2131335" cy="378904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05966CC-E35F-63F3-9A31-AD13C10D30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9" r="14403"/>
          <a:stretch/>
        </p:blipFill>
        <p:spPr>
          <a:xfrm>
            <a:off x="2526121" y="1173673"/>
            <a:ext cx="2063250" cy="388843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5926E9C-A171-690F-EBF1-8A02879E3C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406" y="2675373"/>
            <a:ext cx="4067944" cy="228821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0E3531C-1825-6254-0AF6-1C4EE356E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154" y="5062105"/>
            <a:ext cx="8686800" cy="151447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17870C0-72CB-5076-D682-4A474302BBE4}"/>
              </a:ext>
            </a:extLst>
          </p:cNvPr>
          <p:cNvSpPr txBox="1"/>
          <p:nvPr/>
        </p:nvSpPr>
        <p:spPr>
          <a:xfrm>
            <a:off x="4681148" y="1173673"/>
            <a:ext cx="44332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</a:rPr>
              <a:t>Gluing 10 chips by Wei Wang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</a:rPr>
              <a:t>To make the glue uniform and paste sensors tightly, a soft polymer  placed between sensors and metals with certain weight.</a:t>
            </a:r>
          </a:p>
          <a:p>
            <a:endParaRPr lang="en-US" altLang="zh-CN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92381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D9EF9C-DB33-7B83-7166-7DFDF974D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Do wire-bonding</a:t>
            </a:r>
            <a:endParaRPr lang="zh-CN" altLang="en-US" dirty="0"/>
          </a:p>
        </p:txBody>
      </p:sp>
      <p:pic>
        <p:nvPicPr>
          <p:cNvPr id="5" name="图片 4" descr="图片包含 室内, 汽车, 食物, 托盘&#10;&#10;描述已自动生成">
            <a:extLst>
              <a:ext uri="{FF2B5EF4-FFF2-40B4-BE49-F238E27FC236}">
                <a16:creationId xmlns:a16="http://schemas.microsoft.com/office/drawing/2014/main" id="{F8F4BE19-AE77-A5E1-4827-B5DDB862CC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3779912" cy="2834934"/>
          </a:xfrm>
          <a:prstGeom prst="rect">
            <a:avLst/>
          </a:prstGeom>
        </p:spPr>
      </p:pic>
      <p:pic>
        <p:nvPicPr>
          <p:cNvPr id="7" name="图片 6" descr="电脑萤幕画面&#10;&#10;中度可信度描述已自动生成">
            <a:extLst>
              <a:ext uri="{FF2B5EF4-FFF2-40B4-BE49-F238E27FC236}">
                <a16:creationId xmlns:a16="http://schemas.microsoft.com/office/drawing/2014/main" id="{FB49AAE6-AD89-2423-FE94-4426A3B9E1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32" y="1051600"/>
            <a:ext cx="3707904" cy="2780928"/>
          </a:xfrm>
          <a:prstGeom prst="rect">
            <a:avLst/>
          </a:prstGeom>
        </p:spPr>
      </p:pic>
      <p:pic>
        <p:nvPicPr>
          <p:cNvPr id="9" name="图片 8" descr="桌子上摆放着黑色的机器&#10;&#10;低可信度描述已自动生成">
            <a:extLst>
              <a:ext uri="{FF2B5EF4-FFF2-40B4-BE49-F238E27FC236}">
                <a16:creationId xmlns:a16="http://schemas.microsoft.com/office/drawing/2014/main" id="{44CE5486-FB60-E618-CFF1-D48CF99983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3933056"/>
            <a:ext cx="3563888" cy="2672916"/>
          </a:xfrm>
          <a:prstGeom prst="rect">
            <a:avLst/>
          </a:prstGeom>
        </p:spPr>
      </p:pic>
      <p:pic>
        <p:nvPicPr>
          <p:cNvPr id="11" name="图片 10" descr="图片包含 室内, 桌子, 男人, 电脑&#10;&#10;描述已自动生成">
            <a:extLst>
              <a:ext uri="{FF2B5EF4-FFF2-40B4-BE49-F238E27FC236}">
                <a16:creationId xmlns:a16="http://schemas.microsoft.com/office/drawing/2014/main" id="{4C720BB0-66A1-B5E3-6E12-009A0543D3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32" y="3849899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27523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D11DF6-84C8-1E9C-5FEE-B2A88C57B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OCT test for 10 chips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67A7723-5040-E4DD-0CD7-E161F2A36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08720"/>
            <a:ext cx="5112568" cy="328005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862F353-8F5C-B04F-8B86-E9497D128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708920"/>
            <a:ext cx="4862406" cy="3096344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25AE8E0-FC6C-6793-7BF7-5760B8B45854}"/>
              </a:ext>
            </a:extLst>
          </p:cNvPr>
          <p:cNvSpPr txBox="1"/>
          <p:nvPr/>
        </p:nvSpPr>
        <p:spPr>
          <a:xfrm>
            <a:off x="5188349" y="1145467"/>
            <a:ext cx="384736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</a:rPr>
              <a:t>Current for OCT(chip1-5): 0.487A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</a:rPr>
              <a:t>Current for OCT(chip6-10): 0.624A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</a:rPr>
              <a:t>Remove chip6 wires: 0.51A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</a:rPr>
              <a:t>No </a:t>
            </a:r>
            <a:r>
              <a:rPr lang="en-US" altLang="zh-CN" sz="1800" dirty="0" err="1">
                <a:solidFill>
                  <a:schemeClr val="tx1"/>
                </a:solidFill>
              </a:rPr>
              <a:t>apulse</a:t>
            </a:r>
            <a:r>
              <a:rPr lang="en-US" altLang="zh-CN" sz="1800" dirty="0">
                <a:solidFill>
                  <a:schemeClr val="tx1"/>
                </a:solidFill>
              </a:rPr>
              <a:t> can be configured to any chip.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</a:rPr>
              <a:t>Chip 6, chip 5 and chip 1 is not working on flex.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</a:rPr>
              <a:t>To set the ITHR to 255, the current is 0.59A, the chip7 is too noisy to the interface. </a:t>
            </a:r>
          </a:p>
          <a:p>
            <a:r>
              <a:rPr lang="en-US" altLang="zh-CN" sz="1800" dirty="0">
                <a:solidFill>
                  <a:schemeClr val="tx1"/>
                </a:solidFill>
              </a:rPr>
              <a:t>   </a:t>
            </a:r>
          </a:p>
          <a:p>
            <a:endParaRPr lang="en-US" altLang="zh-CN" sz="1800" dirty="0">
              <a:solidFill>
                <a:schemeClr val="tx1"/>
              </a:solidFill>
            </a:endParaRPr>
          </a:p>
          <a:p>
            <a:endParaRPr lang="en-US" altLang="zh-CN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084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D11DF6-84C8-1E9C-5FEE-B2A88C57B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Sr90 test for 10 chips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D342A3C-9F20-E4E7-589B-0C9A04F4B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809" y="1052736"/>
            <a:ext cx="9144000" cy="214661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AB72FA0-F6EB-3CC2-8AD4-A63774352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440" y="3199346"/>
            <a:ext cx="6363912" cy="1946609"/>
          </a:xfrm>
          <a:prstGeom prst="rect">
            <a:avLst/>
          </a:prstGeom>
        </p:spPr>
      </p:pic>
      <p:pic>
        <p:nvPicPr>
          <p:cNvPr id="8" name="图片 7" descr="图片包含 游戏机, 电子, 电路&#10;&#10;描述已自动生成">
            <a:extLst>
              <a:ext uri="{FF2B5EF4-FFF2-40B4-BE49-F238E27FC236}">
                <a16:creationId xmlns:a16="http://schemas.microsoft.com/office/drawing/2014/main" id="{F9D5D492-4A2F-A878-9FDB-14AA4E95C4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1" b="29765"/>
          <a:stretch/>
        </p:blipFill>
        <p:spPr>
          <a:xfrm>
            <a:off x="18201" y="5013176"/>
            <a:ext cx="3888432" cy="141164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DEC2076-B4E1-C331-41C8-D47C02BB9E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5528" y="5201717"/>
            <a:ext cx="4248472" cy="1233542"/>
          </a:xfrm>
          <a:prstGeom prst="rect">
            <a:avLst/>
          </a:prstGeom>
        </p:spPr>
      </p:pic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6A0A51FE-94F0-4C13-ED3D-C701EDDCF2BD}"/>
              </a:ext>
            </a:extLst>
          </p:cNvPr>
          <p:cNvCxnSpPr>
            <a:cxnSpLocks/>
          </p:cNvCxnSpPr>
          <p:nvPr/>
        </p:nvCxnSpPr>
        <p:spPr>
          <a:xfrm flipH="1">
            <a:off x="899592" y="2501280"/>
            <a:ext cx="144016" cy="2439888"/>
          </a:xfrm>
          <a:prstGeom prst="straightConnector1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dist="53882" dir="2700000" algn="ctr" rotWithShape="0">
              <a:srgbClr val="CCECFF"/>
            </a:outerShdw>
          </a:effectLst>
        </p:spPr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4C081223-80D9-B130-C23F-18B87411AEAF}"/>
              </a:ext>
            </a:extLst>
          </p:cNvPr>
          <p:cNvCxnSpPr/>
          <p:nvPr/>
        </p:nvCxnSpPr>
        <p:spPr>
          <a:xfrm>
            <a:off x="4868416" y="2501280"/>
            <a:ext cx="0" cy="1296144"/>
          </a:xfrm>
          <a:prstGeom prst="straightConnector1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dist="53882" dir="2700000" algn="ctr" rotWithShape="0">
              <a:srgbClr val="CCECFF"/>
            </a:outerShdw>
          </a:effectLst>
        </p:spPr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9E470470-05C8-65CD-1057-1F1A95684FD4}"/>
              </a:ext>
            </a:extLst>
          </p:cNvPr>
          <p:cNvCxnSpPr>
            <a:cxnSpLocks/>
          </p:cNvCxnSpPr>
          <p:nvPr/>
        </p:nvCxnSpPr>
        <p:spPr>
          <a:xfrm>
            <a:off x="8316416" y="2348880"/>
            <a:ext cx="0" cy="2797075"/>
          </a:xfrm>
          <a:prstGeom prst="straightConnector1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>
            <a:outerShdw dist="53882" dir="2700000" algn="ctr" rotWithShape="0">
              <a:srgbClr val="CCECFF"/>
            </a:outerShdw>
          </a:effectLst>
        </p:spPr>
      </p:cxnSp>
    </p:spTree>
    <p:extLst>
      <p:ext uri="{BB962C8B-B14F-4D97-AF65-F5344CB8AC3E}">
        <p14:creationId xmlns:p14="http://schemas.microsoft.com/office/powerpoint/2010/main" val="31043069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27DFE6-D1F6-3EBE-C400-ABC034481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Sr90 test for 10 chips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5C238BD-ECC7-8F4F-34F7-6AB04A157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78540"/>
            <a:ext cx="3501251" cy="1736293"/>
          </a:xfrm>
          <a:prstGeom prst="rect">
            <a:avLst/>
          </a:prstGeom>
        </p:spPr>
      </p:pic>
      <p:pic>
        <p:nvPicPr>
          <p:cNvPr id="5" name="图片 4" descr="背景图案&#10;&#10;描述已自动生成">
            <a:extLst>
              <a:ext uri="{FF2B5EF4-FFF2-40B4-BE49-F238E27FC236}">
                <a16:creationId xmlns:a16="http://schemas.microsoft.com/office/drawing/2014/main" id="{8FCBE623-CEA9-6E78-BD3D-9A52A1F8C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941445"/>
            <a:ext cx="3672706" cy="1860230"/>
          </a:xfrm>
          <a:prstGeom prst="rect">
            <a:avLst/>
          </a:prstGeom>
        </p:spPr>
      </p:pic>
      <p:pic>
        <p:nvPicPr>
          <p:cNvPr id="6" name="图片 5" descr="背景图案&#10;&#10;描述已自动生成">
            <a:extLst>
              <a:ext uri="{FF2B5EF4-FFF2-40B4-BE49-F238E27FC236}">
                <a16:creationId xmlns:a16="http://schemas.microsoft.com/office/drawing/2014/main" id="{B65C3EEB-8023-F6D7-F574-BE41A06A2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418" y="2996952"/>
            <a:ext cx="3672408" cy="190429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EC10ED8-8B66-66EA-13B4-E09952024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4976" y="3016871"/>
            <a:ext cx="3797264" cy="186023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C1FEBA6-29C2-08FD-827C-DEDDDB680FBC}"/>
              </a:ext>
            </a:extLst>
          </p:cNvPr>
          <p:cNvSpPr txBox="1"/>
          <p:nvPr/>
        </p:nvSpPr>
        <p:spPr>
          <a:xfrm>
            <a:off x="2776769" y="1017429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U10</a:t>
            </a:r>
            <a:endParaRPr lang="zh-CN" altLang="en-US" sz="24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76BF890-CC1E-55EF-3AC3-771D95E4C8CC}"/>
              </a:ext>
            </a:extLst>
          </p:cNvPr>
          <p:cNvSpPr txBox="1"/>
          <p:nvPr/>
        </p:nvSpPr>
        <p:spPr>
          <a:xfrm>
            <a:off x="6804248" y="1017429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U9</a:t>
            </a:r>
            <a:endParaRPr lang="zh-CN" altLang="en-US" sz="2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784BA52-583E-AA08-1EC6-61E786E60C23}"/>
              </a:ext>
            </a:extLst>
          </p:cNvPr>
          <p:cNvSpPr txBox="1"/>
          <p:nvPr/>
        </p:nvSpPr>
        <p:spPr>
          <a:xfrm>
            <a:off x="3037511" y="3114479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U8</a:t>
            </a:r>
            <a:endParaRPr lang="zh-CN" altLang="en-US" sz="24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F8A6831-9000-C7A9-04D3-2A8FC60041A1}"/>
              </a:ext>
            </a:extLst>
          </p:cNvPr>
          <p:cNvSpPr txBox="1"/>
          <p:nvPr/>
        </p:nvSpPr>
        <p:spPr>
          <a:xfrm>
            <a:off x="7025021" y="3198167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/>
              <a:t>U7</a:t>
            </a:r>
            <a:endParaRPr lang="zh-CN" altLang="en-US" sz="24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B442B32E-BC87-FBF6-8096-ECCFD3419098}"/>
              </a:ext>
            </a:extLst>
          </p:cNvPr>
          <p:cNvSpPr txBox="1"/>
          <p:nvPr/>
        </p:nvSpPr>
        <p:spPr>
          <a:xfrm>
            <a:off x="454988" y="4901245"/>
            <a:ext cx="67813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</a:rPr>
              <a:t>2 layer flex </a:t>
            </a:r>
            <a:r>
              <a:rPr lang="zh-CN" altLang="en-US" sz="1800" dirty="0">
                <a:solidFill>
                  <a:schemeClr val="tx1"/>
                </a:solidFill>
              </a:rPr>
              <a:t>（</a:t>
            </a:r>
            <a:r>
              <a:rPr lang="en-US" altLang="zh-CN" sz="1800" dirty="0">
                <a:solidFill>
                  <a:schemeClr val="tx1"/>
                </a:solidFill>
              </a:rPr>
              <a:t>V1.3</a:t>
            </a:r>
            <a:r>
              <a:rPr lang="zh-CN" altLang="en-US" sz="1800" dirty="0">
                <a:solidFill>
                  <a:schemeClr val="tx1"/>
                </a:solidFill>
              </a:rPr>
              <a:t>）</a:t>
            </a:r>
            <a:endParaRPr lang="en-US" altLang="zh-CN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</a:rPr>
              <a:t>With ITHR 255 U7-U10 can be configured one by 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</a:rPr>
              <a:t>U9 and U8 can work together, U7 and U10 have noisy pixels and cannot be masked. So it is impossible to configure 3 chips working at the same time.</a:t>
            </a:r>
          </a:p>
          <a:p>
            <a:endParaRPr lang="en-US" altLang="zh-CN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2806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74D162-C1B8-CCE9-9910-137BEE5B6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 layer flex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B9147F1-A7CA-E2C9-7FE7-4E8A9DCE0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68760"/>
            <a:ext cx="7896225" cy="193357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C84FBFD-9234-0596-A8F5-9C35F6FF9888}"/>
              </a:ext>
            </a:extLst>
          </p:cNvPr>
          <p:cNvSpPr txBox="1"/>
          <p:nvPr/>
        </p:nvSpPr>
        <p:spPr>
          <a:xfrm>
            <a:off x="323528" y="3573016"/>
            <a:ext cx="6781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</a:rPr>
              <a:t>4 layer flex </a:t>
            </a:r>
            <a:r>
              <a:rPr lang="zh-CN" altLang="en-US" sz="1800" dirty="0">
                <a:solidFill>
                  <a:schemeClr val="tx1"/>
                </a:solidFill>
              </a:rPr>
              <a:t>（</a:t>
            </a:r>
            <a:r>
              <a:rPr lang="en-US" altLang="zh-CN" sz="1800" dirty="0">
                <a:solidFill>
                  <a:schemeClr val="tx1"/>
                </a:solidFill>
              </a:rPr>
              <a:t>made by the company of SCC</a:t>
            </a:r>
            <a:r>
              <a:rPr lang="zh-CN" altLang="en-US" sz="1800" dirty="0">
                <a:solidFill>
                  <a:schemeClr val="tx1"/>
                </a:solidFill>
              </a:rPr>
              <a:t>）</a:t>
            </a:r>
            <a:endParaRPr lang="en-US" altLang="zh-CN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 err="1">
                <a:solidFill>
                  <a:schemeClr val="tx1"/>
                </a:solidFill>
              </a:rPr>
              <a:t>Wirebonding</a:t>
            </a:r>
            <a:r>
              <a:rPr lang="en-US" altLang="zh-CN" sz="1800" dirty="0">
                <a:solidFill>
                  <a:schemeClr val="tx1"/>
                </a:solidFill>
              </a:rPr>
              <a:t> will be finished today.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chemeClr val="tx1"/>
                </a:solidFill>
              </a:rPr>
              <a:t>I will go to test it after meeting.</a:t>
            </a:r>
          </a:p>
          <a:p>
            <a:endParaRPr lang="en-US" altLang="zh-CN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875023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2738" y="2296442"/>
            <a:ext cx="8229600" cy="2265115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sz="4400" dirty="0"/>
              <a:t>Thanks for your attention!</a:t>
            </a:r>
            <a:endParaRPr lang="zh-CN" altLang="en-US" sz="4400" dirty="0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TQ2MGQ2NTQ1NTMzMWExOTg2MzM5Y2EzYmVkOTkyZmMifQ=="/>
  <p:tag name="KSO_WPP_MARK_KEY" val="9ee8fc66-b850-4c1d-b56c-836d2c8d3299"/>
</p:tagLst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spAutoFit/>
      </a:bodyPr>
      <a:lstStyle>
        <a:defPPr marL="1905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  <a:ea typeface="华文中宋" pitchFamily="2" charset="-122"/>
          </a:defRPr>
        </a:defPPr>
      </a:lstStyle>
    </a:spDef>
    <a:lnDef>
      <a:spPr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arrow" w="med" len="med"/>
        </a:ln>
        <a:effectLst>
          <a:outerShdw dist="53882" dir="2700000" algn="ctr" rotWithShape="0">
            <a:srgbClr val="CCECFF"/>
          </a:outerShdw>
        </a:effectLst>
      </a:spPr>
      <a:bodyPr/>
      <a:lstStyle/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213</Words>
  <Application>Microsoft Office PowerPoint</Application>
  <PresentationFormat>全屏显示(4:3)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微软雅黑</vt:lpstr>
      <vt:lpstr>Arial</vt:lpstr>
      <vt:lpstr>Calibri</vt:lpstr>
      <vt:lpstr>Tahoma</vt:lpstr>
      <vt:lpstr>Times New Roman</vt:lpstr>
      <vt:lpstr>Wingdings</vt:lpstr>
      <vt:lpstr>自定义设计方案</vt:lpstr>
      <vt:lpstr>TaichuPix3 wire-bonding at IHEP</vt:lpstr>
      <vt:lpstr>Gluing full flex</vt:lpstr>
      <vt:lpstr>Do wire-bonding</vt:lpstr>
      <vt:lpstr>OCT test for 10 chips</vt:lpstr>
      <vt:lpstr>Sr90 test for 10 chips</vt:lpstr>
      <vt:lpstr>Sr90 test for 10 chips</vt:lpstr>
      <vt:lpstr>4 layer flex</vt:lpstr>
      <vt:lpstr>PowerPoint 演示文稿</vt:lpstr>
    </vt:vector>
  </TitlesOfParts>
  <Company>MC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MC SYSTEM</dc:creator>
  <cp:lastModifiedBy>Tianya Wu</cp:lastModifiedBy>
  <cp:revision>1623</cp:revision>
  <cp:lastPrinted>2020-08-28T06:03:00Z</cp:lastPrinted>
  <dcterms:created xsi:type="dcterms:W3CDTF">2010-03-12T08:32:00Z</dcterms:created>
  <dcterms:modified xsi:type="dcterms:W3CDTF">2023-06-15T07:40:17Z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TC100690452052</vt:lpwstr>
  </property>
  <property fmtid="{D5CDD505-2E9C-101B-9397-08002B2CF9AE}" pid="3" name="ICV">
    <vt:lpwstr>0E01A4C34BB5432EBE9106286139C4EB</vt:lpwstr>
  </property>
  <property fmtid="{D5CDD505-2E9C-101B-9397-08002B2CF9AE}" pid="4" name="KSOProductBuildVer">
    <vt:lpwstr>2052-11.1.0.13703</vt:lpwstr>
  </property>
</Properties>
</file>