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61" r:id="rId3"/>
    <p:sldId id="263" r:id="rId4"/>
    <p:sldId id="284" r:id="rId5"/>
    <p:sldId id="285" r:id="rId6"/>
    <p:sldId id="267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1" r:id="rId25"/>
    <p:sldId id="283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EB5E31"/>
    <a:srgbClr val="5B7EB3"/>
    <a:srgbClr val="E1B75B"/>
    <a:srgbClr val="8EB032"/>
    <a:srgbClr val="8678B2"/>
    <a:srgbClr val="6666FF"/>
    <a:srgbClr val="983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47A2E5-BE08-4EE0-95E1-3809D188E276}" v="2016" dt="2023-10-26T14:15:58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69"/>
  </p:normalViewPr>
  <p:slideViewPr>
    <p:cSldViewPr snapToGrid="0">
      <p:cViewPr varScale="1">
        <p:scale>
          <a:sx n="114" d="100"/>
          <a:sy n="114" d="100"/>
        </p:scale>
        <p:origin x="7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波 王" userId="daa27fdc40dacb91" providerId="LiveId" clId="{A091B288-876A-43BF-BE24-99D8CE212175}"/>
    <pc:docChg chg="undo custSel addSld delSld modSld">
      <pc:chgData name="波 王" userId="daa27fdc40dacb91" providerId="LiveId" clId="{A091B288-876A-43BF-BE24-99D8CE212175}" dt="2023-10-23T09:24:03.587" v="1300" actId="1076"/>
      <pc:docMkLst>
        <pc:docMk/>
      </pc:docMkLst>
      <pc:sldChg chg="new del">
        <pc:chgData name="波 王" userId="daa27fdc40dacb91" providerId="LiveId" clId="{A091B288-876A-43BF-BE24-99D8CE212175}" dt="2023-10-20T06:02:17.198" v="3" actId="2696"/>
        <pc:sldMkLst>
          <pc:docMk/>
          <pc:sldMk cId="283142878" sldId="256"/>
        </pc:sldMkLst>
      </pc:sldChg>
      <pc:sldChg chg="new del">
        <pc:chgData name="波 王" userId="daa27fdc40dacb91" providerId="LiveId" clId="{A091B288-876A-43BF-BE24-99D8CE212175}" dt="2023-10-20T07:32:14.246" v="81" actId="2696"/>
        <pc:sldMkLst>
          <pc:docMk/>
          <pc:sldMk cId="4026601767" sldId="257"/>
        </pc:sldMkLst>
      </pc:sldChg>
      <pc:sldChg chg="addSp delSp modSp add mod">
        <pc:chgData name="波 王" userId="daa27fdc40dacb91" providerId="LiveId" clId="{A091B288-876A-43BF-BE24-99D8CE212175}" dt="2023-10-20T08:13:50.042" v="521" actId="2711"/>
        <pc:sldMkLst>
          <pc:docMk/>
          <pc:sldMk cId="1914791853" sldId="258"/>
        </pc:sldMkLst>
        <pc:spChg chg="mod">
          <ac:chgData name="波 王" userId="daa27fdc40dacb91" providerId="LiveId" clId="{A091B288-876A-43BF-BE24-99D8CE212175}" dt="2023-10-20T07:46:37.077" v="249" actId="207"/>
          <ac:spMkLst>
            <pc:docMk/>
            <pc:sldMk cId="1914791853" sldId="258"/>
            <ac:spMk id="2" creationId="{00000000-0000-0000-0000-000000000000}"/>
          </ac:spMkLst>
        </pc:spChg>
        <pc:spChg chg="mod">
          <ac:chgData name="波 王" userId="daa27fdc40dacb91" providerId="LiveId" clId="{A091B288-876A-43BF-BE24-99D8CE212175}" dt="2023-10-20T08:13:50.042" v="521" actId="2711"/>
          <ac:spMkLst>
            <pc:docMk/>
            <pc:sldMk cId="1914791853" sldId="258"/>
            <ac:spMk id="3" creationId="{00000000-0000-0000-0000-000000000000}"/>
          </ac:spMkLst>
        </pc:spChg>
        <pc:picChg chg="mod">
          <ac:chgData name="波 王" userId="daa27fdc40dacb91" providerId="LiveId" clId="{A091B288-876A-43BF-BE24-99D8CE212175}" dt="2023-10-20T07:31:03.233" v="79" actId="1076"/>
          <ac:picMkLst>
            <pc:docMk/>
            <pc:sldMk cId="1914791853" sldId="258"/>
            <ac:picMk id="4" creationId="{5A987714-0473-88A7-8B70-B4B73E3E6E2F}"/>
          </ac:picMkLst>
        </pc:picChg>
        <pc:picChg chg="mod">
          <ac:chgData name="波 王" userId="daa27fdc40dacb91" providerId="LiveId" clId="{A091B288-876A-43BF-BE24-99D8CE212175}" dt="2023-10-20T07:50:01.790" v="257" actId="29295"/>
          <ac:picMkLst>
            <pc:docMk/>
            <pc:sldMk cId="1914791853" sldId="258"/>
            <ac:picMk id="6" creationId="{E82453FC-F5A6-A8B4-8AF2-32E1B2A08A93}"/>
          </ac:picMkLst>
        </pc:picChg>
        <pc:picChg chg="del">
          <ac:chgData name="波 王" userId="daa27fdc40dacb91" providerId="LiveId" clId="{A091B288-876A-43BF-BE24-99D8CE212175}" dt="2023-10-20T06:03:40.390" v="4" actId="478"/>
          <ac:picMkLst>
            <pc:docMk/>
            <pc:sldMk cId="1914791853" sldId="258"/>
            <ac:picMk id="7" creationId="{7139FA16-01E1-B8B0-B909-6527EE5D0D45}"/>
          </ac:picMkLst>
        </pc:picChg>
        <pc:picChg chg="add mod">
          <ac:chgData name="波 王" userId="daa27fdc40dacb91" providerId="LiveId" clId="{A091B288-876A-43BF-BE24-99D8CE212175}" dt="2023-10-20T06:07:10.777" v="69" actId="14100"/>
          <ac:picMkLst>
            <pc:docMk/>
            <pc:sldMk cId="1914791853" sldId="258"/>
            <ac:picMk id="9" creationId="{09EA8D90-9413-1A8A-4F30-A47D7A2B96FC}"/>
          </ac:picMkLst>
        </pc:picChg>
      </pc:sldChg>
      <pc:sldChg chg="addSp delSp modSp add del mod">
        <pc:chgData name="波 王" userId="daa27fdc40dacb91" providerId="LiveId" clId="{A091B288-876A-43BF-BE24-99D8CE212175}" dt="2023-10-20T08:18:48.762" v="557" actId="2696"/>
        <pc:sldMkLst>
          <pc:docMk/>
          <pc:sldMk cId="659676707" sldId="259"/>
        </pc:sldMkLst>
        <pc:spChg chg="mod">
          <ac:chgData name="波 王" userId="daa27fdc40dacb91" providerId="LiveId" clId="{A091B288-876A-43BF-BE24-99D8CE212175}" dt="2023-10-20T08:10:25.244" v="518" actId="207"/>
          <ac:spMkLst>
            <pc:docMk/>
            <pc:sldMk cId="659676707" sldId="259"/>
            <ac:spMk id="3" creationId="{00000000-0000-0000-0000-000000000000}"/>
          </ac:spMkLst>
        </pc:spChg>
        <pc:spChg chg="add mod">
          <ac:chgData name="波 王" userId="daa27fdc40dacb91" providerId="LiveId" clId="{A091B288-876A-43BF-BE24-99D8CE212175}" dt="2023-10-20T07:58:00.932" v="369" actId="20577"/>
          <ac:spMkLst>
            <pc:docMk/>
            <pc:sldMk cId="659676707" sldId="259"/>
            <ac:spMk id="11" creationId="{6B6260E3-099E-2E8F-2A3D-6AC8451A99D0}"/>
          </ac:spMkLst>
        </pc:spChg>
        <pc:spChg chg="add mod">
          <ac:chgData name="波 王" userId="daa27fdc40dacb91" providerId="LiveId" clId="{A091B288-876A-43BF-BE24-99D8CE212175}" dt="2023-10-20T08:06:13.249" v="511" actId="20577"/>
          <ac:spMkLst>
            <pc:docMk/>
            <pc:sldMk cId="659676707" sldId="259"/>
            <ac:spMk id="12" creationId="{28620F1F-85AD-0548-D0C5-14C93B450149}"/>
          </ac:spMkLst>
        </pc:spChg>
        <pc:graphicFrameChg chg="add del mod">
          <ac:chgData name="波 王" userId="daa27fdc40dacb91" providerId="LiveId" clId="{A091B288-876A-43BF-BE24-99D8CE212175}" dt="2023-10-20T07:35:54.578" v="194" actId="478"/>
          <ac:graphicFrameMkLst>
            <pc:docMk/>
            <pc:sldMk cId="659676707" sldId="259"/>
            <ac:graphicFrameMk id="5" creationId="{42A48515-FF2D-27EA-0672-47B58E2D52E5}"/>
          </ac:graphicFrameMkLst>
        </pc:graphicFrameChg>
        <pc:picChg chg="add mod">
          <ac:chgData name="波 王" userId="daa27fdc40dacb91" providerId="LiveId" clId="{A091B288-876A-43BF-BE24-99D8CE212175}" dt="2023-10-20T08:11:10.406" v="520" actId="1076"/>
          <ac:picMkLst>
            <pc:docMk/>
            <pc:sldMk cId="659676707" sldId="259"/>
            <ac:picMk id="8" creationId="{524B3081-4BE3-6959-C02F-3699EF0F6A0C}"/>
          </ac:picMkLst>
        </pc:picChg>
        <pc:picChg chg="add del mod">
          <ac:chgData name="波 王" userId="daa27fdc40dacb91" providerId="LiveId" clId="{A091B288-876A-43BF-BE24-99D8CE212175}" dt="2023-10-20T07:54:04.608" v="281" actId="478"/>
          <ac:picMkLst>
            <pc:docMk/>
            <pc:sldMk cId="659676707" sldId="259"/>
            <ac:picMk id="9" creationId="{A5BE2844-092E-611F-8282-4C911913050F}"/>
          </ac:picMkLst>
        </pc:picChg>
        <pc:picChg chg="add del mod">
          <ac:chgData name="波 王" userId="daa27fdc40dacb91" providerId="LiveId" clId="{A091B288-876A-43BF-BE24-99D8CE212175}" dt="2023-10-20T07:54:05.263" v="282" actId="478"/>
          <ac:picMkLst>
            <pc:docMk/>
            <pc:sldMk cId="659676707" sldId="259"/>
            <ac:picMk id="10" creationId="{62F9DACD-6CCE-CC79-E083-D0594188B8B9}"/>
          </ac:picMkLst>
        </pc:picChg>
        <pc:picChg chg="add mod">
          <ac:chgData name="波 王" userId="daa27fdc40dacb91" providerId="LiveId" clId="{A091B288-876A-43BF-BE24-99D8CE212175}" dt="2023-10-20T08:11:07.079" v="519" actId="1076"/>
          <ac:picMkLst>
            <pc:docMk/>
            <pc:sldMk cId="659676707" sldId="259"/>
            <ac:picMk id="13" creationId="{B48F18F0-58A9-DAA8-4D7C-E2F51E03E88C}"/>
          </ac:picMkLst>
        </pc:picChg>
        <pc:picChg chg="add mod">
          <ac:chgData name="波 王" userId="daa27fdc40dacb91" providerId="LiveId" clId="{A091B288-876A-43BF-BE24-99D8CE212175}" dt="2023-10-20T08:06:45.313" v="515" actId="1076"/>
          <ac:picMkLst>
            <pc:docMk/>
            <pc:sldMk cId="659676707" sldId="259"/>
            <ac:picMk id="14" creationId="{C5313DA3-D065-D465-7830-4B19152D5B27}"/>
          </ac:picMkLst>
        </pc:picChg>
      </pc:sldChg>
      <pc:sldChg chg="modSp add del mod">
        <pc:chgData name="波 王" userId="daa27fdc40dacb91" providerId="LiveId" clId="{A091B288-876A-43BF-BE24-99D8CE212175}" dt="2023-10-20T08:17:31.384" v="544" actId="2696"/>
        <pc:sldMkLst>
          <pc:docMk/>
          <pc:sldMk cId="1366521278" sldId="260"/>
        </pc:sldMkLst>
        <pc:spChg chg="mod">
          <ac:chgData name="波 王" userId="daa27fdc40dacb91" providerId="LiveId" clId="{A091B288-876A-43BF-BE24-99D8CE212175}" dt="2023-10-20T08:14:27.004" v="523"/>
          <ac:spMkLst>
            <pc:docMk/>
            <pc:sldMk cId="1366521278" sldId="260"/>
            <ac:spMk id="3" creationId="{00000000-0000-0000-0000-000000000000}"/>
          </ac:spMkLst>
        </pc:spChg>
      </pc:sldChg>
      <pc:sldChg chg="addSp modSp new mod">
        <pc:chgData name="波 王" userId="daa27fdc40dacb91" providerId="LiveId" clId="{A091B288-876A-43BF-BE24-99D8CE212175}" dt="2023-10-20T09:05:01.771" v="759" actId="1076"/>
        <pc:sldMkLst>
          <pc:docMk/>
          <pc:sldMk cId="1161406660" sldId="261"/>
        </pc:sldMkLst>
        <pc:spChg chg="mod">
          <ac:chgData name="波 王" userId="daa27fdc40dacb91" providerId="LiveId" clId="{A091B288-876A-43BF-BE24-99D8CE212175}" dt="2023-10-20T08:15:13.072" v="528" actId="14100"/>
          <ac:spMkLst>
            <pc:docMk/>
            <pc:sldMk cId="1161406660" sldId="261"/>
            <ac:spMk id="2" creationId="{E468B9B2-ACFD-AF39-AD67-9F3961029249}"/>
          </ac:spMkLst>
        </pc:spChg>
        <pc:spChg chg="mod">
          <ac:chgData name="波 王" userId="daa27fdc40dacb91" providerId="LiveId" clId="{A091B288-876A-43BF-BE24-99D8CE212175}" dt="2023-10-20T08:18:08.169" v="551" actId="14100"/>
          <ac:spMkLst>
            <pc:docMk/>
            <pc:sldMk cId="1161406660" sldId="261"/>
            <ac:spMk id="3" creationId="{A2FC8D16-6FC5-870D-1169-634BDECC4F10}"/>
          </ac:spMkLst>
        </pc:spChg>
        <pc:spChg chg="add mod">
          <ac:chgData name="波 王" userId="daa27fdc40dacb91" providerId="LiveId" clId="{A091B288-876A-43BF-BE24-99D8CE212175}" dt="2023-10-20T09:04:42.491" v="758" actId="20577"/>
          <ac:spMkLst>
            <pc:docMk/>
            <pc:sldMk cId="1161406660" sldId="261"/>
            <ac:spMk id="5" creationId="{FF281AF3-4C2D-5FF0-3F80-F62E129C8143}"/>
          </ac:spMkLst>
        </pc:spChg>
        <pc:spChg chg="add mod">
          <ac:chgData name="波 王" userId="daa27fdc40dacb91" providerId="LiveId" clId="{A091B288-876A-43BF-BE24-99D8CE212175}" dt="2023-10-20T09:05:01.771" v="759" actId="1076"/>
          <ac:spMkLst>
            <pc:docMk/>
            <pc:sldMk cId="1161406660" sldId="261"/>
            <ac:spMk id="6" creationId="{21957135-00F1-F890-96CD-C297F46C81DB}"/>
          </ac:spMkLst>
        </pc:spChg>
        <pc:picChg chg="add mod">
          <ac:chgData name="波 王" userId="daa27fdc40dacb91" providerId="LiveId" clId="{A091B288-876A-43BF-BE24-99D8CE212175}" dt="2023-10-20T08:18:18.238" v="554" actId="1076"/>
          <ac:picMkLst>
            <pc:docMk/>
            <pc:sldMk cId="1161406660" sldId="261"/>
            <ac:picMk id="7" creationId="{40D74B1C-574E-1783-4FE0-44293558EDEB}"/>
          </ac:picMkLst>
        </pc:picChg>
        <pc:picChg chg="add mod">
          <ac:chgData name="波 王" userId="daa27fdc40dacb91" providerId="LiveId" clId="{A091B288-876A-43BF-BE24-99D8CE212175}" dt="2023-10-20T08:18:22.552" v="555" actId="1076"/>
          <ac:picMkLst>
            <pc:docMk/>
            <pc:sldMk cId="1161406660" sldId="261"/>
            <ac:picMk id="8" creationId="{8623D843-4CDB-485E-CC93-0C8D7C224165}"/>
          </ac:picMkLst>
        </pc:picChg>
        <pc:picChg chg="add mod">
          <ac:chgData name="波 王" userId="daa27fdc40dacb91" providerId="LiveId" clId="{A091B288-876A-43BF-BE24-99D8CE212175}" dt="2023-10-20T08:18:27.183" v="556" actId="1076"/>
          <ac:picMkLst>
            <pc:docMk/>
            <pc:sldMk cId="1161406660" sldId="261"/>
            <ac:picMk id="9" creationId="{25650141-EAB6-52EE-8048-B3CB11CA2147}"/>
          </ac:picMkLst>
        </pc:picChg>
        <pc:cxnChg chg="add mod">
          <ac:chgData name="波 王" userId="daa27fdc40dacb91" providerId="LiveId" clId="{A091B288-876A-43BF-BE24-99D8CE212175}" dt="2023-10-20T08:15:22.671" v="529"/>
          <ac:cxnSpMkLst>
            <pc:docMk/>
            <pc:sldMk cId="1161406660" sldId="261"/>
            <ac:cxnSpMk id="4" creationId="{9E710948-6B01-8B6D-D098-F6B186B5B3D1}"/>
          </ac:cxnSpMkLst>
        </pc:cxnChg>
      </pc:sldChg>
      <pc:sldChg chg="addSp delSp modSp add mod">
        <pc:chgData name="波 王" userId="daa27fdc40dacb91" providerId="LiveId" clId="{A091B288-876A-43BF-BE24-99D8CE212175}" dt="2023-10-20T09:03:56.791" v="747" actId="1038"/>
        <pc:sldMkLst>
          <pc:docMk/>
          <pc:sldMk cId="3632982933" sldId="262"/>
        </pc:sldMkLst>
        <pc:spChg chg="mod">
          <ac:chgData name="波 王" userId="daa27fdc40dacb91" providerId="LiveId" clId="{A091B288-876A-43BF-BE24-99D8CE212175}" dt="2023-10-20T08:19:03.291" v="562"/>
          <ac:spMkLst>
            <pc:docMk/>
            <pc:sldMk cId="3632982933" sldId="262"/>
            <ac:spMk id="2" creationId="{E468B9B2-ACFD-AF39-AD67-9F3961029249}"/>
          </ac:spMkLst>
        </pc:spChg>
        <pc:spChg chg="del mod">
          <ac:chgData name="波 王" userId="daa27fdc40dacb91" providerId="LiveId" clId="{A091B288-876A-43BF-BE24-99D8CE212175}" dt="2023-10-20T08:34:10.562" v="573"/>
          <ac:spMkLst>
            <pc:docMk/>
            <pc:sldMk cId="3632982933" sldId="262"/>
            <ac:spMk id="3" creationId="{A2FC8D16-6FC5-870D-1169-634BDECC4F10}"/>
          </ac:spMkLst>
        </pc:spChg>
        <pc:spChg chg="del">
          <ac:chgData name="波 王" userId="daa27fdc40dacb91" providerId="LiveId" clId="{A091B288-876A-43BF-BE24-99D8CE212175}" dt="2023-10-20T08:20:56.564" v="564" actId="478"/>
          <ac:spMkLst>
            <pc:docMk/>
            <pc:sldMk cId="3632982933" sldId="262"/>
            <ac:spMk id="5" creationId="{FF281AF3-4C2D-5FF0-3F80-F62E129C8143}"/>
          </ac:spMkLst>
        </pc:spChg>
        <pc:spChg chg="del">
          <ac:chgData name="波 王" userId="daa27fdc40dacb91" providerId="LiveId" clId="{A091B288-876A-43BF-BE24-99D8CE212175}" dt="2023-10-20T08:20:57.937" v="565" actId="478"/>
          <ac:spMkLst>
            <pc:docMk/>
            <pc:sldMk cId="3632982933" sldId="262"/>
            <ac:spMk id="6" creationId="{21957135-00F1-F890-96CD-C297F46C81DB}"/>
          </ac:spMkLst>
        </pc:spChg>
        <pc:spChg chg="add mod">
          <ac:chgData name="波 王" userId="daa27fdc40dacb91" providerId="LiveId" clId="{A091B288-876A-43BF-BE24-99D8CE212175}" dt="2023-10-20T08:35:16.426" v="578" actId="1076"/>
          <ac:spMkLst>
            <pc:docMk/>
            <pc:sldMk cId="3632982933" sldId="262"/>
            <ac:spMk id="12" creationId="{A567F9B7-708D-F7F0-9DA1-60677ED992A1}"/>
          </ac:spMkLst>
        </pc:spChg>
        <pc:spChg chg="add mod">
          <ac:chgData name="波 王" userId="daa27fdc40dacb91" providerId="LiveId" clId="{A091B288-876A-43BF-BE24-99D8CE212175}" dt="2023-10-20T08:35:28.148" v="580" actId="1076"/>
          <ac:spMkLst>
            <pc:docMk/>
            <pc:sldMk cId="3632982933" sldId="262"/>
            <ac:spMk id="13" creationId="{FE388289-9793-9A77-81FA-E2C07FC99991}"/>
          </ac:spMkLst>
        </pc:spChg>
        <pc:spChg chg="add mod">
          <ac:chgData name="波 王" userId="daa27fdc40dacb91" providerId="LiveId" clId="{A091B288-876A-43BF-BE24-99D8CE212175}" dt="2023-10-20T08:46:58.868" v="688" actId="120"/>
          <ac:spMkLst>
            <pc:docMk/>
            <pc:sldMk cId="3632982933" sldId="262"/>
            <ac:spMk id="16" creationId="{6764613F-BAF2-D8C4-2506-8BE76F593FC9}"/>
          </ac:spMkLst>
        </pc:spChg>
        <pc:spChg chg="add mod">
          <ac:chgData name="波 王" userId="daa27fdc40dacb91" providerId="LiveId" clId="{A091B288-876A-43BF-BE24-99D8CE212175}" dt="2023-10-20T09:03:56.791" v="747" actId="1038"/>
          <ac:spMkLst>
            <pc:docMk/>
            <pc:sldMk cId="3632982933" sldId="262"/>
            <ac:spMk id="17" creationId="{6A09BD1D-DB1C-5545-4053-38EC80915305}"/>
          </ac:spMkLst>
        </pc:spChg>
        <pc:picChg chg="del">
          <ac:chgData name="波 王" userId="daa27fdc40dacb91" providerId="LiveId" clId="{A091B288-876A-43BF-BE24-99D8CE212175}" dt="2023-10-20T08:21:02.008" v="567" actId="478"/>
          <ac:picMkLst>
            <pc:docMk/>
            <pc:sldMk cId="3632982933" sldId="262"/>
            <ac:picMk id="7" creationId="{40D74B1C-574E-1783-4FE0-44293558EDEB}"/>
          </ac:picMkLst>
        </pc:picChg>
        <pc:picChg chg="del">
          <ac:chgData name="波 王" userId="daa27fdc40dacb91" providerId="LiveId" clId="{A091B288-876A-43BF-BE24-99D8CE212175}" dt="2023-10-20T08:21:02.679" v="568" actId="478"/>
          <ac:picMkLst>
            <pc:docMk/>
            <pc:sldMk cId="3632982933" sldId="262"/>
            <ac:picMk id="8" creationId="{8623D843-4CDB-485E-CC93-0C8D7C224165}"/>
          </ac:picMkLst>
        </pc:picChg>
        <pc:picChg chg="del">
          <ac:chgData name="波 王" userId="daa27fdc40dacb91" providerId="LiveId" clId="{A091B288-876A-43BF-BE24-99D8CE212175}" dt="2023-10-20T08:21:03.601" v="569" actId="478"/>
          <ac:picMkLst>
            <pc:docMk/>
            <pc:sldMk cId="3632982933" sldId="262"/>
            <ac:picMk id="9" creationId="{25650141-EAB6-52EE-8048-B3CB11CA2147}"/>
          </ac:picMkLst>
        </pc:picChg>
        <pc:picChg chg="add mod">
          <ac:chgData name="波 王" userId="daa27fdc40dacb91" providerId="LiveId" clId="{A091B288-876A-43BF-BE24-99D8CE212175}" dt="2023-10-20T08:34:16.417" v="574" actId="1076"/>
          <ac:picMkLst>
            <pc:docMk/>
            <pc:sldMk cId="3632982933" sldId="262"/>
            <ac:picMk id="10" creationId="{6C63EB7F-2347-BC45-3322-56F29388A947}"/>
          </ac:picMkLst>
        </pc:picChg>
        <pc:picChg chg="add mod">
          <ac:chgData name="波 王" userId="daa27fdc40dacb91" providerId="LiveId" clId="{A091B288-876A-43BF-BE24-99D8CE212175}" dt="2023-10-20T08:34:58.135" v="576" actId="1076"/>
          <ac:picMkLst>
            <pc:docMk/>
            <pc:sldMk cId="3632982933" sldId="262"/>
            <ac:picMk id="11" creationId="{43418130-9B9F-7833-7860-21A4ED17F513}"/>
          </ac:picMkLst>
        </pc:picChg>
        <pc:picChg chg="add mod">
          <ac:chgData name="波 王" userId="daa27fdc40dacb91" providerId="LiveId" clId="{A091B288-876A-43BF-BE24-99D8CE212175}" dt="2023-10-20T08:38:10.435" v="587" actId="1076"/>
          <ac:picMkLst>
            <pc:docMk/>
            <pc:sldMk cId="3632982933" sldId="262"/>
            <ac:picMk id="14" creationId="{5C9434D0-8E16-F72D-C978-AA7EFA1D0959}"/>
          </ac:picMkLst>
        </pc:picChg>
        <pc:picChg chg="add del mod">
          <ac:chgData name="波 王" userId="daa27fdc40dacb91" providerId="LiveId" clId="{A091B288-876A-43BF-BE24-99D8CE212175}" dt="2023-10-20T08:38:30.320" v="591"/>
          <ac:picMkLst>
            <pc:docMk/>
            <pc:sldMk cId="3632982933" sldId="262"/>
            <ac:picMk id="15" creationId="{BAA2AC47-34C2-E1F8-05BF-60A953FD56E9}"/>
          </ac:picMkLst>
        </pc:picChg>
      </pc:sldChg>
      <pc:sldChg chg="addSp delSp modSp add mod">
        <pc:chgData name="波 王" userId="daa27fdc40dacb91" providerId="LiveId" clId="{A091B288-876A-43BF-BE24-99D8CE212175}" dt="2023-10-20T09:26:12.994" v="1159" actId="207"/>
        <pc:sldMkLst>
          <pc:docMk/>
          <pc:sldMk cId="1888864070" sldId="263"/>
        </pc:sldMkLst>
        <pc:spChg chg="mod">
          <ac:chgData name="波 王" userId="daa27fdc40dacb91" providerId="LiveId" clId="{A091B288-876A-43BF-BE24-99D8CE212175}" dt="2023-10-20T08:45:31.680" v="669"/>
          <ac:spMkLst>
            <pc:docMk/>
            <pc:sldMk cId="1888864070" sldId="263"/>
            <ac:spMk id="2" creationId="{E468B9B2-ACFD-AF39-AD67-9F3961029249}"/>
          </ac:spMkLst>
        </pc:spChg>
        <pc:spChg chg="mod">
          <ac:chgData name="波 王" userId="daa27fdc40dacb91" providerId="LiveId" clId="{A091B288-876A-43BF-BE24-99D8CE212175}" dt="2023-10-20T09:26:12.994" v="1159" actId="207"/>
          <ac:spMkLst>
            <pc:docMk/>
            <pc:sldMk cId="1888864070" sldId="263"/>
            <ac:spMk id="3" creationId="{A2FC8D16-6FC5-870D-1169-634BDECC4F10}"/>
          </ac:spMkLst>
        </pc:spChg>
        <pc:spChg chg="del">
          <ac:chgData name="波 王" userId="daa27fdc40dacb91" providerId="LiveId" clId="{A091B288-876A-43BF-BE24-99D8CE212175}" dt="2023-10-20T08:46:07.104" v="678" actId="478"/>
          <ac:spMkLst>
            <pc:docMk/>
            <pc:sldMk cId="1888864070" sldId="263"/>
            <ac:spMk id="5" creationId="{FF281AF3-4C2D-5FF0-3F80-F62E129C8143}"/>
          </ac:spMkLst>
        </pc:spChg>
        <pc:spChg chg="del">
          <ac:chgData name="波 王" userId="daa27fdc40dacb91" providerId="LiveId" clId="{A091B288-876A-43BF-BE24-99D8CE212175}" dt="2023-10-20T08:46:08.807" v="679" actId="478"/>
          <ac:spMkLst>
            <pc:docMk/>
            <pc:sldMk cId="1888864070" sldId="263"/>
            <ac:spMk id="6" creationId="{21957135-00F1-F890-96CD-C297F46C81DB}"/>
          </ac:spMkLst>
        </pc:spChg>
        <pc:spChg chg="add mod">
          <ac:chgData name="波 王" userId="daa27fdc40dacb91" providerId="LiveId" clId="{A091B288-876A-43BF-BE24-99D8CE212175}" dt="2023-10-20T09:08:40.418" v="781" actId="14100"/>
          <ac:spMkLst>
            <pc:docMk/>
            <pc:sldMk cId="1888864070" sldId="263"/>
            <ac:spMk id="10" creationId="{5AE3B83F-7ACE-0907-F6D4-9C24E93C4A56}"/>
          </ac:spMkLst>
        </pc:spChg>
        <pc:spChg chg="add mod">
          <ac:chgData name="波 王" userId="daa27fdc40dacb91" providerId="LiveId" clId="{A091B288-876A-43BF-BE24-99D8CE212175}" dt="2023-10-20T09:11:48.248" v="808" actId="1076"/>
          <ac:spMkLst>
            <pc:docMk/>
            <pc:sldMk cId="1888864070" sldId="263"/>
            <ac:spMk id="11" creationId="{71C44A3B-FA95-322A-EAA2-BEA3256D63A6}"/>
          </ac:spMkLst>
        </pc:spChg>
        <pc:spChg chg="add del mod">
          <ac:chgData name="波 王" userId="daa27fdc40dacb91" providerId="LiveId" clId="{A091B288-876A-43BF-BE24-99D8CE212175}" dt="2023-10-20T09:09:10.969" v="784" actId="478"/>
          <ac:spMkLst>
            <pc:docMk/>
            <pc:sldMk cId="1888864070" sldId="263"/>
            <ac:spMk id="12" creationId="{C1E2303E-47A4-1739-915C-5D437E550581}"/>
          </ac:spMkLst>
        </pc:spChg>
        <pc:spChg chg="add mod">
          <ac:chgData name="波 王" userId="daa27fdc40dacb91" providerId="LiveId" clId="{A091B288-876A-43BF-BE24-99D8CE212175}" dt="2023-10-20T09:10:55.602" v="804" actId="1076"/>
          <ac:spMkLst>
            <pc:docMk/>
            <pc:sldMk cId="1888864070" sldId="263"/>
            <ac:spMk id="13" creationId="{F6D2B605-AC56-293C-DF0D-06516BB1A075}"/>
          </ac:spMkLst>
        </pc:spChg>
        <pc:spChg chg="add mod">
          <ac:chgData name="波 王" userId="daa27fdc40dacb91" providerId="LiveId" clId="{A091B288-876A-43BF-BE24-99D8CE212175}" dt="2023-10-20T09:19:46.952" v="986" actId="164"/>
          <ac:spMkLst>
            <pc:docMk/>
            <pc:sldMk cId="1888864070" sldId="263"/>
            <ac:spMk id="17" creationId="{0E42126B-E047-6F5E-5551-2F566C475D4F}"/>
          </ac:spMkLst>
        </pc:spChg>
        <pc:spChg chg="add mod">
          <ac:chgData name="波 王" userId="daa27fdc40dacb91" providerId="LiveId" clId="{A091B288-876A-43BF-BE24-99D8CE212175}" dt="2023-10-20T09:19:46.952" v="986" actId="164"/>
          <ac:spMkLst>
            <pc:docMk/>
            <pc:sldMk cId="1888864070" sldId="263"/>
            <ac:spMk id="19" creationId="{5F5118B1-3788-CB1B-87F1-169FD4E298F7}"/>
          </ac:spMkLst>
        </pc:spChg>
        <pc:spChg chg="add mod">
          <ac:chgData name="波 王" userId="daa27fdc40dacb91" providerId="LiveId" clId="{A091B288-876A-43BF-BE24-99D8CE212175}" dt="2023-10-20T09:15:18.358" v="856" actId="20577"/>
          <ac:spMkLst>
            <pc:docMk/>
            <pc:sldMk cId="1888864070" sldId="263"/>
            <ac:spMk id="20" creationId="{D7EB3BF5-A766-227B-F985-A529E6B6CF46}"/>
          </ac:spMkLst>
        </pc:spChg>
        <pc:spChg chg="add mod">
          <ac:chgData name="波 王" userId="daa27fdc40dacb91" providerId="LiveId" clId="{A091B288-876A-43BF-BE24-99D8CE212175}" dt="2023-10-20T09:16:45.946" v="920" actId="20577"/>
          <ac:spMkLst>
            <pc:docMk/>
            <pc:sldMk cId="1888864070" sldId="263"/>
            <ac:spMk id="22" creationId="{63ACED7F-F9AE-9A60-80FC-C04A931F0687}"/>
          </ac:spMkLst>
        </pc:spChg>
        <pc:spChg chg="add mod">
          <ac:chgData name="波 王" userId="daa27fdc40dacb91" providerId="LiveId" clId="{A091B288-876A-43BF-BE24-99D8CE212175}" dt="2023-10-20T09:17:11.872" v="923" actId="20577"/>
          <ac:spMkLst>
            <pc:docMk/>
            <pc:sldMk cId="1888864070" sldId="263"/>
            <ac:spMk id="23" creationId="{1E904902-7623-3327-B133-657ADDC5483F}"/>
          </ac:spMkLst>
        </pc:spChg>
        <pc:spChg chg="add mod">
          <ac:chgData name="波 王" userId="daa27fdc40dacb91" providerId="LiveId" clId="{A091B288-876A-43BF-BE24-99D8CE212175}" dt="2023-10-20T09:18:41.656" v="978" actId="20577"/>
          <ac:spMkLst>
            <pc:docMk/>
            <pc:sldMk cId="1888864070" sldId="263"/>
            <ac:spMk id="25" creationId="{00EBEC21-555C-5244-1090-A18175886056}"/>
          </ac:spMkLst>
        </pc:spChg>
        <pc:spChg chg="add mod">
          <ac:chgData name="波 王" userId="daa27fdc40dacb91" providerId="LiveId" clId="{A091B288-876A-43BF-BE24-99D8CE212175}" dt="2023-10-20T09:19:29.654" v="985" actId="20577"/>
          <ac:spMkLst>
            <pc:docMk/>
            <pc:sldMk cId="1888864070" sldId="263"/>
            <ac:spMk id="26" creationId="{173BE466-6EE6-BDF5-FB48-809A02D5C212}"/>
          </ac:spMkLst>
        </pc:spChg>
        <pc:spChg chg="add mod">
          <ac:chgData name="波 王" userId="daa27fdc40dacb91" providerId="LiveId" clId="{A091B288-876A-43BF-BE24-99D8CE212175}" dt="2023-10-20T09:20:50.039" v="1050" actId="20577"/>
          <ac:spMkLst>
            <pc:docMk/>
            <pc:sldMk cId="1888864070" sldId="263"/>
            <ac:spMk id="29" creationId="{01A80B51-C77C-6993-4D26-86BEAA865643}"/>
          </ac:spMkLst>
        </pc:spChg>
        <pc:spChg chg="add mod">
          <ac:chgData name="波 王" userId="daa27fdc40dacb91" providerId="LiveId" clId="{A091B288-876A-43BF-BE24-99D8CE212175}" dt="2023-10-20T09:25:51.903" v="1158" actId="1035"/>
          <ac:spMkLst>
            <pc:docMk/>
            <pc:sldMk cId="1888864070" sldId="263"/>
            <ac:spMk id="31" creationId="{77189E45-BF8F-8FB3-2699-958707472905}"/>
          </ac:spMkLst>
        </pc:spChg>
        <pc:spChg chg="add mod">
          <ac:chgData name="波 王" userId="daa27fdc40dacb91" providerId="LiveId" clId="{A091B288-876A-43BF-BE24-99D8CE212175}" dt="2023-10-20T09:25:28.921" v="1131" actId="1076"/>
          <ac:spMkLst>
            <pc:docMk/>
            <pc:sldMk cId="1888864070" sldId="263"/>
            <ac:spMk id="32" creationId="{58CEFBDE-6BF3-8760-B400-A02892420A0D}"/>
          </ac:spMkLst>
        </pc:spChg>
        <pc:grpChg chg="add mod">
          <ac:chgData name="波 王" userId="daa27fdc40dacb91" providerId="LiveId" clId="{A091B288-876A-43BF-BE24-99D8CE212175}" dt="2023-10-20T09:19:51.757" v="1012" actId="1038"/>
          <ac:grpSpMkLst>
            <pc:docMk/>
            <pc:sldMk cId="1888864070" sldId="263"/>
            <ac:grpSpMk id="27" creationId="{027C95FC-CAB7-D240-ED19-4971606EC705}"/>
          </ac:grpSpMkLst>
        </pc:grpChg>
        <pc:picChg chg="del">
          <ac:chgData name="波 王" userId="daa27fdc40dacb91" providerId="LiveId" clId="{A091B288-876A-43BF-BE24-99D8CE212175}" dt="2023-10-20T08:46:11.261" v="682" actId="478"/>
          <ac:picMkLst>
            <pc:docMk/>
            <pc:sldMk cId="1888864070" sldId="263"/>
            <ac:picMk id="7" creationId="{40D74B1C-574E-1783-4FE0-44293558EDEB}"/>
          </ac:picMkLst>
        </pc:picChg>
        <pc:picChg chg="del">
          <ac:chgData name="波 王" userId="daa27fdc40dacb91" providerId="LiveId" clId="{A091B288-876A-43BF-BE24-99D8CE212175}" dt="2023-10-20T08:46:10.505" v="681" actId="478"/>
          <ac:picMkLst>
            <pc:docMk/>
            <pc:sldMk cId="1888864070" sldId="263"/>
            <ac:picMk id="8" creationId="{8623D843-4CDB-485E-CC93-0C8D7C224165}"/>
          </ac:picMkLst>
        </pc:picChg>
        <pc:picChg chg="del">
          <ac:chgData name="波 王" userId="daa27fdc40dacb91" providerId="LiveId" clId="{A091B288-876A-43BF-BE24-99D8CE212175}" dt="2023-10-20T08:46:09.856" v="680" actId="478"/>
          <ac:picMkLst>
            <pc:docMk/>
            <pc:sldMk cId="1888864070" sldId="263"/>
            <ac:picMk id="9" creationId="{25650141-EAB6-52EE-8048-B3CB11CA2147}"/>
          </ac:picMkLst>
        </pc:picChg>
        <pc:cxnChg chg="add mod">
          <ac:chgData name="波 王" userId="daa27fdc40dacb91" providerId="LiveId" clId="{A091B288-876A-43BF-BE24-99D8CE212175}" dt="2023-10-20T09:11:48.248" v="808" actId="1076"/>
          <ac:cxnSpMkLst>
            <pc:docMk/>
            <pc:sldMk cId="1888864070" sldId="263"/>
            <ac:cxnSpMk id="15" creationId="{5F3143B4-191C-B5BC-A01D-872CE379CF0B}"/>
          </ac:cxnSpMkLst>
        </pc:cxnChg>
        <pc:cxnChg chg="add mod">
          <ac:chgData name="波 王" userId="daa27fdc40dacb91" providerId="LiveId" clId="{A091B288-876A-43BF-BE24-99D8CE212175}" dt="2023-10-20T09:19:46.952" v="986" actId="164"/>
          <ac:cxnSpMkLst>
            <pc:docMk/>
            <pc:sldMk cId="1888864070" sldId="263"/>
            <ac:cxnSpMk id="18" creationId="{5BCBAE51-CD69-DF39-756E-47447CB4EB6B}"/>
          </ac:cxnSpMkLst>
        </pc:cxnChg>
        <pc:cxnChg chg="add mod">
          <ac:chgData name="波 王" userId="daa27fdc40dacb91" providerId="LiveId" clId="{A091B288-876A-43BF-BE24-99D8CE212175}" dt="2023-10-20T09:15:39.688" v="858" actId="1076"/>
          <ac:cxnSpMkLst>
            <pc:docMk/>
            <pc:sldMk cId="1888864070" sldId="263"/>
            <ac:cxnSpMk id="21" creationId="{C8302A00-B534-220F-A46A-3925A04B2F4E}"/>
          </ac:cxnSpMkLst>
        </pc:cxnChg>
        <pc:cxnChg chg="add mod">
          <ac:chgData name="波 王" userId="daa27fdc40dacb91" providerId="LiveId" clId="{A091B288-876A-43BF-BE24-99D8CE212175}" dt="2023-10-20T09:17:28.448" v="925" actId="1076"/>
          <ac:cxnSpMkLst>
            <pc:docMk/>
            <pc:sldMk cId="1888864070" sldId="263"/>
            <ac:cxnSpMk id="24" creationId="{8155D5D2-94CE-F77F-604F-5560D435A9C3}"/>
          </ac:cxnSpMkLst>
        </pc:cxnChg>
        <pc:cxnChg chg="add mod">
          <ac:chgData name="波 王" userId="daa27fdc40dacb91" providerId="LiveId" clId="{A091B288-876A-43BF-BE24-99D8CE212175}" dt="2023-10-20T09:20:00.771" v="1014" actId="1076"/>
          <ac:cxnSpMkLst>
            <pc:docMk/>
            <pc:sldMk cId="1888864070" sldId="263"/>
            <ac:cxnSpMk id="28" creationId="{38452EB8-7A35-566F-4E64-55D32B46BA2C}"/>
          </ac:cxnSpMkLst>
        </pc:cxnChg>
        <pc:cxnChg chg="add mod">
          <ac:chgData name="波 王" userId="daa27fdc40dacb91" providerId="LiveId" clId="{A091B288-876A-43BF-BE24-99D8CE212175}" dt="2023-10-20T09:25:50.234" v="1153" actId="1035"/>
          <ac:cxnSpMkLst>
            <pc:docMk/>
            <pc:sldMk cId="1888864070" sldId="263"/>
            <ac:cxnSpMk id="30" creationId="{D9CAE68B-A43C-915F-821B-7F6652F966DF}"/>
          </ac:cxnSpMkLst>
        </pc:cxnChg>
      </pc:sldChg>
      <pc:sldChg chg="addSp delSp modSp add mod modAnim">
        <pc:chgData name="波 王" userId="daa27fdc40dacb91" providerId="LiveId" clId="{A091B288-876A-43BF-BE24-99D8CE212175}" dt="2023-10-23T09:24:03.587" v="1300" actId="1076"/>
        <pc:sldMkLst>
          <pc:docMk/>
          <pc:sldMk cId="4043295177" sldId="269"/>
        </pc:sldMkLst>
        <pc:spChg chg="mod">
          <ac:chgData name="波 王" userId="daa27fdc40dacb91" providerId="LiveId" clId="{A091B288-876A-43BF-BE24-99D8CE212175}" dt="2023-10-23T09:17:08.156" v="1222" actId="113"/>
          <ac:spMkLst>
            <pc:docMk/>
            <pc:sldMk cId="4043295177" sldId="269"/>
            <ac:spMk id="2" creationId="{E468B9B2-ACFD-AF39-AD67-9F3961029249}"/>
          </ac:spMkLst>
        </pc:spChg>
        <pc:spChg chg="add del mod">
          <ac:chgData name="波 王" userId="daa27fdc40dacb91" providerId="LiveId" clId="{A091B288-876A-43BF-BE24-99D8CE212175}" dt="2023-10-23T09:16:40.602" v="1219" actId="931"/>
          <ac:spMkLst>
            <pc:docMk/>
            <pc:sldMk cId="4043295177" sldId="269"/>
            <ac:spMk id="3" creationId="{A2FC8D16-6FC5-870D-1169-634BDECC4F10}"/>
          </ac:spMkLst>
        </pc:spChg>
        <pc:spChg chg="del">
          <ac:chgData name="波 王" userId="daa27fdc40dacb91" providerId="LiveId" clId="{A091B288-876A-43BF-BE24-99D8CE212175}" dt="2023-10-23T09:15:00.181" v="1163" actId="478"/>
          <ac:spMkLst>
            <pc:docMk/>
            <pc:sldMk cId="4043295177" sldId="269"/>
            <ac:spMk id="5" creationId="{FF281AF3-4C2D-5FF0-3F80-F62E129C8143}"/>
          </ac:spMkLst>
        </pc:spChg>
        <pc:spChg chg="del">
          <ac:chgData name="波 王" userId="daa27fdc40dacb91" providerId="LiveId" clId="{A091B288-876A-43BF-BE24-99D8CE212175}" dt="2023-10-23T09:15:02.031" v="1164" actId="478"/>
          <ac:spMkLst>
            <pc:docMk/>
            <pc:sldMk cId="4043295177" sldId="269"/>
            <ac:spMk id="6" creationId="{21957135-00F1-F890-96CD-C297F46C81DB}"/>
          </ac:spMkLst>
        </pc:spChg>
        <pc:spChg chg="add del mod">
          <ac:chgData name="波 王" userId="daa27fdc40dacb91" providerId="LiveId" clId="{A091B288-876A-43BF-BE24-99D8CE212175}" dt="2023-10-23T09:14:56.515" v="1162" actId="478"/>
          <ac:spMkLst>
            <pc:docMk/>
            <pc:sldMk cId="4043295177" sldId="269"/>
            <ac:spMk id="12" creationId="{1DAFA214-F647-7ABD-8885-12CC5B7CF29A}"/>
          </ac:spMkLst>
        </pc:spChg>
        <pc:spChg chg="add mod">
          <ac:chgData name="波 王" userId="daa27fdc40dacb91" providerId="LiveId" clId="{A091B288-876A-43BF-BE24-99D8CE212175}" dt="2023-10-23T09:18:08.650" v="1243" actId="1076"/>
          <ac:spMkLst>
            <pc:docMk/>
            <pc:sldMk cId="4043295177" sldId="269"/>
            <ac:spMk id="15" creationId="{51BA5C2B-6E02-05DB-92F1-41ACDC9E1CAB}"/>
          </ac:spMkLst>
        </pc:spChg>
        <pc:spChg chg="add mod">
          <ac:chgData name="波 王" userId="daa27fdc40dacb91" providerId="LiveId" clId="{A091B288-876A-43BF-BE24-99D8CE212175}" dt="2023-10-23T09:18:00.014" v="1241" actId="1076"/>
          <ac:spMkLst>
            <pc:docMk/>
            <pc:sldMk cId="4043295177" sldId="269"/>
            <ac:spMk id="16" creationId="{FC6E2B4A-B6AC-69D4-7300-FAA286785F96}"/>
          </ac:spMkLst>
        </pc:spChg>
        <pc:spChg chg="add mod">
          <ac:chgData name="波 王" userId="daa27fdc40dacb91" providerId="LiveId" clId="{A091B288-876A-43BF-BE24-99D8CE212175}" dt="2023-10-23T09:18:19.725" v="1245" actId="1076"/>
          <ac:spMkLst>
            <pc:docMk/>
            <pc:sldMk cId="4043295177" sldId="269"/>
            <ac:spMk id="17" creationId="{BF37C272-F477-3051-EBC2-427C7D7F7051}"/>
          </ac:spMkLst>
        </pc:spChg>
        <pc:spChg chg="add mod">
          <ac:chgData name="波 王" userId="daa27fdc40dacb91" providerId="LiveId" clId="{A091B288-876A-43BF-BE24-99D8CE212175}" dt="2023-10-23T09:18:32.507" v="1251" actId="20577"/>
          <ac:spMkLst>
            <pc:docMk/>
            <pc:sldMk cId="4043295177" sldId="269"/>
            <ac:spMk id="18" creationId="{B91430A0-932D-6F5D-BBAB-EB5F783511F1}"/>
          </ac:spMkLst>
        </pc:spChg>
        <pc:spChg chg="add mod">
          <ac:chgData name="波 王" userId="daa27fdc40dacb91" providerId="LiveId" clId="{A091B288-876A-43BF-BE24-99D8CE212175}" dt="2023-10-23T09:20:03.449" v="1254" actId="1076"/>
          <ac:spMkLst>
            <pc:docMk/>
            <pc:sldMk cId="4043295177" sldId="269"/>
            <ac:spMk id="20" creationId="{CD9B7FAD-D1E2-B47C-5589-E8FCF8E87EB1}"/>
          </ac:spMkLst>
        </pc:spChg>
        <pc:spChg chg="add mod">
          <ac:chgData name="波 王" userId="daa27fdc40dacb91" providerId="LiveId" clId="{A091B288-876A-43BF-BE24-99D8CE212175}" dt="2023-10-23T09:20:03.449" v="1254" actId="1076"/>
          <ac:spMkLst>
            <pc:docMk/>
            <pc:sldMk cId="4043295177" sldId="269"/>
            <ac:spMk id="21" creationId="{4BDE2A46-1D23-74F2-0ABC-7C9DFADD373C}"/>
          </ac:spMkLst>
        </pc:spChg>
        <pc:spChg chg="add mod">
          <ac:chgData name="波 王" userId="daa27fdc40dacb91" providerId="LiveId" clId="{A091B288-876A-43BF-BE24-99D8CE212175}" dt="2023-10-23T09:24:03.587" v="1300" actId="1076"/>
          <ac:spMkLst>
            <pc:docMk/>
            <pc:sldMk cId="4043295177" sldId="269"/>
            <ac:spMk id="22" creationId="{58845B71-45D3-820C-1098-4636EF3687F3}"/>
          </ac:spMkLst>
        </pc:spChg>
        <pc:picChg chg="del">
          <ac:chgData name="波 王" userId="daa27fdc40dacb91" providerId="LiveId" clId="{A091B288-876A-43BF-BE24-99D8CE212175}" dt="2023-10-23T09:15:08.475" v="1166" actId="478"/>
          <ac:picMkLst>
            <pc:docMk/>
            <pc:sldMk cId="4043295177" sldId="269"/>
            <ac:picMk id="7" creationId="{40D74B1C-574E-1783-4FE0-44293558EDEB}"/>
          </ac:picMkLst>
        </pc:picChg>
        <pc:picChg chg="del">
          <ac:chgData name="波 王" userId="daa27fdc40dacb91" providerId="LiveId" clId="{A091B288-876A-43BF-BE24-99D8CE212175}" dt="2023-10-23T09:15:09.382" v="1167" actId="478"/>
          <ac:picMkLst>
            <pc:docMk/>
            <pc:sldMk cId="4043295177" sldId="269"/>
            <ac:picMk id="8" creationId="{8623D843-4CDB-485E-CC93-0C8D7C224165}"/>
          </ac:picMkLst>
        </pc:picChg>
        <pc:picChg chg="del">
          <ac:chgData name="波 王" userId="daa27fdc40dacb91" providerId="LiveId" clId="{A091B288-876A-43BF-BE24-99D8CE212175}" dt="2023-10-23T09:15:10.258" v="1168" actId="478"/>
          <ac:picMkLst>
            <pc:docMk/>
            <pc:sldMk cId="4043295177" sldId="269"/>
            <ac:picMk id="9" creationId="{25650141-EAB6-52EE-8048-B3CB11CA2147}"/>
          </ac:picMkLst>
        </pc:picChg>
        <pc:picChg chg="del">
          <ac:chgData name="波 王" userId="daa27fdc40dacb91" providerId="LiveId" clId="{A091B288-876A-43BF-BE24-99D8CE212175}" dt="2023-10-23T09:15:11.071" v="1169" actId="478"/>
          <ac:picMkLst>
            <pc:docMk/>
            <pc:sldMk cId="4043295177" sldId="269"/>
            <ac:picMk id="10" creationId="{34AA7D4C-B097-ED0F-6E91-62A00F7F2B3E}"/>
          </ac:picMkLst>
        </pc:picChg>
        <pc:picChg chg="add mod">
          <ac:chgData name="波 王" userId="daa27fdc40dacb91" providerId="LiveId" clId="{A091B288-876A-43BF-BE24-99D8CE212175}" dt="2023-10-23T09:16:46.729" v="1221" actId="1076"/>
          <ac:picMkLst>
            <pc:docMk/>
            <pc:sldMk cId="4043295177" sldId="269"/>
            <ac:picMk id="14" creationId="{10323B23-3B5A-F082-3C94-4F4892D7279B}"/>
          </ac:picMkLst>
        </pc:picChg>
        <pc:picChg chg="add mod">
          <ac:chgData name="波 王" userId="daa27fdc40dacb91" providerId="LiveId" clId="{A091B288-876A-43BF-BE24-99D8CE212175}" dt="2023-10-23T09:20:03.449" v="1254" actId="1076"/>
          <ac:picMkLst>
            <pc:docMk/>
            <pc:sldMk cId="4043295177" sldId="269"/>
            <ac:picMk id="19" creationId="{D08922BF-A3B4-DB17-5A45-65F39475AA85}"/>
          </ac:picMkLst>
        </pc:picChg>
      </pc:sldChg>
    </pc:docChg>
  </pc:docChgLst>
  <pc:docChgLst>
    <pc:chgData name="波 王" userId="daa27fdc40dacb91" providerId="LiveId" clId="{C247A2E5-BE08-4EE0-95E1-3809D188E276}"/>
    <pc:docChg chg="undo custSel addSld delSld modSld">
      <pc:chgData name="波 王" userId="daa27fdc40dacb91" providerId="LiveId" clId="{C247A2E5-BE08-4EE0-95E1-3809D188E276}" dt="2023-10-26T14:15:58.552" v="6260" actId="113"/>
      <pc:docMkLst>
        <pc:docMk/>
      </pc:docMkLst>
      <pc:sldChg chg="addSp delSp modSp mod">
        <pc:chgData name="波 王" userId="daa27fdc40dacb91" providerId="LiveId" clId="{C247A2E5-BE08-4EE0-95E1-3809D188E276}" dt="2023-10-25T02:24:06.195" v="6087" actId="29295"/>
        <pc:sldMkLst>
          <pc:docMk/>
          <pc:sldMk cId="1914791853" sldId="258"/>
        </pc:sldMkLst>
        <pc:picChg chg="mod">
          <ac:chgData name="波 王" userId="daa27fdc40dacb91" providerId="LiveId" clId="{C247A2E5-BE08-4EE0-95E1-3809D188E276}" dt="2023-10-25T02:20:53.277" v="6074" actId="1036"/>
          <ac:picMkLst>
            <pc:docMk/>
            <pc:sldMk cId="1914791853" sldId="258"/>
            <ac:picMk id="4" creationId="{5A987714-0473-88A7-8B70-B4B73E3E6E2F}"/>
          </ac:picMkLst>
        </pc:picChg>
        <pc:picChg chg="del mod">
          <ac:chgData name="波 王" userId="daa27fdc40dacb91" providerId="LiveId" clId="{C247A2E5-BE08-4EE0-95E1-3809D188E276}" dt="2023-10-25T02:20:40.668" v="6071" actId="478"/>
          <ac:picMkLst>
            <pc:docMk/>
            <pc:sldMk cId="1914791853" sldId="258"/>
            <ac:picMk id="6" creationId="{E82453FC-F5A6-A8B4-8AF2-32E1B2A08A93}"/>
          </ac:picMkLst>
        </pc:picChg>
        <pc:picChg chg="add del mod ord">
          <ac:chgData name="波 王" userId="daa27fdc40dacb91" providerId="LiveId" clId="{C247A2E5-BE08-4EE0-95E1-3809D188E276}" dt="2023-10-25T02:23:27.772" v="6083" actId="478"/>
          <ac:picMkLst>
            <pc:docMk/>
            <pc:sldMk cId="1914791853" sldId="258"/>
            <ac:picMk id="8" creationId="{1ED2CE7A-F198-FD07-C48F-A09D456A695A}"/>
          </ac:picMkLst>
        </pc:picChg>
        <pc:picChg chg="add mod ord">
          <ac:chgData name="波 王" userId="daa27fdc40dacb91" providerId="LiveId" clId="{C247A2E5-BE08-4EE0-95E1-3809D188E276}" dt="2023-10-25T02:24:06.195" v="6087" actId="29295"/>
          <ac:picMkLst>
            <pc:docMk/>
            <pc:sldMk cId="1914791853" sldId="258"/>
            <ac:picMk id="11" creationId="{C3A44282-B04A-3BAF-1852-73D32BBAE6AC}"/>
          </ac:picMkLst>
        </pc:picChg>
      </pc:sldChg>
      <pc:sldChg chg="addSp delSp modSp mod">
        <pc:chgData name="波 王" userId="daa27fdc40dacb91" providerId="LiveId" clId="{C247A2E5-BE08-4EE0-95E1-3809D188E276}" dt="2023-10-26T12:40:34.138" v="6101" actId="20577"/>
        <pc:sldMkLst>
          <pc:docMk/>
          <pc:sldMk cId="1161406660" sldId="261"/>
        </pc:sldMkLst>
        <pc:spChg chg="mod">
          <ac:chgData name="波 王" userId="daa27fdc40dacb91" providerId="LiveId" clId="{C247A2E5-BE08-4EE0-95E1-3809D188E276}" dt="2023-10-26T12:40:34.138" v="6101" actId="20577"/>
          <ac:spMkLst>
            <pc:docMk/>
            <pc:sldMk cId="1161406660" sldId="261"/>
            <ac:spMk id="3" creationId="{A2FC8D16-6FC5-870D-1169-634BDECC4F10}"/>
          </ac:spMkLst>
        </pc:spChg>
        <pc:spChg chg="del mod">
          <ac:chgData name="波 王" userId="daa27fdc40dacb91" providerId="LiveId" clId="{C247A2E5-BE08-4EE0-95E1-3809D188E276}" dt="2023-10-24T09:57:12.005" v="5390" actId="478"/>
          <ac:spMkLst>
            <pc:docMk/>
            <pc:sldMk cId="1161406660" sldId="261"/>
            <ac:spMk id="5" creationId="{FF281AF3-4C2D-5FF0-3F80-F62E129C8143}"/>
          </ac:spMkLst>
        </pc:spChg>
        <pc:spChg chg="del mod">
          <ac:chgData name="波 王" userId="daa27fdc40dacb91" providerId="LiveId" clId="{C247A2E5-BE08-4EE0-95E1-3809D188E276}" dt="2023-10-24T09:58:18.612" v="5441" actId="478"/>
          <ac:spMkLst>
            <pc:docMk/>
            <pc:sldMk cId="1161406660" sldId="261"/>
            <ac:spMk id="6" creationId="{21957135-00F1-F890-96CD-C297F46C81DB}"/>
          </ac:spMkLst>
        </pc:spChg>
        <pc:picChg chg="del">
          <ac:chgData name="波 王" userId="daa27fdc40dacb91" providerId="LiveId" clId="{C247A2E5-BE08-4EE0-95E1-3809D188E276}" dt="2023-10-24T09:58:23.802" v="5443" actId="478"/>
          <ac:picMkLst>
            <pc:docMk/>
            <pc:sldMk cId="1161406660" sldId="261"/>
            <ac:picMk id="7" creationId="{40D74B1C-574E-1783-4FE0-44293558EDEB}"/>
          </ac:picMkLst>
        </pc:picChg>
        <pc:picChg chg="mod">
          <ac:chgData name="波 王" userId="daa27fdc40dacb91" providerId="LiveId" clId="{C247A2E5-BE08-4EE0-95E1-3809D188E276}" dt="2023-10-22T05:11:44.832" v="388" actId="1076"/>
          <ac:picMkLst>
            <pc:docMk/>
            <pc:sldMk cId="1161406660" sldId="261"/>
            <ac:picMk id="8" creationId="{8623D843-4CDB-485E-CC93-0C8D7C224165}"/>
          </ac:picMkLst>
        </pc:picChg>
        <pc:picChg chg="mod">
          <ac:chgData name="波 王" userId="daa27fdc40dacb91" providerId="LiveId" clId="{C247A2E5-BE08-4EE0-95E1-3809D188E276}" dt="2023-10-24T09:58:28.109" v="5444" actId="1076"/>
          <ac:picMkLst>
            <pc:docMk/>
            <pc:sldMk cId="1161406660" sldId="261"/>
            <ac:picMk id="9" creationId="{25650141-EAB6-52EE-8048-B3CB11CA2147}"/>
          </ac:picMkLst>
        </pc:picChg>
        <pc:picChg chg="add mod">
          <ac:chgData name="波 王" userId="daa27fdc40dacb91" providerId="LiveId" clId="{C247A2E5-BE08-4EE0-95E1-3809D188E276}" dt="2023-10-24T09:58:32.734" v="5445" actId="1076"/>
          <ac:picMkLst>
            <pc:docMk/>
            <pc:sldMk cId="1161406660" sldId="261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4T09:58:37.503" v="5447" actId="1076"/>
          <ac:picMkLst>
            <pc:docMk/>
            <pc:sldMk cId="1161406660" sldId="261"/>
            <ac:picMk id="11" creationId="{79D0DCA4-5F7E-0DF6-4402-098B664D585F}"/>
          </ac:picMkLst>
        </pc:picChg>
      </pc:sldChg>
      <pc:sldChg chg="del mod modShow">
        <pc:chgData name="波 王" userId="daa27fdc40dacb91" providerId="LiveId" clId="{C247A2E5-BE08-4EE0-95E1-3809D188E276}" dt="2023-10-24T08:17:07.422" v="4763" actId="2696"/>
        <pc:sldMkLst>
          <pc:docMk/>
          <pc:sldMk cId="3632982933" sldId="262"/>
        </pc:sldMkLst>
      </pc:sldChg>
      <pc:sldChg chg="addSp delSp modSp mod">
        <pc:chgData name="波 王" userId="daa27fdc40dacb91" providerId="LiveId" clId="{C247A2E5-BE08-4EE0-95E1-3809D188E276}" dt="2023-10-26T12:55:58.432" v="6136" actId="113"/>
        <pc:sldMkLst>
          <pc:docMk/>
          <pc:sldMk cId="1888864070" sldId="263"/>
        </pc:sldMkLst>
        <pc:spChg chg="mod">
          <ac:chgData name="波 王" userId="daa27fdc40dacb91" providerId="LiveId" clId="{C247A2E5-BE08-4EE0-95E1-3809D188E276}" dt="2023-10-24T08:11:17.588" v="4761"/>
          <ac:spMkLst>
            <pc:docMk/>
            <pc:sldMk cId="1888864070" sldId="263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20:14.819" v="4823" actId="108"/>
          <ac:spMkLst>
            <pc:docMk/>
            <pc:sldMk cId="1888864070" sldId="263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0T12:22:30.328" v="80" actId="1076"/>
          <ac:spMkLst>
            <pc:docMk/>
            <pc:sldMk cId="1888864070" sldId="263"/>
            <ac:spMk id="5" creationId="{0F523BDE-6A83-8B3C-C766-8BE8CE886F76}"/>
          </ac:spMkLst>
        </pc:spChg>
        <pc:spChg chg="add mod">
          <ac:chgData name="波 王" userId="daa27fdc40dacb91" providerId="LiveId" clId="{C247A2E5-BE08-4EE0-95E1-3809D188E276}" dt="2023-10-20T12:26:22.214" v="101" actId="1076"/>
          <ac:spMkLst>
            <pc:docMk/>
            <pc:sldMk cId="1888864070" sldId="263"/>
            <ac:spMk id="6" creationId="{A38FF778-328A-4E49-BA7B-020DA058F794}"/>
          </ac:spMkLst>
        </pc:spChg>
        <pc:spChg chg="mod">
          <ac:chgData name="波 王" userId="daa27fdc40dacb91" providerId="LiveId" clId="{C247A2E5-BE08-4EE0-95E1-3809D188E276}" dt="2023-10-20T12:18:47.417" v="46" actId="13822"/>
          <ac:spMkLst>
            <pc:docMk/>
            <pc:sldMk cId="1888864070" sldId="263"/>
            <ac:spMk id="13" creationId="{F6D2B605-AC56-293C-DF0D-06516BB1A075}"/>
          </ac:spMkLst>
        </pc:spChg>
        <pc:spChg chg="add mod">
          <ac:chgData name="波 王" userId="daa27fdc40dacb91" providerId="LiveId" clId="{C247A2E5-BE08-4EE0-95E1-3809D188E276}" dt="2023-10-21T13:59:29.437" v="199" actId="1076"/>
          <ac:spMkLst>
            <pc:docMk/>
            <pc:sldMk cId="1888864070" sldId="263"/>
            <ac:spMk id="16" creationId="{ADCE4A65-274D-7DE2-C610-5518FAEB2BB8}"/>
          </ac:spMkLst>
        </pc:spChg>
        <pc:spChg chg="mod topLvl">
          <ac:chgData name="波 王" userId="daa27fdc40dacb91" providerId="LiveId" clId="{C247A2E5-BE08-4EE0-95E1-3809D188E276}" dt="2023-10-20T12:19:47.270" v="62" actId="165"/>
          <ac:spMkLst>
            <pc:docMk/>
            <pc:sldMk cId="1888864070" sldId="263"/>
            <ac:spMk id="17" creationId="{0E42126B-E047-6F5E-5551-2F566C475D4F}"/>
          </ac:spMkLst>
        </pc:spChg>
        <pc:spChg chg="mod topLvl">
          <ac:chgData name="波 王" userId="daa27fdc40dacb91" providerId="LiveId" clId="{C247A2E5-BE08-4EE0-95E1-3809D188E276}" dt="2023-10-20T12:19:47.270" v="62" actId="165"/>
          <ac:spMkLst>
            <pc:docMk/>
            <pc:sldMk cId="1888864070" sldId="263"/>
            <ac:spMk id="19" creationId="{5F5118B1-3788-CB1B-87F1-169FD4E298F7}"/>
          </ac:spMkLst>
        </pc:spChg>
        <pc:spChg chg="mod">
          <ac:chgData name="波 王" userId="daa27fdc40dacb91" providerId="LiveId" clId="{C247A2E5-BE08-4EE0-95E1-3809D188E276}" dt="2023-10-20T12:19:39.197" v="61" actId="1036"/>
          <ac:spMkLst>
            <pc:docMk/>
            <pc:sldMk cId="1888864070" sldId="263"/>
            <ac:spMk id="22" creationId="{63ACED7F-F9AE-9A60-80FC-C04A931F0687}"/>
          </ac:spMkLst>
        </pc:spChg>
        <pc:spChg chg="mod">
          <ac:chgData name="波 王" userId="daa27fdc40dacb91" providerId="LiveId" clId="{C247A2E5-BE08-4EE0-95E1-3809D188E276}" dt="2023-10-26T12:55:39.522" v="6135" actId="1037"/>
          <ac:spMkLst>
            <pc:docMk/>
            <pc:sldMk cId="1888864070" sldId="263"/>
            <ac:spMk id="23" creationId="{1E904902-7623-3327-B133-657ADDC5483F}"/>
          </ac:spMkLst>
        </pc:spChg>
        <pc:spChg chg="mod">
          <ac:chgData name="波 王" userId="daa27fdc40dacb91" providerId="LiveId" clId="{C247A2E5-BE08-4EE0-95E1-3809D188E276}" dt="2023-10-26T12:55:39.522" v="6135" actId="1037"/>
          <ac:spMkLst>
            <pc:docMk/>
            <pc:sldMk cId="1888864070" sldId="263"/>
            <ac:spMk id="25" creationId="{00EBEC21-555C-5244-1090-A18175886056}"/>
          </ac:spMkLst>
        </pc:spChg>
        <pc:spChg chg="mod">
          <ac:chgData name="波 王" userId="daa27fdc40dacb91" providerId="LiveId" clId="{C247A2E5-BE08-4EE0-95E1-3809D188E276}" dt="2023-10-20T12:19:07.134" v="50" actId="13822"/>
          <ac:spMkLst>
            <pc:docMk/>
            <pc:sldMk cId="1888864070" sldId="263"/>
            <ac:spMk id="29" creationId="{01A80B51-C77C-6993-4D26-86BEAA865643}"/>
          </ac:spMkLst>
        </pc:spChg>
        <pc:spChg chg="mod">
          <ac:chgData name="波 王" userId="daa27fdc40dacb91" providerId="LiveId" clId="{C247A2E5-BE08-4EE0-95E1-3809D188E276}" dt="2023-10-20T12:39:06.295" v="154" actId="207"/>
          <ac:spMkLst>
            <pc:docMk/>
            <pc:sldMk cId="1888864070" sldId="263"/>
            <ac:spMk id="31" creationId="{77189E45-BF8F-8FB3-2699-958707472905}"/>
          </ac:spMkLst>
        </pc:spChg>
        <pc:spChg chg="add mod">
          <ac:chgData name="波 王" userId="daa27fdc40dacb91" providerId="LiveId" clId="{C247A2E5-BE08-4EE0-95E1-3809D188E276}" dt="2023-10-26T12:55:39.522" v="6135" actId="1037"/>
          <ac:spMkLst>
            <pc:docMk/>
            <pc:sldMk cId="1888864070" sldId="263"/>
            <ac:spMk id="33" creationId="{51472829-BE6F-7C60-3FB7-A9A138584BAA}"/>
          </ac:spMkLst>
        </pc:spChg>
        <pc:spChg chg="add mod">
          <ac:chgData name="波 王" userId="daa27fdc40dacb91" providerId="LiveId" clId="{C247A2E5-BE08-4EE0-95E1-3809D188E276}" dt="2023-10-20T12:38:31.855" v="153" actId="1076"/>
          <ac:spMkLst>
            <pc:docMk/>
            <pc:sldMk cId="1888864070" sldId="263"/>
            <ac:spMk id="34" creationId="{B1085F49-DA31-2E3B-E6A7-9539BC4830DA}"/>
          </ac:spMkLst>
        </pc:spChg>
        <pc:spChg chg="add mod">
          <ac:chgData name="波 王" userId="daa27fdc40dacb91" providerId="LiveId" clId="{C247A2E5-BE08-4EE0-95E1-3809D188E276}" dt="2023-10-20T12:38:12.468" v="151" actId="1076"/>
          <ac:spMkLst>
            <pc:docMk/>
            <pc:sldMk cId="1888864070" sldId="263"/>
            <ac:spMk id="35" creationId="{DA8B8265-A16D-5C51-AFA7-30448AD28AE8}"/>
          </ac:spMkLst>
        </pc:spChg>
        <pc:spChg chg="add mod">
          <ac:chgData name="波 王" userId="daa27fdc40dacb91" providerId="LiveId" clId="{C247A2E5-BE08-4EE0-95E1-3809D188E276}" dt="2023-10-26T12:55:58.432" v="6136" actId="113"/>
          <ac:spMkLst>
            <pc:docMk/>
            <pc:sldMk cId="1888864070" sldId="263"/>
            <ac:spMk id="37" creationId="{96503388-8E35-FC1A-50A4-60615378A3E6}"/>
          </ac:spMkLst>
        </pc:spChg>
        <pc:grpChg chg="del">
          <ac:chgData name="波 王" userId="daa27fdc40dacb91" providerId="LiveId" clId="{C247A2E5-BE08-4EE0-95E1-3809D188E276}" dt="2023-10-20T12:19:47.270" v="62" actId="165"/>
          <ac:grpSpMkLst>
            <pc:docMk/>
            <pc:sldMk cId="1888864070" sldId="263"/>
            <ac:grpSpMk id="27" creationId="{027C95FC-CAB7-D240-ED19-4971606EC705}"/>
          </ac:grpSpMkLst>
        </pc:grpChg>
        <pc:picChg chg="add mod ord">
          <ac:chgData name="波 王" userId="daa27fdc40dacb91" providerId="LiveId" clId="{C247A2E5-BE08-4EE0-95E1-3809D188E276}" dt="2023-10-20T12:28:50.397" v="126" actId="166"/>
          <ac:picMkLst>
            <pc:docMk/>
            <pc:sldMk cId="1888864070" sldId="263"/>
            <ac:picMk id="8" creationId="{81C60398-CEF7-06F9-C82F-5942FC66FFC0}"/>
          </ac:picMkLst>
        </pc:picChg>
        <pc:picChg chg="add mod">
          <ac:chgData name="波 王" userId="daa27fdc40dacb91" providerId="LiveId" clId="{C247A2E5-BE08-4EE0-95E1-3809D188E276}" dt="2023-10-21T14:13:48.737" v="368" actId="1076"/>
          <ac:picMkLst>
            <pc:docMk/>
            <pc:sldMk cId="1888864070" sldId="263"/>
            <ac:picMk id="36" creationId="{1450B1F4-3FC7-F218-5063-D9B4A3B81CE3}"/>
          </ac:picMkLst>
        </pc:picChg>
        <pc:cxnChg chg="add mod">
          <ac:chgData name="波 王" userId="daa27fdc40dacb91" providerId="LiveId" clId="{C247A2E5-BE08-4EE0-95E1-3809D188E276}" dt="2023-10-26T12:55:22.348" v="6103" actId="14100"/>
          <ac:cxnSpMkLst>
            <pc:docMk/>
            <pc:sldMk cId="1888864070" sldId="263"/>
            <ac:cxnSpMk id="7" creationId="{46ECA1A6-C67D-4A85-94FF-E6AB688B92E0}"/>
          </ac:cxnSpMkLst>
        </pc:cxnChg>
        <pc:cxnChg chg="mod">
          <ac:chgData name="波 王" userId="daa27fdc40dacb91" providerId="LiveId" clId="{C247A2E5-BE08-4EE0-95E1-3809D188E276}" dt="2023-10-20T12:19:21.964" v="52" actId="14100"/>
          <ac:cxnSpMkLst>
            <pc:docMk/>
            <pc:sldMk cId="1888864070" sldId="263"/>
            <ac:cxnSpMk id="15" creationId="{5F3143B4-191C-B5BC-A01D-872CE379CF0B}"/>
          </ac:cxnSpMkLst>
        </pc:cxnChg>
        <pc:cxnChg chg="mod topLvl">
          <ac:chgData name="波 王" userId="daa27fdc40dacb91" providerId="LiveId" clId="{C247A2E5-BE08-4EE0-95E1-3809D188E276}" dt="2023-10-20T12:19:51.204" v="63" actId="14100"/>
          <ac:cxnSpMkLst>
            <pc:docMk/>
            <pc:sldMk cId="1888864070" sldId="263"/>
            <ac:cxnSpMk id="18" creationId="{5BCBAE51-CD69-DF39-756E-47447CB4EB6B}"/>
          </ac:cxnSpMkLst>
        </pc:cxnChg>
        <pc:cxnChg chg="mod">
          <ac:chgData name="波 王" userId="daa27fdc40dacb91" providerId="LiveId" clId="{C247A2E5-BE08-4EE0-95E1-3809D188E276}" dt="2023-10-20T12:19:29.533" v="54" actId="14100"/>
          <ac:cxnSpMkLst>
            <pc:docMk/>
            <pc:sldMk cId="1888864070" sldId="263"/>
            <ac:cxnSpMk id="21" creationId="{C8302A00-B534-220F-A46A-3925A04B2F4E}"/>
          </ac:cxnSpMkLst>
        </pc:cxnChg>
        <pc:cxnChg chg="mod">
          <ac:chgData name="波 王" userId="daa27fdc40dacb91" providerId="LiveId" clId="{C247A2E5-BE08-4EE0-95E1-3809D188E276}" dt="2023-10-26T12:55:39.522" v="6135" actId="1037"/>
          <ac:cxnSpMkLst>
            <pc:docMk/>
            <pc:sldMk cId="1888864070" sldId="263"/>
            <ac:cxnSpMk id="24" creationId="{8155D5D2-94CE-F77F-604F-5560D435A9C3}"/>
          </ac:cxnSpMkLst>
        </pc:cxnChg>
      </pc:sldChg>
      <pc:sldChg chg="addSp delSp modSp add mod">
        <pc:chgData name="波 王" userId="daa27fdc40dacb91" providerId="LiveId" clId="{C247A2E5-BE08-4EE0-95E1-3809D188E276}" dt="2023-10-24T10:01:28.559" v="5449"/>
        <pc:sldMkLst>
          <pc:docMk/>
          <pc:sldMk cId="904039474" sldId="264"/>
        </pc:sldMkLst>
        <pc:spChg chg="mod">
          <ac:chgData name="波 王" userId="daa27fdc40dacb91" providerId="LiveId" clId="{C247A2E5-BE08-4EE0-95E1-3809D188E276}" dt="2023-10-24T10:01:28.559" v="5449"/>
          <ac:spMkLst>
            <pc:docMk/>
            <pc:sldMk cId="904039474" sldId="264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0T14:13:24.129" v="173" actId="113"/>
          <ac:spMkLst>
            <pc:docMk/>
            <pc:sldMk cId="904039474" sldId="264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0T12:41:57.211" v="163" actId="478"/>
          <ac:spMkLst>
            <pc:docMk/>
            <pc:sldMk cId="904039474" sldId="264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0T12:41:58.826" v="164" actId="478"/>
          <ac:spMkLst>
            <pc:docMk/>
            <pc:sldMk cId="904039474" sldId="264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1T14:05:01.849" v="249" actId="1076"/>
          <ac:spMkLst>
            <pc:docMk/>
            <pc:sldMk cId="904039474" sldId="264"/>
            <ac:spMk id="29" creationId="{2AC6C40D-7FDC-AFC8-812F-342806C3E807}"/>
          </ac:spMkLst>
        </pc:spChg>
        <pc:spChg chg="add mod">
          <ac:chgData name="波 王" userId="daa27fdc40dacb91" providerId="LiveId" clId="{C247A2E5-BE08-4EE0-95E1-3809D188E276}" dt="2023-10-21T14:06:03.761" v="283" actId="20577"/>
          <ac:spMkLst>
            <pc:docMk/>
            <pc:sldMk cId="904039474" sldId="264"/>
            <ac:spMk id="38" creationId="{2A72D3F9-9C0E-6D8C-FA7A-BFBBFA46D7C6}"/>
          </ac:spMkLst>
        </pc:spChg>
        <pc:spChg chg="add mod">
          <ac:chgData name="波 王" userId="daa27fdc40dacb91" providerId="LiveId" clId="{C247A2E5-BE08-4EE0-95E1-3809D188E276}" dt="2023-10-21T14:07:48.161" v="289"/>
          <ac:spMkLst>
            <pc:docMk/>
            <pc:sldMk cId="904039474" sldId="264"/>
            <ac:spMk id="41" creationId="{39AA7D20-FB22-192F-AC76-1A7E07E097B9}"/>
          </ac:spMkLst>
        </pc:spChg>
        <pc:spChg chg="add mod">
          <ac:chgData name="波 王" userId="daa27fdc40dacb91" providerId="LiveId" clId="{C247A2E5-BE08-4EE0-95E1-3809D188E276}" dt="2023-10-21T14:11:56.810" v="355" actId="20577"/>
          <ac:spMkLst>
            <pc:docMk/>
            <pc:sldMk cId="904039474" sldId="264"/>
            <ac:spMk id="42" creationId="{D6DB3D22-62D8-D61A-61B0-6C298DF87FDF}"/>
          </ac:spMkLst>
        </pc:spChg>
        <pc:picChg chg="del">
          <ac:chgData name="波 王" userId="daa27fdc40dacb91" providerId="LiveId" clId="{C247A2E5-BE08-4EE0-95E1-3809D188E276}" dt="2023-10-20T12:42:00.001" v="165" actId="478"/>
          <ac:picMkLst>
            <pc:docMk/>
            <pc:sldMk cId="904039474" sldId="264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0T12:42:00.801" v="166" actId="478"/>
          <ac:picMkLst>
            <pc:docMk/>
            <pc:sldMk cId="904039474" sldId="264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0T12:42:01.601" v="167" actId="478"/>
          <ac:picMkLst>
            <pc:docMk/>
            <pc:sldMk cId="904039474" sldId="264"/>
            <ac:picMk id="9" creationId="{25650141-EAB6-52EE-8048-B3CB11CA2147}"/>
          </ac:picMkLst>
        </pc:picChg>
        <pc:picChg chg="add del mod">
          <ac:chgData name="波 王" userId="daa27fdc40dacb91" providerId="LiveId" clId="{C247A2E5-BE08-4EE0-95E1-3809D188E276}" dt="2023-10-20T14:27:37.744" v="177" actId="478"/>
          <ac:picMkLst>
            <pc:docMk/>
            <pc:sldMk cId="904039474" sldId="264"/>
            <ac:picMk id="11" creationId="{53171CB3-FCB4-327A-9A51-B2BAB7588AEB}"/>
          </ac:picMkLst>
        </pc:picChg>
        <pc:picChg chg="add mod">
          <ac:chgData name="波 王" userId="daa27fdc40dacb91" providerId="LiveId" clId="{C247A2E5-BE08-4EE0-95E1-3809D188E276}" dt="2023-10-20T14:27:49.264" v="180" actId="1076"/>
          <ac:picMkLst>
            <pc:docMk/>
            <pc:sldMk cId="904039474" sldId="264"/>
            <ac:picMk id="13" creationId="{C0300807-91A6-E361-1CA5-103411146CE5}"/>
          </ac:picMkLst>
        </pc:picChg>
        <pc:picChg chg="add mod">
          <ac:chgData name="波 王" userId="daa27fdc40dacb91" providerId="LiveId" clId="{C247A2E5-BE08-4EE0-95E1-3809D188E276}" dt="2023-10-21T13:55:30.200" v="183" actId="1076"/>
          <ac:picMkLst>
            <pc:docMk/>
            <pc:sldMk cId="904039474" sldId="264"/>
            <ac:picMk id="15" creationId="{888FF02E-751F-90B8-C18D-A86735D0BE96}"/>
          </ac:picMkLst>
        </pc:picChg>
        <pc:picChg chg="add mod">
          <ac:chgData name="波 王" userId="daa27fdc40dacb91" providerId="LiveId" clId="{C247A2E5-BE08-4EE0-95E1-3809D188E276}" dt="2023-10-21T14:12:06.282" v="356" actId="1076"/>
          <ac:picMkLst>
            <pc:docMk/>
            <pc:sldMk cId="904039474" sldId="264"/>
            <ac:picMk id="48" creationId="{2BCA8384-98C0-AAD0-195F-DE1A1007AF15}"/>
          </ac:picMkLst>
        </pc:picChg>
        <pc:cxnChg chg="add mod">
          <ac:chgData name="波 王" userId="daa27fdc40dacb91" providerId="LiveId" clId="{C247A2E5-BE08-4EE0-95E1-3809D188E276}" dt="2023-10-22T04:55:57.661" v="369" actId="208"/>
          <ac:cxnSpMkLst>
            <pc:docMk/>
            <pc:sldMk cId="904039474" sldId="264"/>
            <ac:cxnSpMk id="17" creationId="{4CA648C3-9B70-26A8-C7DB-E5B3A2D6D92F}"/>
          </ac:cxnSpMkLst>
        </pc:cxnChg>
        <pc:cxnChg chg="add del">
          <ac:chgData name="波 王" userId="daa27fdc40dacb91" providerId="LiveId" clId="{C247A2E5-BE08-4EE0-95E1-3809D188E276}" dt="2023-10-21T13:57:06.665" v="188" actId="478"/>
          <ac:cxnSpMkLst>
            <pc:docMk/>
            <pc:sldMk cId="904039474" sldId="264"/>
            <ac:cxnSpMk id="20" creationId="{053B7873-D229-9C3F-2994-9808F6226125}"/>
          </ac:cxnSpMkLst>
        </pc:cxnChg>
        <pc:cxnChg chg="add mod">
          <ac:chgData name="波 王" userId="daa27fdc40dacb91" providerId="LiveId" clId="{C247A2E5-BE08-4EE0-95E1-3809D188E276}" dt="2023-10-22T04:56:01.102" v="370" actId="208"/>
          <ac:cxnSpMkLst>
            <pc:docMk/>
            <pc:sldMk cId="904039474" sldId="264"/>
            <ac:cxnSpMk id="21" creationId="{1B91EA9F-1588-382F-4181-0FFF0A13E380}"/>
          </ac:cxnSpMkLst>
        </pc:cxnChg>
        <pc:cxnChg chg="add mod">
          <ac:chgData name="波 王" userId="daa27fdc40dacb91" providerId="LiveId" clId="{C247A2E5-BE08-4EE0-95E1-3809D188E276}" dt="2023-10-22T04:56:08.531" v="372" actId="208"/>
          <ac:cxnSpMkLst>
            <pc:docMk/>
            <pc:sldMk cId="904039474" sldId="264"/>
            <ac:cxnSpMk id="28" creationId="{17C5F799-D8AA-A0BD-C796-BB2CB828836B}"/>
          </ac:cxnSpMkLst>
        </pc:cxnChg>
        <pc:cxnChg chg="add mod">
          <ac:chgData name="波 王" userId="daa27fdc40dacb91" providerId="LiveId" clId="{C247A2E5-BE08-4EE0-95E1-3809D188E276}" dt="2023-10-22T04:56:05.434" v="371" actId="208"/>
          <ac:cxnSpMkLst>
            <pc:docMk/>
            <pc:sldMk cId="904039474" sldId="264"/>
            <ac:cxnSpMk id="31" creationId="{FFE1C655-9CC6-38DC-2DFC-A33982C0D14F}"/>
          </ac:cxnSpMkLst>
        </pc:cxnChg>
        <pc:cxnChg chg="add del">
          <ac:chgData name="波 王" userId="daa27fdc40dacb91" providerId="LiveId" clId="{C247A2E5-BE08-4EE0-95E1-3809D188E276}" dt="2023-10-21T14:06:57.344" v="285" actId="478"/>
          <ac:cxnSpMkLst>
            <pc:docMk/>
            <pc:sldMk cId="904039474" sldId="264"/>
            <ac:cxnSpMk id="40" creationId="{15D06DFD-2486-66C0-D785-4724D344AA73}"/>
          </ac:cxnSpMkLst>
        </pc:cxnChg>
        <pc:cxnChg chg="add mod">
          <ac:chgData name="波 王" userId="daa27fdc40dacb91" providerId="LiveId" clId="{C247A2E5-BE08-4EE0-95E1-3809D188E276}" dt="2023-10-21T14:09:43.546" v="334" actId="208"/>
          <ac:cxnSpMkLst>
            <pc:docMk/>
            <pc:sldMk cId="904039474" sldId="264"/>
            <ac:cxnSpMk id="44" creationId="{94ADBDAA-89AF-D97F-BC3F-017B3A6FFD8F}"/>
          </ac:cxnSpMkLst>
        </pc:cxnChg>
        <pc:cxnChg chg="add mod">
          <ac:chgData name="波 王" userId="daa27fdc40dacb91" providerId="LiveId" clId="{C247A2E5-BE08-4EE0-95E1-3809D188E276}" dt="2023-10-21T14:09:53.609" v="339" actId="1036"/>
          <ac:cxnSpMkLst>
            <pc:docMk/>
            <pc:sldMk cId="904039474" sldId="264"/>
            <ac:cxnSpMk id="45" creationId="{D6008FDF-C821-0F46-B817-9A0C082C7FEB}"/>
          </ac:cxnSpMkLst>
        </pc:cxnChg>
        <pc:cxnChg chg="add mod">
          <ac:chgData name="波 王" userId="daa27fdc40dacb91" providerId="LiveId" clId="{C247A2E5-BE08-4EE0-95E1-3809D188E276}" dt="2023-10-21T14:10:03.387" v="341" actId="1076"/>
          <ac:cxnSpMkLst>
            <pc:docMk/>
            <pc:sldMk cId="904039474" sldId="264"/>
            <ac:cxnSpMk id="46" creationId="{E2C60949-02A1-6BA5-E99A-25E28634E66A}"/>
          </ac:cxnSpMkLst>
        </pc:cxnChg>
      </pc:sldChg>
      <pc:sldChg chg="addSp delSp modSp add del mod">
        <pc:chgData name="波 王" userId="daa27fdc40dacb91" providerId="LiveId" clId="{C247A2E5-BE08-4EE0-95E1-3809D188E276}" dt="2023-10-20T12:41:42.189" v="160" actId="47"/>
        <pc:sldMkLst>
          <pc:docMk/>
          <pc:sldMk cId="3048155988" sldId="264"/>
        </pc:sldMkLst>
        <pc:spChg chg="add mod">
          <ac:chgData name="波 王" userId="daa27fdc40dacb91" providerId="LiveId" clId="{C247A2E5-BE08-4EE0-95E1-3809D188E276}" dt="2023-10-20T12:40:34.021" v="156" actId="478"/>
          <ac:spMkLst>
            <pc:docMk/>
            <pc:sldMk cId="3048155988" sldId="264"/>
            <ac:spMk id="5" creationId="{3B54A284-1AA6-CB59-F90D-34282EA03E82}"/>
          </ac:spMkLst>
        </pc:spChg>
        <pc:spChg chg="del">
          <ac:chgData name="波 王" userId="daa27fdc40dacb91" providerId="LiveId" clId="{C247A2E5-BE08-4EE0-95E1-3809D188E276}" dt="2023-10-20T12:40:45.402" v="159" actId="478"/>
          <ac:spMkLst>
            <pc:docMk/>
            <pc:sldMk cId="3048155988" sldId="264"/>
            <ac:spMk id="16" creationId="{6764613F-BAF2-D8C4-2506-8BE76F593FC9}"/>
          </ac:spMkLst>
        </pc:spChg>
        <pc:picChg chg="del">
          <ac:chgData name="波 王" userId="daa27fdc40dacb91" providerId="LiveId" clId="{C247A2E5-BE08-4EE0-95E1-3809D188E276}" dt="2023-10-20T12:40:34.021" v="156" actId="478"/>
          <ac:picMkLst>
            <pc:docMk/>
            <pc:sldMk cId="3048155988" sldId="264"/>
            <ac:picMk id="10" creationId="{6C63EB7F-2347-BC45-3322-56F29388A947}"/>
          </ac:picMkLst>
        </pc:picChg>
        <pc:picChg chg="del">
          <ac:chgData name="波 王" userId="daa27fdc40dacb91" providerId="LiveId" clId="{C247A2E5-BE08-4EE0-95E1-3809D188E276}" dt="2023-10-20T12:40:39.097" v="158" actId="478"/>
          <ac:picMkLst>
            <pc:docMk/>
            <pc:sldMk cId="3048155988" sldId="264"/>
            <ac:picMk id="11" creationId="{43418130-9B9F-7833-7860-21A4ED17F513}"/>
          </ac:picMkLst>
        </pc:picChg>
        <pc:picChg chg="del">
          <ac:chgData name="波 王" userId="daa27fdc40dacb91" providerId="LiveId" clId="{C247A2E5-BE08-4EE0-95E1-3809D188E276}" dt="2023-10-20T12:40:36.577" v="157" actId="478"/>
          <ac:picMkLst>
            <pc:docMk/>
            <pc:sldMk cId="3048155988" sldId="264"/>
            <ac:picMk id="14" creationId="{5C9434D0-8E16-F72D-C978-AA7EFA1D0959}"/>
          </ac:picMkLst>
        </pc:picChg>
      </pc:sldChg>
      <pc:sldChg chg="addSp delSp modSp add mod">
        <pc:chgData name="波 王" userId="daa27fdc40dacb91" providerId="LiveId" clId="{C247A2E5-BE08-4EE0-95E1-3809D188E276}" dt="2023-10-24T10:01:36.191" v="5450"/>
        <pc:sldMkLst>
          <pc:docMk/>
          <pc:sldMk cId="3906505578" sldId="265"/>
        </pc:sldMkLst>
        <pc:spChg chg="mod">
          <ac:chgData name="波 王" userId="daa27fdc40dacb91" providerId="LiveId" clId="{C247A2E5-BE08-4EE0-95E1-3809D188E276}" dt="2023-10-24T10:01:36.191" v="5450"/>
          <ac:spMkLst>
            <pc:docMk/>
            <pc:sldMk cId="3906505578" sldId="265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19:41.435" v="4820" actId="108"/>
          <ac:spMkLst>
            <pc:docMk/>
            <pc:sldMk cId="3906505578" sldId="265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1T14:13:31.937" v="362" actId="478"/>
          <ac:spMkLst>
            <pc:docMk/>
            <pc:sldMk cId="3906505578" sldId="265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1T14:13:33.954" v="363" actId="478"/>
          <ac:spMkLst>
            <pc:docMk/>
            <pc:sldMk cId="3906505578" sldId="265"/>
            <ac:spMk id="6" creationId="{21957135-00F1-F890-96CD-C297F46C81DB}"/>
          </ac:spMkLst>
        </pc:spChg>
        <pc:spChg chg="add del mod">
          <ac:chgData name="波 王" userId="daa27fdc40dacb91" providerId="LiveId" clId="{C247A2E5-BE08-4EE0-95E1-3809D188E276}" dt="2023-10-22T09:56:37.184" v="837" actId="478"/>
          <ac:spMkLst>
            <pc:docMk/>
            <pc:sldMk cId="3906505578" sldId="265"/>
            <ac:spMk id="17" creationId="{17692284-1938-B580-1B86-21B5BAEFA023}"/>
          </ac:spMkLst>
        </pc:spChg>
        <pc:spChg chg="add del mod">
          <ac:chgData name="波 王" userId="daa27fdc40dacb91" providerId="LiveId" clId="{C247A2E5-BE08-4EE0-95E1-3809D188E276}" dt="2023-10-22T09:56:36.833" v="836" actId="478"/>
          <ac:spMkLst>
            <pc:docMk/>
            <pc:sldMk cId="3906505578" sldId="265"/>
            <ac:spMk id="20" creationId="{5AACFCB9-4559-E408-3B1E-66896B92D6C6}"/>
          </ac:spMkLst>
        </pc:spChg>
        <pc:spChg chg="add del mod">
          <ac:chgData name="波 王" userId="daa27fdc40dacb91" providerId="LiveId" clId="{C247A2E5-BE08-4EE0-95E1-3809D188E276}" dt="2023-10-22T09:56:36.471" v="835" actId="478"/>
          <ac:spMkLst>
            <pc:docMk/>
            <pc:sldMk cId="3906505578" sldId="265"/>
            <ac:spMk id="23" creationId="{2AAD8F9C-7167-7A72-A9BB-5FE5A48C22CF}"/>
          </ac:spMkLst>
        </pc:spChg>
        <pc:spChg chg="add del mod">
          <ac:chgData name="波 王" userId="daa27fdc40dacb91" providerId="LiveId" clId="{C247A2E5-BE08-4EE0-95E1-3809D188E276}" dt="2023-10-22T14:08:26.130" v="1950" actId="1582"/>
          <ac:spMkLst>
            <pc:docMk/>
            <pc:sldMk cId="3906505578" sldId="265"/>
            <ac:spMk id="25" creationId="{A1101BD1-8412-C9DE-005A-93A1D35C2B8A}"/>
          </ac:spMkLst>
        </pc:spChg>
        <pc:spChg chg="add del mod">
          <ac:chgData name="波 王" userId="daa27fdc40dacb91" providerId="LiveId" clId="{C247A2E5-BE08-4EE0-95E1-3809D188E276}" dt="2023-10-22T09:56:34.793" v="831" actId="478"/>
          <ac:spMkLst>
            <pc:docMk/>
            <pc:sldMk cId="3906505578" sldId="265"/>
            <ac:spMk id="26" creationId="{3F5CA2A7-B498-4B54-2A74-0839BDB11412}"/>
          </ac:spMkLst>
        </pc:spChg>
        <pc:spChg chg="add del mod">
          <ac:chgData name="波 王" userId="daa27fdc40dacb91" providerId="LiveId" clId="{C247A2E5-BE08-4EE0-95E1-3809D188E276}" dt="2023-10-22T09:56:36.113" v="834" actId="478"/>
          <ac:spMkLst>
            <pc:docMk/>
            <pc:sldMk cId="3906505578" sldId="265"/>
            <ac:spMk id="29" creationId="{EFF9810C-B966-354B-B6E8-1A5A9DC734A8}"/>
          </ac:spMkLst>
        </pc:spChg>
        <pc:spChg chg="add del mod">
          <ac:chgData name="波 王" userId="daa27fdc40dacb91" providerId="LiveId" clId="{C247A2E5-BE08-4EE0-95E1-3809D188E276}" dt="2023-10-22T06:56:22.067" v="692"/>
          <ac:spMkLst>
            <pc:docMk/>
            <pc:sldMk cId="3906505578" sldId="265"/>
            <ac:spMk id="32" creationId="{731A1393-C5A6-CAF8-8C63-ECA3C78F15F9}"/>
          </ac:spMkLst>
        </pc:spChg>
        <pc:spChg chg="add del mod">
          <ac:chgData name="波 王" userId="daa27fdc40dacb91" providerId="LiveId" clId="{C247A2E5-BE08-4EE0-95E1-3809D188E276}" dt="2023-10-22T09:56:32.777" v="825" actId="478"/>
          <ac:spMkLst>
            <pc:docMk/>
            <pc:sldMk cId="3906505578" sldId="265"/>
            <ac:spMk id="37" creationId="{AD328556-CBBE-6E95-09B8-1F6A15E04758}"/>
          </ac:spMkLst>
        </pc:spChg>
        <pc:graphicFrameChg chg="add del mod">
          <ac:chgData name="波 王" userId="daa27fdc40dacb91" providerId="LiveId" clId="{C247A2E5-BE08-4EE0-95E1-3809D188E276}" dt="2023-10-22T09:56:33.785" v="828" actId="478"/>
          <ac:graphicFrameMkLst>
            <pc:docMk/>
            <pc:sldMk cId="3906505578" sldId="265"/>
            <ac:graphicFrameMk id="33" creationId="{BB7BF218-E1D5-32E0-EFF9-02180A9A23D6}"/>
          </ac:graphicFrameMkLst>
        </pc:graphicFrameChg>
        <pc:graphicFrameChg chg="add del mod">
          <ac:chgData name="波 王" userId="daa27fdc40dacb91" providerId="LiveId" clId="{C247A2E5-BE08-4EE0-95E1-3809D188E276}" dt="2023-10-22T09:56:33.152" v="826" actId="478"/>
          <ac:graphicFrameMkLst>
            <pc:docMk/>
            <pc:sldMk cId="3906505578" sldId="265"/>
            <ac:graphicFrameMk id="36" creationId="{CC575D2E-DAD4-F80F-B46F-8DE2B291C301}"/>
          </ac:graphicFrameMkLst>
        </pc:graphicFrameChg>
        <pc:graphicFrameChg chg="add del mod">
          <ac:chgData name="波 王" userId="daa27fdc40dacb91" providerId="LiveId" clId="{C247A2E5-BE08-4EE0-95E1-3809D188E276}" dt="2023-10-22T09:56:34.416" v="830" actId="478"/>
          <ac:graphicFrameMkLst>
            <pc:docMk/>
            <pc:sldMk cId="3906505578" sldId="265"/>
            <ac:graphicFrameMk id="38" creationId="{06D006D2-16AB-6CDD-B71B-40F071894858}"/>
          </ac:graphicFrameMkLst>
        </pc:graphicFrameChg>
        <pc:picChg chg="del">
          <ac:chgData name="波 王" userId="daa27fdc40dacb91" providerId="LiveId" clId="{C247A2E5-BE08-4EE0-95E1-3809D188E276}" dt="2023-10-21T14:13:35.640" v="364" actId="478"/>
          <ac:picMkLst>
            <pc:docMk/>
            <pc:sldMk cId="3906505578" sldId="265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1T14:13:36.496" v="365" actId="478"/>
          <ac:picMkLst>
            <pc:docMk/>
            <pc:sldMk cId="3906505578" sldId="265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1T14:13:37.168" v="366" actId="478"/>
          <ac:picMkLst>
            <pc:docMk/>
            <pc:sldMk cId="3906505578" sldId="265"/>
            <ac:picMk id="9" creationId="{25650141-EAB6-52EE-8048-B3CB11CA2147}"/>
          </ac:picMkLst>
        </pc:picChg>
        <pc:picChg chg="add mod">
          <ac:chgData name="波 王" userId="daa27fdc40dacb91" providerId="LiveId" clId="{C247A2E5-BE08-4EE0-95E1-3809D188E276}" dt="2023-10-22T05:33:26.963" v="476" actId="1076"/>
          <ac:picMkLst>
            <pc:docMk/>
            <pc:sldMk cId="3906505578" sldId="265"/>
            <ac:picMk id="10" creationId="{743CB78E-9DAA-3FBD-60D3-9E5952521E99}"/>
          </ac:picMkLst>
        </pc:picChg>
        <pc:picChg chg="add del mod">
          <ac:chgData name="波 王" userId="daa27fdc40dacb91" providerId="LiveId" clId="{C247A2E5-BE08-4EE0-95E1-3809D188E276}" dt="2023-10-22T09:55:25.927" v="756" actId="478"/>
          <ac:picMkLst>
            <pc:docMk/>
            <pc:sldMk cId="3906505578" sldId="265"/>
            <ac:picMk id="12" creationId="{4400DD00-B787-2198-CE8A-7DD0543D9733}"/>
          </ac:picMkLst>
        </pc:picChg>
        <pc:picChg chg="add del mod">
          <ac:chgData name="波 王" userId="daa27fdc40dacb91" providerId="LiveId" clId="{C247A2E5-BE08-4EE0-95E1-3809D188E276}" dt="2023-10-22T10:04:48.502" v="906" actId="1076"/>
          <ac:picMkLst>
            <pc:docMk/>
            <pc:sldMk cId="3906505578" sldId="265"/>
            <ac:picMk id="13" creationId="{DFD13C76-B034-5A0A-72EC-8BD2EE2A7E50}"/>
          </ac:picMkLst>
        </pc:picChg>
        <pc:picChg chg="add del mod">
          <ac:chgData name="波 王" userId="daa27fdc40dacb91" providerId="LiveId" clId="{C247A2E5-BE08-4EE0-95E1-3809D188E276}" dt="2023-10-22T09:56:34.097" v="829" actId="478"/>
          <ac:picMkLst>
            <pc:docMk/>
            <pc:sldMk cId="3906505578" sldId="265"/>
            <ac:picMk id="31" creationId="{587A9A2F-2DE1-4698-B560-FFE83BAC209F}"/>
          </ac:picMkLst>
        </pc:picChg>
        <pc:picChg chg="add del mod">
          <ac:chgData name="波 王" userId="daa27fdc40dacb91" providerId="LiveId" clId="{C247A2E5-BE08-4EE0-95E1-3809D188E276}" dt="2023-10-22T09:56:33.464" v="827" actId="478"/>
          <ac:picMkLst>
            <pc:docMk/>
            <pc:sldMk cId="3906505578" sldId="265"/>
            <ac:picMk id="35" creationId="{FA981506-E64F-6E4C-5DDD-13A74E78D996}"/>
          </ac:picMkLst>
        </pc:picChg>
        <pc:picChg chg="add mod ord">
          <ac:chgData name="波 王" userId="daa27fdc40dacb91" providerId="LiveId" clId="{C247A2E5-BE08-4EE0-95E1-3809D188E276}" dt="2023-10-22T09:58:31.611" v="845" actId="14100"/>
          <ac:picMkLst>
            <pc:docMk/>
            <pc:sldMk cId="3906505578" sldId="265"/>
            <ac:picMk id="40" creationId="{256A67A3-8C15-30E8-1EFF-442C8DB683F6}"/>
          </ac:picMkLst>
        </pc:picChg>
        <pc:inkChg chg="add del">
          <ac:chgData name="波 王" userId="daa27fdc40dacb91" providerId="LiveId" clId="{C247A2E5-BE08-4EE0-95E1-3809D188E276}" dt="2023-10-22T06:47:58.878" v="582" actId="478"/>
          <ac:inkMkLst>
            <pc:docMk/>
            <pc:sldMk cId="3906505578" sldId="265"/>
            <ac:inkMk id="24" creationId="{E1F352E6-CD24-05F5-EC71-5CDA8AB5D0A1}"/>
          </ac:inkMkLst>
        </pc:inkChg>
        <pc:cxnChg chg="add del mod">
          <ac:chgData name="波 王" userId="daa27fdc40dacb91" providerId="LiveId" clId="{C247A2E5-BE08-4EE0-95E1-3809D188E276}" dt="2023-10-22T14:08:06.475" v="1946" actId="1582"/>
          <ac:cxnSpMkLst>
            <pc:docMk/>
            <pc:sldMk cId="3906505578" sldId="265"/>
            <ac:cxnSpMk id="15" creationId="{98ED43FB-8668-9E56-4274-39AEB7C11166}"/>
          </ac:cxnSpMkLst>
        </pc:cxnChg>
        <pc:cxnChg chg="add del mod">
          <ac:chgData name="波 王" userId="daa27fdc40dacb91" providerId="LiveId" clId="{C247A2E5-BE08-4EE0-95E1-3809D188E276}" dt="2023-10-22T14:08:11.187" v="1947" actId="1582"/>
          <ac:cxnSpMkLst>
            <pc:docMk/>
            <pc:sldMk cId="3906505578" sldId="265"/>
            <ac:cxnSpMk id="19" creationId="{5C2E636E-DC53-6D56-A01C-28F241CDF441}"/>
          </ac:cxnSpMkLst>
        </pc:cxnChg>
        <pc:cxnChg chg="add del mod">
          <ac:chgData name="波 王" userId="daa27fdc40dacb91" providerId="LiveId" clId="{C247A2E5-BE08-4EE0-95E1-3809D188E276}" dt="2023-10-22T09:55:26.789" v="757" actId="478"/>
          <ac:cxnSpMkLst>
            <pc:docMk/>
            <pc:sldMk cId="3906505578" sldId="265"/>
            <ac:cxnSpMk id="22" creationId="{0AF9C6AE-AC8E-45E4-44F0-B91F2781D292}"/>
          </ac:cxnSpMkLst>
        </pc:cxnChg>
        <pc:cxnChg chg="add del mod">
          <ac:chgData name="波 王" userId="daa27fdc40dacb91" providerId="LiveId" clId="{C247A2E5-BE08-4EE0-95E1-3809D188E276}" dt="2023-10-22T14:08:20.676" v="1949" actId="1582"/>
          <ac:cxnSpMkLst>
            <pc:docMk/>
            <pc:sldMk cId="3906505578" sldId="265"/>
            <ac:cxnSpMk id="28" creationId="{8240C953-72C3-D639-45FC-41F2F3C33D74}"/>
          </ac:cxnSpMkLst>
        </pc:cxnChg>
        <pc:cxnChg chg="add mod">
          <ac:chgData name="波 王" userId="daa27fdc40dacb91" providerId="LiveId" clId="{C247A2E5-BE08-4EE0-95E1-3809D188E276}" dt="2023-10-22T14:08:15.632" v="1948" actId="1582"/>
          <ac:cxnSpMkLst>
            <pc:docMk/>
            <pc:sldMk cId="3906505578" sldId="265"/>
            <ac:cxnSpMk id="41" creationId="{473066F6-440F-CDD9-8663-C1236E99C022}"/>
          </ac:cxnSpMkLst>
        </pc:cxnChg>
      </pc:sldChg>
      <pc:sldChg chg="new del">
        <pc:chgData name="波 王" userId="daa27fdc40dacb91" providerId="LiveId" clId="{C247A2E5-BE08-4EE0-95E1-3809D188E276}" dt="2023-10-21T14:13:02.475" v="357" actId="47"/>
        <pc:sldMkLst>
          <pc:docMk/>
          <pc:sldMk cId="4253939472" sldId="265"/>
        </pc:sldMkLst>
      </pc:sldChg>
      <pc:sldChg chg="addSp delSp modSp add mod">
        <pc:chgData name="波 王" userId="daa27fdc40dacb91" providerId="LiveId" clId="{C247A2E5-BE08-4EE0-95E1-3809D188E276}" dt="2023-10-25T02:11:46.712" v="6051" actId="1076"/>
        <pc:sldMkLst>
          <pc:docMk/>
          <pc:sldMk cId="2738672442" sldId="266"/>
        </pc:sldMkLst>
        <pc:spChg chg="mod">
          <ac:chgData name="波 王" userId="daa27fdc40dacb91" providerId="LiveId" clId="{C247A2E5-BE08-4EE0-95E1-3809D188E276}" dt="2023-10-24T10:01:42.848" v="5451"/>
          <ac:spMkLst>
            <pc:docMk/>
            <pc:sldMk cId="2738672442" sldId="266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19:48.924" v="4821" actId="108"/>
          <ac:spMkLst>
            <pc:docMk/>
            <pc:sldMk cId="2738672442" sldId="266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5T02:11:46.712" v="6051" actId="1076"/>
          <ac:spMkLst>
            <pc:docMk/>
            <pc:sldMk cId="2738672442" sldId="266"/>
            <ac:spMk id="6" creationId="{2F1A5FC0-3057-BDA3-1FE2-20BE52A059BA}"/>
          </ac:spMkLst>
        </pc:spChg>
        <pc:spChg chg="add mod">
          <ac:chgData name="波 王" userId="daa27fdc40dacb91" providerId="LiveId" clId="{C247A2E5-BE08-4EE0-95E1-3809D188E276}" dt="2023-10-22T10:32:26.782" v="1037" actId="1076"/>
          <ac:spMkLst>
            <pc:docMk/>
            <pc:sldMk cId="2738672442" sldId="266"/>
            <ac:spMk id="16" creationId="{16A543DB-19DF-5BD4-A883-6929BBC25FB3}"/>
          </ac:spMkLst>
        </pc:spChg>
        <pc:spChg chg="add mod">
          <ac:chgData name="波 王" userId="daa27fdc40dacb91" providerId="LiveId" clId="{C247A2E5-BE08-4EE0-95E1-3809D188E276}" dt="2023-10-22T10:32:29.182" v="1038" actId="1076"/>
          <ac:spMkLst>
            <pc:docMk/>
            <pc:sldMk cId="2738672442" sldId="266"/>
            <ac:spMk id="18" creationId="{44867C7C-9709-10E6-4D3A-9B0DED17442D}"/>
          </ac:spMkLst>
        </pc:spChg>
        <pc:spChg chg="del">
          <ac:chgData name="波 王" userId="daa27fdc40dacb91" providerId="LiveId" clId="{C247A2E5-BE08-4EE0-95E1-3809D188E276}" dt="2023-10-22T10:05:12.742" v="914" actId="478"/>
          <ac:spMkLst>
            <pc:docMk/>
            <pc:sldMk cId="2738672442" sldId="266"/>
            <ac:spMk id="29" creationId="{2AC6C40D-7FDC-AFC8-812F-342806C3E807}"/>
          </ac:spMkLst>
        </pc:spChg>
        <pc:spChg chg="del">
          <ac:chgData name="波 王" userId="daa27fdc40dacb91" providerId="LiveId" clId="{C247A2E5-BE08-4EE0-95E1-3809D188E276}" dt="2023-10-22T10:05:13.982" v="915" actId="478"/>
          <ac:spMkLst>
            <pc:docMk/>
            <pc:sldMk cId="2738672442" sldId="266"/>
            <ac:spMk id="38" creationId="{2A72D3F9-9C0E-6D8C-FA7A-BFBBFA46D7C6}"/>
          </ac:spMkLst>
        </pc:spChg>
        <pc:spChg chg="del">
          <ac:chgData name="波 王" userId="daa27fdc40dacb91" providerId="LiveId" clId="{C247A2E5-BE08-4EE0-95E1-3809D188E276}" dt="2023-10-22T10:05:10.302" v="911" actId="478"/>
          <ac:spMkLst>
            <pc:docMk/>
            <pc:sldMk cId="2738672442" sldId="266"/>
            <ac:spMk id="41" creationId="{39AA7D20-FB22-192F-AC76-1A7E07E097B9}"/>
          </ac:spMkLst>
        </pc:spChg>
        <pc:spChg chg="del">
          <ac:chgData name="波 王" userId="daa27fdc40dacb91" providerId="LiveId" clId="{C247A2E5-BE08-4EE0-95E1-3809D188E276}" dt="2023-10-22T10:05:14.589" v="916" actId="478"/>
          <ac:spMkLst>
            <pc:docMk/>
            <pc:sldMk cId="2738672442" sldId="266"/>
            <ac:spMk id="42" creationId="{D6DB3D22-62D8-D61A-61B0-6C298DF87FDF}"/>
          </ac:spMkLst>
        </pc:spChg>
        <pc:picChg chg="add mod">
          <ac:chgData name="波 王" userId="daa27fdc40dacb91" providerId="LiveId" clId="{C247A2E5-BE08-4EE0-95E1-3809D188E276}" dt="2023-10-22T10:06:46.712" v="969" actId="1076"/>
          <ac:picMkLst>
            <pc:docMk/>
            <pc:sldMk cId="2738672442" sldId="266"/>
            <ac:picMk id="5" creationId="{532C21F2-49EA-576E-4627-F2F23BCAE4F5}"/>
          </ac:picMkLst>
        </pc:picChg>
        <pc:picChg chg="add del mod">
          <ac:chgData name="波 王" userId="daa27fdc40dacb91" providerId="LiveId" clId="{C247A2E5-BE08-4EE0-95E1-3809D188E276}" dt="2023-10-22T10:21:15.075" v="975" actId="478"/>
          <ac:picMkLst>
            <pc:docMk/>
            <pc:sldMk cId="2738672442" sldId="266"/>
            <ac:picMk id="7" creationId="{8D01CDBB-ABCF-FEE9-AC41-949F0762CFB2}"/>
          </ac:picMkLst>
        </pc:picChg>
        <pc:picChg chg="add mod">
          <ac:chgData name="波 王" userId="daa27fdc40dacb91" providerId="LiveId" clId="{C247A2E5-BE08-4EE0-95E1-3809D188E276}" dt="2023-10-22T10:23:04.825" v="984" actId="1076"/>
          <ac:picMkLst>
            <pc:docMk/>
            <pc:sldMk cId="2738672442" sldId="266"/>
            <ac:picMk id="9" creationId="{EA842444-60EF-E019-FD99-81443DC16961}"/>
          </ac:picMkLst>
        </pc:picChg>
        <pc:picChg chg="add mod">
          <ac:chgData name="波 王" userId="daa27fdc40dacb91" providerId="LiveId" clId="{C247A2E5-BE08-4EE0-95E1-3809D188E276}" dt="2023-10-22T10:32:21.205" v="1035" actId="1076"/>
          <ac:picMkLst>
            <pc:docMk/>
            <pc:sldMk cId="2738672442" sldId="266"/>
            <ac:picMk id="11" creationId="{D9A153EA-C78C-1A0D-D0B9-72BA878811A7}"/>
          </ac:picMkLst>
        </pc:picChg>
        <pc:picChg chg="del">
          <ac:chgData name="波 王" userId="daa27fdc40dacb91" providerId="LiveId" clId="{C247A2E5-BE08-4EE0-95E1-3809D188E276}" dt="2023-10-22T10:05:07.615" v="908" actId="478"/>
          <ac:picMkLst>
            <pc:docMk/>
            <pc:sldMk cId="2738672442" sldId="266"/>
            <ac:picMk id="13" creationId="{C0300807-91A6-E361-1CA5-103411146CE5}"/>
          </ac:picMkLst>
        </pc:picChg>
        <pc:picChg chg="add mod">
          <ac:chgData name="波 王" userId="daa27fdc40dacb91" providerId="LiveId" clId="{C247A2E5-BE08-4EE0-95E1-3809D188E276}" dt="2023-10-22T10:32:23.483" v="1036" actId="1076"/>
          <ac:picMkLst>
            <pc:docMk/>
            <pc:sldMk cId="2738672442" sldId="266"/>
            <ac:picMk id="14" creationId="{49C44485-60CA-4916-A032-7251065093F8}"/>
          </ac:picMkLst>
        </pc:picChg>
        <pc:picChg chg="del">
          <ac:chgData name="波 王" userId="daa27fdc40dacb91" providerId="LiveId" clId="{C247A2E5-BE08-4EE0-95E1-3809D188E276}" dt="2023-10-22T10:05:15.789" v="917" actId="478"/>
          <ac:picMkLst>
            <pc:docMk/>
            <pc:sldMk cId="2738672442" sldId="266"/>
            <ac:picMk id="15" creationId="{888FF02E-751F-90B8-C18D-A86735D0BE96}"/>
          </ac:picMkLst>
        </pc:picChg>
        <pc:picChg chg="add del mod">
          <ac:chgData name="波 王" userId="daa27fdc40dacb91" providerId="LiveId" clId="{C247A2E5-BE08-4EE0-95E1-3809D188E276}" dt="2023-10-22T10:28:39.212" v="1009" actId="478"/>
          <ac:picMkLst>
            <pc:docMk/>
            <pc:sldMk cId="2738672442" sldId="266"/>
            <ac:picMk id="20" creationId="{5F0B13D6-2394-7135-968D-3E250F0F323C}"/>
          </ac:picMkLst>
        </pc:picChg>
        <pc:picChg chg="add mod">
          <ac:chgData name="波 王" userId="daa27fdc40dacb91" providerId="LiveId" clId="{C247A2E5-BE08-4EE0-95E1-3809D188E276}" dt="2023-10-22T10:28:47.297" v="1012" actId="1076"/>
          <ac:picMkLst>
            <pc:docMk/>
            <pc:sldMk cId="2738672442" sldId="266"/>
            <ac:picMk id="23" creationId="{AE856DCD-EF88-D9E6-2751-79BE32208E55}"/>
          </ac:picMkLst>
        </pc:picChg>
        <pc:picChg chg="add mod">
          <ac:chgData name="波 王" userId="daa27fdc40dacb91" providerId="LiveId" clId="{C247A2E5-BE08-4EE0-95E1-3809D188E276}" dt="2023-10-22T10:31:01.729" v="1026" actId="1076"/>
          <ac:picMkLst>
            <pc:docMk/>
            <pc:sldMk cId="2738672442" sldId="266"/>
            <ac:picMk id="25" creationId="{0A291459-41E8-B9D2-F8B4-2E41C1E9935E}"/>
          </ac:picMkLst>
        </pc:picChg>
        <pc:picChg chg="add del mod">
          <ac:chgData name="波 王" userId="daa27fdc40dacb91" providerId="LiveId" clId="{C247A2E5-BE08-4EE0-95E1-3809D188E276}" dt="2023-10-22T10:30:59.260" v="1025" actId="478"/>
          <ac:picMkLst>
            <pc:docMk/>
            <pc:sldMk cId="2738672442" sldId="266"/>
            <ac:picMk id="27" creationId="{DEA2DBB0-E1A7-8A31-7E07-7604909614B6}"/>
          </ac:picMkLst>
        </pc:picChg>
        <pc:picChg chg="add mod">
          <ac:chgData name="波 王" userId="daa27fdc40dacb91" providerId="LiveId" clId="{C247A2E5-BE08-4EE0-95E1-3809D188E276}" dt="2023-10-22T10:31:19.211" v="1029" actId="1076"/>
          <ac:picMkLst>
            <pc:docMk/>
            <pc:sldMk cId="2738672442" sldId="266"/>
            <ac:picMk id="32" creationId="{7D8AB84B-252E-5B5B-2EC9-92FFECD362B0}"/>
          </ac:picMkLst>
        </pc:picChg>
        <pc:picChg chg="add mod">
          <ac:chgData name="波 王" userId="daa27fdc40dacb91" providerId="LiveId" clId="{C247A2E5-BE08-4EE0-95E1-3809D188E276}" dt="2023-10-22T10:32:04.224" v="1034" actId="1076"/>
          <ac:picMkLst>
            <pc:docMk/>
            <pc:sldMk cId="2738672442" sldId="266"/>
            <ac:picMk id="34" creationId="{B6F8E839-4C93-C54A-8C82-AAA943DEE1AE}"/>
          </ac:picMkLst>
        </pc:picChg>
        <pc:picChg chg="del">
          <ac:chgData name="波 王" userId="daa27fdc40dacb91" providerId="LiveId" clId="{C247A2E5-BE08-4EE0-95E1-3809D188E276}" dt="2023-10-22T10:05:17.132" v="918" actId="478"/>
          <ac:picMkLst>
            <pc:docMk/>
            <pc:sldMk cId="2738672442" sldId="266"/>
            <ac:picMk id="48" creationId="{2BCA8384-98C0-AAD0-195F-DE1A1007AF15}"/>
          </ac:picMkLst>
        </pc:picChg>
        <pc:cxnChg chg="del">
          <ac:chgData name="波 王" userId="daa27fdc40dacb91" providerId="LiveId" clId="{C247A2E5-BE08-4EE0-95E1-3809D188E276}" dt="2023-10-22T10:05:09.693" v="910" actId="478"/>
          <ac:cxnSpMkLst>
            <pc:docMk/>
            <pc:sldMk cId="2738672442" sldId="266"/>
            <ac:cxnSpMk id="17" creationId="{4CA648C3-9B70-26A8-C7DB-E5B3A2D6D92F}"/>
          </ac:cxnSpMkLst>
        </pc:cxnChg>
        <pc:cxnChg chg="del">
          <ac:chgData name="波 王" userId="daa27fdc40dacb91" providerId="LiveId" clId="{C247A2E5-BE08-4EE0-95E1-3809D188E276}" dt="2023-10-22T10:05:09.045" v="909" actId="478"/>
          <ac:cxnSpMkLst>
            <pc:docMk/>
            <pc:sldMk cId="2738672442" sldId="266"/>
            <ac:cxnSpMk id="21" creationId="{1B91EA9F-1588-382F-4181-0FFF0A13E380}"/>
          </ac:cxnSpMkLst>
        </pc:cxnChg>
        <pc:cxnChg chg="del">
          <ac:chgData name="波 王" userId="daa27fdc40dacb91" providerId="LiveId" clId="{C247A2E5-BE08-4EE0-95E1-3809D188E276}" dt="2023-10-22T10:05:11.941" v="913" actId="478"/>
          <ac:cxnSpMkLst>
            <pc:docMk/>
            <pc:sldMk cId="2738672442" sldId="266"/>
            <ac:cxnSpMk id="28" creationId="{17C5F799-D8AA-A0BD-C796-BB2CB828836B}"/>
          </ac:cxnSpMkLst>
        </pc:cxnChg>
        <pc:cxnChg chg="del">
          <ac:chgData name="波 王" userId="daa27fdc40dacb91" providerId="LiveId" clId="{C247A2E5-BE08-4EE0-95E1-3809D188E276}" dt="2023-10-22T10:05:11.076" v="912" actId="478"/>
          <ac:cxnSpMkLst>
            <pc:docMk/>
            <pc:sldMk cId="2738672442" sldId="266"/>
            <ac:cxnSpMk id="31" creationId="{FFE1C655-9CC6-38DC-2DFC-A33982C0D14F}"/>
          </ac:cxnSpMkLst>
        </pc:cxnChg>
        <pc:cxnChg chg="del">
          <ac:chgData name="波 王" userId="daa27fdc40dacb91" providerId="LiveId" clId="{C247A2E5-BE08-4EE0-95E1-3809D188E276}" dt="2023-10-22T10:05:18.140" v="919" actId="478"/>
          <ac:cxnSpMkLst>
            <pc:docMk/>
            <pc:sldMk cId="2738672442" sldId="266"/>
            <ac:cxnSpMk id="44" creationId="{94ADBDAA-89AF-D97F-BC3F-017B3A6FFD8F}"/>
          </ac:cxnSpMkLst>
        </pc:cxnChg>
        <pc:cxnChg chg="del">
          <ac:chgData name="波 王" userId="daa27fdc40dacb91" providerId="LiveId" clId="{C247A2E5-BE08-4EE0-95E1-3809D188E276}" dt="2023-10-22T10:05:18.940" v="920" actId="478"/>
          <ac:cxnSpMkLst>
            <pc:docMk/>
            <pc:sldMk cId="2738672442" sldId="266"/>
            <ac:cxnSpMk id="45" creationId="{D6008FDF-C821-0F46-B817-9A0C082C7FEB}"/>
          </ac:cxnSpMkLst>
        </pc:cxnChg>
        <pc:cxnChg chg="del">
          <ac:chgData name="波 王" userId="daa27fdc40dacb91" providerId="LiveId" clId="{C247A2E5-BE08-4EE0-95E1-3809D188E276}" dt="2023-10-22T10:05:19.653" v="921" actId="478"/>
          <ac:cxnSpMkLst>
            <pc:docMk/>
            <pc:sldMk cId="2738672442" sldId="266"/>
            <ac:cxnSpMk id="46" creationId="{E2C60949-02A1-6BA5-E99A-25E28634E66A}"/>
          </ac:cxnSpMkLst>
        </pc:cxnChg>
      </pc:sldChg>
      <pc:sldChg chg="addSp delSp modSp add del mod">
        <pc:chgData name="波 王" userId="daa27fdc40dacb91" providerId="LiveId" clId="{C247A2E5-BE08-4EE0-95E1-3809D188E276}" dt="2023-10-24T09:52:03.085" v="5377" actId="2696"/>
        <pc:sldMkLst>
          <pc:docMk/>
          <pc:sldMk cId="942962042" sldId="267"/>
        </pc:sldMkLst>
        <pc:spChg chg="mod">
          <ac:chgData name="波 王" userId="daa27fdc40dacb91" providerId="LiveId" clId="{C247A2E5-BE08-4EE0-95E1-3809D188E276}" dt="2023-10-24T01:57:26.506" v="2546" actId="207"/>
          <ac:spMkLst>
            <pc:docMk/>
            <pc:sldMk cId="942962042" sldId="267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2T10:37:07.787" v="1047" actId="478"/>
          <ac:spMkLst>
            <pc:docMk/>
            <pc:sldMk cId="942962042" sldId="267"/>
            <ac:spMk id="16" creationId="{16A543DB-19DF-5BD4-A883-6929BBC25FB3}"/>
          </ac:spMkLst>
        </pc:spChg>
        <pc:spChg chg="del">
          <ac:chgData name="波 王" userId="daa27fdc40dacb91" providerId="LiveId" clId="{C247A2E5-BE08-4EE0-95E1-3809D188E276}" dt="2023-10-22T10:37:08.539" v="1048" actId="478"/>
          <ac:spMkLst>
            <pc:docMk/>
            <pc:sldMk cId="942962042" sldId="267"/>
            <ac:spMk id="18" creationId="{44867C7C-9709-10E6-4D3A-9B0DED17442D}"/>
          </ac:spMkLst>
        </pc:spChg>
        <pc:spChg chg="add mod">
          <ac:chgData name="波 王" userId="daa27fdc40dacb91" providerId="LiveId" clId="{C247A2E5-BE08-4EE0-95E1-3809D188E276}" dt="2023-10-22T10:46:26.695" v="1133" actId="1076"/>
          <ac:spMkLst>
            <pc:docMk/>
            <pc:sldMk cId="942962042" sldId="267"/>
            <ac:spMk id="31" creationId="{98A14C34-173E-33BA-2713-375F0CE112E2}"/>
          </ac:spMkLst>
        </pc:spChg>
        <pc:spChg chg="add mod">
          <ac:chgData name="波 王" userId="daa27fdc40dacb91" providerId="LiveId" clId="{C247A2E5-BE08-4EE0-95E1-3809D188E276}" dt="2023-10-22T10:46:38.006" v="1137" actId="1076"/>
          <ac:spMkLst>
            <pc:docMk/>
            <pc:sldMk cId="942962042" sldId="267"/>
            <ac:spMk id="33" creationId="{81629193-F774-75F9-E64D-723784079FCB}"/>
          </ac:spMkLst>
        </pc:spChg>
        <pc:spChg chg="add mod">
          <ac:chgData name="波 王" userId="daa27fdc40dacb91" providerId="LiveId" clId="{C247A2E5-BE08-4EE0-95E1-3809D188E276}" dt="2023-10-22T10:51:32.031" v="1234" actId="1076"/>
          <ac:spMkLst>
            <pc:docMk/>
            <pc:sldMk cId="942962042" sldId="267"/>
            <ac:spMk id="37" creationId="{DA06D7F5-97F0-4ACD-B4E4-6B59C5C79212}"/>
          </ac:spMkLst>
        </pc:spChg>
        <pc:spChg chg="add mod">
          <ac:chgData name="波 王" userId="daa27fdc40dacb91" providerId="LiveId" clId="{C247A2E5-BE08-4EE0-95E1-3809D188E276}" dt="2023-10-22T10:53:09.575" v="1239" actId="1076"/>
          <ac:spMkLst>
            <pc:docMk/>
            <pc:sldMk cId="942962042" sldId="267"/>
            <ac:spMk id="38" creationId="{62A12AC2-8DD0-7303-6534-3040DD18102B}"/>
          </ac:spMkLst>
        </pc:spChg>
        <pc:spChg chg="add mod">
          <ac:chgData name="波 王" userId="daa27fdc40dacb91" providerId="LiveId" clId="{C247A2E5-BE08-4EE0-95E1-3809D188E276}" dt="2023-10-22T10:54:53.817" v="1245" actId="1076"/>
          <ac:spMkLst>
            <pc:docMk/>
            <pc:sldMk cId="942962042" sldId="267"/>
            <ac:spMk id="40" creationId="{3D9DFE36-0E4A-A520-7A3C-E32D09C85456}"/>
          </ac:spMkLst>
        </pc:spChg>
        <pc:spChg chg="add mod">
          <ac:chgData name="波 王" userId="daa27fdc40dacb91" providerId="LiveId" clId="{C247A2E5-BE08-4EE0-95E1-3809D188E276}" dt="2023-10-22T10:55:14.935" v="1250" actId="1076"/>
          <ac:spMkLst>
            <pc:docMk/>
            <pc:sldMk cId="942962042" sldId="267"/>
            <ac:spMk id="41" creationId="{470B7293-0592-D0E6-CC7A-4CCE7DB3D3BB}"/>
          </ac:spMkLst>
        </pc:spChg>
        <pc:spChg chg="add mod">
          <ac:chgData name="波 王" userId="daa27fdc40dacb91" providerId="LiveId" clId="{C247A2E5-BE08-4EE0-95E1-3809D188E276}" dt="2023-10-22T13:22:35.893" v="1292" actId="1076"/>
          <ac:spMkLst>
            <pc:docMk/>
            <pc:sldMk cId="942962042" sldId="267"/>
            <ac:spMk id="44" creationId="{A79199D0-947B-3AB4-1E61-6759F95824F6}"/>
          </ac:spMkLst>
        </pc:spChg>
        <pc:spChg chg="add mod">
          <ac:chgData name="波 王" userId="daa27fdc40dacb91" providerId="LiveId" clId="{C247A2E5-BE08-4EE0-95E1-3809D188E276}" dt="2023-10-22T13:22:59.168" v="1304" actId="1076"/>
          <ac:spMkLst>
            <pc:docMk/>
            <pc:sldMk cId="942962042" sldId="267"/>
            <ac:spMk id="45" creationId="{BA5C192F-F242-4AFC-5813-6216D3C6346D}"/>
          </ac:spMkLst>
        </pc:spChg>
        <pc:spChg chg="add mod">
          <ac:chgData name="波 王" userId="daa27fdc40dacb91" providerId="LiveId" clId="{C247A2E5-BE08-4EE0-95E1-3809D188E276}" dt="2023-10-22T13:24:27.984" v="1328" actId="1076"/>
          <ac:spMkLst>
            <pc:docMk/>
            <pc:sldMk cId="942962042" sldId="267"/>
            <ac:spMk id="46" creationId="{346DF370-B895-EFA0-967F-5C889D365FD9}"/>
          </ac:spMkLst>
        </pc:spChg>
        <pc:spChg chg="add mod">
          <ac:chgData name="波 王" userId="daa27fdc40dacb91" providerId="LiveId" clId="{C247A2E5-BE08-4EE0-95E1-3809D188E276}" dt="2023-10-22T13:25:38.806" v="1344"/>
          <ac:spMkLst>
            <pc:docMk/>
            <pc:sldMk cId="942962042" sldId="267"/>
            <ac:spMk id="47" creationId="{AF6FB7F2-2F17-FB68-5C65-41245E80B9BC}"/>
          </ac:spMkLst>
        </pc:spChg>
        <pc:spChg chg="add mod">
          <ac:chgData name="波 王" userId="daa27fdc40dacb91" providerId="LiveId" clId="{C247A2E5-BE08-4EE0-95E1-3809D188E276}" dt="2023-10-22T13:26:41.034" v="1350" actId="1076"/>
          <ac:spMkLst>
            <pc:docMk/>
            <pc:sldMk cId="942962042" sldId="267"/>
            <ac:spMk id="48" creationId="{9595FCBD-27F2-0024-7808-E0C482F00185}"/>
          </ac:spMkLst>
        </pc:spChg>
        <pc:spChg chg="add mod ord">
          <ac:chgData name="波 王" userId="daa27fdc40dacb91" providerId="LiveId" clId="{C247A2E5-BE08-4EE0-95E1-3809D188E276}" dt="2023-10-22T13:27:51.641" v="1376" actId="1076"/>
          <ac:spMkLst>
            <pc:docMk/>
            <pc:sldMk cId="942962042" sldId="267"/>
            <ac:spMk id="49" creationId="{8D3C1B28-FA0A-A63A-9263-9ECE8978C414}"/>
          </ac:spMkLst>
        </pc:spChg>
        <pc:spChg chg="add mod">
          <ac:chgData name="波 王" userId="daa27fdc40dacb91" providerId="LiveId" clId="{C247A2E5-BE08-4EE0-95E1-3809D188E276}" dt="2023-10-22T13:28:32.752" v="1397" actId="1076"/>
          <ac:spMkLst>
            <pc:docMk/>
            <pc:sldMk cId="942962042" sldId="267"/>
            <ac:spMk id="51" creationId="{5B3207B5-E808-13FF-1C75-86E83935D21F}"/>
          </ac:spMkLst>
        </pc:spChg>
        <pc:spChg chg="add mod">
          <ac:chgData name="波 王" userId="daa27fdc40dacb91" providerId="LiveId" clId="{C247A2E5-BE08-4EE0-95E1-3809D188E276}" dt="2023-10-22T13:28:45.170" v="1401" actId="20577"/>
          <ac:spMkLst>
            <pc:docMk/>
            <pc:sldMk cId="942962042" sldId="267"/>
            <ac:spMk id="52" creationId="{A7F2BCBE-D60C-4B0A-FE7D-76AB115CAC07}"/>
          </ac:spMkLst>
        </pc:spChg>
        <pc:graphicFrameChg chg="add mod">
          <ac:chgData name="波 王" userId="daa27fdc40dacb91" providerId="LiveId" clId="{C247A2E5-BE08-4EE0-95E1-3809D188E276}" dt="2023-10-22T13:16:43.388" v="1256" actId="1076"/>
          <ac:graphicFrameMkLst>
            <pc:docMk/>
            <pc:sldMk cId="942962042" sldId="267"/>
            <ac:graphicFrameMk id="42" creationId="{DE61C190-255B-68D7-D4CF-302DBE873C3B}"/>
          </ac:graphicFrameMkLst>
        </pc:graphicFrameChg>
        <pc:graphicFrameChg chg="add mod">
          <ac:chgData name="波 王" userId="daa27fdc40dacb91" providerId="LiveId" clId="{C247A2E5-BE08-4EE0-95E1-3809D188E276}" dt="2023-10-22T13:16:52.691" v="1260" actId="1076"/>
          <ac:graphicFrameMkLst>
            <pc:docMk/>
            <pc:sldMk cId="942962042" sldId="267"/>
            <ac:graphicFrameMk id="43" creationId="{0232D6E4-E64D-9F54-809F-15722A33735E}"/>
          </ac:graphicFrameMkLst>
        </pc:graphicFrameChg>
        <pc:picChg chg="add del mod">
          <ac:chgData name="波 王" userId="daa27fdc40dacb91" providerId="LiveId" clId="{C247A2E5-BE08-4EE0-95E1-3809D188E276}" dt="2023-10-22T10:42:54.475" v="1098" actId="478"/>
          <ac:picMkLst>
            <pc:docMk/>
            <pc:sldMk cId="942962042" sldId="267"/>
            <ac:picMk id="7" creationId="{91D632E8-569A-7B86-E7DA-27C15B1BD00F}"/>
          </ac:picMkLst>
        </pc:picChg>
        <pc:picChg chg="del">
          <ac:chgData name="波 王" userId="daa27fdc40dacb91" providerId="LiveId" clId="{C247A2E5-BE08-4EE0-95E1-3809D188E276}" dt="2023-10-22T10:37:06.044" v="1045" actId="478"/>
          <ac:picMkLst>
            <pc:docMk/>
            <pc:sldMk cId="942962042" sldId="267"/>
            <ac:picMk id="9" creationId="{EA842444-60EF-E019-FD99-81443DC16961}"/>
          </ac:picMkLst>
        </pc:picChg>
        <pc:picChg chg="add mod">
          <ac:chgData name="波 王" userId="daa27fdc40dacb91" providerId="LiveId" clId="{C247A2E5-BE08-4EE0-95E1-3809D188E276}" dt="2023-10-22T10:43:19.796" v="1106" actId="207"/>
          <ac:picMkLst>
            <pc:docMk/>
            <pc:sldMk cId="942962042" sldId="267"/>
            <ac:picMk id="10" creationId="{6F5F6868-C46A-CAF9-40DC-3B329DDDAA9A}"/>
          </ac:picMkLst>
        </pc:picChg>
        <pc:picChg chg="del">
          <ac:chgData name="波 王" userId="daa27fdc40dacb91" providerId="LiveId" clId="{C247A2E5-BE08-4EE0-95E1-3809D188E276}" dt="2023-10-22T10:37:02.284" v="1040" actId="478"/>
          <ac:picMkLst>
            <pc:docMk/>
            <pc:sldMk cId="942962042" sldId="267"/>
            <ac:picMk id="11" creationId="{D9A153EA-C78C-1A0D-D0B9-72BA878811A7}"/>
          </ac:picMkLst>
        </pc:picChg>
        <pc:picChg chg="add mod">
          <ac:chgData name="波 王" userId="daa27fdc40dacb91" providerId="LiveId" clId="{C247A2E5-BE08-4EE0-95E1-3809D188E276}" dt="2023-10-22T10:43:24.246" v="1107" actId="207"/>
          <ac:picMkLst>
            <pc:docMk/>
            <pc:sldMk cId="942962042" sldId="267"/>
            <ac:picMk id="12" creationId="{B9AB6724-4A37-242F-9217-23FF41047280}"/>
          </ac:picMkLst>
        </pc:picChg>
        <pc:picChg chg="add mod">
          <ac:chgData name="波 王" userId="daa27fdc40dacb91" providerId="LiveId" clId="{C247A2E5-BE08-4EE0-95E1-3809D188E276}" dt="2023-10-22T10:43:27.032" v="1108" actId="207"/>
          <ac:picMkLst>
            <pc:docMk/>
            <pc:sldMk cId="942962042" sldId="267"/>
            <ac:picMk id="13" creationId="{6F0176E6-8FE6-25CC-BE3C-147F932B64A1}"/>
          </ac:picMkLst>
        </pc:picChg>
        <pc:picChg chg="del">
          <ac:chgData name="波 王" userId="daa27fdc40dacb91" providerId="LiveId" clId="{C247A2E5-BE08-4EE0-95E1-3809D188E276}" dt="2023-10-22T10:37:04.970" v="1044" actId="478"/>
          <ac:picMkLst>
            <pc:docMk/>
            <pc:sldMk cId="942962042" sldId="267"/>
            <ac:picMk id="14" creationId="{49C44485-60CA-4916-A032-7251065093F8}"/>
          </ac:picMkLst>
        </pc:picChg>
        <pc:picChg chg="add mod">
          <ac:chgData name="波 王" userId="daa27fdc40dacb91" providerId="LiveId" clId="{C247A2E5-BE08-4EE0-95E1-3809D188E276}" dt="2023-10-22T13:27:24.732" v="1354" actId="1076"/>
          <ac:picMkLst>
            <pc:docMk/>
            <pc:sldMk cId="942962042" sldId="267"/>
            <ac:picMk id="15" creationId="{AB3C5779-8736-A08E-F664-88429E9DBC27}"/>
          </ac:picMkLst>
        </pc:picChg>
        <pc:picChg chg="add mod">
          <ac:chgData name="波 王" userId="daa27fdc40dacb91" providerId="LiveId" clId="{C247A2E5-BE08-4EE0-95E1-3809D188E276}" dt="2023-10-22T10:43:32.305" v="1110" actId="207"/>
          <ac:picMkLst>
            <pc:docMk/>
            <pc:sldMk cId="942962042" sldId="267"/>
            <ac:picMk id="17" creationId="{0572AE87-63BC-1B48-A2DB-14D2FA21AE03}"/>
          </ac:picMkLst>
        </pc:picChg>
        <pc:picChg chg="add del mod">
          <ac:chgData name="波 王" userId="daa27fdc40dacb91" providerId="LiveId" clId="{C247A2E5-BE08-4EE0-95E1-3809D188E276}" dt="2023-10-22T10:44:34.979" v="1117" actId="478"/>
          <ac:picMkLst>
            <pc:docMk/>
            <pc:sldMk cId="942962042" sldId="267"/>
            <ac:picMk id="19" creationId="{BEB184EF-7AFC-913D-2083-96DBC0A00199}"/>
          </ac:picMkLst>
        </pc:picChg>
        <pc:picChg chg="add mod">
          <ac:chgData name="波 王" userId="daa27fdc40dacb91" providerId="LiveId" clId="{C247A2E5-BE08-4EE0-95E1-3809D188E276}" dt="2023-10-22T10:45:00.761" v="1127" actId="1076"/>
          <ac:picMkLst>
            <pc:docMk/>
            <pc:sldMk cId="942962042" sldId="267"/>
            <ac:picMk id="20" creationId="{A7DF029A-EEB4-7DB1-63FC-AD4D882EC470}"/>
          </ac:picMkLst>
        </pc:picChg>
        <pc:picChg chg="add mod">
          <ac:chgData name="波 王" userId="daa27fdc40dacb91" providerId="LiveId" clId="{C247A2E5-BE08-4EE0-95E1-3809D188E276}" dt="2023-10-22T10:45:01.750" v="1128" actId="1076"/>
          <ac:picMkLst>
            <pc:docMk/>
            <pc:sldMk cId="942962042" sldId="267"/>
            <ac:picMk id="21" creationId="{46EAE949-981A-0F8A-93E4-F133DE0AC7C6}"/>
          </ac:picMkLst>
        </pc:picChg>
        <pc:picChg chg="del">
          <ac:chgData name="波 王" userId="daa27fdc40dacb91" providerId="LiveId" clId="{C247A2E5-BE08-4EE0-95E1-3809D188E276}" dt="2023-10-22T10:37:06.946" v="1046" actId="478"/>
          <ac:picMkLst>
            <pc:docMk/>
            <pc:sldMk cId="942962042" sldId="267"/>
            <ac:picMk id="23" creationId="{AE856DCD-EF88-D9E6-2751-79BE32208E55}"/>
          </ac:picMkLst>
        </pc:picChg>
        <pc:picChg chg="add del mod">
          <ac:chgData name="波 王" userId="daa27fdc40dacb91" providerId="LiveId" clId="{C247A2E5-BE08-4EE0-95E1-3809D188E276}" dt="2023-10-22T10:41:20.301" v="1091" actId="478"/>
          <ac:picMkLst>
            <pc:docMk/>
            <pc:sldMk cId="942962042" sldId="267"/>
            <ac:picMk id="24" creationId="{51469B50-41C5-7627-9105-E72B26EB67C8}"/>
          </ac:picMkLst>
        </pc:picChg>
        <pc:picChg chg="del">
          <ac:chgData name="波 王" userId="daa27fdc40dacb91" providerId="LiveId" clId="{C247A2E5-BE08-4EE0-95E1-3809D188E276}" dt="2023-10-22T10:37:03.730" v="1042" actId="478"/>
          <ac:picMkLst>
            <pc:docMk/>
            <pc:sldMk cId="942962042" sldId="267"/>
            <ac:picMk id="25" creationId="{0A291459-41E8-B9D2-F8B4-2E41C1E9935E}"/>
          </ac:picMkLst>
        </pc:picChg>
        <pc:picChg chg="add mod ord">
          <ac:chgData name="波 王" userId="daa27fdc40dacb91" providerId="LiveId" clId="{C247A2E5-BE08-4EE0-95E1-3809D188E276}" dt="2023-10-22T14:09:17.387" v="1952" actId="167"/>
          <ac:picMkLst>
            <pc:docMk/>
            <pc:sldMk cId="942962042" sldId="267"/>
            <ac:picMk id="27" creationId="{EE2F1004-E3F4-E6A4-C317-19D8F9B3A8CD}"/>
          </ac:picMkLst>
        </pc:picChg>
        <pc:picChg chg="add del mod">
          <ac:chgData name="波 王" userId="daa27fdc40dacb91" providerId="LiveId" clId="{C247A2E5-BE08-4EE0-95E1-3809D188E276}" dt="2023-10-22T10:44:30.043" v="1115" actId="478"/>
          <ac:picMkLst>
            <pc:docMk/>
            <pc:sldMk cId="942962042" sldId="267"/>
            <ac:picMk id="29" creationId="{52F546AE-062C-8479-8CBC-BC8FAB3B20F0}"/>
          </ac:picMkLst>
        </pc:picChg>
        <pc:picChg chg="add mod ord">
          <ac:chgData name="波 王" userId="daa27fdc40dacb91" providerId="LiveId" clId="{C247A2E5-BE08-4EE0-95E1-3809D188E276}" dt="2023-10-22T10:44:56.840" v="1125" actId="1076"/>
          <ac:picMkLst>
            <pc:docMk/>
            <pc:sldMk cId="942962042" sldId="267"/>
            <ac:picMk id="30" creationId="{397A10EC-0848-76B0-E3BA-90EB2470DD2C}"/>
          </ac:picMkLst>
        </pc:picChg>
        <pc:picChg chg="del">
          <ac:chgData name="波 王" userId="daa27fdc40dacb91" providerId="LiveId" clId="{C247A2E5-BE08-4EE0-95E1-3809D188E276}" dt="2023-10-22T10:37:03.185" v="1041" actId="478"/>
          <ac:picMkLst>
            <pc:docMk/>
            <pc:sldMk cId="942962042" sldId="267"/>
            <ac:picMk id="32" creationId="{7D8AB84B-252E-5B5B-2EC9-92FFECD362B0}"/>
          </ac:picMkLst>
        </pc:picChg>
        <pc:picChg chg="del">
          <ac:chgData name="波 王" userId="daa27fdc40dacb91" providerId="LiveId" clId="{C247A2E5-BE08-4EE0-95E1-3809D188E276}" dt="2023-10-22T10:37:04.297" v="1043" actId="478"/>
          <ac:picMkLst>
            <pc:docMk/>
            <pc:sldMk cId="942962042" sldId="267"/>
            <ac:picMk id="34" creationId="{B6F8E839-4C93-C54A-8C82-AAA943DEE1AE}"/>
          </ac:picMkLst>
        </pc:picChg>
        <pc:picChg chg="add del mod">
          <ac:chgData name="波 王" userId="daa27fdc40dacb91" providerId="LiveId" clId="{C247A2E5-BE08-4EE0-95E1-3809D188E276}" dt="2023-10-22T10:49:06.114" v="1149" actId="478"/>
          <ac:picMkLst>
            <pc:docMk/>
            <pc:sldMk cId="942962042" sldId="267"/>
            <ac:picMk id="35" creationId="{37980FE3-6464-D0AA-CC32-98336AF6B471}"/>
          </ac:picMkLst>
        </pc:picChg>
        <pc:picChg chg="add mod">
          <ac:chgData name="波 王" userId="daa27fdc40dacb91" providerId="LiveId" clId="{C247A2E5-BE08-4EE0-95E1-3809D188E276}" dt="2023-10-22T14:11:01.440" v="1955" actId="29295"/>
          <ac:picMkLst>
            <pc:docMk/>
            <pc:sldMk cId="942962042" sldId="267"/>
            <ac:picMk id="36" creationId="{DC6879FE-EC54-686F-519B-71C2F95BAA30}"/>
          </ac:picMkLst>
        </pc:picChg>
        <pc:picChg chg="add mod">
          <ac:chgData name="波 王" userId="daa27fdc40dacb91" providerId="LiveId" clId="{C247A2E5-BE08-4EE0-95E1-3809D188E276}" dt="2023-10-22T14:10:55.083" v="1954" actId="29295"/>
          <ac:picMkLst>
            <pc:docMk/>
            <pc:sldMk cId="942962042" sldId="267"/>
            <ac:picMk id="39" creationId="{AD3EC25D-0EC6-0D17-9C7B-DB5E15E9E793}"/>
          </ac:picMkLst>
        </pc:picChg>
        <pc:picChg chg="add mod">
          <ac:chgData name="波 王" userId="daa27fdc40dacb91" providerId="LiveId" clId="{C247A2E5-BE08-4EE0-95E1-3809D188E276}" dt="2023-10-22T13:27:31.946" v="1357" actId="1076"/>
          <ac:picMkLst>
            <pc:docMk/>
            <pc:sldMk cId="942962042" sldId="267"/>
            <ac:picMk id="50" creationId="{4647BDCC-8E9B-BA40-23E9-82D9533BE13E}"/>
          </ac:picMkLst>
        </pc:picChg>
      </pc:sldChg>
      <pc:sldChg chg="addSp delSp modSp add mod">
        <pc:chgData name="波 王" userId="daa27fdc40dacb91" providerId="LiveId" clId="{C247A2E5-BE08-4EE0-95E1-3809D188E276}" dt="2023-10-24T13:45:27.145" v="5500" actId="14100"/>
        <pc:sldMkLst>
          <pc:docMk/>
          <pc:sldMk cId="1648261562" sldId="267"/>
        </pc:sldMkLst>
        <pc:spChg chg="mod">
          <ac:chgData name="波 王" userId="daa27fdc40dacb91" providerId="LiveId" clId="{C247A2E5-BE08-4EE0-95E1-3809D188E276}" dt="2023-10-24T09:59:39.731" v="5448"/>
          <ac:spMkLst>
            <pc:docMk/>
            <pc:sldMk cId="1648261562" sldId="267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9:52:17.629" v="5382" actId="20577"/>
          <ac:spMkLst>
            <pc:docMk/>
            <pc:sldMk cId="1648261562" sldId="267"/>
            <ac:spMk id="3" creationId="{A2FC8D16-6FC5-870D-1169-634BDECC4F10}"/>
          </ac:spMkLst>
        </pc:spChg>
        <pc:spChg chg="add del mod">
          <ac:chgData name="波 王" userId="daa27fdc40dacb91" providerId="LiveId" clId="{C247A2E5-BE08-4EE0-95E1-3809D188E276}" dt="2023-10-24T09:54:52.285" v="5388" actId="478"/>
          <ac:spMkLst>
            <pc:docMk/>
            <pc:sldMk cId="1648261562" sldId="267"/>
            <ac:spMk id="6" creationId="{2706544C-DAED-4D07-83AC-1D51B7D141D4}"/>
          </ac:spMkLst>
        </pc:spChg>
        <pc:spChg chg="mod">
          <ac:chgData name="波 王" userId="daa27fdc40dacb91" providerId="LiveId" clId="{C247A2E5-BE08-4EE0-95E1-3809D188E276}" dt="2023-10-24T13:45:27.145" v="5500" actId="14100"/>
          <ac:spMkLst>
            <pc:docMk/>
            <pc:sldMk cId="1648261562" sldId="267"/>
            <ac:spMk id="31" creationId="{98A14C34-173E-33BA-2713-375F0CE112E2}"/>
          </ac:spMkLst>
        </pc:spChg>
      </pc:sldChg>
      <pc:sldChg chg="add del">
        <pc:chgData name="波 王" userId="daa27fdc40dacb91" providerId="LiveId" clId="{C247A2E5-BE08-4EE0-95E1-3809D188E276}" dt="2023-10-22T13:30:29.580" v="1403"/>
        <pc:sldMkLst>
          <pc:docMk/>
          <pc:sldMk cId="1537983224" sldId="268"/>
        </pc:sldMkLst>
      </pc:sldChg>
      <pc:sldChg chg="addSp delSp modSp add mod">
        <pc:chgData name="波 王" userId="daa27fdc40dacb91" providerId="LiveId" clId="{C247A2E5-BE08-4EE0-95E1-3809D188E276}" dt="2023-10-26T13:06:35.743" v="6256" actId="1037"/>
        <pc:sldMkLst>
          <pc:docMk/>
          <pc:sldMk cId="2331566625" sldId="268"/>
        </pc:sldMkLst>
        <pc:spChg chg="mod">
          <ac:chgData name="波 王" userId="daa27fdc40dacb91" providerId="LiveId" clId="{C247A2E5-BE08-4EE0-95E1-3809D188E276}" dt="2023-10-24T10:02:47.052" v="5471" actId="20577"/>
          <ac:spMkLst>
            <pc:docMk/>
            <pc:sldMk cId="2331566625" sldId="268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19:55.687" v="4822" actId="108"/>
          <ac:spMkLst>
            <pc:docMk/>
            <pc:sldMk cId="2331566625" sldId="268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6T13:05:38.794" v="6189" actId="255"/>
          <ac:spMkLst>
            <pc:docMk/>
            <pc:sldMk cId="2331566625" sldId="268"/>
            <ac:spMk id="5" creationId="{CDE5D1E5-71C0-CFD5-746E-BB85EB6D9CFD}"/>
          </ac:spMkLst>
        </pc:spChg>
        <pc:spChg chg="del">
          <ac:chgData name="波 王" userId="daa27fdc40dacb91" providerId="LiveId" clId="{C247A2E5-BE08-4EE0-95E1-3809D188E276}" dt="2023-10-22T13:30:51.898" v="1407" actId="478"/>
          <ac:spMkLst>
            <pc:docMk/>
            <pc:sldMk cId="2331566625" sldId="268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2T13:30:53.554" v="1408" actId="478"/>
          <ac:spMkLst>
            <pc:docMk/>
            <pc:sldMk cId="2331566625" sldId="268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2T13:37:02.419" v="1463"/>
          <ac:spMkLst>
            <pc:docMk/>
            <pc:sldMk cId="2331566625" sldId="268"/>
            <ac:spMk id="11" creationId="{08B04ACC-3819-09AA-8317-7034BD6BE636}"/>
          </ac:spMkLst>
        </pc:spChg>
        <pc:spChg chg="add mod">
          <ac:chgData name="波 王" userId="daa27fdc40dacb91" providerId="LiveId" clId="{C247A2E5-BE08-4EE0-95E1-3809D188E276}" dt="2023-10-22T13:37:16.017" v="1467" actId="20577"/>
          <ac:spMkLst>
            <pc:docMk/>
            <pc:sldMk cId="2331566625" sldId="268"/>
            <ac:spMk id="12" creationId="{352AAB9D-5397-FA2B-8CD3-F84CD0270C2B}"/>
          </ac:spMkLst>
        </pc:spChg>
        <pc:spChg chg="add mod">
          <ac:chgData name="波 王" userId="daa27fdc40dacb91" providerId="LiveId" clId="{C247A2E5-BE08-4EE0-95E1-3809D188E276}" dt="2023-10-22T13:40:38.224" v="1496" actId="14100"/>
          <ac:spMkLst>
            <pc:docMk/>
            <pc:sldMk cId="2331566625" sldId="268"/>
            <ac:spMk id="13" creationId="{B9101ACC-8BA0-2015-D96B-46125CD19141}"/>
          </ac:spMkLst>
        </pc:spChg>
        <pc:spChg chg="add mod">
          <ac:chgData name="波 王" userId="daa27fdc40dacb91" providerId="LiveId" clId="{C247A2E5-BE08-4EE0-95E1-3809D188E276}" dt="2023-10-22T13:56:05.390" v="1835" actId="1076"/>
          <ac:spMkLst>
            <pc:docMk/>
            <pc:sldMk cId="2331566625" sldId="268"/>
            <ac:spMk id="15" creationId="{4DD1FA03-A8EA-A25D-864C-DAB65787F9C8}"/>
          </ac:spMkLst>
        </pc:spChg>
        <pc:spChg chg="add del mod">
          <ac:chgData name="波 王" userId="daa27fdc40dacb91" providerId="LiveId" clId="{C247A2E5-BE08-4EE0-95E1-3809D188E276}" dt="2023-10-22T13:39:50.672" v="1484" actId="478"/>
          <ac:spMkLst>
            <pc:docMk/>
            <pc:sldMk cId="2331566625" sldId="268"/>
            <ac:spMk id="21" creationId="{95B11298-5FEB-7334-79A0-5E7B12AAC0F0}"/>
          </ac:spMkLst>
        </pc:spChg>
        <pc:spChg chg="add mod">
          <ac:chgData name="波 王" userId="daa27fdc40dacb91" providerId="LiveId" clId="{C247A2E5-BE08-4EE0-95E1-3809D188E276}" dt="2023-10-22T13:40:09.325" v="1489" actId="1076"/>
          <ac:spMkLst>
            <pc:docMk/>
            <pc:sldMk cId="2331566625" sldId="268"/>
            <ac:spMk id="24" creationId="{588E10FC-5D70-43B9-90ED-0EFBCF72C2D4}"/>
          </ac:spMkLst>
        </pc:spChg>
        <pc:spChg chg="add mod">
          <ac:chgData name="波 王" userId="daa27fdc40dacb91" providerId="LiveId" clId="{C247A2E5-BE08-4EE0-95E1-3809D188E276}" dt="2023-10-22T14:11:27.589" v="1956" actId="14100"/>
          <ac:spMkLst>
            <pc:docMk/>
            <pc:sldMk cId="2331566625" sldId="268"/>
            <ac:spMk id="26" creationId="{76D759D4-8797-BCE7-C1B5-4D23D91A65EB}"/>
          </ac:spMkLst>
        </pc:spChg>
        <pc:spChg chg="add mod">
          <ac:chgData name="波 王" userId="daa27fdc40dacb91" providerId="LiveId" clId="{C247A2E5-BE08-4EE0-95E1-3809D188E276}" dt="2023-10-22T13:56:10.841" v="1836" actId="1076"/>
          <ac:spMkLst>
            <pc:docMk/>
            <pc:sldMk cId="2331566625" sldId="268"/>
            <ac:spMk id="30" creationId="{3C18B5A1-D7AB-311F-67B1-44D181222B2A}"/>
          </ac:spMkLst>
        </pc:spChg>
        <pc:spChg chg="add mod">
          <ac:chgData name="波 王" userId="daa27fdc40dacb91" providerId="LiveId" clId="{C247A2E5-BE08-4EE0-95E1-3809D188E276}" dt="2023-10-26T13:06:18.658" v="6229" actId="1037"/>
          <ac:spMkLst>
            <pc:docMk/>
            <pc:sldMk cId="2331566625" sldId="268"/>
            <ac:spMk id="31" creationId="{E3608A1E-D5AA-D3F6-05EA-36EB1EB21955}"/>
          </ac:spMkLst>
        </pc:spChg>
        <pc:spChg chg="add mod">
          <ac:chgData name="波 王" userId="daa27fdc40dacb91" providerId="LiveId" clId="{C247A2E5-BE08-4EE0-95E1-3809D188E276}" dt="2023-10-26T13:06:18.658" v="6229" actId="1037"/>
          <ac:spMkLst>
            <pc:docMk/>
            <pc:sldMk cId="2331566625" sldId="268"/>
            <ac:spMk id="33" creationId="{DC26F4DA-DEB6-2B4B-DE13-A9DA3533AC55}"/>
          </ac:spMkLst>
        </pc:spChg>
        <pc:spChg chg="add mod">
          <ac:chgData name="波 王" userId="daa27fdc40dacb91" providerId="LiveId" clId="{C247A2E5-BE08-4EE0-95E1-3809D188E276}" dt="2023-10-26T13:06:18.658" v="6229" actId="1037"/>
          <ac:spMkLst>
            <pc:docMk/>
            <pc:sldMk cId="2331566625" sldId="268"/>
            <ac:spMk id="34" creationId="{52C9F2EE-158D-72DC-86D9-937D1B596203}"/>
          </ac:spMkLst>
        </pc:spChg>
        <pc:spChg chg="add del">
          <ac:chgData name="波 王" userId="daa27fdc40dacb91" providerId="LiveId" clId="{C247A2E5-BE08-4EE0-95E1-3809D188E276}" dt="2023-10-22T13:45:02.445" v="1579"/>
          <ac:spMkLst>
            <pc:docMk/>
            <pc:sldMk cId="2331566625" sldId="268"/>
            <ac:spMk id="35" creationId="{28F83345-398E-4E74-4CAC-F8D69AAC3EDB}"/>
          </ac:spMkLst>
        </pc:spChg>
        <pc:spChg chg="add mod">
          <ac:chgData name="波 王" userId="daa27fdc40dacb91" providerId="LiveId" clId="{C247A2E5-BE08-4EE0-95E1-3809D188E276}" dt="2023-10-26T13:06:27.889" v="6245" actId="1038"/>
          <ac:spMkLst>
            <pc:docMk/>
            <pc:sldMk cId="2331566625" sldId="268"/>
            <ac:spMk id="36" creationId="{7ACF10D3-106A-DFAE-0D00-D421E1C45F97}"/>
          </ac:spMkLst>
        </pc:spChg>
        <pc:spChg chg="add mod">
          <ac:chgData name="波 王" userId="daa27fdc40dacb91" providerId="LiveId" clId="{C247A2E5-BE08-4EE0-95E1-3809D188E276}" dt="2023-10-26T13:06:27.889" v="6245" actId="1038"/>
          <ac:spMkLst>
            <pc:docMk/>
            <pc:sldMk cId="2331566625" sldId="268"/>
            <ac:spMk id="38" creationId="{5CC92C07-1E4D-E9A2-AA87-A86624EA306B}"/>
          </ac:spMkLst>
        </pc:spChg>
        <pc:spChg chg="add mod">
          <ac:chgData name="波 王" userId="daa27fdc40dacb91" providerId="LiveId" clId="{C247A2E5-BE08-4EE0-95E1-3809D188E276}" dt="2023-10-26T13:06:27.889" v="6245" actId="1038"/>
          <ac:spMkLst>
            <pc:docMk/>
            <pc:sldMk cId="2331566625" sldId="268"/>
            <ac:spMk id="39" creationId="{8CB897C4-A3D9-A559-86BA-5D0C4ED84A52}"/>
          </ac:spMkLst>
        </pc:spChg>
        <pc:spChg chg="add mod">
          <ac:chgData name="波 王" userId="daa27fdc40dacb91" providerId="LiveId" clId="{C247A2E5-BE08-4EE0-95E1-3809D188E276}" dt="2023-10-26T13:06:35.743" v="6256" actId="1037"/>
          <ac:spMkLst>
            <pc:docMk/>
            <pc:sldMk cId="2331566625" sldId="268"/>
            <ac:spMk id="40" creationId="{5F05873C-925D-4469-6CA0-67008BE112BC}"/>
          </ac:spMkLst>
        </pc:spChg>
        <pc:spChg chg="add mod">
          <ac:chgData name="波 王" userId="daa27fdc40dacb91" providerId="LiveId" clId="{C247A2E5-BE08-4EE0-95E1-3809D188E276}" dt="2023-10-26T13:06:35.743" v="6256" actId="1037"/>
          <ac:spMkLst>
            <pc:docMk/>
            <pc:sldMk cId="2331566625" sldId="268"/>
            <ac:spMk id="42" creationId="{8644DDAA-24E1-BB54-D2D8-8A252689FB70}"/>
          </ac:spMkLst>
        </pc:spChg>
        <pc:spChg chg="add mod">
          <ac:chgData name="波 王" userId="daa27fdc40dacb91" providerId="LiveId" clId="{C247A2E5-BE08-4EE0-95E1-3809D188E276}" dt="2023-10-26T13:06:35.743" v="6256" actId="1037"/>
          <ac:spMkLst>
            <pc:docMk/>
            <pc:sldMk cId="2331566625" sldId="268"/>
            <ac:spMk id="43" creationId="{42BBB091-3791-5755-3AD4-FCD89CCE23C9}"/>
          </ac:spMkLst>
        </pc:spChg>
        <pc:spChg chg="add mod">
          <ac:chgData name="波 王" userId="daa27fdc40dacb91" providerId="LiveId" clId="{C247A2E5-BE08-4EE0-95E1-3809D188E276}" dt="2023-10-22T13:58:21.406" v="1862" actId="20577"/>
          <ac:spMkLst>
            <pc:docMk/>
            <pc:sldMk cId="2331566625" sldId="268"/>
            <ac:spMk id="44" creationId="{9DFA7F13-46AE-7BE8-8994-5F12F03D0188}"/>
          </ac:spMkLst>
        </pc:spChg>
        <pc:spChg chg="add mod">
          <ac:chgData name="波 王" userId="daa27fdc40dacb91" providerId="LiveId" clId="{C247A2E5-BE08-4EE0-95E1-3809D188E276}" dt="2023-10-22T13:58:59.369" v="1891" actId="1076"/>
          <ac:spMkLst>
            <pc:docMk/>
            <pc:sldMk cId="2331566625" sldId="268"/>
            <ac:spMk id="46" creationId="{DE6C6CF1-CF12-49CE-BE73-FD7807F9FFA5}"/>
          </ac:spMkLst>
        </pc:spChg>
        <pc:spChg chg="add mod">
          <ac:chgData name="波 王" userId="daa27fdc40dacb91" providerId="LiveId" clId="{C247A2E5-BE08-4EE0-95E1-3809D188E276}" dt="2023-10-22T13:59:50.897" v="1911" actId="14100"/>
          <ac:spMkLst>
            <pc:docMk/>
            <pc:sldMk cId="2331566625" sldId="268"/>
            <ac:spMk id="47" creationId="{BEA0768E-6FD9-8A45-DB72-9F440DC193CC}"/>
          </ac:spMkLst>
        </pc:spChg>
        <pc:spChg chg="add del mod">
          <ac:chgData name="波 王" userId="daa27fdc40dacb91" providerId="LiveId" clId="{C247A2E5-BE08-4EE0-95E1-3809D188E276}" dt="2023-10-22T14:00:02.521" v="1915" actId="478"/>
          <ac:spMkLst>
            <pc:docMk/>
            <pc:sldMk cId="2331566625" sldId="268"/>
            <ac:spMk id="49" creationId="{BCDC0F15-0F55-1CC3-44AD-03FAD92C1A09}"/>
          </ac:spMkLst>
        </pc:spChg>
        <pc:spChg chg="add mod">
          <ac:chgData name="波 王" userId="daa27fdc40dacb91" providerId="LiveId" clId="{C247A2E5-BE08-4EE0-95E1-3809D188E276}" dt="2023-10-22T14:00:17.542" v="1919" actId="20577"/>
          <ac:spMkLst>
            <pc:docMk/>
            <pc:sldMk cId="2331566625" sldId="268"/>
            <ac:spMk id="50" creationId="{BBAF46A0-E80A-FF4D-7DC2-090271312AB2}"/>
          </ac:spMkLst>
        </pc:spChg>
        <pc:spChg chg="add mod">
          <ac:chgData name="波 王" userId="daa27fdc40dacb91" providerId="LiveId" clId="{C247A2E5-BE08-4EE0-95E1-3809D188E276}" dt="2023-10-22T14:00:40.527" v="1925" actId="1076"/>
          <ac:spMkLst>
            <pc:docMk/>
            <pc:sldMk cId="2331566625" sldId="268"/>
            <ac:spMk id="52" creationId="{35DC314D-F202-BED7-948F-3A45BB56214B}"/>
          </ac:spMkLst>
        </pc:spChg>
        <pc:spChg chg="add mod">
          <ac:chgData name="波 王" userId="daa27fdc40dacb91" providerId="LiveId" clId="{C247A2E5-BE08-4EE0-95E1-3809D188E276}" dt="2023-10-22T14:05:35.169" v="1945" actId="207"/>
          <ac:spMkLst>
            <pc:docMk/>
            <pc:sldMk cId="2331566625" sldId="268"/>
            <ac:spMk id="53" creationId="{F9816C02-2E1D-4D92-6C0A-36DD21603CEC}"/>
          </ac:spMkLst>
        </pc:spChg>
        <pc:picChg chg="add mod">
          <ac:chgData name="波 王" userId="daa27fdc40dacb91" providerId="LiveId" clId="{C247A2E5-BE08-4EE0-95E1-3809D188E276}" dt="2023-10-24T10:04:49.476" v="5478" actId="207"/>
          <ac:picMkLst>
            <pc:docMk/>
            <pc:sldMk cId="2331566625" sldId="268"/>
            <ac:picMk id="6" creationId="{5FC30889-45E3-FA1C-BF20-5C7D0C272A3C}"/>
          </ac:picMkLst>
        </pc:picChg>
        <pc:picChg chg="mod">
          <ac:chgData name="波 王" userId="daa27fdc40dacb91" providerId="LiveId" clId="{C247A2E5-BE08-4EE0-95E1-3809D188E276}" dt="2023-10-22T13:32:07.294" v="1462" actId="1076"/>
          <ac:picMkLst>
            <pc:docMk/>
            <pc:sldMk cId="2331566625" sldId="268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2T13:32:01.114" v="1459" actId="478"/>
          <ac:picMkLst>
            <pc:docMk/>
            <pc:sldMk cId="2331566625" sldId="268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2T13:32:02.520" v="1460" actId="478"/>
          <ac:picMkLst>
            <pc:docMk/>
            <pc:sldMk cId="2331566625" sldId="268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2T13:32:03.384" v="1461" actId="478"/>
          <ac:picMkLst>
            <pc:docMk/>
            <pc:sldMk cId="2331566625" sldId="268"/>
            <ac:picMk id="10" creationId="{34AA7D4C-B097-ED0F-6E91-62A00F7F2B3E}"/>
          </ac:picMkLst>
        </pc:picChg>
        <pc:picChg chg="add del">
          <ac:chgData name="波 王" userId="daa27fdc40dacb91" providerId="LiveId" clId="{C247A2E5-BE08-4EE0-95E1-3809D188E276}" dt="2023-10-22T13:59:29.697" v="1900"/>
          <ac:picMkLst>
            <pc:docMk/>
            <pc:sldMk cId="2331566625" sldId="268"/>
            <ac:picMk id="48" creationId="{04C1B675-8988-790D-5CC3-BF4C0F4716B3}"/>
          </ac:picMkLst>
        </pc:picChg>
        <pc:cxnChg chg="add mod">
          <ac:chgData name="波 王" userId="daa27fdc40dacb91" providerId="LiveId" clId="{C247A2E5-BE08-4EE0-95E1-3809D188E276}" dt="2023-10-22T13:40:38.224" v="1496" actId="14100"/>
          <ac:cxnSpMkLst>
            <pc:docMk/>
            <pc:sldMk cId="2331566625" sldId="268"/>
            <ac:cxnSpMk id="14" creationId="{3A85015A-5679-6961-4325-ABEDE8448702}"/>
          </ac:cxnSpMkLst>
        </pc:cxnChg>
        <pc:cxnChg chg="add del mod">
          <ac:chgData name="波 王" userId="daa27fdc40dacb91" providerId="LiveId" clId="{C247A2E5-BE08-4EE0-95E1-3809D188E276}" dt="2023-10-22T13:39:50.672" v="1484" actId="478"/>
          <ac:cxnSpMkLst>
            <pc:docMk/>
            <pc:sldMk cId="2331566625" sldId="268"/>
            <ac:cxnSpMk id="22" creationId="{D33E6A18-AEF0-5A5D-A408-6741E78C25CB}"/>
          </ac:cxnSpMkLst>
        </pc:cxnChg>
        <pc:cxnChg chg="add mod">
          <ac:chgData name="波 王" userId="daa27fdc40dacb91" providerId="LiveId" clId="{C247A2E5-BE08-4EE0-95E1-3809D188E276}" dt="2023-10-22T13:40:18.230" v="1491" actId="1076"/>
          <ac:cxnSpMkLst>
            <pc:docMk/>
            <pc:sldMk cId="2331566625" sldId="268"/>
            <ac:cxnSpMk id="25" creationId="{F028E9DD-D84A-2EDE-F0A8-F0F72127B959}"/>
          </ac:cxnSpMkLst>
        </pc:cxnChg>
        <pc:cxnChg chg="add mod">
          <ac:chgData name="波 王" userId="daa27fdc40dacb91" providerId="LiveId" clId="{C247A2E5-BE08-4EE0-95E1-3809D188E276}" dt="2023-10-26T13:06:18.658" v="6229" actId="1037"/>
          <ac:cxnSpMkLst>
            <pc:docMk/>
            <pc:sldMk cId="2331566625" sldId="268"/>
            <ac:cxnSpMk id="32" creationId="{936DBB4C-B48E-AA7F-BC4A-191864AFA075}"/>
          </ac:cxnSpMkLst>
        </pc:cxnChg>
        <pc:cxnChg chg="add mod">
          <ac:chgData name="波 王" userId="daa27fdc40dacb91" providerId="LiveId" clId="{C247A2E5-BE08-4EE0-95E1-3809D188E276}" dt="2023-10-26T13:06:27.889" v="6245" actId="1038"/>
          <ac:cxnSpMkLst>
            <pc:docMk/>
            <pc:sldMk cId="2331566625" sldId="268"/>
            <ac:cxnSpMk id="37" creationId="{A55BF847-9479-E639-8E1A-6198FD6335AF}"/>
          </ac:cxnSpMkLst>
        </pc:cxnChg>
        <pc:cxnChg chg="add mod">
          <ac:chgData name="波 王" userId="daa27fdc40dacb91" providerId="LiveId" clId="{C247A2E5-BE08-4EE0-95E1-3809D188E276}" dt="2023-10-26T13:06:35.743" v="6256" actId="1037"/>
          <ac:cxnSpMkLst>
            <pc:docMk/>
            <pc:sldMk cId="2331566625" sldId="268"/>
            <ac:cxnSpMk id="41" creationId="{27AEA82C-749A-420C-21DB-7C217D167AEF}"/>
          </ac:cxnSpMkLst>
        </pc:cxnChg>
        <pc:cxnChg chg="add mod">
          <ac:chgData name="波 王" userId="daa27fdc40dacb91" providerId="LiveId" clId="{C247A2E5-BE08-4EE0-95E1-3809D188E276}" dt="2023-10-22T13:58:31.110" v="1865" actId="1076"/>
          <ac:cxnSpMkLst>
            <pc:docMk/>
            <pc:sldMk cId="2331566625" sldId="268"/>
            <ac:cxnSpMk id="45" creationId="{7A260B4F-87F6-A5AC-F2AF-3276EF1D8402}"/>
          </ac:cxnSpMkLst>
        </pc:cxnChg>
        <pc:cxnChg chg="add mod">
          <ac:chgData name="波 王" userId="daa27fdc40dacb91" providerId="LiveId" clId="{C247A2E5-BE08-4EE0-95E1-3809D188E276}" dt="2023-10-22T14:00:32.506" v="1923" actId="1076"/>
          <ac:cxnSpMkLst>
            <pc:docMk/>
            <pc:sldMk cId="2331566625" sldId="268"/>
            <ac:cxnSpMk id="51" creationId="{BBCCFB78-323F-61F4-D990-9E1AEBBF0E86}"/>
          </ac:cxnSpMkLst>
        </pc:cxnChg>
        <pc:cxnChg chg="add mod">
          <ac:chgData name="波 王" userId="daa27fdc40dacb91" providerId="LiveId" clId="{C247A2E5-BE08-4EE0-95E1-3809D188E276}" dt="2023-10-22T14:02:09.039" v="1936" actId="1037"/>
          <ac:cxnSpMkLst>
            <pc:docMk/>
            <pc:sldMk cId="2331566625" sldId="268"/>
            <ac:cxnSpMk id="55" creationId="{7922B9C6-F97D-CF29-F30D-37BFB00ED8ED}"/>
          </ac:cxnSpMkLst>
        </pc:cxnChg>
      </pc:sldChg>
      <pc:sldChg chg="addSp modSp mod">
        <pc:chgData name="波 王" userId="daa27fdc40dacb91" providerId="LiveId" clId="{C247A2E5-BE08-4EE0-95E1-3809D188E276}" dt="2023-10-25T02:13:34.031" v="6056" actId="113"/>
        <pc:sldMkLst>
          <pc:docMk/>
          <pc:sldMk cId="4043295177" sldId="269"/>
        </pc:sldMkLst>
        <pc:spChg chg="mod">
          <ac:chgData name="波 王" userId="daa27fdc40dacb91" providerId="LiveId" clId="{C247A2E5-BE08-4EE0-95E1-3809D188E276}" dt="2023-10-25T02:13:34.031" v="6056" actId="113"/>
          <ac:spMkLst>
            <pc:docMk/>
            <pc:sldMk cId="4043295177" sldId="269"/>
            <ac:spMk id="2" creationId="{E468B9B2-ACFD-AF39-AD67-9F3961029249}"/>
          </ac:spMkLst>
        </pc:spChg>
        <pc:spChg chg="add mod">
          <ac:chgData name="波 王" userId="daa27fdc40dacb91" providerId="LiveId" clId="{C247A2E5-BE08-4EE0-95E1-3809D188E276}" dt="2023-10-23T13:08:34.042" v="2127" actId="207"/>
          <ac:spMkLst>
            <pc:docMk/>
            <pc:sldMk cId="4043295177" sldId="269"/>
            <ac:spMk id="3" creationId="{F6097793-BB95-F66F-CF26-D941DEDD92F2}"/>
          </ac:spMkLst>
        </pc:spChg>
        <pc:spChg chg="add mod">
          <ac:chgData name="波 王" userId="daa27fdc40dacb91" providerId="LiveId" clId="{C247A2E5-BE08-4EE0-95E1-3809D188E276}" dt="2023-10-23T13:08:30.732" v="2126" actId="207"/>
          <ac:spMkLst>
            <pc:docMk/>
            <pc:sldMk cId="4043295177" sldId="269"/>
            <ac:spMk id="5" creationId="{F25F69D9-C18B-BB5A-A161-39832F8999EB}"/>
          </ac:spMkLst>
        </pc:spChg>
        <pc:spChg chg="mod">
          <ac:chgData name="波 王" userId="daa27fdc40dacb91" providerId="LiveId" clId="{C247A2E5-BE08-4EE0-95E1-3809D188E276}" dt="2023-10-23T13:06:44.931" v="2103" actId="1076"/>
          <ac:spMkLst>
            <pc:docMk/>
            <pc:sldMk cId="4043295177" sldId="269"/>
            <ac:spMk id="15" creationId="{51BA5C2B-6E02-05DB-92F1-41ACDC9E1CAB}"/>
          </ac:spMkLst>
        </pc:spChg>
        <pc:spChg chg="mod">
          <ac:chgData name="波 王" userId="daa27fdc40dacb91" providerId="LiveId" clId="{C247A2E5-BE08-4EE0-95E1-3809D188E276}" dt="2023-10-23T13:06:42.296" v="2102" actId="1076"/>
          <ac:spMkLst>
            <pc:docMk/>
            <pc:sldMk cId="4043295177" sldId="269"/>
            <ac:spMk id="16" creationId="{FC6E2B4A-B6AC-69D4-7300-FAA286785F96}"/>
          </ac:spMkLst>
        </pc:spChg>
        <pc:spChg chg="mod">
          <ac:chgData name="波 王" userId="daa27fdc40dacb91" providerId="LiveId" clId="{C247A2E5-BE08-4EE0-95E1-3809D188E276}" dt="2023-10-23T13:07:01.068" v="2125" actId="1038"/>
          <ac:spMkLst>
            <pc:docMk/>
            <pc:sldMk cId="4043295177" sldId="269"/>
            <ac:spMk id="17" creationId="{BF37C272-F477-3051-EBC2-427C7D7F7051}"/>
          </ac:spMkLst>
        </pc:spChg>
        <pc:spChg chg="mod">
          <ac:chgData name="波 王" userId="daa27fdc40dacb91" providerId="LiveId" clId="{C247A2E5-BE08-4EE0-95E1-3809D188E276}" dt="2023-10-23T13:06:52.831" v="2119" actId="1037"/>
          <ac:spMkLst>
            <pc:docMk/>
            <pc:sldMk cId="4043295177" sldId="269"/>
            <ac:spMk id="18" creationId="{B91430A0-932D-6F5D-BBAB-EB5F783511F1}"/>
          </ac:spMkLst>
        </pc:spChg>
        <pc:spChg chg="mod">
          <ac:chgData name="波 王" userId="daa27fdc40dacb91" providerId="LiveId" clId="{C247A2E5-BE08-4EE0-95E1-3809D188E276}" dt="2023-10-23T11:05:04.889" v="1960" actId="1076"/>
          <ac:spMkLst>
            <pc:docMk/>
            <pc:sldMk cId="4043295177" sldId="269"/>
            <ac:spMk id="20" creationId="{CD9B7FAD-D1E2-B47C-5589-E8FCF8E87EB1}"/>
          </ac:spMkLst>
        </pc:spChg>
        <pc:spChg chg="mod">
          <ac:chgData name="波 王" userId="daa27fdc40dacb91" providerId="LiveId" clId="{C247A2E5-BE08-4EE0-95E1-3809D188E276}" dt="2023-10-23T13:06:16.943" v="2099" actId="1076"/>
          <ac:spMkLst>
            <pc:docMk/>
            <pc:sldMk cId="4043295177" sldId="269"/>
            <ac:spMk id="21" creationId="{4BDE2A46-1D23-74F2-0ABC-7C9DFADD373C}"/>
          </ac:spMkLst>
        </pc:spChg>
        <pc:spChg chg="mod">
          <ac:chgData name="波 王" userId="daa27fdc40dacb91" providerId="LiveId" clId="{C247A2E5-BE08-4EE0-95E1-3809D188E276}" dt="2023-10-23T13:06:23.844" v="2100" actId="1076"/>
          <ac:spMkLst>
            <pc:docMk/>
            <pc:sldMk cId="4043295177" sldId="269"/>
            <ac:spMk id="22" creationId="{58845B71-45D3-820C-1098-4636EF3687F3}"/>
          </ac:spMkLst>
        </pc:spChg>
        <pc:picChg chg="mod">
          <ac:chgData name="波 王" userId="daa27fdc40dacb91" providerId="LiveId" clId="{C247A2E5-BE08-4EE0-95E1-3809D188E276}" dt="2023-10-23T13:06:35.641" v="2101" actId="1076"/>
          <ac:picMkLst>
            <pc:docMk/>
            <pc:sldMk cId="4043295177" sldId="269"/>
            <ac:picMk id="14" creationId="{10323B23-3B5A-F082-3C94-4F4892D7279B}"/>
          </ac:picMkLst>
        </pc:picChg>
        <pc:picChg chg="mod">
          <ac:chgData name="波 王" userId="daa27fdc40dacb91" providerId="LiveId" clId="{C247A2E5-BE08-4EE0-95E1-3809D188E276}" dt="2023-10-23T11:05:04.889" v="1960" actId="1076"/>
          <ac:picMkLst>
            <pc:docMk/>
            <pc:sldMk cId="4043295177" sldId="269"/>
            <ac:picMk id="19" creationId="{D08922BF-A3B4-DB17-5A45-65F39475AA85}"/>
          </ac:picMkLst>
        </pc:picChg>
      </pc:sldChg>
      <pc:sldChg chg="addSp delSp modSp add mod">
        <pc:chgData name="波 王" userId="daa27fdc40dacb91" providerId="LiveId" clId="{C247A2E5-BE08-4EE0-95E1-3809D188E276}" dt="2023-10-25T02:13:46.072" v="6057" actId="113"/>
        <pc:sldMkLst>
          <pc:docMk/>
          <pc:sldMk cId="2957434636" sldId="270"/>
        </pc:sldMkLst>
        <pc:spChg chg="mod">
          <ac:chgData name="波 王" userId="daa27fdc40dacb91" providerId="LiveId" clId="{C247A2E5-BE08-4EE0-95E1-3809D188E276}" dt="2023-10-25T02:13:46.072" v="6057" actId="113"/>
          <ac:spMkLst>
            <pc:docMk/>
            <pc:sldMk cId="2957434636" sldId="270"/>
            <ac:spMk id="2" creationId="{E468B9B2-ACFD-AF39-AD67-9F3961029249}"/>
          </ac:spMkLst>
        </pc:spChg>
        <pc:spChg chg="add del mod">
          <ac:chgData name="波 王" userId="daa27fdc40dacb91" providerId="LiveId" clId="{C247A2E5-BE08-4EE0-95E1-3809D188E276}" dt="2023-10-24T01:57:34.254" v="2547" actId="108"/>
          <ac:spMkLst>
            <pc:docMk/>
            <pc:sldMk cId="2957434636" sldId="270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3T13:20:25.840" v="2130" actId="478"/>
          <ac:spMkLst>
            <pc:docMk/>
            <pc:sldMk cId="2957434636" sldId="270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3T13:20:27.902" v="2131" actId="478"/>
          <ac:spMkLst>
            <pc:docMk/>
            <pc:sldMk cId="2957434636" sldId="270"/>
            <ac:spMk id="6" creationId="{21957135-00F1-F890-96CD-C297F46C81DB}"/>
          </ac:spMkLst>
        </pc:spChg>
        <pc:spChg chg="add del">
          <ac:chgData name="波 王" userId="daa27fdc40dacb91" providerId="LiveId" clId="{C247A2E5-BE08-4EE0-95E1-3809D188E276}" dt="2023-10-23T13:38:38.181" v="2244" actId="478"/>
          <ac:spMkLst>
            <pc:docMk/>
            <pc:sldMk cId="2957434636" sldId="270"/>
            <ac:spMk id="23" creationId="{2547A7D5-674C-7031-ACDF-8A9845CC22F4}"/>
          </ac:spMkLst>
        </pc:spChg>
        <pc:spChg chg="add mod">
          <ac:chgData name="波 王" userId="daa27fdc40dacb91" providerId="LiveId" clId="{C247A2E5-BE08-4EE0-95E1-3809D188E276}" dt="2023-10-23T13:39:07.093" v="2248" actId="1582"/>
          <ac:spMkLst>
            <pc:docMk/>
            <pc:sldMk cId="2957434636" sldId="270"/>
            <ac:spMk id="24" creationId="{6580F026-9449-19CE-6D94-098FE5D27838}"/>
          </ac:spMkLst>
        </pc:spChg>
        <pc:spChg chg="add mod">
          <ac:chgData name="波 王" userId="daa27fdc40dacb91" providerId="LiveId" clId="{C247A2E5-BE08-4EE0-95E1-3809D188E276}" dt="2023-10-23T13:39:44.674" v="2252" actId="1582"/>
          <ac:spMkLst>
            <pc:docMk/>
            <pc:sldMk cId="2957434636" sldId="270"/>
            <ac:spMk id="25" creationId="{B7DFCD27-6567-2E2D-CFA2-2A281F81F430}"/>
          </ac:spMkLst>
        </pc:spChg>
        <pc:spChg chg="add mod">
          <ac:chgData name="波 王" userId="daa27fdc40dacb91" providerId="LiveId" clId="{C247A2E5-BE08-4EE0-95E1-3809D188E276}" dt="2023-10-24T09:56:26.316" v="5389" actId="1076"/>
          <ac:spMkLst>
            <pc:docMk/>
            <pc:sldMk cId="2957434636" sldId="270"/>
            <ac:spMk id="27" creationId="{8DC60BCA-9540-62C8-48A1-ACE76F366FD1}"/>
          </ac:spMkLst>
        </pc:spChg>
        <pc:picChg chg="mod">
          <ac:chgData name="波 王" userId="daa27fdc40dacb91" providerId="LiveId" clId="{C247A2E5-BE08-4EE0-95E1-3809D188E276}" dt="2023-10-23T13:26:47.076" v="2220" actId="1076"/>
          <ac:picMkLst>
            <pc:docMk/>
            <pc:sldMk cId="2957434636" sldId="270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3T13:20:34.917" v="2133" actId="478"/>
          <ac:picMkLst>
            <pc:docMk/>
            <pc:sldMk cId="2957434636" sldId="270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3T13:20:35.717" v="2134" actId="478"/>
          <ac:picMkLst>
            <pc:docMk/>
            <pc:sldMk cId="2957434636" sldId="270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3T13:20:36.557" v="2135" actId="478"/>
          <ac:picMkLst>
            <pc:docMk/>
            <pc:sldMk cId="2957434636" sldId="270"/>
            <ac:picMk id="10" creationId="{34AA7D4C-B097-ED0F-6E91-62A00F7F2B3E}"/>
          </ac:picMkLst>
        </pc:picChg>
        <pc:picChg chg="add del mod ord">
          <ac:chgData name="波 王" userId="daa27fdc40dacb91" providerId="LiveId" clId="{C247A2E5-BE08-4EE0-95E1-3809D188E276}" dt="2023-10-23T13:24:57.177" v="2139" actId="22"/>
          <ac:picMkLst>
            <pc:docMk/>
            <pc:sldMk cId="2957434636" sldId="270"/>
            <ac:picMk id="12" creationId="{7CE97048-2F3F-E224-80D3-E4908AEA135C}"/>
          </ac:picMkLst>
        </pc:picChg>
        <pc:picChg chg="add mod">
          <ac:chgData name="波 王" userId="daa27fdc40dacb91" providerId="LiveId" clId="{C247A2E5-BE08-4EE0-95E1-3809D188E276}" dt="2023-10-23T13:27:14.076" v="2223" actId="1076"/>
          <ac:picMkLst>
            <pc:docMk/>
            <pc:sldMk cId="2957434636" sldId="270"/>
            <ac:picMk id="14" creationId="{E19A3C13-F520-E572-D0B7-59BA7D7DD861}"/>
          </ac:picMkLst>
        </pc:picChg>
        <pc:picChg chg="add mod">
          <ac:chgData name="波 王" userId="daa27fdc40dacb91" providerId="LiveId" clId="{C247A2E5-BE08-4EE0-95E1-3809D188E276}" dt="2023-10-23T13:30:42.237" v="2226" actId="1076"/>
          <ac:picMkLst>
            <pc:docMk/>
            <pc:sldMk cId="2957434636" sldId="270"/>
            <ac:picMk id="16" creationId="{A64F4978-B60E-8163-F400-3ADCDB82439D}"/>
          </ac:picMkLst>
        </pc:picChg>
        <pc:picChg chg="add mod">
          <ac:chgData name="波 王" userId="daa27fdc40dacb91" providerId="LiveId" clId="{C247A2E5-BE08-4EE0-95E1-3809D188E276}" dt="2023-10-23T13:33:06.360" v="2236" actId="1076"/>
          <ac:picMkLst>
            <pc:docMk/>
            <pc:sldMk cId="2957434636" sldId="270"/>
            <ac:picMk id="18" creationId="{E933B4E1-D855-8159-A85B-18A11D7AC3F1}"/>
          </ac:picMkLst>
        </pc:picChg>
        <pc:picChg chg="add mod">
          <ac:chgData name="波 王" userId="daa27fdc40dacb91" providerId="LiveId" clId="{C247A2E5-BE08-4EE0-95E1-3809D188E276}" dt="2023-10-23T13:33:12.505" v="2237" actId="1076"/>
          <ac:picMkLst>
            <pc:docMk/>
            <pc:sldMk cId="2957434636" sldId="270"/>
            <ac:picMk id="20" creationId="{D7477457-8843-D5E9-82CD-5879DBE982CD}"/>
          </ac:picMkLst>
        </pc:picChg>
        <pc:picChg chg="add mod">
          <ac:chgData name="波 王" userId="daa27fdc40dacb91" providerId="LiveId" clId="{C247A2E5-BE08-4EE0-95E1-3809D188E276}" dt="2023-10-23T13:37:35.219" v="2242" actId="1076"/>
          <ac:picMkLst>
            <pc:docMk/>
            <pc:sldMk cId="2957434636" sldId="270"/>
            <ac:picMk id="22" creationId="{3D0860D5-8417-5DA6-83D3-B2BA4B1A417C}"/>
          </ac:picMkLst>
        </pc:picChg>
      </pc:sldChg>
      <pc:sldChg chg="addSp delSp modSp add mod">
        <pc:chgData name="波 王" userId="daa27fdc40dacb91" providerId="LiveId" clId="{C247A2E5-BE08-4EE0-95E1-3809D188E276}" dt="2023-10-25T02:13:51.064" v="6058" actId="113"/>
        <pc:sldMkLst>
          <pc:docMk/>
          <pc:sldMk cId="4234132056" sldId="271"/>
        </pc:sldMkLst>
        <pc:spChg chg="mod">
          <ac:chgData name="波 王" userId="daa27fdc40dacb91" providerId="LiveId" clId="{C247A2E5-BE08-4EE0-95E1-3809D188E276}" dt="2023-10-25T02:13:51.064" v="6058" actId="113"/>
          <ac:spMkLst>
            <pc:docMk/>
            <pc:sldMk cId="4234132056" sldId="271"/>
            <ac:spMk id="2" creationId="{E468B9B2-ACFD-AF39-AD67-9F3961029249}"/>
          </ac:spMkLst>
        </pc:spChg>
        <pc:spChg chg="del mod">
          <ac:chgData name="波 王" userId="daa27fdc40dacb91" providerId="LiveId" clId="{C247A2E5-BE08-4EE0-95E1-3809D188E276}" dt="2023-10-23T13:41:49.685" v="2263" actId="22"/>
          <ac:spMkLst>
            <pc:docMk/>
            <pc:sldMk cId="4234132056" sldId="271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3T13:40:49.156" v="2254" actId="478"/>
          <ac:spMkLst>
            <pc:docMk/>
            <pc:sldMk cId="4234132056" sldId="271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3T13:40:50.820" v="2255" actId="478"/>
          <ac:spMkLst>
            <pc:docMk/>
            <pc:sldMk cId="4234132056" sldId="271"/>
            <ac:spMk id="6" creationId="{21957135-00F1-F890-96CD-C297F46C81DB}"/>
          </ac:spMkLst>
        </pc:spChg>
        <pc:spChg chg="add del mod">
          <ac:chgData name="波 王" userId="daa27fdc40dacb91" providerId="LiveId" clId="{C247A2E5-BE08-4EE0-95E1-3809D188E276}" dt="2023-10-23T13:44:01.286" v="2278" actId="22"/>
          <ac:spMkLst>
            <pc:docMk/>
            <pc:sldMk cId="4234132056" sldId="271"/>
            <ac:spMk id="18" creationId="{4771063B-013C-1142-83CA-80DE123B6EC0}"/>
          </ac:spMkLst>
        </pc:spChg>
        <pc:spChg chg="add mod">
          <ac:chgData name="波 王" userId="daa27fdc40dacb91" providerId="LiveId" clId="{C247A2E5-BE08-4EE0-95E1-3809D188E276}" dt="2023-10-23T13:45:21.400" v="2294" actId="207"/>
          <ac:spMkLst>
            <pc:docMk/>
            <pc:sldMk cId="4234132056" sldId="271"/>
            <ac:spMk id="23" creationId="{53390D9E-7F84-D06D-733C-0AB6365B765C}"/>
          </ac:spMkLst>
        </pc:spChg>
        <pc:spChg chg="add mod">
          <ac:chgData name="波 王" userId="daa27fdc40dacb91" providerId="LiveId" clId="{C247A2E5-BE08-4EE0-95E1-3809D188E276}" dt="2023-10-23T13:45:40.934" v="2301" actId="1076"/>
          <ac:spMkLst>
            <pc:docMk/>
            <pc:sldMk cId="4234132056" sldId="271"/>
            <ac:spMk id="24" creationId="{5DC9E6EB-60B3-BCFE-3FDD-E6A4AAAD6ACB}"/>
          </ac:spMkLst>
        </pc:spChg>
        <pc:spChg chg="add mod">
          <ac:chgData name="波 王" userId="daa27fdc40dacb91" providerId="LiveId" clId="{C247A2E5-BE08-4EE0-95E1-3809D188E276}" dt="2023-10-23T13:51:03.008" v="2358" actId="14100"/>
          <ac:spMkLst>
            <pc:docMk/>
            <pc:sldMk cId="4234132056" sldId="271"/>
            <ac:spMk id="36" creationId="{BEE71604-F775-E055-8DD8-D600E949F1F0}"/>
          </ac:spMkLst>
        </pc:spChg>
        <pc:spChg chg="add mod">
          <ac:chgData name="波 王" userId="daa27fdc40dacb91" providerId="LiveId" clId="{C247A2E5-BE08-4EE0-95E1-3809D188E276}" dt="2023-10-24T10:08:44.925" v="5498" actId="207"/>
          <ac:spMkLst>
            <pc:docMk/>
            <pc:sldMk cId="4234132056" sldId="271"/>
            <ac:spMk id="57" creationId="{1D7E39C3-5C28-9FB9-2372-B0A3FB9A7495}"/>
          </ac:spMkLst>
        </pc:spChg>
        <pc:spChg chg="add mod">
          <ac:chgData name="波 王" userId="daa27fdc40dacb91" providerId="LiveId" clId="{C247A2E5-BE08-4EE0-95E1-3809D188E276}" dt="2023-10-24T10:08:48.350" v="5499" actId="207"/>
          <ac:spMkLst>
            <pc:docMk/>
            <pc:sldMk cId="4234132056" sldId="271"/>
            <ac:spMk id="58" creationId="{D108D469-3C8D-36B8-EA8E-DF99F79AEDB6}"/>
          </ac:spMkLst>
        </pc:spChg>
        <pc:grpChg chg="add mod">
          <ac:chgData name="波 王" userId="daa27fdc40dacb91" providerId="LiveId" clId="{C247A2E5-BE08-4EE0-95E1-3809D188E276}" dt="2023-10-24T01:55:31.307" v="2488" actId="164"/>
          <ac:grpSpMkLst>
            <pc:docMk/>
            <pc:sldMk cId="4234132056" sldId="271"/>
            <ac:grpSpMk id="59" creationId="{23A8DC7D-AD2C-2B66-FBF2-DA097FC0CF49}"/>
          </ac:grpSpMkLst>
        </pc:grpChg>
        <pc:picChg chg="del mod">
          <ac:chgData name="波 王" userId="daa27fdc40dacb91" providerId="LiveId" clId="{C247A2E5-BE08-4EE0-95E1-3809D188E276}" dt="2023-10-23T13:41:11.891" v="2262" actId="478"/>
          <ac:picMkLst>
            <pc:docMk/>
            <pc:sldMk cId="4234132056" sldId="271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3T13:41:04.459" v="2258" actId="478"/>
          <ac:picMkLst>
            <pc:docMk/>
            <pc:sldMk cId="4234132056" sldId="271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3T13:41:05.380" v="2259" actId="478"/>
          <ac:picMkLst>
            <pc:docMk/>
            <pc:sldMk cId="4234132056" sldId="271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3T13:41:06.139" v="2260" actId="478"/>
          <ac:picMkLst>
            <pc:docMk/>
            <pc:sldMk cId="4234132056" sldId="271"/>
            <ac:picMk id="10" creationId="{34AA7D4C-B097-ED0F-6E91-62A00F7F2B3E}"/>
          </ac:picMkLst>
        </pc:picChg>
        <pc:picChg chg="add del mod ord">
          <ac:chgData name="波 王" userId="daa27fdc40dacb91" providerId="LiveId" clId="{C247A2E5-BE08-4EE0-95E1-3809D188E276}" dt="2023-10-23T13:43:58.580" v="2277" actId="478"/>
          <ac:picMkLst>
            <pc:docMk/>
            <pc:sldMk cId="4234132056" sldId="271"/>
            <ac:picMk id="12" creationId="{E0F4F4BE-DD85-5676-3D82-DE17CC8CE49A}"/>
          </ac:picMkLst>
        </pc:picChg>
        <pc:picChg chg="add del mod">
          <ac:chgData name="波 王" userId="daa27fdc40dacb91" providerId="LiveId" clId="{C247A2E5-BE08-4EE0-95E1-3809D188E276}" dt="2023-10-23T13:43:06.675" v="2271" actId="478"/>
          <ac:picMkLst>
            <pc:docMk/>
            <pc:sldMk cId="4234132056" sldId="271"/>
            <ac:picMk id="14" creationId="{63A7C30A-0931-D9D6-9E34-8694BB6F7A40}"/>
          </ac:picMkLst>
        </pc:picChg>
        <pc:picChg chg="add mod">
          <ac:chgData name="波 王" userId="daa27fdc40dacb91" providerId="LiveId" clId="{C247A2E5-BE08-4EE0-95E1-3809D188E276}" dt="2023-10-23T13:45:38.253" v="2300" actId="1076"/>
          <ac:picMkLst>
            <pc:docMk/>
            <pc:sldMk cId="4234132056" sldId="271"/>
            <ac:picMk id="16" creationId="{04966D66-8B54-4341-E332-34C7462A539B}"/>
          </ac:picMkLst>
        </pc:picChg>
        <pc:picChg chg="add mod ord">
          <ac:chgData name="波 王" userId="daa27fdc40dacb91" providerId="LiveId" clId="{C247A2E5-BE08-4EE0-95E1-3809D188E276}" dt="2023-10-23T13:46:39.625" v="2307" actId="1076"/>
          <ac:picMkLst>
            <pc:docMk/>
            <pc:sldMk cId="4234132056" sldId="271"/>
            <ac:picMk id="20" creationId="{7D64B154-C25C-9E9A-4E31-A11D6C7512F1}"/>
          </ac:picMkLst>
        </pc:picChg>
        <pc:picChg chg="add mod">
          <ac:chgData name="波 王" userId="daa27fdc40dacb91" providerId="LiveId" clId="{C247A2E5-BE08-4EE0-95E1-3809D188E276}" dt="2023-10-23T13:46:46.154" v="2309" actId="1076"/>
          <ac:picMkLst>
            <pc:docMk/>
            <pc:sldMk cId="4234132056" sldId="271"/>
            <ac:picMk id="22" creationId="{0C55A57B-6714-5F93-F6FE-261AFBB47CCA}"/>
          </ac:picMkLst>
        </pc:picChg>
        <pc:picChg chg="add mod">
          <ac:chgData name="波 王" userId="daa27fdc40dacb91" providerId="LiveId" clId="{C247A2E5-BE08-4EE0-95E1-3809D188E276}" dt="2023-10-24T01:55:31.307" v="2488" actId="164"/>
          <ac:picMkLst>
            <pc:docMk/>
            <pc:sldMk cId="4234132056" sldId="271"/>
            <ac:picMk id="31" creationId="{BAAB8A13-6F6A-ADA8-5416-99E6A7FC519C}"/>
          </ac:picMkLst>
        </pc:picChg>
        <pc:picChg chg="add mod">
          <ac:chgData name="波 王" userId="daa27fdc40dacb91" providerId="LiveId" clId="{C247A2E5-BE08-4EE0-95E1-3809D188E276}" dt="2023-10-24T01:55:31.307" v="2488" actId="164"/>
          <ac:picMkLst>
            <pc:docMk/>
            <pc:sldMk cId="4234132056" sldId="271"/>
            <ac:picMk id="33" creationId="{4F1F3453-8E24-DD75-034A-60CCB6FDC375}"/>
          </ac:picMkLst>
        </pc:picChg>
        <pc:picChg chg="add mod">
          <ac:chgData name="波 王" userId="daa27fdc40dacb91" providerId="LiveId" clId="{C247A2E5-BE08-4EE0-95E1-3809D188E276}" dt="2023-10-23T13:50:16.243" v="2347" actId="1076"/>
          <ac:picMkLst>
            <pc:docMk/>
            <pc:sldMk cId="4234132056" sldId="271"/>
            <ac:picMk id="35" creationId="{B62F75D9-0D74-3DB8-7E46-27C953913391}"/>
          </ac:picMkLst>
        </pc:picChg>
        <pc:picChg chg="add mod">
          <ac:chgData name="波 王" userId="daa27fdc40dacb91" providerId="LiveId" clId="{C247A2E5-BE08-4EE0-95E1-3809D188E276}" dt="2023-10-23T13:58:24.484" v="2402" actId="1076"/>
          <ac:picMkLst>
            <pc:docMk/>
            <pc:sldMk cId="4234132056" sldId="271"/>
            <ac:picMk id="42" creationId="{7EE0CBC8-1E78-251D-C80B-28CB564A184B}"/>
          </ac:picMkLst>
        </pc:picChg>
        <pc:picChg chg="add mod">
          <ac:chgData name="波 王" userId="daa27fdc40dacb91" providerId="LiveId" clId="{C247A2E5-BE08-4EE0-95E1-3809D188E276}" dt="2023-10-23T13:58:34.678" v="2406" actId="1076"/>
          <ac:picMkLst>
            <pc:docMk/>
            <pc:sldMk cId="4234132056" sldId="271"/>
            <ac:picMk id="44" creationId="{4083AB31-FF3A-AEF3-1B94-D1E5F9394C70}"/>
          </ac:picMkLst>
        </pc:picChg>
        <pc:picChg chg="add mod">
          <ac:chgData name="波 王" userId="daa27fdc40dacb91" providerId="LiveId" clId="{C247A2E5-BE08-4EE0-95E1-3809D188E276}" dt="2023-10-23T13:58:48.989" v="2412" actId="1076"/>
          <ac:picMkLst>
            <pc:docMk/>
            <pc:sldMk cId="4234132056" sldId="271"/>
            <ac:picMk id="46" creationId="{A42E797C-1852-9D9C-E5ED-6B199EBCD56C}"/>
          </ac:picMkLst>
        </pc:picChg>
        <pc:picChg chg="add mod">
          <ac:chgData name="波 王" userId="daa27fdc40dacb91" providerId="LiveId" clId="{C247A2E5-BE08-4EE0-95E1-3809D188E276}" dt="2023-10-24T01:53:08.937" v="2471" actId="1076"/>
          <ac:picMkLst>
            <pc:docMk/>
            <pc:sldMk cId="4234132056" sldId="271"/>
            <ac:picMk id="48" creationId="{84CA0945-FBB4-92FB-0F2F-3E0DCA08F878}"/>
          </ac:picMkLst>
        </pc:picChg>
        <pc:picChg chg="add mod">
          <ac:chgData name="波 王" userId="daa27fdc40dacb91" providerId="LiveId" clId="{C247A2E5-BE08-4EE0-95E1-3809D188E276}" dt="2023-10-23T13:55:30.852" v="2382" actId="1076"/>
          <ac:picMkLst>
            <pc:docMk/>
            <pc:sldMk cId="4234132056" sldId="271"/>
            <ac:picMk id="50" creationId="{E7D6E944-58CF-88A0-0664-9AB2CC98F994}"/>
          </ac:picMkLst>
        </pc:picChg>
        <pc:picChg chg="add mod">
          <ac:chgData name="波 王" userId="daa27fdc40dacb91" providerId="LiveId" clId="{C247A2E5-BE08-4EE0-95E1-3809D188E276}" dt="2023-10-24T01:52:05.084" v="2424" actId="1076"/>
          <ac:picMkLst>
            <pc:docMk/>
            <pc:sldMk cId="4234132056" sldId="271"/>
            <ac:picMk id="52" creationId="{B8621229-E307-201D-33BF-9047CFDCD115}"/>
          </ac:picMkLst>
        </pc:picChg>
        <pc:picChg chg="add mod">
          <ac:chgData name="波 王" userId="daa27fdc40dacb91" providerId="LiveId" clId="{C247A2E5-BE08-4EE0-95E1-3809D188E276}" dt="2023-10-23T13:58:47.069" v="2411" actId="1076"/>
          <ac:picMkLst>
            <pc:docMk/>
            <pc:sldMk cId="4234132056" sldId="271"/>
            <ac:picMk id="54" creationId="{B5D6A54E-CEF4-D49E-3BD5-7298E5A1C241}"/>
          </ac:picMkLst>
        </pc:picChg>
        <pc:picChg chg="add mod">
          <ac:chgData name="波 王" userId="daa27fdc40dacb91" providerId="LiveId" clId="{C247A2E5-BE08-4EE0-95E1-3809D188E276}" dt="2023-10-23T13:58:55.871" v="2413" actId="1076"/>
          <ac:picMkLst>
            <pc:docMk/>
            <pc:sldMk cId="4234132056" sldId="271"/>
            <ac:picMk id="56" creationId="{CFBA8353-60DD-3247-E60A-21B854B15FE0}"/>
          </ac:picMkLst>
        </pc:picChg>
        <pc:cxnChg chg="add mod">
          <ac:chgData name="波 王" userId="daa27fdc40dacb91" providerId="LiveId" clId="{C247A2E5-BE08-4EE0-95E1-3809D188E276}" dt="2023-10-23T13:46:10.700" v="2304" actId="1582"/>
          <ac:cxnSpMkLst>
            <pc:docMk/>
            <pc:sldMk cId="4234132056" sldId="271"/>
            <ac:cxnSpMk id="26" creationId="{10D7A06F-568D-BC35-6061-44EE905B25A3}"/>
          </ac:cxnSpMkLst>
        </pc:cxnChg>
        <pc:cxnChg chg="add mod">
          <ac:chgData name="波 王" userId="daa27fdc40dacb91" providerId="LiveId" clId="{C247A2E5-BE08-4EE0-95E1-3809D188E276}" dt="2023-10-23T13:46:56.084" v="2311" actId="1582"/>
          <ac:cxnSpMkLst>
            <pc:docMk/>
            <pc:sldMk cId="4234132056" sldId="271"/>
            <ac:cxnSpMk id="28" creationId="{C6EE72A0-900B-BEB7-32B2-39C5E88DABDE}"/>
          </ac:cxnSpMkLst>
        </pc:cxnChg>
        <pc:cxnChg chg="add del mod">
          <ac:chgData name="波 王" userId="daa27fdc40dacb91" providerId="LiveId" clId="{C247A2E5-BE08-4EE0-95E1-3809D188E276}" dt="2023-10-23T13:51:09.996" v="2360" actId="478"/>
          <ac:cxnSpMkLst>
            <pc:docMk/>
            <pc:sldMk cId="4234132056" sldId="271"/>
            <ac:cxnSpMk id="37" creationId="{CB6B77AC-9DCF-9529-527C-F47EBFC45998}"/>
          </ac:cxnSpMkLst>
        </pc:cxnChg>
        <pc:cxnChg chg="add mod">
          <ac:chgData name="波 王" userId="daa27fdc40dacb91" providerId="LiveId" clId="{C247A2E5-BE08-4EE0-95E1-3809D188E276}" dt="2023-10-23T13:51:32.392" v="2363" actId="14100"/>
          <ac:cxnSpMkLst>
            <pc:docMk/>
            <pc:sldMk cId="4234132056" sldId="271"/>
            <ac:cxnSpMk id="39" creationId="{F4EA9298-084B-01B3-72EA-72902071BA3E}"/>
          </ac:cxnSpMkLst>
        </pc:cxnChg>
      </pc:sldChg>
      <pc:sldChg chg="addSp delSp modSp add mod">
        <pc:chgData name="波 王" userId="daa27fdc40dacb91" providerId="LiveId" clId="{C247A2E5-BE08-4EE0-95E1-3809D188E276}" dt="2023-10-26T14:15:58.552" v="6260" actId="113"/>
        <pc:sldMkLst>
          <pc:docMk/>
          <pc:sldMk cId="2861027428" sldId="272"/>
        </pc:sldMkLst>
        <pc:spChg chg="mod">
          <ac:chgData name="波 王" userId="daa27fdc40dacb91" providerId="LiveId" clId="{C247A2E5-BE08-4EE0-95E1-3809D188E276}" dt="2023-10-25T02:13:58.844" v="6059" actId="113"/>
          <ac:spMkLst>
            <pc:docMk/>
            <pc:sldMk cId="2861027428" sldId="272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2:31:03.901" v="2860" actId="20577"/>
          <ac:spMkLst>
            <pc:docMk/>
            <pc:sldMk cId="2861027428" sldId="272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1:54:49.568" v="2478" actId="478"/>
          <ac:spMkLst>
            <pc:docMk/>
            <pc:sldMk cId="2861027428" sldId="272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1:54:50.728" v="2479" actId="478"/>
          <ac:spMkLst>
            <pc:docMk/>
            <pc:sldMk cId="2861027428" sldId="272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4T02:02:58.350" v="2595" actId="1076"/>
          <ac:spMkLst>
            <pc:docMk/>
            <pc:sldMk cId="2861027428" sldId="272"/>
            <ac:spMk id="18" creationId="{14C3AB87-2773-7EA9-E553-F54B23697F06}"/>
          </ac:spMkLst>
        </pc:spChg>
        <pc:spChg chg="add mod">
          <ac:chgData name="波 王" userId="daa27fdc40dacb91" providerId="LiveId" clId="{C247A2E5-BE08-4EE0-95E1-3809D188E276}" dt="2023-10-24T02:05:13.526" v="2608" actId="20577"/>
          <ac:spMkLst>
            <pc:docMk/>
            <pc:sldMk cId="2861027428" sldId="272"/>
            <ac:spMk id="23" creationId="{7A7B6C35-B33D-307A-F63B-5D2D6950E463}"/>
          </ac:spMkLst>
        </pc:spChg>
        <pc:spChg chg="add mod">
          <ac:chgData name="波 王" userId="daa27fdc40dacb91" providerId="LiveId" clId="{C247A2E5-BE08-4EE0-95E1-3809D188E276}" dt="2023-10-24T02:07:41.877" v="2648" actId="1076"/>
          <ac:spMkLst>
            <pc:docMk/>
            <pc:sldMk cId="2861027428" sldId="272"/>
            <ac:spMk id="30" creationId="{41005E7B-E5E4-B0BC-7F87-B40F1AF01074}"/>
          </ac:spMkLst>
        </pc:spChg>
        <pc:spChg chg="add mod">
          <ac:chgData name="波 王" userId="daa27fdc40dacb91" providerId="LiveId" clId="{C247A2E5-BE08-4EE0-95E1-3809D188E276}" dt="2023-10-24T02:09:03.329" v="2656" actId="1582"/>
          <ac:spMkLst>
            <pc:docMk/>
            <pc:sldMk cId="2861027428" sldId="272"/>
            <ac:spMk id="31" creationId="{17DD32B5-32A3-191C-04A8-FC632B1E60E0}"/>
          </ac:spMkLst>
        </pc:spChg>
        <pc:spChg chg="add mod">
          <ac:chgData name="波 王" userId="daa27fdc40dacb91" providerId="LiveId" clId="{C247A2E5-BE08-4EE0-95E1-3809D188E276}" dt="2023-10-24T02:11:45.535" v="2733" actId="1076"/>
          <ac:spMkLst>
            <pc:docMk/>
            <pc:sldMk cId="2861027428" sldId="272"/>
            <ac:spMk id="34" creationId="{7042C11E-A4DF-0924-F96C-BB3B541D124D}"/>
          </ac:spMkLst>
        </pc:spChg>
        <pc:spChg chg="add mod">
          <ac:chgData name="波 王" userId="daa27fdc40dacb91" providerId="LiveId" clId="{C247A2E5-BE08-4EE0-95E1-3809D188E276}" dt="2023-10-24T02:12:57.980" v="2744" actId="1076"/>
          <ac:spMkLst>
            <pc:docMk/>
            <pc:sldMk cId="2861027428" sldId="272"/>
            <ac:spMk id="37" creationId="{7AAA372F-25DE-1F91-0F26-93E05A97A831}"/>
          </ac:spMkLst>
        </pc:spChg>
        <pc:spChg chg="add mod">
          <ac:chgData name="波 王" userId="daa27fdc40dacb91" providerId="LiveId" clId="{C247A2E5-BE08-4EE0-95E1-3809D188E276}" dt="2023-10-26T14:15:58.552" v="6260" actId="113"/>
          <ac:spMkLst>
            <pc:docMk/>
            <pc:sldMk cId="2861027428" sldId="272"/>
            <ac:spMk id="40" creationId="{9735F118-9A49-E15A-534D-122D851CF427}"/>
          </ac:spMkLst>
        </pc:spChg>
        <pc:spChg chg="add mod">
          <ac:chgData name="波 王" userId="daa27fdc40dacb91" providerId="LiveId" clId="{C247A2E5-BE08-4EE0-95E1-3809D188E276}" dt="2023-10-24T02:21:42.330" v="2801" actId="13822"/>
          <ac:spMkLst>
            <pc:docMk/>
            <pc:sldMk cId="2861027428" sldId="272"/>
            <ac:spMk id="41" creationId="{E3DD81A3-5799-A26E-323B-A29054765FE3}"/>
          </ac:spMkLst>
        </pc:spChg>
        <pc:grpChg chg="add mod">
          <ac:chgData name="波 王" userId="daa27fdc40dacb91" providerId="LiveId" clId="{C247A2E5-BE08-4EE0-95E1-3809D188E276}" dt="2023-10-24T01:55:49.374" v="2491" actId="1076"/>
          <ac:grpSpMkLst>
            <pc:docMk/>
            <pc:sldMk cId="2861027428" sldId="272"/>
            <ac:grpSpMk id="13" creationId="{22956640-D979-5763-2062-4B760C008E71}"/>
          </ac:grpSpMkLst>
        </pc:grpChg>
        <pc:picChg chg="del">
          <ac:chgData name="波 王" userId="daa27fdc40dacb91" providerId="LiveId" clId="{C247A2E5-BE08-4EE0-95E1-3809D188E276}" dt="2023-10-24T01:54:56.357" v="2481" actId="478"/>
          <ac:picMkLst>
            <pc:docMk/>
            <pc:sldMk cId="2861027428" sldId="272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1:54:57.109" v="2482" actId="478"/>
          <ac:picMkLst>
            <pc:docMk/>
            <pc:sldMk cId="2861027428" sldId="272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1:54:57.766" v="2483" actId="478"/>
          <ac:picMkLst>
            <pc:docMk/>
            <pc:sldMk cId="2861027428" sldId="272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1:54:58.710" v="2484" actId="478"/>
          <ac:picMkLst>
            <pc:docMk/>
            <pc:sldMk cId="2861027428" sldId="272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4T01:55:26.253" v="2487" actId="164"/>
          <ac:picMkLst>
            <pc:docMk/>
            <pc:sldMk cId="2861027428" sldId="272"/>
            <ac:picMk id="11" creationId="{47E1E58B-6D7A-8EF1-01E0-7AB51D9497DE}"/>
          </ac:picMkLst>
        </pc:picChg>
        <pc:picChg chg="add mod">
          <ac:chgData name="波 王" userId="daa27fdc40dacb91" providerId="LiveId" clId="{C247A2E5-BE08-4EE0-95E1-3809D188E276}" dt="2023-10-24T01:55:26.253" v="2487" actId="164"/>
          <ac:picMkLst>
            <pc:docMk/>
            <pc:sldMk cId="2861027428" sldId="272"/>
            <ac:picMk id="12" creationId="{81606F39-E0F5-12D7-0A4F-8CFF415A7198}"/>
          </ac:picMkLst>
        </pc:picChg>
        <pc:picChg chg="add mod">
          <ac:chgData name="波 王" userId="daa27fdc40dacb91" providerId="LiveId" clId="{C247A2E5-BE08-4EE0-95E1-3809D188E276}" dt="2023-10-24T02:08:20.446" v="2651" actId="1076"/>
          <ac:picMkLst>
            <pc:docMk/>
            <pc:sldMk cId="2861027428" sldId="272"/>
            <ac:picMk id="15" creationId="{5116714B-956B-0DAE-9170-2F265204A8E1}"/>
          </ac:picMkLst>
        </pc:picChg>
        <pc:picChg chg="add del mod">
          <ac:chgData name="波 王" userId="daa27fdc40dacb91" providerId="LiveId" clId="{C247A2E5-BE08-4EE0-95E1-3809D188E276}" dt="2023-10-24T02:02:52.742" v="2593" actId="478"/>
          <ac:picMkLst>
            <pc:docMk/>
            <pc:sldMk cId="2861027428" sldId="272"/>
            <ac:picMk id="17" creationId="{A0EB455B-9F69-CEFA-694B-ABFC30F22CCB}"/>
          </ac:picMkLst>
        </pc:picChg>
        <pc:picChg chg="add mod">
          <ac:chgData name="波 王" userId="daa27fdc40dacb91" providerId="LiveId" clId="{C247A2E5-BE08-4EE0-95E1-3809D188E276}" dt="2023-10-24T02:22:00.671" v="2802" actId="1076"/>
          <ac:picMkLst>
            <pc:docMk/>
            <pc:sldMk cId="2861027428" sldId="272"/>
            <ac:picMk id="25" creationId="{FC21D4B5-9E12-13E4-5623-1FE9ACF33DFB}"/>
          </ac:picMkLst>
        </pc:picChg>
        <pc:picChg chg="add mod">
          <ac:chgData name="波 王" userId="daa27fdc40dacb91" providerId="LiveId" clId="{C247A2E5-BE08-4EE0-95E1-3809D188E276}" dt="2023-10-24T02:22:12.084" v="2805" actId="1076"/>
          <ac:picMkLst>
            <pc:docMk/>
            <pc:sldMk cId="2861027428" sldId="272"/>
            <ac:picMk id="29" creationId="{38300B4C-9497-9EBE-564F-1C4234A6B535}"/>
          </ac:picMkLst>
        </pc:picChg>
        <pc:picChg chg="add mod">
          <ac:chgData name="波 王" userId="daa27fdc40dacb91" providerId="LiveId" clId="{C247A2E5-BE08-4EE0-95E1-3809D188E276}" dt="2023-10-24T02:22:15.787" v="2806" actId="1076"/>
          <ac:picMkLst>
            <pc:docMk/>
            <pc:sldMk cId="2861027428" sldId="272"/>
            <ac:picMk id="33" creationId="{F84E47AE-F890-C9B4-2DF2-DBB861968828}"/>
          </ac:picMkLst>
        </pc:picChg>
        <pc:picChg chg="add mod">
          <ac:chgData name="波 王" userId="daa27fdc40dacb91" providerId="LiveId" clId="{C247A2E5-BE08-4EE0-95E1-3809D188E276}" dt="2023-10-24T02:13:09.006" v="2745" actId="1076"/>
          <ac:picMkLst>
            <pc:docMk/>
            <pc:sldMk cId="2861027428" sldId="272"/>
            <ac:picMk id="36" creationId="{7C819241-D295-F316-A72F-327EDC5ED0D7}"/>
          </ac:picMkLst>
        </pc:picChg>
        <pc:picChg chg="add mod">
          <ac:chgData name="波 王" userId="daa27fdc40dacb91" providerId="LiveId" clId="{C247A2E5-BE08-4EE0-95E1-3809D188E276}" dt="2023-10-24T02:17:04.279" v="2751" actId="1076"/>
          <ac:picMkLst>
            <pc:docMk/>
            <pc:sldMk cId="2861027428" sldId="272"/>
            <ac:picMk id="39" creationId="{578B7BA9-EF1F-10BC-9445-90E100C29E66}"/>
          </ac:picMkLst>
        </pc:picChg>
        <pc:picChg chg="add mod">
          <ac:chgData name="波 王" userId="daa27fdc40dacb91" providerId="LiveId" clId="{C247A2E5-BE08-4EE0-95E1-3809D188E276}" dt="2023-10-24T02:30:08.664" v="2813" actId="1076"/>
          <ac:picMkLst>
            <pc:docMk/>
            <pc:sldMk cId="2861027428" sldId="272"/>
            <ac:picMk id="42" creationId="{543DC651-D618-E28E-A7D2-175D26AD9A0E}"/>
          </ac:picMkLst>
        </pc:picChg>
        <pc:cxnChg chg="add mod">
          <ac:chgData name="波 王" userId="daa27fdc40dacb91" providerId="LiveId" clId="{C247A2E5-BE08-4EE0-95E1-3809D188E276}" dt="2023-10-24T02:03:42.721" v="2600" actId="208"/>
          <ac:cxnSpMkLst>
            <pc:docMk/>
            <pc:sldMk cId="2861027428" sldId="272"/>
            <ac:cxnSpMk id="20" creationId="{BD1CE17F-FE02-6975-2254-0BB4EA97B6A7}"/>
          </ac:cxnSpMkLst>
        </pc:cxnChg>
        <pc:cxnChg chg="add mod">
          <ac:chgData name="波 王" userId="daa27fdc40dacb91" providerId="LiveId" clId="{C247A2E5-BE08-4EE0-95E1-3809D188E276}" dt="2023-10-24T02:03:46.948" v="2601" actId="208"/>
          <ac:cxnSpMkLst>
            <pc:docMk/>
            <pc:sldMk cId="2861027428" sldId="272"/>
            <ac:cxnSpMk id="22" creationId="{478AC20D-438B-55C3-3042-40069C9A4144}"/>
          </ac:cxnSpMkLst>
        </pc:cxnChg>
        <pc:cxnChg chg="add mod">
          <ac:chgData name="波 王" userId="daa27fdc40dacb91" providerId="LiveId" clId="{C247A2E5-BE08-4EE0-95E1-3809D188E276}" dt="2023-10-24T02:06:05.190" v="2614" actId="14100"/>
          <ac:cxnSpMkLst>
            <pc:docMk/>
            <pc:sldMk cId="2861027428" sldId="272"/>
            <ac:cxnSpMk id="26" creationId="{3A76DC17-C8F8-9B59-75B9-E2F7B377C9AA}"/>
          </ac:cxnSpMkLst>
        </pc:cxnChg>
      </pc:sldChg>
      <pc:sldChg chg="addSp delSp modSp add mod">
        <pc:chgData name="波 王" userId="daa27fdc40dacb91" providerId="LiveId" clId="{C247A2E5-BE08-4EE0-95E1-3809D188E276}" dt="2023-10-25T02:14:07.689" v="6060" actId="113"/>
        <pc:sldMkLst>
          <pc:docMk/>
          <pc:sldMk cId="651057116" sldId="273"/>
        </pc:sldMkLst>
        <pc:spChg chg="mod">
          <ac:chgData name="波 王" userId="daa27fdc40dacb91" providerId="LiveId" clId="{C247A2E5-BE08-4EE0-95E1-3809D188E276}" dt="2023-10-25T02:14:07.689" v="6060" actId="113"/>
          <ac:spMkLst>
            <pc:docMk/>
            <pc:sldMk cId="651057116" sldId="273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2:39:25.847" v="2951" actId="2710"/>
          <ac:spMkLst>
            <pc:docMk/>
            <pc:sldMk cId="651057116" sldId="273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2:29:51.812" v="2808" actId="478"/>
          <ac:spMkLst>
            <pc:docMk/>
            <pc:sldMk cId="651057116" sldId="273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2:29:53.011" v="2809" actId="478"/>
          <ac:spMkLst>
            <pc:docMk/>
            <pc:sldMk cId="651057116" sldId="273"/>
            <ac:spMk id="6" creationId="{21957135-00F1-F890-96CD-C297F46C81DB}"/>
          </ac:spMkLst>
        </pc:spChg>
        <pc:grpChg chg="add mod">
          <ac:chgData name="波 王" userId="daa27fdc40dacb91" providerId="LiveId" clId="{C247A2E5-BE08-4EE0-95E1-3809D188E276}" dt="2023-10-24T02:33:41.944" v="2880" actId="1076"/>
          <ac:grpSpMkLst>
            <pc:docMk/>
            <pc:sldMk cId="651057116" sldId="273"/>
            <ac:grpSpMk id="19" creationId="{05168B79-5FB8-4B3D-2AD1-ACD9A7E32848}"/>
          </ac:grpSpMkLst>
        </pc:grpChg>
        <pc:graphicFrameChg chg="add del mod modGraphic">
          <ac:chgData name="波 王" userId="daa27fdc40dacb91" providerId="LiveId" clId="{C247A2E5-BE08-4EE0-95E1-3809D188E276}" dt="2023-10-24T02:47:13.516" v="3026" actId="478"/>
          <ac:graphicFrameMkLst>
            <pc:docMk/>
            <pc:sldMk cId="651057116" sldId="273"/>
            <ac:graphicFrameMk id="34" creationId="{F4B807F1-9375-A329-6026-333456E9F214}"/>
          </ac:graphicFrameMkLst>
        </pc:graphicFrameChg>
        <pc:picChg chg="mod">
          <ac:chgData name="波 王" userId="daa27fdc40dacb91" providerId="LiveId" clId="{C247A2E5-BE08-4EE0-95E1-3809D188E276}" dt="2023-10-24T02:48:17.835" v="3034" actId="1076"/>
          <ac:picMkLst>
            <pc:docMk/>
            <pc:sldMk cId="651057116" sldId="273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2:30:14.634" v="2814" actId="478"/>
          <ac:picMkLst>
            <pc:docMk/>
            <pc:sldMk cId="651057116" sldId="273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2:30:15.538" v="2815" actId="478"/>
          <ac:picMkLst>
            <pc:docMk/>
            <pc:sldMk cId="651057116" sldId="273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2:30:16.210" v="2816" actId="478"/>
          <ac:picMkLst>
            <pc:docMk/>
            <pc:sldMk cId="651057116" sldId="273"/>
            <ac:picMk id="10" creationId="{34AA7D4C-B097-ED0F-6E91-62A00F7F2B3E}"/>
          </ac:picMkLst>
        </pc:picChg>
        <pc:picChg chg="add del mod">
          <ac:chgData name="波 王" userId="daa27fdc40dacb91" providerId="LiveId" clId="{C247A2E5-BE08-4EE0-95E1-3809D188E276}" dt="2023-10-24T02:32:08.291" v="2867" actId="478"/>
          <ac:picMkLst>
            <pc:docMk/>
            <pc:sldMk cId="651057116" sldId="273"/>
            <ac:picMk id="11" creationId="{F269BC19-4802-C5CA-84C6-3FBDA5B817AB}"/>
          </ac:picMkLst>
        </pc:picChg>
        <pc:picChg chg="add del mod">
          <ac:chgData name="波 王" userId="daa27fdc40dacb91" providerId="LiveId" clId="{C247A2E5-BE08-4EE0-95E1-3809D188E276}" dt="2023-10-24T02:31:44.397" v="2866"/>
          <ac:picMkLst>
            <pc:docMk/>
            <pc:sldMk cId="651057116" sldId="273"/>
            <ac:picMk id="12" creationId="{6E248EB5-BB69-6645-E5BE-95CDF9CAB14C}"/>
          </ac:picMkLst>
        </pc:picChg>
        <pc:picChg chg="add mod">
          <ac:chgData name="波 王" userId="daa27fdc40dacb91" providerId="LiveId" clId="{C247A2E5-BE08-4EE0-95E1-3809D188E276}" dt="2023-10-24T02:32:18.133" v="2870" actId="1076"/>
          <ac:picMkLst>
            <pc:docMk/>
            <pc:sldMk cId="651057116" sldId="273"/>
            <ac:picMk id="14" creationId="{F5AA02D5-4EDB-2D20-5EA5-311351FA9BFA}"/>
          </ac:picMkLst>
        </pc:picChg>
        <pc:picChg chg="add mod">
          <ac:chgData name="波 王" userId="daa27fdc40dacb91" providerId="LiveId" clId="{C247A2E5-BE08-4EE0-95E1-3809D188E276}" dt="2023-10-24T02:33:33.415" v="2879" actId="164"/>
          <ac:picMkLst>
            <pc:docMk/>
            <pc:sldMk cId="651057116" sldId="273"/>
            <ac:picMk id="16" creationId="{489AD48F-3E2D-5477-0046-4C4A9C4804A9}"/>
          </ac:picMkLst>
        </pc:picChg>
        <pc:picChg chg="add mod">
          <ac:chgData name="波 王" userId="daa27fdc40dacb91" providerId="LiveId" clId="{C247A2E5-BE08-4EE0-95E1-3809D188E276}" dt="2023-10-24T02:33:33.415" v="2879" actId="164"/>
          <ac:picMkLst>
            <pc:docMk/>
            <pc:sldMk cId="651057116" sldId="273"/>
            <ac:picMk id="18" creationId="{41ACCF5A-486F-5362-C054-34DC41E2DBF9}"/>
          </ac:picMkLst>
        </pc:picChg>
        <pc:picChg chg="add mod">
          <ac:chgData name="波 王" userId="daa27fdc40dacb91" providerId="LiveId" clId="{C247A2E5-BE08-4EE0-95E1-3809D188E276}" dt="2023-10-24T02:39:31.629" v="2952" actId="1076"/>
          <ac:picMkLst>
            <pc:docMk/>
            <pc:sldMk cId="651057116" sldId="273"/>
            <ac:picMk id="21" creationId="{8D958EB9-016B-7074-43EC-E6F9A1828E9A}"/>
          </ac:picMkLst>
        </pc:picChg>
        <pc:picChg chg="add mod">
          <ac:chgData name="波 王" userId="daa27fdc40dacb91" providerId="LiveId" clId="{C247A2E5-BE08-4EE0-95E1-3809D188E276}" dt="2023-10-24T02:39:53.862" v="2955" actId="1076"/>
          <ac:picMkLst>
            <pc:docMk/>
            <pc:sldMk cId="651057116" sldId="273"/>
            <ac:picMk id="23" creationId="{47585C92-FF6A-8FD3-4FFB-53AEFC0B8A2B}"/>
          </ac:picMkLst>
        </pc:picChg>
        <pc:picChg chg="add mod">
          <ac:chgData name="波 王" userId="daa27fdc40dacb91" providerId="LiveId" clId="{C247A2E5-BE08-4EE0-95E1-3809D188E276}" dt="2023-10-24T02:40:54.871" v="2960" actId="1076"/>
          <ac:picMkLst>
            <pc:docMk/>
            <pc:sldMk cId="651057116" sldId="273"/>
            <ac:picMk id="25" creationId="{86281D73-6479-2505-4FDC-35C53CACD91D}"/>
          </ac:picMkLst>
        </pc:picChg>
        <pc:picChg chg="add mod">
          <ac:chgData name="波 王" userId="daa27fdc40dacb91" providerId="LiveId" clId="{C247A2E5-BE08-4EE0-95E1-3809D188E276}" dt="2023-10-24T02:41:21.837" v="2963" actId="1076"/>
          <ac:picMkLst>
            <pc:docMk/>
            <pc:sldMk cId="651057116" sldId="273"/>
            <ac:picMk id="27" creationId="{B1D329C7-1F67-A9A0-9975-02169F89B23E}"/>
          </ac:picMkLst>
        </pc:picChg>
        <pc:picChg chg="add mod">
          <ac:chgData name="波 王" userId="daa27fdc40dacb91" providerId="LiveId" clId="{C247A2E5-BE08-4EE0-95E1-3809D188E276}" dt="2023-10-24T02:41:54.252" v="2966" actId="1076"/>
          <ac:picMkLst>
            <pc:docMk/>
            <pc:sldMk cId="651057116" sldId="273"/>
            <ac:picMk id="29" creationId="{F8C39114-0EBB-A44B-CDAB-4041B845CBEF}"/>
          </ac:picMkLst>
        </pc:picChg>
        <pc:picChg chg="add mod">
          <ac:chgData name="波 王" userId="daa27fdc40dacb91" providerId="LiveId" clId="{C247A2E5-BE08-4EE0-95E1-3809D188E276}" dt="2023-10-24T02:47:30.739" v="3033" actId="1076"/>
          <ac:picMkLst>
            <pc:docMk/>
            <pc:sldMk cId="651057116" sldId="273"/>
            <ac:picMk id="31" creationId="{722D1815-9138-F061-A80D-E6E565C7B67D}"/>
          </ac:picMkLst>
        </pc:picChg>
        <pc:picChg chg="add mod">
          <ac:chgData name="波 王" userId="daa27fdc40dacb91" providerId="LiveId" clId="{C247A2E5-BE08-4EE0-95E1-3809D188E276}" dt="2023-10-24T02:47:29.407" v="3032" actId="1076"/>
          <ac:picMkLst>
            <pc:docMk/>
            <pc:sldMk cId="651057116" sldId="273"/>
            <ac:picMk id="33" creationId="{80D3C9B2-511B-68AA-40D4-EC8F7A6FA69D}"/>
          </ac:picMkLst>
        </pc:picChg>
      </pc:sldChg>
      <pc:sldChg chg="addSp delSp modSp add mod">
        <pc:chgData name="波 王" userId="daa27fdc40dacb91" providerId="LiveId" clId="{C247A2E5-BE08-4EE0-95E1-3809D188E276}" dt="2023-10-25T02:14:13.556" v="6061" actId="113"/>
        <pc:sldMkLst>
          <pc:docMk/>
          <pc:sldMk cId="588856476" sldId="274"/>
        </pc:sldMkLst>
        <pc:spChg chg="mod">
          <ac:chgData name="波 王" userId="daa27fdc40dacb91" providerId="LiveId" clId="{C247A2E5-BE08-4EE0-95E1-3809D188E276}" dt="2023-10-25T02:14:13.556" v="6061" actId="113"/>
          <ac:spMkLst>
            <pc:docMk/>
            <pc:sldMk cId="588856476" sldId="274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3:35:13.079" v="3303"/>
          <ac:spMkLst>
            <pc:docMk/>
            <pc:sldMk cId="588856476" sldId="274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3:18:20.740" v="3093" actId="1076"/>
          <ac:spMkLst>
            <pc:docMk/>
            <pc:sldMk cId="588856476" sldId="274"/>
            <ac:spMk id="8" creationId="{B96BFE1D-FD03-B2ED-21BB-AA76716E2522}"/>
          </ac:spMkLst>
        </pc:spChg>
        <pc:spChg chg="add mod">
          <ac:chgData name="波 王" userId="daa27fdc40dacb91" providerId="LiveId" clId="{C247A2E5-BE08-4EE0-95E1-3809D188E276}" dt="2023-10-24T03:18:23.897" v="3094" actId="1076"/>
          <ac:spMkLst>
            <pc:docMk/>
            <pc:sldMk cId="588856476" sldId="274"/>
            <ac:spMk id="9" creationId="{7CED675F-D965-931B-1EBA-099A6FC9EED8}"/>
          </ac:spMkLst>
        </pc:spChg>
        <pc:spChg chg="add mod">
          <ac:chgData name="波 王" userId="daa27fdc40dacb91" providerId="LiveId" clId="{C247A2E5-BE08-4EE0-95E1-3809D188E276}" dt="2023-10-24T03:18:07.157" v="3090" actId="1076"/>
          <ac:spMkLst>
            <pc:docMk/>
            <pc:sldMk cId="588856476" sldId="274"/>
            <ac:spMk id="10" creationId="{7DC3927C-FD8B-8DB4-0480-9D1E6FC4D5C2}"/>
          </ac:spMkLst>
        </pc:spChg>
        <pc:spChg chg="add mod">
          <ac:chgData name="波 王" userId="daa27fdc40dacb91" providerId="LiveId" clId="{C247A2E5-BE08-4EE0-95E1-3809D188E276}" dt="2023-10-24T03:18:16.050" v="3092" actId="1076"/>
          <ac:spMkLst>
            <pc:docMk/>
            <pc:sldMk cId="588856476" sldId="274"/>
            <ac:spMk id="11" creationId="{1E405634-90C6-6787-40EC-46EAAD82E0F1}"/>
          </ac:spMkLst>
        </pc:spChg>
        <pc:spChg chg="add mod">
          <ac:chgData name="波 王" userId="daa27fdc40dacb91" providerId="LiveId" clId="{C247A2E5-BE08-4EE0-95E1-3809D188E276}" dt="2023-10-24T03:25:19.296" v="3123" actId="13822"/>
          <ac:spMkLst>
            <pc:docMk/>
            <pc:sldMk cId="588856476" sldId="274"/>
            <ac:spMk id="32" creationId="{441338C4-5A1B-4A9C-2322-93D5BD6AE45A}"/>
          </ac:spMkLst>
        </pc:spChg>
        <pc:spChg chg="add mod">
          <ac:chgData name="波 王" userId="daa27fdc40dacb91" providerId="LiveId" clId="{C247A2E5-BE08-4EE0-95E1-3809D188E276}" dt="2023-10-24T03:30:51.643" v="3254" actId="20577"/>
          <ac:spMkLst>
            <pc:docMk/>
            <pc:sldMk cId="588856476" sldId="274"/>
            <ac:spMk id="34" creationId="{36F133CB-2BEE-FEEE-70C5-039222C8FD19}"/>
          </ac:spMkLst>
        </pc:spChg>
        <pc:spChg chg="add mod">
          <ac:chgData name="波 王" userId="daa27fdc40dacb91" providerId="LiveId" clId="{C247A2E5-BE08-4EE0-95E1-3809D188E276}" dt="2023-10-24T03:27:29.281" v="3169" actId="208"/>
          <ac:spMkLst>
            <pc:docMk/>
            <pc:sldMk cId="588856476" sldId="274"/>
            <ac:spMk id="35" creationId="{E6C72236-810F-28B1-D303-BA684BC9C8F7}"/>
          </ac:spMkLst>
        </pc:spChg>
        <pc:spChg chg="add mod">
          <ac:chgData name="波 王" userId="daa27fdc40dacb91" providerId="LiveId" clId="{C247A2E5-BE08-4EE0-95E1-3809D188E276}" dt="2023-10-24T03:29:07.146" v="3218" actId="1076"/>
          <ac:spMkLst>
            <pc:docMk/>
            <pc:sldMk cId="588856476" sldId="274"/>
            <ac:spMk id="36" creationId="{D5B2C127-5B85-0770-CFF7-501B498ECB5C}"/>
          </ac:spMkLst>
        </pc:spChg>
        <pc:spChg chg="add mod">
          <ac:chgData name="波 王" userId="daa27fdc40dacb91" providerId="LiveId" clId="{C247A2E5-BE08-4EE0-95E1-3809D188E276}" dt="2023-10-24T03:30:13.302" v="3223" actId="13822"/>
          <ac:spMkLst>
            <pc:docMk/>
            <pc:sldMk cId="588856476" sldId="274"/>
            <ac:spMk id="39" creationId="{714806AE-5BC2-7DA4-FC1B-EE92B7EA373B}"/>
          </ac:spMkLst>
        </pc:spChg>
        <pc:spChg chg="add mod">
          <ac:chgData name="波 王" userId="daa27fdc40dacb91" providerId="LiveId" clId="{C247A2E5-BE08-4EE0-95E1-3809D188E276}" dt="2023-10-24T03:31:52.252" v="3268" actId="207"/>
          <ac:spMkLst>
            <pc:docMk/>
            <pc:sldMk cId="588856476" sldId="274"/>
            <ac:spMk id="40" creationId="{E7D55CA7-3275-53FA-7ED3-CA15757BE96F}"/>
          </ac:spMkLst>
        </pc:spChg>
        <pc:spChg chg="add mod">
          <ac:chgData name="波 王" userId="daa27fdc40dacb91" providerId="LiveId" clId="{C247A2E5-BE08-4EE0-95E1-3809D188E276}" dt="2023-10-24T03:34:14.359" v="3296" actId="1076"/>
          <ac:spMkLst>
            <pc:docMk/>
            <pc:sldMk cId="588856476" sldId="274"/>
            <ac:spMk id="43" creationId="{0C8A1159-B243-B866-1C11-51E96E8D160D}"/>
          </ac:spMkLst>
        </pc:spChg>
        <pc:spChg chg="add mod">
          <ac:chgData name="波 王" userId="daa27fdc40dacb91" providerId="LiveId" clId="{C247A2E5-BE08-4EE0-95E1-3809D188E276}" dt="2023-10-24T03:34:48.486" v="3301" actId="208"/>
          <ac:spMkLst>
            <pc:docMk/>
            <pc:sldMk cId="588856476" sldId="274"/>
            <ac:spMk id="44" creationId="{4187DD62-D056-00CE-21E8-041C9D48D700}"/>
          </ac:spMkLst>
        </pc:spChg>
        <pc:spChg chg="add mod">
          <ac:chgData name="波 王" userId="daa27fdc40dacb91" providerId="LiveId" clId="{C247A2E5-BE08-4EE0-95E1-3809D188E276}" dt="2023-10-24T03:37:03.751" v="3323" actId="1076"/>
          <ac:spMkLst>
            <pc:docMk/>
            <pc:sldMk cId="588856476" sldId="274"/>
            <ac:spMk id="46" creationId="{80A010B4-D32C-998B-4768-44286835D077}"/>
          </ac:spMkLst>
        </pc:spChg>
        <pc:spChg chg="add mod">
          <ac:chgData name="波 王" userId="daa27fdc40dacb91" providerId="LiveId" clId="{C247A2E5-BE08-4EE0-95E1-3809D188E276}" dt="2023-10-24T03:44:50.049" v="3377" actId="14100"/>
          <ac:spMkLst>
            <pc:docMk/>
            <pc:sldMk cId="588856476" sldId="274"/>
            <ac:spMk id="54" creationId="{71CC6818-4374-D376-A731-E5436ED58EDA}"/>
          </ac:spMkLst>
        </pc:spChg>
        <pc:spChg chg="add del">
          <ac:chgData name="波 王" userId="daa27fdc40dacb91" providerId="LiveId" clId="{C247A2E5-BE08-4EE0-95E1-3809D188E276}" dt="2023-10-24T03:41:30.053" v="3346" actId="478"/>
          <ac:spMkLst>
            <pc:docMk/>
            <pc:sldMk cId="588856476" sldId="274"/>
            <ac:spMk id="55" creationId="{DC579547-968E-73C5-2C3F-75B4E31DD037}"/>
          </ac:spMkLst>
        </pc:spChg>
        <pc:spChg chg="add mod">
          <ac:chgData name="波 王" userId="daa27fdc40dacb91" providerId="LiveId" clId="{C247A2E5-BE08-4EE0-95E1-3809D188E276}" dt="2023-10-24T03:44:27.179" v="3376" actId="1076"/>
          <ac:spMkLst>
            <pc:docMk/>
            <pc:sldMk cId="588856476" sldId="274"/>
            <ac:spMk id="65" creationId="{7DF1206B-AF3F-2177-F8A1-08F2B14412DE}"/>
          </ac:spMkLst>
        </pc:spChg>
        <pc:spChg chg="add mod">
          <ac:chgData name="波 王" userId="daa27fdc40dacb91" providerId="LiveId" clId="{C247A2E5-BE08-4EE0-95E1-3809D188E276}" dt="2023-10-24T04:04:10.770" v="3522" actId="1076"/>
          <ac:spMkLst>
            <pc:docMk/>
            <pc:sldMk cId="588856476" sldId="274"/>
            <ac:spMk id="67" creationId="{CB3D2770-6F54-D3EA-EA94-C9B1F10B3E8F}"/>
          </ac:spMkLst>
        </pc:spChg>
        <pc:grpChg chg="del">
          <ac:chgData name="波 王" userId="daa27fdc40dacb91" providerId="LiveId" clId="{C247A2E5-BE08-4EE0-95E1-3809D188E276}" dt="2023-10-24T03:14:42.750" v="3063" actId="478"/>
          <ac:grpSpMkLst>
            <pc:docMk/>
            <pc:sldMk cId="588856476" sldId="274"/>
            <ac:grpSpMk id="19" creationId="{05168B79-5FB8-4B3D-2AD1-ACD9A7E32848}"/>
          </ac:grpSpMkLst>
        </pc:grpChg>
        <pc:grpChg chg="add mod">
          <ac:chgData name="波 王" userId="daa27fdc40dacb91" providerId="LiveId" clId="{C247A2E5-BE08-4EE0-95E1-3809D188E276}" dt="2023-10-24T03:40:36.923" v="3339" actId="1076"/>
          <ac:grpSpMkLst>
            <pc:docMk/>
            <pc:sldMk cId="588856476" sldId="274"/>
            <ac:grpSpMk id="53" creationId="{251F70C6-1AF0-D84B-6E4A-653BA0ECB69A}"/>
          </ac:grpSpMkLst>
        </pc:grpChg>
        <pc:picChg chg="add mod">
          <ac:chgData name="波 王" userId="daa27fdc40dacb91" providerId="LiveId" clId="{C247A2E5-BE08-4EE0-95E1-3809D188E276}" dt="2023-10-24T03:15:57.843" v="3075" actId="1076"/>
          <ac:picMkLst>
            <pc:docMk/>
            <pc:sldMk cId="588856476" sldId="274"/>
            <ac:picMk id="6" creationId="{225809E0-7B74-51C9-8F4B-01F8D13FD5BF}"/>
          </ac:picMkLst>
        </pc:picChg>
        <pc:picChg chg="mod">
          <ac:chgData name="波 王" userId="daa27fdc40dacb91" providerId="LiveId" clId="{C247A2E5-BE08-4EE0-95E1-3809D188E276}" dt="2023-10-24T03:47:01.223" v="3381" actId="1076"/>
          <ac:picMkLst>
            <pc:docMk/>
            <pc:sldMk cId="588856476" sldId="274"/>
            <ac:picMk id="7" creationId="{40D74B1C-574E-1783-4FE0-44293558EDEB}"/>
          </ac:picMkLst>
        </pc:picChg>
        <pc:picChg chg="add mod">
          <ac:chgData name="波 王" userId="daa27fdc40dacb91" providerId="LiveId" clId="{C247A2E5-BE08-4EE0-95E1-3809D188E276}" dt="2023-10-24T03:21:24.754" v="3100" actId="1076"/>
          <ac:picMkLst>
            <pc:docMk/>
            <pc:sldMk cId="588856476" sldId="274"/>
            <ac:picMk id="13" creationId="{197AA8DD-93A5-3F13-569C-E1AD2E848441}"/>
          </ac:picMkLst>
        </pc:picChg>
        <pc:picChg chg="del">
          <ac:chgData name="波 王" userId="daa27fdc40dacb91" providerId="LiveId" clId="{C247A2E5-BE08-4EE0-95E1-3809D188E276}" dt="2023-10-24T03:14:42.270" v="3062" actId="478"/>
          <ac:picMkLst>
            <pc:docMk/>
            <pc:sldMk cId="588856476" sldId="274"/>
            <ac:picMk id="14" creationId="{F5AA02D5-4EDB-2D20-5EA5-311351FA9BFA}"/>
          </ac:picMkLst>
        </pc:picChg>
        <pc:picChg chg="add mod">
          <ac:chgData name="波 王" userId="daa27fdc40dacb91" providerId="LiveId" clId="{C247A2E5-BE08-4EE0-95E1-3809D188E276}" dt="2023-10-24T03:22:38.175" v="3111" actId="1076"/>
          <ac:picMkLst>
            <pc:docMk/>
            <pc:sldMk cId="588856476" sldId="274"/>
            <ac:picMk id="17" creationId="{E2EF5B68-7FF7-4AD3-F611-F2A244775780}"/>
          </ac:picMkLst>
        </pc:picChg>
        <pc:picChg chg="del">
          <ac:chgData name="波 王" userId="daa27fdc40dacb91" providerId="LiveId" clId="{C247A2E5-BE08-4EE0-95E1-3809D188E276}" dt="2023-10-24T03:14:43.302" v="3064" actId="478"/>
          <ac:picMkLst>
            <pc:docMk/>
            <pc:sldMk cId="588856476" sldId="274"/>
            <ac:picMk id="21" creationId="{8D958EB9-016B-7074-43EC-E6F9A1828E9A}"/>
          </ac:picMkLst>
        </pc:picChg>
        <pc:picChg chg="add mod">
          <ac:chgData name="波 王" userId="daa27fdc40dacb91" providerId="LiveId" clId="{C247A2E5-BE08-4EE0-95E1-3809D188E276}" dt="2023-10-24T03:23:21.834" v="3112" actId="1076"/>
          <ac:picMkLst>
            <pc:docMk/>
            <pc:sldMk cId="588856476" sldId="274"/>
            <ac:picMk id="22" creationId="{E0708614-125A-04BB-13DB-AE3BD2A710B8}"/>
          </ac:picMkLst>
        </pc:picChg>
        <pc:picChg chg="del">
          <ac:chgData name="波 王" userId="daa27fdc40dacb91" providerId="LiveId" clId="{C247A2E5-BE08-4EE0-95E1-3809D188E276}" dt="2023-10-24T03:14:43.746" v="3065" actId="478"/>
          <ac:picMkLst>
            <pc:docMk/>
            <pc:sldMk cId="588856476" sldId="274"/>
            <ac:picMk id="23" creationId="{47585C92-FF6A-8FD3-4FFB-53AEFC0B8A2B}"/>
          </ac:picMkLst>
        </pc:picChg>
        <pc:picChg chg="del">
          <ac:chgData name="波 王" userId="daa27fdc40dacb91" providerId="LiveId" clId="{C247A2E5-BE08-4EE0-95E1-3809D188E276}" dt="2023-10-24T03:14:44.222" v="3066" actId="478"/>
          <ac:picMkLst>
            <pc:docMk/>
            <pc:sldMk cId="588856476" sldId="274"/>
            <ac:picMk id="25" creationId="{86281D73-6479-2505-4FDC-35C53CACD91D}"/>
          </ac:picMkLst>
        </pc:picChg>
        <pc:picChg chg="add mod">
          <ac:chgData name="波 王" userId="daa27fdc40dacb91" providerId="LiveId" clId="{C247A2E5-BE08-4EE0-95E1-3809D188E276}" dt="2023-10-24T03:24:08.685" v="3116" actId="1076"/>
          <ac:picMkLst>
            <pc:docMk/>
            <pc:sldMk cId="588856476" sldId="274"/>
            <ac:picMk id="26" creationId="{D796F8C2-4469-D67E-1A4C-E518CDE58879}"/>
          </ac:picMkLst>
        </pc:picChg>
        <pc:picChg chg="del">
          <ac:chgData name="波 王" userId="daa27fdc40dacb91" providerId="LiveId" clId="{C247A2E5-BE08-4EE0-95E1-3809D188E276}" dt="2023-10-24T03:14:44.670" v="3067" actId="478"/>
          <ac:picMkLst>
            <pc:docMk/>
            <pc:sldMk cId="588856476" sldId="274"/>
            <ac:picMk id="27" creationId="{B1D329C7-1F67-A9A0-9975-02169F89B23E}"/>
          </ac:picMkLst>
        </pc:picChg>
        <pc:picChg chg="del">
          <ac:chgData name="波 王" userId="daa27fdc40dacb91" providerId="LiveId" clId="{C247A2E5-BE08-4EE0-95E1-3809D188E276}" dt="2023-10-24T03:14:45.086" v="3068" actId="478"/>
          <ac:picMkLst>
            <pc:docMk/>
            <pc:sldMk cId="588856476" sldId="274"/>
            <ac:picMk id="29" creationId="{F8C39114-0EBB-A44B-CDAB-4041B845CBEF}"/>
          </ac:picMkLst>
        </pc:picChg>
        <pc:picChg chg="add mod">
          <ac:chgData name="波 王" userId="daa27fdc40dacb91" providerId="LiveId" clId="{C247A2E5-BE08-4EE0-95E1-3809D188E276}" dt="2023-10-24T03:26:46.337" v="3163" actId="1076"/>
          <ac:picMkLst>
            <pc:docMk/>
            <pc:sldMk cId="588856476" sldId="274"/>
            <ac:picMk id="30" creationId="{DF5A2F87-AE75-FDC3-CABB-1672C2AF3614}"/>
          </ac:picMkLst>
        </pc:picChg>
        <pc:picChg chg="del">
          <ac:chgData name="波 王" userId="daa27fdc40dacb91" providerId="LiveId" clId="{C247A2E5-BE08-4EE0-95E1-3809D188E276}" dt="2023-10-24T03:14:46.622" v="3069" actId="478"/>
          <ac:picMkLst>
            <pc:docMk/>
            <pc:sldMk cId="588856476" sldId="274"/>
            <ac:picMk id="31" creationId="{722D1815-9138-F061-A80D-E6E565C7B67D}"/>
          </ac:picMkLst>
        </pc:picChg>
        <pc:picChg chg="del">
          <ac:chgData name="波 王" userId="daa27fdc40dacb91" providerId="LiveId" clId="{C247A2E5-BE08-4EE0-95E1-3809D188E276}" dt="2023-10-24T03:14:47.294" v="3070" actId="478"/>
          <ac:picMkLst>
            <pc:docMk/>
            <pc:sldMk cId="588856476" sldId="274"/>
            <ac:picMk id="33" creationId="{80D3C9B2-511B-68AA-40D4-EC8F7A6FA69D}"/>
          </ac:picMkLst>
        </pc:picChg>
        <pc:picChg chg="add mod">
          <ac:chgData name="波 王" userId="daa27fdc40dacb91" providerId="LiveId" clId="{C247A2E5-BE08-4EE0-95E1-3809D188E276}" dt="2023-10-24T03:34:22.130" v="3298" actId="1076"/>
          <ac:picMkLst>
            <pc:docMk/>
            <pc:sldMk cId="588856476" sldId="274"/>
            <ac:picMk id="42" creationId="{393DE269-91AC-FCE9-18E5-B13BE8C3B4F4}"/>
          </ac:picMkLst>
        </pc:picChg>
        <pc:picChg chg="add mod">
          <ac:chgData name="波 王" userId="daa27fdc40dacb91" providerId="LiveId" clId="{C247A2E5-BE08-4EE0-95E1-3809D188E276}" dt="2023-10-24T03:40:29.433" v="3337" actId="164"/>
          <ac:picMkLst>
            <pc:docMk/>
            <pc:sldMk cId="588856476" sldId="274"/>
            <ac:picMk id="48" creationId="{2C8E8258-BACF-1265-16C3-8EDCEB599A68}"/>
          </ac:picMkLst>
        </pc:picChg>
        <pc:picChg chg="add mod">
          <ac:chgData name="波 王" userId="daa27fdc40dacb91" providerId="LiveId" clId="{C247A2E5-BE08-4EE0-95E1-3809D188E276}" dt="2023-10-24T03:40:29.433" v="3337" actId="164"/>
          <ac:picMkLst>
            <pc:docMk/>
            <pc:sldMk cId="588856476" sldId="274"/>
            <ac:picMk id="50" creationId="{6BE83B0D-034F-ABD1-480C-49B3793A3967}"/>
          </ac:picMkLst>
        </pc:picChg>
        <pc:picChg chg="add mod">
          <ac:chgData name="波 王" userId="daa27fdc40dacb91" providerId="LiveId" clId="{C247A2E5-BE08-4EE0-95E1-3809D188E276}" dt="2023-10-24T03:40:29.433" v="3337" actId="164"/>
          <ac:picMkLst>
            <pc:docMk/>
            <pc:sldMk cId="588856476" sldId="274"/>
            <ac:picMk id="52" creationId="{879332FC-0E5E-38B7-ABEC-605B08F84578}"/>
          </ac:picMkLst>
        </pc:picChg>
        <pc:picChg chg="add mod">
          <ac:chgData name="波 王" userId="daa27fdc40dacb91" providerId="LiveId" clId="{C247A2E5-BE08-4EE0-95E1-3809D188E276}" dt="2023-10-24T03:44:05.788" v="3372" actId="1076"/>
          <ac:picMkLst>
            <pc:docMk/>
            <pc:sldMk cId="588856476" sldId="274"/>
            <ac:picMk id="62" creationId="{D69961FC-77E9-C486-B84B-8F87181E8F39}"/>
          </ac:picMkLst>
        </pc:picChg>
        <pc:picChg chg="add mod">
          <ac:chgData name="波 王" userId="daa27fdc40dacb91" providerId="LiveId" clId="{C247A2E5-BE08-4EE0-95E1-3809D188E276}" dt="2023-10-24T03:44:02.717" v="3371" actId="1076"/>
          <ac:picMkLst>
            <pc:docMk/>
            <pc:sldMk cId="588856476" sldId="274"/>
            <ac:picMk id="64" creationId="{2DDC3DF3-52AB-F271-155C-CBB7D774E86E}"/>
          </ac:picMkLst>
        </pc:picChg>
        <pc:cxnChg chg="add mod">
          <ac:chgData name="波 王" userId="daa27fdc40dacb91" providerId="LiveId" clId="{C247A2E5-BE08-4EE0-95E1-3809D188E276}" dt="2023-10-24T03:29:25.560" v="3220" actId="1582"/>
          <ac:cxnSpMkLst>
            <pc:docMk/>
            <pc:sldMk cId="588856476" sldId="274"/>
            <ac:cxnSpMk id="38" creationId="{7E36E842-C2C8-6A99-6E8E-F3B924CBD240}"/>
          </ac:cxnSpMkLst>
        </pc:cxnChg>
        <pc:cxnChg chg="add mod">
          <ac:chgData name="波 王" userId="daa27fdc40dacb91" providerId="LiveId" clId="{C247A2E5-BE08-4EE0-95E1-3809D188E276}" dt="2023-10-24T03:42:18.341" v="3355" actId="208"/>
          <ac:cxnSpMkLst>
            <pc:docMk/>
            <pc:sldMk cId="588856476" sldId="274"/>
            <ac:cxnSpMk id="57" creationId="{F4DAD0F1-B785-A669-47A1-63033647214D}"/>
          </ac:cxnSpMkLst>
        </pc:cxnChg>
      </pc:sldChg>
      <pc:sldChg chg="addSp delSp modSp add mod">
        <pc:chgData name="波 王" userId="daa27fdc40dacb91" providerId="LiveId" clId="{C247A2E5-BE08-4EE0-95E1-3809D188E276}" dt="2023-10-25T02:14:18.990" v="6062" actId="113"/>
        <pc:sldMkLst>
          <pc:docMk/>
          <pc:sldMk cId="2478664189" sldId="275"/>
        </pc:sldMkLst>
        <pc:spChg chg="mod">
          <ac:chgData name="波 王" userId="daa27fdc40dacb91" providerId="LiveId" clId="{C247A2E5-BE08-4EE0-95E1-3809D188E276}" dt="2023-10-25T02:14:18.990" v="6062" actId="113"/>
          <ac:spMkLst>
            <pc:docMk/>
            <pc:sldMk cId="2478664189" sldId="275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3:56:45.815" v="3459" actId="20577"/>
          <ac:spMkLst>
            <pc:docMk/>
            <pc:sldMk cId="2478664189" sldId="275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3:47:49.260" v="3384" actId="478"/>
          <ac:spMkLst>
            <pc:docMk/>
            <pc:sldMk cId="2478664189" sldId="275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3:47:50.630" v="3385" actId="478"/>
          <ac:spMkLst>
            <pc:docMk/>
            <pc:sldMk cId="2478664189" sldId="275"/>
            <ac:spMk id="6" creationId="{21957135-00F1-F890-96CD-C297F46C81DB}"/>
          </ac:spMkLst>
        </pc:spChg>
        <pc:grpChg chg="add mod">
          <ac:chgData name="波 王" userId="daa27fdc40dacb91" providerId="LiveId" clId="{C247A2E5-BE08-4EE0-95E1-3809D188E276}" dt="2023-10-24T03:55:27.369" v="3445" actId="164"/>
          <ac:grpSpMkLst>
            <pc:docMk/>
            <pc:sldMk cId="2478664189" sldId="275"/>
            <ac:grpSpMk id="29" creationId="{C748A2A4-44DA-880A-46F5-BCE365EECA1D}"/>
          </ac:grpSpMkLst>
        </pc:grpChg>
        <pc:picChg chg="mod">
          <ac:chgData name="波 王" userId="daa27fdc40dacb91" providerId="LiveId" clId="{C247A2E5-BE08-4EE0-95E1-3809D188E276}" dt="2023-10-24T03:48:37.699" v="3393" actId="1076"/>
          <ac:picMkLst>
            <pc:docMk/>
            <pc:sldMk cId="2478664189" sldId="275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3:47:56.635" v="3387" actId="478"/>
          <ac:picMkLst>
            <pc:docMk/>
            <pc:sldMk cId="2478664189" sldId="275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3:47:57.475" v="3388" actId="478"/>
          <ac:picMkLst>
            <pc:docMk/>
            <pc:sldMk cId="2478664189" sldId="275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3:47:58.149" v="3389" actId="478"/>
          <ac:picMkLst>
            <pc:docMk/>
            <pc:sldMk cId="2478664189" sldId="275"/>
            <ac:picMk id="10" creationId="{34AA7D4C-B097-ED0F-6E91-62A00F7F2B3E}"/>
          </ac:picMkLst>
        </pc:picChg>
        <pc:picChg chg="add del mod">
          <ac:chgData name="波 王" userId="daa27fdc40dacb91" providerId="LiveId" clId="{C247A2E5-BE08-4EE0-95E1-3809D188E276}" dt="2023-10-24T03:49:44.163" v="3397" actId="478"/>
          <ac:picMkLst>
            <pc:docMk/>
            <pc:sldMk cId="2478664189" sldId="275"/>
            <ac:picMk id="12" creationId="{A162D23F-1829-0B05-0681-CF84BA1EE409}"/>
          </ac:picMkLst>
        </pc:picChg>
        <pc:picChg chg="add del mod">
          <ac:chgData name="波 王" userId="daa27fdc40dacb91" providerId="LiveId" clId="{C247A2E5-BE08-4EE0-95E1-3809D188E276}" dt="2023-10-24T03:51:15.788" v="3407" actId="478"/>
          <ac:picMkLst>
            <pc:docMk/>
            <pc:sldMk cId="2478664189" sldId="275"/>
            <ac:picMk id="14" creationId="{E5203682-5083-826D-9C08-9C9BF2E1FA79}"/>
          </ac:picMkLst>
        </pc:picChg>
        <pc:picChg chg="add mod">
          <ac:chgData name="波 王" userId="daa27fdc40dacb91" providerId="LiveId" clId="{C247A2E5-BE08-4EE0-95E1-3809D188E276}" dt="2023-10-24T03:53:20.334" v="3423" actId="1076"/>
          <ac:picMkLst>
            <pc:docMk/>
            <pc:sldMk cId="2478664189" sldId="275"/>
            <ac:picMk id="16" creationId="{F4929EE0-A7AC-0855-0210-F72CD3F176D1}"/>
          </ac:picMkLst>
        </pc:picChg>
        <pc:picChg chg="add mod">
          <ac:chgData name="波 王" userId="daa27fdc40dacb91" providerId="LiveId" clId="{C247A2E5-BE08-4EE0-95E1-3809D188E276}" dt="2023-10-24T03:55:02.668" v="3438" actId="1076"/>
          <ac:picMkLst>
            <pc:docMk/>
            <pc:sldMk cId="2478664189" sldId="275"/>
            <ac:picMk id="18" creationId="{667454B3-21FF-61C2-4968-58485F01FBA9}"/>
          </ac:picMkLst>
        </pc:picChg>
        <pc:picChg chg="add mod">
          <ac:chgData name="波 王" userId="daa27fdc40dacb91" providerId="LiveId" clId="{C247A2E5-BE08-4EE0-95E1-3809D188E276}" dt="2023-10-24T03:55:04.879" v="3439" actId="1076"/>
          <ac:picMkLst>
            <pc:docMk/>
            <pc:sldMk cId="2478664189" sldId="275"/>
            <ac:picMk id="20" creationId="{1A3116DD-8667-1311-0377-7DC6E2FC4A5D}"/>
          </ac:picMkLst>
        </pc:picChg>
        <pc:picChg chg="add mod">
          <ac:chgData name="波 王" userId="daa27fdc40dacb91" providerId="LiveId" clId="{C247A2E5-BE08-4EE0-95E1-3809D188E276}" dt="2023-10-24T03:55:06.780" v="3440" actId="1076"/>
          <ac:picMkLst>
            <pc:docMk/>
            <pc:sldMk cId="2478664189" sldId="275"/>
            <ac:picMk id="22" creationId="{8E8612C6-E0E1-03D8-CA57-610BC9356A81}"/>
          </ac:picMkLst>
        </pc:picChg>
        <pc:picChg chg="add mod">
          <ac:chgData name="波 王" userId="daa27fdc40dacb91" providerId="LiveId" clId="{C247A2E5-BE08-4EE0-95E1-3809D188E276}" dt="2023-10-24T03:55:09.852" v="3441" actId="1076"/>
          <ac:picMkLst>
            <pc:docMk/>
            <pc:sldMk cId="2478664189" sldId="275"/>
            <ac:picMk id="24" creationId="{36C02EBE-DDD1-33F6-B67A-19A3B74679FB}"/>
          </ac:picMkLst>
        </pc:picChg>
        <pc:picChg chg="add mod">
          <ac:chgData name="波 王" userId="daa27fdc40dacb91" providerId="LiveId" clId="{C247A2E5-BE08-4EE0-95E1-3809D188E276}" dt="2023-10-24T03:55:27.369" v="3445" actId="164"/>
          <ac:picMkLst>
            <pc:docMk/>
            <pc:sldMk cId="2478664189" sldId="275"/>
            <ac:picMk id="26" creationId="{7B1ED0C1-BAA2-BA4D-6542-CA33B16C927A}"/>
          </ac:picMkLst>
        </pc:picChg>
        <pc:picChg chg="add mod">
          <ac:chgData name="波 王" userId="daa27fdc40dacb91" providerId="LiveId" clId="{C247A2E5-BE08-4EE0-95E1-3809D188E276}" dt="2023-10-24T03:55:27.369" v="3445" actId="164"/>
          <ac:picMkLst>
            <pc:docMk/>
            <pc:sldMk cId="2478664189" sldId="275"/>
            <ac:picMk id="28" creationId="{95D68C92-1553-2B2D-850B-B90979910A9B}"/>
          </ac:picMkLst>
        </pc:picChg>
      </pc:sldChg>
      <pc:sldChg chg="addSp delSp modSp add mod">
        <pc:chgData name="波 王" userId="daa27fdc40dacb91" providerId="LiveId" clId="{C247A2E5-BE08-4EE0-95E1-3809D188E276}" dt="2023-10-25T02:14:23.386" v="6063" actId="113"/>
        <pc:sldMkLst>
          <pc:docMk/>
          <pc:sldMk cId="4248334825" sldId="276"/>
        </pc:sldMkLst>
        <pc:spChg chg="mod">
          <ac:chgData name="波 王" userId="daa27fdc40dacb91" providerId="LiveId" clId="{C247A2E5-BE08-4EE0-95E1-3809D188E276}" dt="2023-10-25T02:14:23.386" v="6063" actId="113"/>
          <ac:spMkLst>
            <pc:docMk/>
            <pc:sldMk cId="4248334825" sldId="276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4:00:56.430" v="3494" actId="113"/>
          <ac:spMkLst>
            <pc:docMk/>
            <pc:sldMk cId="4248334825" sldId="276"/>
            <ac:spMk id="3" creationId="{A2FC8D16-6FC5-870D-1169-634BDECC4F10}"/>
          </ac:spMkLst>
        </pc:spChg>
        <pc:grpChg chg="del">
          <ac:chgData name="波 王" userId="daa27fdc40dacb91" providerId="LiveId" clId="{C247A2E5-BE08-4EE0-95E1-3809D188E276}" dt="2023-10-24T03:57:02.852" v="3466" actId="478"/>
          <ac:grpSpMkLst>
            <pc:docMk/>
            <pc:sldMk cId="4248334825" sldId="276"/>
            <ac:grpSpMk id="29" creationId="{C748A2A4-44DA-880A-46F5-BCE365EECA1D}"/>
          </ac:grpSpMkLst>
        </pc:grpChg>
        <pc:picChg chg="add mod">
          <ac:chgData name="波 王" userId="daa27fdc40dacb91" providerId="LiveId" clId="{C247A2E5-BE08-4EE0-95E1-3809D188E276}" dt="2023-10-24T03:58:05.663" v="3475" actId="1076"/>
          <ac:picMkLst>
            <pc:docMk/>
            <pc:sldMk cId="4248334825" sldId="276"/>
            <ac:picMk id="6" creationId="{3E93CBE4-0DE9-0C8D-3235-5A0E6EE8366A}"/>
          </ac:picMkLst>
        </pc:picChg>
        <pc:picChg chg="add mod">
          <ac:chgData name="波 王" userId="daa27fdc40dacb91" providerId="LiveId" clId="{C247A2E5-BE08-4EE0-95E1-3809D188E276}" dt="2023-10-24T03:58:31.901" v="3478" actId="1076"/>
          <ac:picMkLst>
            <pc:docMk/>
            <pc:sldMk cId="4248334825" sldId="276"/>
            <ac:picMk id="9" creationId="{95D8B7E3-1C97-653C-1ADE-451AA1E2C3A3}"/>
          </ac:picMkLst>
        </pc:picChg>
        <pc:picChg chg="add mod">
          <ac:chgData name="波 王" userId="daa27fdc40dacb91" providerId="LiveId" clId="{C247A2E5-BE08-4EE0-95E1-3809D188E276}" dt="2023-10-24T03:58:54.385" v="3481" actId="1076"/>
          <ac:picMkLst>
            <pc:docMk/>
            <pc:sldMk cId="4248334825" sldId="276"/>
            <ac:picMk id="11" creationId="{F48DCB2C-C965-9BFF-143E-F2F289F81258}"/>
          </ac:picMkLst>
        </pc:picChg>
        <pc:picChg chg="add mod">
          <ac:chgData name="波 王" userId="daa27fdc40dacb91" providerId="LiveId" clId="{C247A2E5-BE08-4EE0-95E1-3809D188E276}" dt="2023-10-24T03:59:30.060" v="3485" actId="14100"/>
          <ac:picMkLst>
            <pc:docMk/>
            <pc:sldMk cId="4248334825" sldId="276"/>
            <ac:picMk id="13" creationId="{D8A3F84C-C65D-8D6A-1D8A-A8DAFF691CF2}"/>
          </ac:picMkLst>
        </pc:picChg>
        <pc:picChg chg="add del mod">
          <ac:chgData name="波 王" userId="daa27fdc40dacb91" providerId="LiveId" clId="{C247A2E5-BE08-4EE0-95E1-3809D188E276}" dt="2023-10-24T04:00:08.595" v="3488" actId="478"/>
          <ac:picMkLst>
            <pc:docMk/>
            <pc:sldMk cId="4248334825" sldId="276"/>
            <ac:picMk id="15" creationId="{94930CDC-257A-35CF-B33A-88DA6E5ABF70}"/>
          </ac:picMkLst>
        </pc:picChg>
        <pc:picChg chg="del">
          <ac:chgData name="波 王" userId="daa27fdc40dacb91" providerId="LiveId" clId="{C247A2E5-BE08-4EE0-95E1-3809D188E276}" dt="2023-10-24T03:56:59.515" v="3461" actId="478"/>
          <ac:picMkLst>
            <pc:docMk/>
            <pc:sldMk cId="4248334825" sldId="276"/>
            <ac:picMk id="16" creationId="{F4929EE0-A7AC-0855-0210-F72CD3F176D1}"/>
          </ac:picMkLst>
        </pc:picChg>
        <pc:picChg chg="del">
          <ac:chgData name="波 王" userId="daa27fdc40dacb91" providerId="LiveId" clId="{C247A2E5-BE08-4EE0-95E1-3809D188E276}" dt="2023-10-24T03:57:01.281" v="3463" actId="478"/>
          <ac:picMkLst>
            <pc:docMk/>
            <pc:sldMk cId="4248334825" sldId="276"/>
            <ac:picMk id="18" creationId="{667454B3-21FF-61C2-4968-58485F01FBA9}"/>
          </ac:picMkLst>
        </pc:picChg>
        <pc:picChg chg="add mod">
          <ac:chgData name="波 王" userId="daa27fdc40dacb91" providerId="LiveId" clId="{C247A2E5-BE08-4EE0-95E1-3809D188E276}" dt="2023-10-24T04:00:45.788" v="3493" actId="1076"/>
          <ac:picMkLst>
            <pc:docMk/>
            <pc:sldMk cId="4248334825" sldId="276"/>
            <ac:picMk id="19" creationId="{B6FC4765-4129-8BA5-021D-04239869BF2A}"/>
          </ac:picMkLst>
        </pc:picChg>
        <pc:picChg chg="del">
          <ac:chgData name="波 王" userId="daa27fdc40dacb91" providerId="LiveId" clId="{C247A2E5-BE08-4EE0-95E1-3809D188E276}" dt="2023-10-24T03:57:00.714" v="3462" actId="478"/>
          <ac:picMkLst>
            <pc:docMk/>
            <pc:sldMk cId="4248334825" sldId="276"/>
            <ac:picMk id="20" creationId="{1A3116DD-8667-1311-0377-7DC6E2FC4A5D}"/>
          </ac:picMkLst>
        </pc:picChg>
        <pc:picChg chg="del">
          <ac:chgData name="波 王" userId="daa27fdc40dacb91" providerId="LiveId" clId="{C247A2E5-BE08-4EE0-95E1-3809D188E276}" dt="2023-10-24T03:57:01.802" v="3464" actId="478"/>
          <ac:picMkLst>
            <pc:docMk/>
            <pc:sldMk cId="4248334825" sldId="276"/>
            <ac:picMk id="22" creationId="{8E8612C6-E0E1-03D8-CA57-610BC9356A81}"/>
          </ac:picMkLst>
        </pc:picChg>
        <pc:picChg chg="del">
          <ac:chgData name="波 王" userId="daa27fdc40dacb91" providerId="LiveId" clId="{C247A2E5-BE08-4EE0-95E1-3809D188E276}" dt="2023-10-24T03:57:02.331" v="3465" actId="478"/>
          <ac:picMkLst>
            <pc:docMk/>
            <pc:sldMk cId="4248334825" sldId="276"/>
            <ac:picMk id="24" creationId="{36C02EBE-DDD1-33F6-B67A-19A3B74679FB}"/>
          </ac:picMkLst>
        </pc:picChg>
      </pc:sldChg>
      <pc:sldChg chg="addSp delSp modSp add mod">
        <pc:chgData name="波 王" userId="daa27fdc40dacb91" providerId="LiveId" clId="{C247A2E5-BE08-4EE0-95E1-3809D188E276}" dt="2023-10-25T02:14:27.850" v="6064" actId="113"/>
        <pc:sldMkLst>
          <pc:docMk/>
          <pc:sldMk cId="367509070" sldId="277"/>
        </pc:sldMkLst>
        <pc:spChg chg="mod">
          <ac:chgData name="波 王" userId="daa27fdc40dacb91" providerId="LiveId" clId="{C247A2E5-BE08-4EE0-95E1-3809D188E276}" dt="2023-10-25T02:14:27.850" v="6064" actId="113"/>
          <ac:spMkLst>
            <pc:docMk/>
            <pc:sldMk cId="367509070" sldId="277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15:42.428" v="4007" actId="20577"/>
          <ac:spMkLst>
            <pc:docMk/>
            <pc:sldMk cId="367509070" sldId="277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4:09:50.025" v="3564" actId="1037"/>
          <ac:spMkLst>
            <pc:docMk/>
            <pc:sldMk cId="367509070" sldId="277"/>
            <ac:spMk id="22" creationId="{B86D8279-CFF8-2228-252B-BA3E2906B8A7}"/>
          </ac:spMkLst>
        </pc:spChg>
        <pc:spChg chg="add mod">
          <ac:chgData name="波 王" userId="daa27fdc40dacb91" providerId="LiveId" clId="{C247A2E5-BE08-4EE0-95E1-3809D188E276}" dt="2023-10-24T04:10:04.924" v="3568" actId="1076"/>
          <ac:spMkLst>
            <pc:docMk/>
            <pc:sldMk cId="367509070" sldId="277"/>
            <ac:spMk id="23" creationId="{29A41F82-E509-21D6-98C5-648881FE6B16}"/>
          </ac:spMkLst>
        </pc:spChg>
        <pc:spChg chg="add mod">
          <ac:chgData name="波 王" userId="daa27fdc40dacb91" providerId="LiveId" clId="{C247A2E5-BE08-4EE0-95E1-3809D188E276}" dt="2023-10-24T04:11:00.871" v="3574" actId="208"/>
          <ac:spMkLst>
            <pc:docMk/>
            <pc:sldMk cId="367509070" sldId="277"/>
            <ac:spMk id="26" creationId="{96FCC97B-0C39-6CAD-5AFB-771CB7B445E2}"/>
          </ac:spMkLst>
        </pc:spChg>
        <pc:spChg chg="add mod">
          <ac:chgData name="波 王" userId="daa27fdc40dacb91" providerId="LiveId" clId="{C247A2E5-BE08-4EE0-95E1-3809D188E276}" dt="2023-10-24T04:16:00.080" v="3691" actId="207"/>
          <ac:spMkLst>
            <pc:docMk/>
            <pc:sldMk cId="367509070" sldId="277"/>
            <ac:spMk id="29" creationId="{ED343347-A815-DBBA-D607-431CD61EA797}"/>
          </ac:spMkLst>
        </pc:spChg>
        <pc:grpChg chg="add mod">
          <ac:chgData name="波 王" userId="daa27fdc40dacb91" providerId="LiveId" clId="{C247A2E5-BE08-4EE0-95E1-3809D188E276}" dt="2023-10-24T04:20:23.639" v="3693" actId="1076"/>
          <ac:grpSpMkLst>
            <pc:docMk/>
            <pc:sldMk cId="367509070" sldId="277"/>
            <ac:grpSpMk id="21" creationId="{E6372CE7-6AE1-1039-F8EE-460FDE0658CD}"/>
          </ac:grpSpMkLst>
        </pc:grpChg>
        <pc:graphicFrameChg chg="add mod">
          <ac:chgData name="波 王" userId="daa27fdc40dacb91" providerId="LiveId" clId="{C247A2E5-BE08-4EE0-95E1-3809D188E276}" dt="2023-10-24T04:15:18.515" v="3673"/>
          <ac:graphicFrameMkLst>
            <pc:docMk/>
            <pc:sldMk cId="367509070" sldId="277"/>
            <ac:graphicFrameMk id="30" creationId="{52EFD98E-7EF4-5F36-E856-61A28034159C}"/>
          </ac:graphicFrameMkLst>
        </pc:graphicFrameChg>
        <pc:graphicFrameChg chg="add mod">
          <ac:chgData name="波 王" userId="daa27fdc40dacb91" providerId="LiveId" clId="{C247A2E5-BE08-4EE0-95E1-3809D188E276}" dt="2023-10-24T04:16:06.912" v="3692"/>
          <ac:graphicFrameMkLst>
            <pc:docMk/>
            <pc:sldMk cId="367509070" sldId="277"/>
            <ac:graphicFrameMk id="31" creationId="{0A32126D-A6D4-7E5E-5C68-75A5B037134B}"/>
          </ac:graphicFrameMkLst>
        </pc:graphicFrameChg>
        <pc:picChg chg="del">
          <ac:chgData name="波 王" userId="daa27fdc40dacb91" providerId="LiveId" clId="{C247A2E5-BE08-4EE0-95E1-3809D188E276}" dt="2023-10-24T04:01:50.578" v="3497" actId="478"/>
          <ac:picMkLst>
            <pc:docMk/>
            <pc:sldMk cId="367509070" sldId="277"/>
            <ac:picMk id="6" creationId="{3E93CBE4-0DE9-0C8D-3235-5A0E6EE8366A}"/>
          </ac:picMkLst>
        </pc:picChg>
        <pc:picChg chg="add mod">
          <ac:chgData name="波 王" userId="daa27fdc40dacb91" providerId="LiveId" clId="{C247A2E5-BE08-4EE0-95E1-3809D188E276}" dt="2023-10-24T04:09:57.741" v="3567" actId="1076"/>
          <ac:picMkLst>
            <pc:docMk/>
            <pc:sldMk cId="367509070" sldId="277"/>
            <ac:picMk id="8" creationId="{AB0DCA6D-2EBC-254D-6375-F53E4995C99E}"/>
          </ac:picMkLst>
        </pc:picChg>
        <pc:picChg chg="del">
          <ac:chgData name="波 王" userId="daa27fdc40dacb91" providerId="LiveId" clId="{C247A2E5-BE08-4EE0-95E1-3809D188E276}" dt="2023-10-24T04:01:50.114" v="3496" actId="478"/>
          <ac:picMkLst>
            <pc:docMk/>
            <pc:sldMk cId="367509070" sldId="277"/>
            <ac:picMk id="9" creationId="{95D8B7E3-1C97-653C-1ADE-451AA1E2C3A3}"/>
          </ac:picMkLst>
        </pc:picChg>
        <pc:picChg chg="del">
          <ac:chgData name="波 王" userId="daa27fdc40dacb91" providerId="LiveId" clId="{C247A2E5-BE08-4EE0-95E1-3809D188E276}" dt="2023-10-24T04:01:51.201" v="3498" actId="478"/>
          <ac:picMkLst>
            <pc:docMk/>
            <pc:sldMk cId="367509070" sldId="277"/>
            <ac:picMk id="11" creationId="{F48DCB2C-C965-9BFF-143E-F2F289F81258}"/>
          </ac:picMkLst>
        </pc:picChg>
        <pc:picChg chg="add mod">
          <ac:chgData name="波 王" userId="daa27fdc40dacb91" providerId="LiveId" clId="{C247A2E5-BE08-4EE0-95E1-3809D188E276}" dt="2023-10-24T04:09:24.018" v="3558" actId="1076"/>
          <ac:picMkLst>
            <pc:docMk/>
            <pc:sldMk cId="367509070" sldId="277"/>
            <ac:picMk id="12" creationId="{0AD663F3-17BA-7E1A-DA45-73A7A0612EBA}"/>
          </ac:picMkLst>
        </pc:picChg>
        <pc:picChg chg="del">
          <ac:chgData name="波 王" userId="daa27fdc40dacb91" providerId="LiveId" clId="{C247A2E5-BE08-4EE0-95E1-3809D188E276}" dt="2023-10-24T04:01:51.770" v="3499" actId="478"/>
          <ac:picMkLst>
            <pc:docMk/>
            <pc:sldMk cId="367509070" sldId="277"/>
            <ac:picMk id="13" creationId="{D8A3F84C-C65D-8D6A-1D8A-A8DAFF691CF2}"/>
          </ac:picMkLst>
        </pc:picChg>
        <pc:picChg chg="add mod">
          <ac:chgData name="波 王" userId="daa27fdc40dacb91" providerId="LiveId" clId="{C247A2E5-BE08-4EE0-95E1-3809D188E276}" dt="2023-10-24T04:09:15.802" v="3556" actId="164"/>
          <ac:picMkLst>
            <pc:docMk/>
            <pc:sldMk cId="367509070" sldId="277"/>
            <ac:picMk id="15" creationId="{53506E35-9FF8-F481-04D3-F692E54930A7}"/>
          </ac:picMkLst>
        </pc:picChg>
        <pc:picChg chg="add mod">
          <ac:chgData name="波 王" userId="daa27fdc40dacb91" providerId="LiveId" clId="{C247A2E5-BE08-4EE0-95E1-3809D188E276}" dt="2023-10-24T04:09:15.802" v="3556" actId="164"/>
          <ac:picMkLst>
            <pc:docMk/>
            <pc:sldMk cId="367509070" sldId="277"/>
            <ac:picMk id="17" creationId="{E1242603-36C1-58D8-FB25-821C78A41BED}"/>
          </ac:picMkLst>
        </pc:picChg>
        <pc:picChg chg="del">
          <ac:chgData name="波 王" userId="daa27fdc40dacb91" providerId="LiveId" clId="{C247A2E5-BE08-4EE0-95E1-3809D188E276}" dt="2023-10-24T04:01:52.234" v="3500" actId="478"/>
          <ac:picMkLst>
            <pc:docMk/>
            <pc:sldMk cId="367509070" sldId="277"/>
            <ac:picMk id="19" creationId="{B6FC4765-4129-8BA5-021D-04239869BF2A}"/>
          </ac:picMkLst>
        </pc:picChg>
        <pc:picChg chg="add mod">
          <ac:chgData name="波 王" userId="daa27fdc40dacb91" providerId="LiveId" clId="{C247A2E5-BE08-4EE0-95E1-3809D188E276}" dt="2023-10-24T04:09:15.802" v="3556" actId="164"/>
          <ac:picMkLst>
            <pc:docMk/>
            <pc:sldMk cId="367509070" sldId="277"/>
            <ac:picMk id="20" creationId="{610B5B66-BDA1-0D55-8073-5CB6CE9B1E7F}"/>
          </ac:picMkLst>
        </pc:picChg>
        <pc:picChg chg="add mod">
          <ac:chgData name="波 王" userId="daa27fdc40dacb91" providerId="LiveId" clId="{C247A2E5-BE08-4EE0-95E1-3809D188E276}" dt="2023-10-24T04:12:02.891" v="3579" actId="1076"/>
          <ac:picMkLst>
            <pc:docMk/>
            <pc:sldMk cId="367509070" sldId="277"/>
            <ac:picMk id="28" creationId="{29217690-4091-AC59-C29F-52C3C941221E}"/>
          </ac:picMkLst>
        </pc:picChg>
        <pc:cxnChg chg="add mod">
          <ac:chgData name="波 王" userId="daa27fdc40dacb91" providerId="LiveId" clId="{C247A2E5-BE08-4EE0-95E1-3809D188E276}" dt="2023-10-24T04:10:21.651" v="3570" actId="1582"/>
          <ac:cxnSpMkLst>
            <pc:docMk/>
            <pc:sldMk cId="367509070" sldId="277"/>
            <ac:cxnSpMk id="25" creationId="{1F6A55E6-F512-AF39-A997-30C3D99687A0}"/>
          </ac:cxnSpMkLst>
        </pc:cxnChg>
      </pc:sldChg>
      <pc:sldChg chg="addSp delSp modSp add mod">
        <pc:chgData name="波 王" userId="daa27fdc40dacb91" providerId="LiveId" clId="{C247A2E5-BE08-4EE0-95E1-3809D188E276}" dt="2023-10-25T02:14:32.236" v="6065" actId="113"/>
        <pc:sldMkLst>
          <pc:docMk/>
          <pc:sldMk cId="3264156649" sldId="278"/>
        </pc:sldMkLst>
        <pc:spChg chg="mod">
          <ac:chgData name="波 王" userId="daa27fdc40dacb91" providerId="LiveId" clId="{C247A2E5-BE08-4EE0-95E1-3809D188E276}" dt="2023-10-25T02:14:32.236" v="6065" actId="113"/>
          <ac:spMkLst>
            <pc:docMk/>
            <pc:sldMk cId="3264156649" sldId="278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4:28:11.336" v="3713"/>
          <ac:spMkLst>
            <pc:docMk/>
            <pc:sldMk cId="3264156649" sldId="278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4:34:59.561" v="3777" actId="164"/>
          <ac:spMkLst>
            <pc:docMk/>
            <pc:sldMk cId="3264156649" sldId="278"/>
            <ac:spMk id="11" creationId="{F52BE84D-9D78-532B-A0DA-C5A62086E95B}"/>
          </ac:spMkLst>
        </pc:spChg>
        <pc:spChg chg="add mod">
          <ac:chgData name="波 王" userId="daa27fdc40dacb91" providerId="LiveId" clId="{C247A2E5-BE08-4EE0-95E1-3809D188E276}" dt="2023-10-24T04:34:59.561" v="3777" actId="164"/>
          <ac:spMkLst>
            <pc:docMk/>
            <pc:sldMk cId="3264156649" sldId="278"/>
            <ac:spMk id="13" creationId="{249DADE8-8DBE-0CDE-DB06-D6A790402735}"/>
          </ac:spMkLst>
        </pc:spChg>
        <pc:spChg chg="del">
          <ac:chgData name="波 王" userId="daa27fdc40dacb91" providerId="LiveId" clId="{C247A2E5-BE08-4EE0-95E1-3809D188E276}" dt="2023-10-24T04:27:13.024" v="3702" actId="478"/>
          <ac:spMkLst>
            <pc:docMk/>
            <pc:sldMk cId="3264156649" sldId="278"/>
            <ac:spMk id="22" creationId="{B86D8279-CFF8-2228-252B-BA3E2906B8A7}"/>
          </ac:spMkLst>
        </pc:spChg>
        <pc:spChg chg="del">
          <ac:chgData name="波 王" userId="daa27fdc40dacb91" providerId="LiveId" clId="{C247A2E5-BE08-4EE0-95E1-3809D188E276}" dt="2023-10-24T04:27:14.353" v="3704" actId="478"/>
          <ac:spMkLst>
            <pc:docMk/>
            <pc:sldMk cId="3264156649" sldId="278"/>
            <ac:spMk id="23" creationId="{29A41F82-E509-21D6-98C5-648881FE6B16}"/>
          </ac:spMkLst>
        </pc:spChg>
        <pc:spChg chg="del">
          <ac:chgData name="波 王" userId="daa27fdc40dacb91" providerId="LiveId" clId="{C247A2E5-BE08-4EE0-95E1-3809D188E276}" dt="2023-10-24T04:27:13.633" v="3703" actId="478"/>
          <ac:spMkLst>
            <pc:docMk/>
            <pc:sldMk cId="3264156649" sldId="278"/>
            <ac:spMk id="26" creationId="{96FCC97B-0C39-6CAD-5AFB-771CB7B445E2}"/>
          </ac:spMkLst>
        </pc:spChg>
        <pc:spChg chg="del">
          <ac:chgData name="波 王" userId="daa27fdc40dacb91" providerId="LiveId" clId="{C247A2E5-BE08-4EE0-95E1-3809D188E276}" dt="2023-10-24T04:27:07.689" v="3695" actId="478"/>
          <ac:spMkLst>
            <pc:docMk/>
            <pc:sldMk cId="3264156649" sldId="278"/>
            <ac:spMk id="29" creationId="{ED343347-A815-DBBA-D607-431CD61EA797}"/>
          </ac:spMkLst>
        </pc:spChg>
        <pc:spChg chg="add mod">
          <ac:chgData name="波 王" userId="daa27fdc40dacb91" providerId="LiveId" clId="{C247A2E5-BE08-4EE0-95E1-3809D188E276}" dt="2023-10-24T04:43:25.952" v="3843" actId="1076"/>
          <ac:spMkLst>
            <pc:docMk/>
            <pc:sldMk cId="3264156649" sldId="278"/>
            <ac:spMk id="41" creationId="{49CC6395-628C-2EC8-3D13-72EC8F1D9876}"/>
          </ac:spMkLst>
        </pc:spChg>
        <pc:spChg chg="add mod">
          <ac:chgData name="波 王" userId="daa27fdc40dacb91" providerId="LiveId" clId="{C247A2E5-BE08-4EE0-95E1-3809D188E276}" dt="2023-10-24T04:45:51.263" v="3859" actId="20577"/>
          <ac:spMkLst>
            <pc:docMk/>
            <pc:sldMk cId="3264156649" sldId="278"/>
            <ac:spMk id="42" creationId="{2D2E5D10-B232-D10E-9BFC-32C3D579719B}"/>
          </ac:spMkLst>
        </pc:spChg>
        <pc:spChg chg="add mod">
          <ac:chgData name="波 王" userId="daa27fdc40dacb91" providerId="LiveId" clId="{C247A2E5-BE08-4EE0-95E1-3809D188E276}" dt="2023-10-24T04:47:24.344" v="3881" actId="14100"/>
          <ac:spMkLst>
            <pc:docMk/>
            <pc:sldMk cId="3264156649" sldId="278"/>
            <ac:spMk id="43" creationId="{8E849666-4C0B-F704-5760-453E8DD98508}"/>
          </ac:spMkLst>
        </pc:spChg>
        <pc:spChg chg="add del">
          <ac:chgData name="波 王" userId="daa27fdc40dacb91" providerId="LiveId" clId="{C247A2E5-BE08-4EE0-95E1-3809D188E276}" dt="2023-10-24T04:43:04.755" v="3838"/>
          <ac:spMkLst>
            <pc:docMk/>
            <pc:sldMk cId="3264156649" sldId="278"/>
            <ac:spMk id="44" creationId="{78B84370-BB25-785E-B3BC-6A99FB2F75D6}"/>
          </ac:spMkLst>
        </pc:spChg>
        <pc:spChg chg="add mod">
          <ac:chgData name="波 王" userId="daa27fdc40dacb91" providerId="LiveId" clId="{C247A2E5-BE08-4EE0-95E1-3809D188E276}" dt="2023-10-24T04:53:50.964" v="3923" actId="207"/>
          <ac:spMkLst>
            <pc:docMk/>
            <pc:sldMk cId="3264156649" sldId="278"/>
            <ac:spMk id="49" creationId="{139E3586-5AE5-5765-F567-04EDAF3DEA25}"/>
          </ac:spMkLst>
        </pc:spChg>
        <pc:spChg chg="add mod">
          <ac:chgData name="波 王" userId="daa27fdc40dacb91" providerId="LiveId" clId="{C247A2E5-BE08-4EE0-95E1-3809D188E276}" dt="2023-10-24T04:54:29.251" v="3947" actId="207"/>
          <ac:spMkLst>
            <pc:docMk/>
            <pc:sldMk cId="3264156649" sldId="278"/>
            <ac:spMk id="50" creationId="{6F780466-0577-AAD7-83E1-889D9BFD2A41}"/>
          </ac:spMkLst>
        </pc:spChg>
        <pc:grpChg chg="del">
          <ac:chgData name="波 王" userId="daa27fdc40dacb91" providerId="LiveId" clId="{C247A2E5-BE08-4EE0-95E1-3809D188E276}" dt="2023-10-24T04:27:10.145" v="3699" actId="478"/>
          <ac:grpSpMkLst>
            <pc:docMk/>
            <pc:sldMk cId="3264156649" sldId="278"/>
            <ac:grpSpMk id="21" creationId="{E6372CE7-6AE1-1039-F8EE-460FDE0658CD}"/>
          </ac:grpSpMkLst>
        </pc:grpChg>
        <pc:grpChg chg="add mod">
          <ac:chgData name="波 王" userId="daa27fdc40dacb91" providerId="LiveId" clId="{C247A2E5-BE08-4EE0-95E1-3809D188E276}" dt="2023-10-24T04:35:21.920" v="3783" actId="1076"/>
          <ac:grpSpMkLst>
            <pc:docMk/>
            <pc:sldMk cId="3264156649" sldId="278"/>
            <ac:grpSpMk id="32" creationId="{9A8019EA-B657-B94B-B715-DA6F340C8FB0}"/>
          </ac:grpSpMkLst>
        </pc:grpChg>
        <pc:grpChg chg="add mod">
          <ac:chgData name="波 王" userId="daa27fdc40dacb91" providerId="LiveId" clId="{C247A2E5-BE08-4EE0-95E1-3809D188E276}" dt="2023-10-24T04:35:05.223" v="3778" actId="1076"/>
          <ac:grpSpMkLst>
            <pc:docMk/>
            <pc:sldMk cId="3264156649" sldId="278"/>
            <ac:grpSpMk id="33" creationId="{ACA18D94-C744-C0D9-CEBF-FD93FE960804}"/>
          </ac:grpSpMkLst>
        </pc:grpChg>
        <pc:grpChg chg="add mod">
          <ac:chgData name="波 王" userId="daa27fdc40dacb91" providerId="LiveId" clId="{C247A2E5-BE08-4EE0-95E1-3809D188E276}" dt="2023-10-24T04:36:45.234" v="3790" actId="164"/>
          <ac:grpSpMkLst>
            <pc:docMk/>
            <pc:sldMk cId="3264156649" sldId="278"/>
            <ac:grpSpMk id="38" creationId="{3D42C40A-391D-3060-7D12-3B084738C773}"/>
          </ac:grpSpMkLst>
        </pc:grpChg>
        <pc:graphicFrameChg chg="del">
          <ac:chgData name="波 王" userId="daa27fdc40dacb91" providerId="LiveId" clId="{C247A2E5-BE08-4EE0-95E1-3809D188E276}" dt="2023-10-24T04:27:09.496" v="3698" actId="478"/>
          <ac:graphicFrameMkLst>
            <pc:docMk/>
            <pc:sldMk cId="3264156649" sldId="278"/>
            <ac:graphicFrameMk id="30" creationId="{52EFD98E-7EF4-5F36-E856-61A28034159C}"/>
          </ac:graphicFrameMkLst>
        </pc:graphicFrameChg>
        <pc:graphicFrameChg chg="del">
          <ac:chgData name="波 王" userId="daa27fdc40dacb91" providerId="LiveId" clId="{C247A2E5-BE08-4EE0-95E1-3809D188E276}" dt="2023-10-24T04:27:08.991" v="3697" actId="478"/>
          <ac:graphicFrameMkLst>
            <pc:docMk/>
            <pc:sldMk cId="3264156649" sldId="278"/>
            <ac:graphicFrameMk id="31" creationId="{0A32126D-A6D4-7E5E-5C68-75A5B037134B}"/>
          </ac:graphicFrameMkLst>
        </pc:graphicFrameChg>
        <pc:picChg chg="add mod">
          <ac:chgData name="波 王" userId="daa27fdc40dacb91" providerId="LiveId" clId="{C247A2E5-BE08-4EE0-95E1-3809D188E276}" dt="2023-10-24T04:34:49.559" v="3775" actId="1076"/>
          <ac:picMkLst>
            <pc:docMk/>
            <pc:sldMk cId="3264156649" sldId="278"/>
            <ac:picMk id="6" creationId="{D42FC01E-E29F-6F2B-AEBD-0467E9545070}"/>
          </ac:picMkLst>
        </pc:picChg>
        <pc:picChg chg="del">
          <ac:chgData name="波 王" userId="daa27fdc40dacb91" providerId="LiveId" clId="{C247A2E5-BE08-4EE0-95E1-3809D188E276}" dt="2023-10-24T04:27:11.603" v="3701" actId="478"/>
          <ac:picMkLst>
            <pc:docMk/>
            <pc:sldMk cId="3264156649" sldId="278"/>
            <ac:picMk id="8" creationId="{AB0DCA6D-2EBC-254D-6375-F53E4995C99E}"/>
          </ac:picMkLst>
        </pc:picChg>
        <pc:picChg chg="add mod">
          <ac:chgData name="波 王" userId="daa27fdc40dacb91" providerId="LiveId" clId="{C247A2E5-BE08-4EE0-95E1-3809D188E276}" dt="2023-10-24T04:35:09.478" v="3779" actId="1076"/>
          <ac:picMkLst>
            <pc:docMk/>
            <pc:sldMk cId="3264156649" sldId="278"/>
            <ac:picMk id="10" creationId="{8BB5FEC2-C8B1-EEEF-AB8B-9F9CD14A9CEB}"/>
          </ac:picMkLst>
        </pc:picChg>
        <pc:picChg chg="del">
          <ac:chgData name="波 王" userId="daa27fdc40dacb91" providerId="LiveId" clId="{C247A2E5-BE08-4EE0-95E1-3809D188E276}" dt="2023-10-24T04:27:10.801" v="3700" actId="478"/>
          <ac:picMkLst>
            <pc:docMk/>
            <pc:sldMk cId="3264156649" sldId="278"/>
            <ac:picMk id="12" creationId="{0AD663F3-17BA-7E1A-DA45-73A7A0612EBA}"/>
          </ac:picMkLst>
        </pc:picChg>
        <pc:picChg chg="add mod">
          <ac:chgData name="波 王" userId="daa27fdc40dacb91" providerId="LiveId" clId="{C247A2E5-BE08-4EE0-95E1-3809D188E276}" dt="2023-10-24T04:35:20.209" v="3782" actId="1076"/>
          <ac:picMkLst>
            <pc:docMk/>
            <pc:sldMk cId="3264156649" sldId="278"/>
            <ac:picMk id="16" creationId="{7DBC1FD0-9A35-07D5-CFFC-AB12C48CE6D0}"/>
          </ac:picMkLst>
        </pc:picChg>
        <pc:picChg chg="add mod">
          <ac:chgData name="波 王" userId="daa27fdc40dacb91" providerId="LiveId" clId="{C247A2E5-BE08-4EE0-95E1-3809D188E276}" dt="2023-10-24T04:33:34.905" v="3772" actId="164"/>
          <ac:picMkLst>
            <pc:docMk/>
            <pc:sldMk cId="3264156649" sldId="278"/>
            <ac:picMk id="19" creationId="{DF90A528-A2A1-05FA-1036-C99A936A3AD4}"/>
          </ac:picMkLst>
        </pc:picChg>
        <pc:picChg chg="add mod">
          <ac:chgData name="波 王" userId="daa27fdc40dacb91" providerId="LiveId" clId="{C247A2E5-BE08-4EE0-95E1-3809D188E276}" dt="2023-10-24T04:33:34.905" v="3772" actId="164"/>
          <ac:picMkLst>
            <pc:docMk/>
            <pc:sldMk cId="3264156649" sldId="278"/>
            <ac:picMk id="27" creationId="{012194A2-35A2-0073-341B-25DB6AFE25B4}"/>
          </ac:picMkLst>
        </pc:picChg>
        <pc:picChg chg="del">
          <ac:chgData name="波 王" userId="daa27fdc40dacb91" providerId="LiveId" clId="{C247A2E5-BE08-4EE0-95E1-3809D188E276}" dt="2023-10-24T04:27:08.360" v="3696" actId="478"/>
          <ac:picMkLst>
            <pc:docMk/>
            <pc:sldMk cId="3264156649" sldId="278"/>
            <ac:picMk id="28" creationId="{29217690-4091-AC59-C29F-52C3C941221E}"/>
          </ac:picMkLst>
        </pc:picChg>
        <pc:picChg chg="add mod">
          <ac:chgData name="波 王" userId="daa27fdc40dacb91" providerId="LiveId" clId="{C247A2E5-BE08-4EE0-95E1-3809D188E276}" dt="2023-10-24T04:36:45.234" v="3790" actId="164"/>
          <ac:picMkLst>
            <pc:docMk/>
            <pc:sldMk cId="3264156649" sldId="278"/>
            <ac:picMk id="35" creationId="{E9E00C4C-6751-2B28-9A99-7704AA3FBCA2}"/>
          </ac:picMkLst>
        </pc:picChg>
        <pc:picChg chg="add mod">
          <ac:chgData name="波 王" userId="daa27fdc40dacb91" providerId="LiveId" clId="{C247A2E5-BE08-4EE0-95E1-3809D188E276}" dt="2023-10-24T04:36:45.234" v="3790" actId="164"/>
          <ac:picMkLst>
            <pc:docMk/>
            <pc:sldMk cId="3264156649" sldId="278"/>
            <ac:picMk id="37" creationId="{D058C590-B5B0-03FB-DBEB-2F0FCFB791AD}"/>
          </ac:picMkLst>
        </pc:picChg>
        <pc:picChg chg="add mod">
          <ac:chgData name="波 王" userId="daa27fdc40dacb91" providerId="LiveId" clId="{C247A2E5-BE08-4EE0-95E1-3809D188E276}" dt="2023-10-24T04:43:19.740" v="3842" actId="1076"/>
          <ac:picMkLst>
            <pc:docMk/>
            <pc:sldMk cId="3264156649" sldId="278"/>
            <ac:picMk id="40" creationId="{26FACC5F-6CA2-0975-93CB-075A81EAFB6C}"/>
          </ac:picMkLst>
        </pc:picChg>
        <pc:picChg chg="add mod">
          <ac:chgData name="波 王" userId="daa27fdc40dacb91" providerId="LiveId" clId="{C247A2E5-BE08-4EE0-95E1-3809D188E276}" dt="2023-10-24T04:47:34.063" v="3889" actId="1037"/>
          <ac:picMkLst>
            <pc:docMk/>
            <pc:sldMk cId="3264156649" sldId="278"/>
            <ac:picMk id="46" creationId="{265D9CC1-DBA0-21E3-9268-579E648C4F04}"/>
          </ac:picMkLst>
        </pc:picChg>
        <pc:cxnChg chg="del mod">
          <ac:chgData name="波 王" userId="daa27fdc40dacb91" providerId="LiveId" clId="{C247A2E5-BE08-4EE0-95E1-3809D188E276}" dt="2023-10-24T04:27:15.210" v="3705" actId="478"/>
          <ac:cxnSpMkLst>
            <pc:docMk/>
            <pc:sldMk cId="3264156649" sldId="278"/>
            <ac:cxnSpMk id="25" creationId="{1F6A55E6-F512-AF39-A997-30C3D99687A0}"/>
          </ac:cxnSpMkLst>
        </pc:cxnChg>
        <pc:cxnChg chg="add mod">
          <ac:chgData name="波 王" userId="daa27fdc40dacb91" providerId="LiveId" clId="{C247A2E5-BE08-4EE0-95E1-3809D188E276}" dt="2023-10-24T04:52:26.889" v="3908" actId="208"/>
          <ac:cxnSpMkLst>
            <pc:docMk/>
            <pc:sldMk cId="3264156649" sldId="278"/>
            <ac:cxnSpMk id="48" creationId="{EC16111B-B82B-293D-2CEE-E161BD892A06}"/>
          </ac:cxnSpMkLst>
        </pc:cxnChg>
      </pc:sldChg>
      <pc:sldChg chg="addSp delSp modSp add mod">
        <pc:chgData name="波 王" userId="daa27fdc40dacb91" providerId="LiveId" clId="{C247A2E5-BE08-4EE0-95E1-3809D188E276}" dt="2023-10-25T02:14:37.018" v="6066" actId="113"/>
        <pc:sldMkLst>
          <pc:docMk/>
          <pc:sldMk cId="202550902" sldId="279"/>
        </pc:sldMkLst>
        <pc:spChg chg="mod">
          <ac:chgData name="波 王" userId="daa27fdc40dacb91" providerId="LiveId" clId="{C247A2E5-BE08-4EE0-95E1-3809D188E276}" dt="2023-10-25T02:14:37.018" v="6066" actId="113"/>
          <ac:spMkLst>
            <pc:docMk/>
            <pc:sldMk cId="202550902" sldId="279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24:49.745" v="4124" actId="20577"/>
          <ac:spMkLst>
            <pc:docMk/>
            <pc:sldMk cId="202550902" sldId="279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4:55:39.686" v="3950" actId="478"/>
          <ac:spMkLst>
            <pc:docMk/>
            <pc:sldMk cId="202550902" sldId="279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4:55:40.848" v="3951" actId="478"/>
          <ac:spMkLst>
            <pc:docMk/>
            <pc:sldMk cId="202550902" sldId="279"/>
            <ac:spMk id="6" creationId="{21957135-00F1-F890-96CD-C297F46C81DB}"/>
          </ac:spMkLst>
        </pc:spChg>
        <pc:spChg chg="add del mod">
          <ac:chgData name="波 王" userId="daa27fdc40dacb91" providerId="LiveId" clId="{C247A2E5-BE08-4EE0-95E1-3809D188E276}" dt="2023-10-24T07:18:42.802" v="4050" actId="478"/>
          <ac:spMkLst>
            <pc:docMk/>
            <pc:sldMk cId="202550902" sldId="279"/>
            <ac:spMk id="13" creationId="{58F4EA36-54B2-BD03-8DE9-A5F39A9606E8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16" creationId="{96A54ECF-7D26-6A00-6689-193581A48C97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18" creationId="{DEDD2F6C-60F9-E9E1-BCAA-B1EC95044248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20" creationId="{64652200-CBF4-768B-D140-F16AB14487A5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22" creationId="{70EF92A6-30B2-0772-0F3F-0CEC5FFFB6B3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24" creationId="{F7C42FEA-D0B3-5962-1FC3-DA4DE696E454}"/>
          </ac:spMkLst>
        </pc:spChg>
        <pc:grpChg chg="add mod">
          <ac:chgData name="波 王" userId="daa27fdc40dacb91" providerId="LiveId" clId="{C247A2E5-BE08-4EE0-95E1-3809D188E276}" dt="2023-10-24T07:24:22.755" v="4123" actId="1076"/>
          <ac:grpSpMkLst>
            <pc:docMk/>
            <pc:sldMk cId="202550902" sldId="279"/>
            <ac:grpSpMk id="25" creationId="{87C0BFA0-FEF0-DBD3-7206-A91EE5DBE536}"/>
          </ac:grpSpMkLst>
        </pc:grpChg>
        <pc:picChg chg="mod">
          <ac:chgData name="波 王" userId="daa27fdc40dacb91" providerId="LiveId" clId="{C247A2E5-BE08-4EE0-95E1-3809D188E276}" dt="2023-10-24T07:16:16.759" v="4027" actId="1076"/>
          <ac:picMkLst>
            <pc:docMk/>
            <pc:sldMk cId="202550902" sldId="279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4:55:44.333" v="3953" actId="478"/>
          <ac:picMkLst>
            <pc:docMk/>
            <pc:sldMk cId="202550902" sldId="279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4:55:45.173" v="3954" actId="478"/>
          <ac:picMkLst>
            <pc:docMk/>
            <pc:sldMk cId="202550902" sldId="279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4:55:45.885" v="3955" actId="478"/>
          <ac:picMkLst>
            <pc:docMk/>
            <pc:sldMk cId="202550902" sldId="279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4T07:19:03.466" v="4052" actId="1076"/>
          <ac:picMkLst>
            <pc:docMk/>
            <pc:sldMk cId="202550902" sldId="279"/>
            <ac:picMk id="12" creationId="{7A833C9C-23A0-11BC-C3BA-4F04C5095E8A}"/>
          </ac:picMkLst>
        </pc:picChg>
        <pc:cxnChg chg="add mod">
          <ac:chgData name="波 王" userId="daa27fdc40dacb91" providerId="LiveId" clId="{C247A2E5-BE08-4EE0-95E1-3809D188E276}" dt="2023-10-24T07:27:52.416" v="4128" actId="208"/>
          <ac:cxnSpMkLst>
            <pc:docMk/>
            <pc:sldMk cId="202550902" sldId="279"/>
            <ac:cxnSpMk id="15" creationId="{689148D5-1382-E900-4A60-4047AFA9BFCC}"/>
          </ac:cxnSpMkLst>
        </pc:cxnChg>
        <pc:cxnChg chg="add mod">
          <ac:chgData name="波 王" userId="daa27fdc40dacb91" providerId="LiveId" clId="{C247A2E5-BE08-4EE0-95E1-3809D188E276}" dt="2023-10-24T07:27:43.594" v="4127" actId="208"/>
          <ac:cxnSpMkLst>
            <pc:docMk/>
            <pc:sldMk cId="202550902" sldId="279"/>
            <ac:cxnSpMk id="17" creationId="{9F113AA1-BC60-EB49-EA2D-01DCA3E5FF05}"/>
          </ac:cxnSpMkLst>
        </pc:cxnChg>
        <pc:cxnChg chg="add mod">
          <ac:chgData name="波 王" userId="daa27fdc40dacb91" providerId="LiveId" clId="{C247A2E5-BE08-4EE0-95E1-3809D188E276}" dt="2023-10-24T07:27:36.628" v="4126" actId="208"/>
          <ac:cxnSpMkLst>
            <pc:docMk/>
            <pc:sldMk cId="202550902" sldId="279"/>
            <ac:cxnSpMk id="19" creationId="{22480A74-CDE4-1BA2-F47C-5F7DC9B6AB97}"/>
          </ac:cxnSpMkLst>
        </pc:cxnChg>
        <pc:cxnChg chg="add mod">
          <ac:chgData name="波 王" userId="daa27fdc40dacb91" providerId="LiveId" clId="{C247A2E5-BE08-4EE0-95E1-3809D188E276}" dt="2023-10-24T07:27:25.496" v="4125" actId="208"/>
          <ac:cxnSpMkLst>
            <pc:docMk/>
            <pc:sldMk cId="202550902" sldId="279"/>
            <ac:cxnSpMk id="21" creationId="{BACC9B76-418D-647C-C38F-388C7EF4E3F3}"/>
          </ac:cxnSpMkLst>
        </pc:cxnChg>
        <pc:cxnChg chg="add mod">
          <ac:chgData name="波 王" userId="daa27fdc40dacb91" providerId="LiveId" clId="{C247A2E5-BE08-4EE0-95E1-3809D188E276}" dt="2023-10-24T07:28:06.343" v="4134" actId="1037"/>
          <ac:cxnSpMkLst>
            <pc:docMk/>
            <pc:sldMk cId="202550902" sldId="279"/>
            <ac:cxnSpMk id="23" creationId="{4F1B6DD4-5BA0-B154-EF89-4FEEB3CAF68D}"/>
          </ac:cxnSpMkLst>
        </pc:cxnChg>
      </pc:sldChg>
      <pc:sldChg chg="addSp delSp modSp add mod">
        <pc:chgData name="波 王" userId="daa27fdc40dacb91" providerId="LiveId" clId="{C247A2E5-BE08-4EE0-95E1-3809D188E276}" dt="2023-10-25T02:14:41.692" v="6067" actId="113"/>
        <pc:sldMkLst>
          <pc:docMk/>
          <pc:sldMk cId="1483447465" sldId="280"/>
        </pc:sldMkLst>
        <pc:spChg chg="mod">
          <ac:chgData name="波 王" userId="daa27fdc40dacb91" providerId="LiveId" clId="{C247A2E5-BE08-4EE0-95E1-3809D188E276}" dt="2023-10-25T02:14:41.692" v="6067" actId="113"/>
          <ac:spMkLst>
            <pc:docMk/>
            <pc:sldMk cId="1483447465" sldId="280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28:53.633" v="4175" actId="114"/>
          <ac:spMkLst>
            <pc:docMk/>
            <pc:sldMk cId="1483447465" sldId="280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7:37:14.096" v="4271" actId="113"/>
          <ac:spMkLst>
            <pc:docMk/>
            <pc:sldMk cId="1483447465" sldId="280"/>
            <ac:spMk id="28" creationId="{3A325986-8DB4-8C72-288E-159131063A41}"/>
          </ac:spMkLst>
        </pc:spChg>
        <pc:grpChg chg="add mod">
          <ac:chgData name="波 王" userId="daa27fdc40dacb91" providerId="LiveId" clId="{C247A2E5-BE08-4EE0-95E1-3809D188E276}" dt="2023-10-24T07:32:00.399" v="4205" actId="1076"/>
          <ac:grpSpMkLst>
            <pc:docMk/>
            <pc:sldMk cId="1483447465" sldId="280"/>
            <ac:grpSpMk id="10" creationId="{3834518A-49E7-B683-CD59-54DF6CB1D661}"/>
          </ac:grpSpMkLst>
        </pc:grpChg>
        <pc:grpChg chg="del">
          <ac:chgData name="波 王" userId="daa27fdc40dacb91" providerId="LiveId" clId="{C247A2E5-BE08-4EE0-95E1-3809D188E276}" dt="2023-10-24T07:28:28.633" v="4137" actId="478"/>
          <ac:grpSpMkLst>
            <pc:docMk/>
            <pc:sldMk cId="1483447465" sldId="280"/>
            <ac:grpSpMk id="25" creationId="{87C0BFA0-FEF0-DBD3-7206-A91EE5DBE536}"/>
          </ac:grpSpMkLst>
        </pc:grpChg>
        <pc:grpChg chg="add mod">
          <ac:chgData name="波 王" userId="daa27fdc40dacb91" providerId="LiveId" clId="{C247A2E5-BE08-4EE0-95E1-3809D188E276}" dt="2023-10-24T07:32:02.397" v="4206" actId="1076"/>
          <ac:grpSpMkLst>
            <pc:docMk/>
            <pc:sldMk cId="1483447465" sldId="280"/>
            <ac:grpSpMk id="27" creationId="{1D489748-0757-B468-B654-C07A787BD9E3}"/>
          </ac:grpSpMkLst>
        </pc:grpChg>
        <pc:picChg chg="add mod">
          <ac:chgData name="波 王" userId="daa27fdc40dacb91" providerId="LiveId" clId="{C247A2E5-BE08-4EE0-95E1-3809D188E276}" dt="2023-10-24T07:30:32.729" v="4190" actId="164"/>
          <ac:picMkLst>
            <pc:docMk/>
            <pc:sldMk cId="1483447465" sldId="280"/>
            <ac:picMk id="6" creationId="{58964C6E-B3C3-7ACB-06A1-41E0CE0907EC}"/>
          </ac:picMkLst>
        </pc:picChg>
        <pc:picChg chg="add mod">
          <ac:chgData name="波 王" userId="daa27fdc40dacb91" providerId="LiveId" clId="{C247A2E5-BE08-4EE0-95E1-3809D188E276}" dt="2023-10-24T07:30:32.729" v="4190" actId="164"/>
          <ac:picMkLst>
            <pc:docMk/>
            <pc:sldMk cId="1483447465" sldId="280"/>
            <ac:picMk id="9" creationId="{D7B2897A-19C6-3817-00AC-508CA91F1446}"/>
          </ac:picMkLst>
        </pc:picChg>
        <pc:picChg chg="del">
          <ac:chgData name="波 王" userId="daa27fdc40dacb91" providerId="LiveId" clId="{C247A2E5-BE08-4EE0-95E1-3809D188E276}" dt="2023-10-24T07:28:26.048" v="4136" actId="478"/>
          <ac:picMkLst>
            <pc:docMk/>
            <pc:sldMk cId="1483447465" sldId="280"/>
            <ac:picMk id="12" creationId="{7A833C9C-23A0-11BC-C3BA-4F04C5095E8A}"/>
          </ac:picMkLst>
        </pc:picChg>
        <pc:picChg chg="add mod">
          <ac:chgData name="波 王" userId="daa27fdc40dacb91" providerId="LiveId" clId="{C247A2E5-BE08-4EE0-95E1-3809D188E276}" dt="2023-10-24T07:31:56.647" v="4204" actId="164"/>
          <ac:picMkLst>
            <pc:docMk/>
            <pc:sldMk cId="1483447465" sldId="280"/>
            <ac:picMk id="13" creationId="{9F3BE7AD-5CC2-4A14-3C59-4FB082036D8A}"/>
          </ac:picMkLst>
        </pc:picChg>
        <pc:picChg chg="add mod">
          <ac:chgData name="波 王" userId="daa27fdc40dacb91" providerId="LiveId" clId="{C247A2E5-BE08-4EE0-95E1-3809D188E276}" dt="2023-10-24T07:31:56.647" v="4204" actId="164"/>
          <ac:picMkLst>
            <pc:docMk/>
            <pc:sldMk cId="1483447465" sldId="280"/>
            <ac:picMk id="26" creationId="{F59D7B77-8B36-835A-4A1E-B7F5C1597D1F}"/>
          </ac:picMkLst>
        </pc:picChg>
      </pc:sldChg>
      <pc:sldChg chg="addSp delSp modSp add mod">
        <pc:chgData name="波 王" userId="daa27fdc40dacb91" providerId="LiveId" clId="{C247A2E5-BE08-4EE0-95E1-3809D188E276}" dt="2023-10-25T02:14:49.447" v="6069" actId="113"/>
        <pc:sldMkLst>
          <pc:docMk/>
          <pc:sldMk cId="2366381057" sldId="281"/>
        </pc:sldMkLst>
        <pc:spChg chg="mod">
          <ac:chgData name="波 王" userId="daa27fdc40dacb91" providerId="LiveId" clId="{C247A2E5-BE08-4EE0-95E1-3809D188E276}" dt="2023-10-25T02:14:49.447" v="6069" actId="113"/>
          <ac:spMkLst>
            <pc:docMk/>
            <pc:sldMk cId="2366381057" sldId="281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40:34.673" v="4287" actId="113"/>
          <ac:spMkLst>
            <pc:docMk/>
            <pc:sldMk cId="2366381057" sldId="281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8:04:26.683" v="4684" actId="14100"/>
          <ac:spMkLst>
            <pc:docMk/>
            <pc:sldMk cId="2366381057" sldId="281"/>
            <ac:spMk id="17" creationId="{2E1541A2-6201-D641-0EE0-1F98D2E14749}"/>
          </ac:spMkLst>
        </pc:spChg>
        <pc:spChg chg="add mod">
          <ac:chgData name="波 王" userId="daa27fdc40dacb91" providerId="LiveId" clId="{C247A2E5-BE08-4EE0-95E1-3809D188E276}" dt="2023-10-24T07:43:20.656" v="4307" actId="164"/>
          <ac:spMkLst>
            <pc:docMk/>
            <pc:sldMk cId="2366381057" sldId="281"/>
            <ac:spMk id="18" creationId="{A386BCD5-3BC1-CB47-60E8-4B24AF65C0C9}"/>
          </ac:spMkLst>
        </pc:spChg>
        <pc:spChg chg="add mod">
          <ac:chgData name="波 王" userId="daa27fdc40dacb91" providerId="LiveId" clId="{C247A2E5-BE08-4EE0-95E1-3809D188E276}" dt="2023-10-24T08:08:28.058" v="4731" actId="1076"/>
          <ac:spMkLst>
            <pc:docMk/>
            <pc:sldMk cId="2366381057" sldId="281"/>
            <ac:spMk id="20" creationId="{0292703F-D118-71C5-7082-EEC0104CCF6E}"/>
          </ac:spMkLst>
        </pc:spChg>
        <pc:spChg chg="del">
          <ac:chgData name="波 王" userId="daa27fdc40dacb91" providerId="LiveId" clId="{C247A2E5-BE08-4EE0-95E1-3809D188E276}" dt="2023-10-24T07:40:00.833" v="4275" actId="478"/>
          <ac:spMkLst>
            <pc:docMk/>
            <pc:sldMk cId="2366381057" sldId="281"/>
            <ac:spMk id="28" creationId="{3A325986-8DB4-8C72-288E-159131063A41}"/>
          </ac:spMkLst>
        </pc:spChg>
        <pc:spChg chg="add mod">
          <ac:chgData name="波 王" userId="daa27fdc40dacb91" providerId="LiveId" clId="{C247A2E5-BE08-4EE0-95E1-3809D188E276}" dt="2023-10-24T08:08:10.188" v="4727" actId="1076"/>
          <ac:spMkLst>
            <pc:docMk/>
            <pc:sldMk cId="2366381057" sldId="281"/>
            <ac:spMk id="31" creationId="{B218422D-A4BE-66CA-5C9A-A1C006F8FD5F}"/>
          </ac:spMkLst>
        </pc:spChg>
        <pc:spChg chg="add mod">
          <ac:chgData name="波 王" userId="daa27fdc40dacb91" providerId="LiveId" clId="{C247A2E5-BE08-4EE0-95E1-3809D188E276}" dt="2023-10-24T07:59:15.385" v="4563" actId="208"/>
          <ac:spMkLst>
            <pc:docMk/>
            <pc:sldMk cId="2366381057" sldId="281"/>
            <ac:spMk id="32" creationId="{25D0059B-3228-576C-BE20-F0FA138FE15C}"/>
          </ac:spMkLst>
        </pc:spChg>
        <pc:spChg chg="add mod">
          <ac:chgData name="波 王" userId="daa27fdc40dacb91" providerId="LiveId" clId="{C247A2E5-BE08-4EE0-95E1-3809D188E276}" dt="2023-10-24T08:03:38.136" v="4683" actId="14100"/>
          <ac:spMkLst>
            <pc:docMk/>
            <pc:sldMk cId="2366381057" sldId="281"/>
            <ac:spMk id="35" creationId="{E24EDA5A-447B-55B1-4937-3F33CEB8FF47}"/>
          </ac:spMkLst>
        </pc:spChg>
        <pc:spChg chg="add mod">
          <ac:chgData name="波 王" userId="daa27fdc40dacb91" providerId="LiveId" clId="{C247A2E5-BE08-4EE0-95E1-3809D188E276}" dt="2023-10-24T08:08:12.933" v="4728" actId="1076"/>
          <ac:spMkLst>
            <pc:docMk/>
            <pc:sldMk cId="2366381057" sldId="281"/>
            <ac:spMk id="36" creationId="{BEB2BB33-587E-7DE5-8D11-63B62D6B84B2}"/>
          </ac:spMkLst>
        </pc:spChg>
        <pc:spChg chg="add mod">
          <ac:chgData name="波 王" userId="daa27fdc40dacb91" providerId="LiveId" clId="{C247A2E5-BE08-4EE0-95E1-3809D188E276}" dt="2023-10-24T08:08:24.036" v="4730" actId="1076"/>
          <ac:spMkLst>
            <pc:docMk/>
            <pc:sldMk cId="2366381057" sldId="281"/>
            <ac:spMk id="37" creationId="{8C5D04D0-12BB-8F6C-4EEE-6D0B13772B6B}"/>
          </ac:spMkLst>
        </pc:spChg>
        <pc:grpChg chg="del">
          <ac:chgData name="波 王" userId="daa27fdc40dacb91" providerId="LiveId" clId="{C247A2E5-BE08-4EE0-95E1-3809D188E276}" dt="2023-10-24T07:39:58.799" v="4273" actId="478"/>
          <ac:grpSpMkLst>
            <pc:docMk/>
            <pc:sldMk cId="2366381057" sldId="281"/>
            <ac:grpSpMk id="10" creationId="{3834518A-49E7-B683-CD59-54DF6CB1D661}"/>
          </ac:grpSpMkLst>
        </pc:grpChg>
        <pc:grpChg chg="add mod">
          <ac:chgData name="波 王" userId="daa27fdc40dacb91" providerId="LiveId" clId="{C247A2E5-BE08-4EE0-95E1-3809D188E276}" dt="2023-10-24T07:44:15.138" v="4350" actId="1076"/>
          <ac:grpSpMkLst>
            <pc:docMk/>
            <pc:sldMk cId="2366381057" sldId="281"/>
            <ac:grpSpMk id="19" creationId="{B3A7329D-23E4-0E41-077C-75A4FAB54FF8}"/>
          </ac:grpSpMkLst>
        </pc:grpChg>
        <pc:grpChg chg="del">
          <ac:chgData name="波 王" userId="daa27fdc40dacb91" providerId="LiveId" clId="{C247A2E5-BE08-4EE0-95E1-3809D188E276}" dt="2023-10-24T07:39:59.553" v="4274" actId="478"/>
          <ac:grpSpMkLst>
            <pc:docMk/>
            <pc:sldMk cId="2366381057" sldId="281"/>
            <ac:grpSpMk id="27" creationId="{1D489748-0757-B468-B654-C07A787BD9E3}"/>
          </ac:grpSpMkLst>
        </pc:grpChg>
        <pc:grpChg chg="add mod">
          <ac:chgData name="波 王" userId="daa27fdc40dacb91" providerId="LiveId" clId="{C247A2E5-BE08-4EE0-95E1-3809D188E276}" dt="2023-10-24T07:53:35.400" v="4524" actId="164"/>
          <ac:grpSpMkLst>
            <pc:docMk/>
            <pc:sldMk cId="2366381057" sldId="281"/>
            <ac:grpSpMk id="30" creationId="{52CB10E1-153A-5F2D-2D15-38055A95CC52}"/>
          </ac:grpSpMkLst>
        </pc:grpChg>
        <pc:picChg chg="add del mod">
          <ac:chgData name="波 王" userId="daa27fdc40dacb91" providerId="LiveId" clId="{C247A2E5-BE08-4EE0-95E1-3809D188E276}" dt="2023-10-24T07:43:29.262" v="4309" actId="478"/>
          <ac:picMkLst>
            <pc:docMk/>
            <pc:sldMk cId="2366381057" sldId="281"/>
            <ac:picMk id="8" creationId="{177AF0BE-EB3C-3496-5305-AE8302AFF1D4}"/>
          </ac:picMkLst>
        </pc:picChg>
        <pc:picChg chg="add mod">
          <ac:chgData name="波 王" userId="daa27fdc40dacb91" providerId="LiveId" clId="{C247A2E5-BE08-4EE0-95E1-3809D188E276}" dt="2023-10-24T07:43:20.656" v="4307" actId="164"/>
          <ac:picMkLst>
            <pc:docMk/>
            <pc:sldMk cId="2366381057" sldId="281"/>
            <ac:picMk id="12" creationId="{8FB7677D-0998-B0F3-D25D-0EFFB7FA79BC}"/>
          </ac:picMkLst>
        </pc:picChg>
        <pc:picChg chg="add mod">
          <ac:chgData name="波 王" userId="daa27fdc40dacb91" providerId="LiveId" clId="{C247A2E5-BE08-4EE0-95E1-3809D188E276}" dt="2023-10-24T07:43:20.656" v="4307" actId="164"/>
          <ac:picMkLst>
            <pc:docMk/>
            <pc:sldMk cId="2366381057" sldId="281"/>
            <ac:picMk id="15" creationId="{102FCD59-DB91-6711-F337-47B99307D7F5}"/>
          </ac:picMkLst>
        </pc:picChg>
        <pc:picChg chg="add mod">
          <ac:chgData name="波 王" userId="daa27fdc40dacb91" providerId="LiveId" clId="{C247A2E5-BE08-4EE0-95E1-3809D188E276}" dt="2023-10-24T07:53:35.400" v="4524" actId="164"/>
          <ac:picMkLst>
            <pc:docMk/>
            <pc:sldMk cId="2366381057" sldId="281"/>
            <ac:picMk id="22" creationId="{620E8740-F7D3-9FCB-321F-317E581CAD2E}"/>
          </ac:picMkLst>
        </pc:picChg>
        <pc:picChg chg="add mod">
          <ac:chgData name="波 王" userId="daa27fdc40dacb91" providerId="LiveId" clId="{C247A2E5-BE08-4EE0-95E1-3809D188E276}" dt="2023-10-24T07:53:35.400" v="4524" actId="164"/>
          <ac:picMkLst>
            <pc:docMk/>
            <pc:sldMk cId="2366381057" sldId="281"/>
            <ac:picMk id="24" creationId="{111DED99-FD72-912E-EAAB-3598B7A81DA4}"/>
          </ac:picMkLst>
        </pc:picChg>
        <pc:picChg chg="add mod">
          <ac:chgData name="波 王" userId="daa27fdc40dacb91" providerId="LiveId" clId="{C247A2E5-BE08-4EE0-95E1-3809D188E276}" dt="2023-10-24T08:08:19.200" v="4729" actId="1076"/>
          <ac:picMkLst>
            <pc:docMk/>
            <pc:sldMk cId="2366381057" sldId="281"/>
            <ac:picMk id="29" creationId="{7BE54FF2-E32B-E444-6541-35E95EE07FE9}"/>
          </ac:picMkLst>
        </pc:picChg>
        <pc:cxnChg chg="add mod">
          <ac:chgData name="波 王" userId="daa27fdc40dacb91" providerId="LiveId" clId="{C247A2E5-BE08-4EE0-95E1-3809D188E276}" dt="2023-10-24T07:59:30.937" v="4565" actId="1582"/>
          <ac:cxnSpMkLst>
            <pc:docMk/>
            <pc:sldMk cId="2366381057" sldId="281"/>
            <ac:cxnSpMk id="34" creationId="{E88CD1EB-2E2A-B501-2D9C-859D8749BB7B}"/>
          </ac:cxnSpMkLst>
        </pc:cxnChg>
      </pc:sldChg>
      <pc:sldChg chg="addSp delSp modSp add mod">
        <pc:chgData name="波 王" userId="daa27fdc40dacb91" providerId="LiveId" clId="{C247A2E5-BE08-4EE0-95E1-3809D188E276}" dt="2023-10-25T02:14:45.835" v="6068" actId="113"/>
        <pc:sldMkLst>
          <pc:docMk/>
          <pc:sldMk cId="3276175133" sldId="282"/>
        </pc:sldMkLst>
        <pc:spChg chg="mod">
          <ac:chgData name="波 王" userId="daa27fdc40dacb91" providerId="LiveId" clId="{C247A2E5-BE08-4EE0-95E1-3809D188E276}" dt="2023-10-25T02:14:45.835" v="6068" actId="113"/>
          <ac:spMkLst>
            <pc:docMk/>
            <pc:sldMk cId="3276175133" sldId="282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51:35.040" v="4519" actId="207"/>
          <ac:spMkLst>
            <pc:docMk/>
            <pc:sldMk cId="3276175133" sldId="282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7:46:41.087" v="4380" actId="478"/>
          <ac:spMkLst>
            <pc:docMk/>
            <pc:sldMk cId="3276175133" sldId="282"/>
            <ac:spMk id="28" creationId="{3A325986-8DB4-8C72-288E-159131063A41}"/>
          </ac:spMkLst>
        </pc:spChg>
        <pc:grpChg chg="del">
          <ac:chgData name="波 王" userId="daa27fdc40dacb91" providerId="LiveId" clId="{C247A2E5-BE08-4EE0-95E1-3809D188E276}" dt="2023-10-24T07:46:38.102" v="4378" actId="478"/>
          <ac:grpSpMkLst>
            <pc:docMk/>
            <pc:sldMk cId="3276175133" sldId="282"/>
            <ac:grpSpMk id="10" creationId="{3834518A-49E7-B683-CD59-54DF6CB1D661}"/>
          </ac:grpSpMkLst>
        </pc:grpChg>
        <pc:grpChg chg="add mod">
          <ac:chgData name="波 王" userId="daa27fdc40dacb91" providerId="LiveId" clId="{C247A2E5-BE08-4EE0-95E1-3809D188E276}" dt="2023-10-24T07:51:37.949" v="4520" actId="1076"/>
          <ac:grpSpMkLst>
            <pc:docMk/>
            <pc:sldMk cId="3276175133" sldId="282"/>
            <ac:grpSpMk id="18" creationId="{A2FF6153-4857-CD33-F02C-107ED24F5632}"/>
          </ac:grpSpMkLst>
        </pc:grpChg>
        <pc:grpChg chg="del">
          <ac:chgData name="波 王" userId="daa27fdc40dacb91" providerId="LiveId" clId="{C247A2E5-BE08-4EE0-95E1-3809D188E276}" dt="2023-10-24T07:46:38.568" v="4379" actId="478"/>
          <ac:grpSpMkLst>
            <pc:docMk/>
            <pc:sldMk cId="3276175133" sldId="282"/>
            <ac:grpSpMk id="27" creationId="{1D489748-0757-B468-B654-C07A787BD9E3}"/>
          </ac:grpSpMkLst>
        </pc:grp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8" creationId="{FEBDF8E6-B1D3-3762-E303-124A9C5B7D41}"/>
          </ac:picMkLst>
        </pc:pic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12" creationId="{3FC4B982-8AC2-8C55-7625-B158D593B509}"/>
          </ac:picMkLst>
        </pc:pic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15" creationId="{3B00ED76-386F-30B7-BC7C-D343B11DAB7C}"/>
          </ac:picMkLst>
        </pc:pic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17" creationId="{F7146CA4-4014-2CE0-2395-4E361882EFED}"/>
          </ac:picMkLst>
        </pc:picChg>
      </pc:sldChg>
      <pc:sldChg chg="addSp delSp modSp add mod">
        <pc:chgData name="波 王" userId="daa27fdc40dacb91" providerId="LiveId" clId="{C247A2E5-BE08-4EE0-95E1-3809D188E276}" dt="2023-10-26T12:57:55.440" v="6150" actId="207"/>
        <pc:sldMkLst>
          <pc:docMk/>
          <pc:sldMk cId="3798703458" sldId="283"/>
        </pc:sldMkLst>
        <pc:spChg chg="mod">
          <ac:chgData name="波 王" userId="daa27fdc40dacb91" providerId="LiveId" clId="{C247A2E5-BE08-4EE0-95E1-3809D188E276}" dt="2023-10-24T08:09:16.525" v="4733"/>
          <ac:spMkLst>
            <pc:docMk/>
            <pc:sldMk cId="3798703458" sldId="283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6T12:57:55.440" v="6150" actId="207"/>
          <ac:spMkLst>
            <pc:docMk/>
            <pc:sldMk cId="3798703458" sldId="283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8:09:21.974" v="4734" actId="478"/>
          <ac:spMkLst>
            <pc:docMk/>
            <pc:sldMk cId="3798703458" sldId="283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8:09:23.381" v="4735" actId="478"/>
          <ac:spMkLst>
            <pc:docMk/>
            <pc:sldMk cId="3798703458" sldId="283"/>
            <ac:spMk id="6" creationId="{21957135-00F1-F890-96CD-C297F46C81DB}"/>
          </ac:spMkLst>
        </pc:spChg>
        <pc:picChg chg="mod">
          <ac:chgData name="波 王" userId="daa27fdc40dacb91" providerId="LiveId" clId="{C247A2E5-BE08-4EE0-95E1-3809D188E276}" dt="2023-10-25T02:06:37.382" v="5982" actId="1076"/>
          <ac:picMkLst>
            <pc:docMk/>
            <pc:sldMk cId="3798703458" sldId="283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8:09:27.772" v="4737" actId="478"/>
          <ac:picMkLst>
            <pc:docMk/>
            <pc:sldMk cId="3798703458" sldId="283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8:09:28.549" v="4738" actId="478"/>
          <ac:picMkLst>
            <pc:docMk/>
            <pc:sldMk cId="3798703458" sldId="283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8:09:29.180" v="4739" actId="478"/>
          <ac:picMkLst>
            <pc:docMk/>
            <pc:sldMk cId="3798703458" sldId="283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5T02:06:43.577" v="5984" actId="1076"/>
          <ac:picMkLst>
            <pc:docMk/>
            <pc:sldMk cId="3798703458" sldId="283"/>
            <ac:picMk id="11" creationId="{0972F675-0F55-B315-4F6F-88F081DE9884}"/>
          </ac:picMkLst>
        </pc:picChg>
        <pc:picChg chg="add mod">
          <ac:chgData name="波 王" userId="daa27fdc40dacb91" providerId="LiveId" clId="{C247A2E5-BE08-4EE0-95E1-3809D188E276}" dt="2023-10-25T02:06:49.295" v="5986" actId="1076"/>
          <ac:picMkLst>
            <pc:docMk/>
            <pc:sldMk cId="3798703458" sldId="283"/>
            <ac:picMk id="12" creationId="{B30F8F5B-1AB9-265F-6BD4-B0FD9D43AC70}"/>
          </ac:picMkLst>
        </pc:picChg>
        <pc:picChg chg="add mod">
          <ac:chgData name="波 王" userId="daa27fdc40dacb91" providerId="LiveId" clId="{C247A2E5-BE08-4EE0-95E1-3809D188E276}" dt="2023-10-25T02:06:53.131" v="5988" actId="1076"/>
          <ac:picMkLst>
            <pc:docMk/>
            <pc:sldMk cId="3798703458" sldId="283"/>
            <ac:picMk id="13" creationId="{6A292D69-3381-7706-9044-44016B1D0C6D}"/>
          </ac:picMkLst>
        </pc:picChg>
        <pc:picChg chg="add mod">
          <ac:chgData name="波 王" userId="daa27fdc40dacb91" providerId="LiveId" clId="{C247A2E5-BE08-4EE0-95E1-3809D188E276}" dt="2023-10-25T02:06:57.339" v="5990" actId="1076"/>
          <ac:picMkLst>
            <pc:docMk/>
            <pc:sldMk cId="3798703458" sldId="283"/>
            <ac:picMk id="14" creationId="{9F5E3AAA-F70D-CE56-76DB-815F369CB172}"/>
          </ac:picMkLst>
        </pc:picChg>
        <pc:picChg chg="add mod">
          <ac:chgData name="波 王" userId="daa27fdc40dacb91" providerId="LiveId" clId="{C247A2E5-BE08-4EE0-95E1-3809D188E276}" dt="2023-10-25T02:07:01.661" v="5992" actId="1076"/>
          <ac:picMkLst>
            <pc:docMk/>
            <pc:sldMk cId="3798703458" sldId="283"/>
            <ac:picMk id="15" creationId="{8AF242F7-DA4E-B8ED-B831-48BB346E9155}"/>
          </ac:picMkLst>
        </pc:picChg>
      </pc:sldChg>
      <pc:sldChg chg="addSp delSp modSp add mod">
        <pc:chgData name="波 王" userId="daa27fdc40dacb91" providerId="LiveId" clId="{C247A2E5-BE08-4EE0-95E1-3809D188E276}" dt="2023-10-25T01:45:10.098" v="5503" actId="20577"/>
        <pc:sldMkLst>
          <pc:docMk/>
          <pc:sldMk cId="4190261477" sldId="284"/>
        </pc:sldMkLst>
        <pc:spChg chg="mod">
          <ac:chgData name="波 王" userId="daa27fdc40dacb91" providerId="LiveId" clId="{C247A2E5-BE08-4EE0-95E1-3809D188E276}" dt="2023-10-24T08:18:06.769" v="4765"/>
          <ac:spMkLst>
            <pc:docMk/>
            <pc:sldMk cId="4190261477" sldId="284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5T01:45:10.098" v="5503" actId="20577"/>
          <ac:spMkLst>
            <pc:docMk/>
            <pc:sldMk cId="4190261477" sldId="284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8:18:12.150" v="4767" actId="478"/>
          <ac:spMkLst>
            <pc:docMk/>
            <pc:sldMk cId="4190261477" sldId="284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8:18:13.365" v="4768" actId="478"/>
          <ac:spMkLst>
            <pc:docMk/>
            <pc:sldMk cId="4190261477" sldId="284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4T09:23:15.814" v="5191" actId="1076"/>
          <ac:spMkLst>
            <pc:docMk/>
            <pc:sldMk cId="4190261477" sldId="284"/>
            <ac:spMk id="15" creationId="{4004DEDA-FDD9-03FB-9216-FEF8274B1F2D}"/>
          </ac:spMkLst>
        </pc:spChg>
        <pc:spChg chg="add mod">
          <ac:chgData name="波 王" userId="daa27fdc40dacb91" providerId="LiveId" clId="{C247A2E5-BE08-4EE0-95E1-3809D188E276}" dt="2023-10-24T09:24:58.455" v="5212" actId="20577"/>
          <ac:spMkLst>
            <pc:docMk/>
            <pc:sldMk cId="4190261477" sldId="284"/>
            <ac:spMk id="19" creationId="{741B7876-AE2F-E790-73B8-0CE80DADDDDD}"/>
          </ac:spMkLst>
        </pc:spChg>
        <pc:spChg chg="add mod">
          <ac:chgData name="波 王" userId="daa27fdc40dacb91" providerId="LiveId" clId="{C247A2E5-BE08-4EE0-95E1-3809D188E276}" dt="2023-10-24T10:07:21.180" v="5492" actId="2085"/>
          <ac:spMkLst>
            <pc:docMk/>
            <pc:sldMk cId="4190261477" sldId="284"/>
            <ac:spMk id="23" creationId="{79EE61EB-9297-34DF-07FA-34836275371A}"/>
          </ac:spMkLst>
        </pc:spChg>
        <pc:grpChg chg="add del mod">
          <ac:chgData name="波 王" userId="daa27fdc40dacb91" providerId="LiveId" clId="{C247A2E5-BE08-4EE0-95E1-3809D188E276}" dt="2023-10-24T10:06:24.061" v="5479" actId="165"/>
          <ac:grpSpMkLst>
            <pc:docMk/>
            <pc:sldMk cId="4190261477" sldId="284"/>
            <ac:grpSpMk id="14" creationId="{6DA0A5DE-0E85-265F-6F5A-2ECCAB6A5627}"/>
          </ac:grpSpMkLst>
        </pc:grpChg>
        <pc:picChg chg="mod">
          <ac:chgData name="波 王" userId="daa27fdc40dacb91" providerId="LiveId" clId="{C247A2E5-BE08-4EE0-95E1-3809D188E276}" dt="2023-10-24T08:19:30.130" v="4819" actId="1076"/>
          <ac:picMkLst>
            <pc:docMk/>
            <pc:sldMk cId="4190261477" sldId="284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8:18:16.323" v="4771" actId="478"/>
          <ac:picMkLst>
            <pc:docMk/>
            <pc:sldMk cId="4190261477" sldId="284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8:18:14.604" v="4769" actId="478"/>
          <ac:picMkLst>
            <pc:docMk/>
            <pc:sldMk cId="4190261477" sldId="284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8:18:15.531" v="4770" actId="478"/>
          <ac:picMkLst>
            <pc:docMk/>
            <pc:sldMk cId="4190261477" sldId="284"/>
            <ac:picMk id="10" creationId="{34AA7D4C-B097-ED0F-6E91-62A00F7F2B3E}"/>
          </ac:picMkLst>
        </pc:picChg>
        <pc:picChg chg="add mod topLvl">
          <ac:chgData name="波 王" userId="daa27fdc40dacb91" providerId="LiveId" clId="{C247A2E5-BE08-4EE0-95E1-3809D188E276}" dt="2023-10-24T10:06:24.061" v="5479" actId="165"/>
          <ac:picMkLst>
            <pc:docMk/>
            <pc:sldMk cId="4190261477" sldId="284"/>
            <ac:picMk id="12" creationId="{851EAA55-23A1-8A5B-8AE4-068BE55D2878}"/>
          </ac:picMkLst>
        </pc:picChg>
        <pc:picChg chg="add mod topLvl">
          <ac:chgData name="波 王" userId="daa27fdc40dacb91" providerId="LiveId" clId="{C247A2E5-BE08-4EE0-95E1-3809D188E276}" dt="2023-10-24T10:07:07.901" v="5489" actId="14100"/>
          <ac:picMkLst>
            <pc:docMk/>
            <pc:sldMk cId="4190261477" sldId="284"/>
            <ac:picMk id="13" creationId="{D3A95DCF-640E-11DE-465E-49BCFB2EBCA9}"/>
          </ac:picMkLst>
        </pc:picChg>
        <pc:picChg chg="add del mod">
          <ac:chgData name="波 王" userId="daa27fdc40dacb91" providerId="LiveId" clId="{C247A2E5-BE08-4EE0-95E1-3809D188E276}" dt="2023-10-24T09:21:05.320" v="5129" actId="478"/>
          <ac:picMkLst>
            <pc:docMk/>
            <pc:sldMk cId="4190261477" sldId="284"/>
            <ac:picMk id="17" creationId="{6E978105-2679-B110-4247-ECB8D6BBA89B}"/>
          </ac:picMkLst>
        </pc:picChg>
        <pc:picChg chg="add mod">
          <ac:chgData name="波 王" userId="daa27fdc40dacb91" providerId="LiveId" clId="{C247A2E5-BE08-4EE0-95E1-3809D188E276}" dt="2023-10-24T09:27:50.927" v="5222" actId="1076"/>
          <ac:picMkLst>
            <pc:docMk/>
            <pc:sldMk cId="4190261477" sldId="284"/>
            <ac:picMk id="18" creationId="{3835D72F-5475-C7B7-AF43-597DFC9AAEF8}"/>
          </ac:picMkLst>
        </pc:picChg>
        <pc:picChg chg="add mod ord">
          <ac:chgData name="波 王" userId="daa27fdc40dacb91" providerId="LiveId" clId="{C247A2E5-BE08-4EE0-95E1-3809D188E276}" dt="2023-10-25T01:45:03.719" v="5501" actId="167"/>
          <ac:picMkLst>
            <pc:docMk/>
            <pc:sldMk cId="4190261477" sldId="284"/>
            <ac:picMk id="21" creationId="{62438C77-CE2C-D2DF-90B3-EB75A2458BF4}"/>
          </ac:picMkLst>
        </pc:picChg>
        <pc:picChg chg="add mod">
          <ac:chgData name="波 王" userId="daa27fdc40dacb91" providerId="LiveId" clId="{C247A2E5-BE08-4EE0-95E1-3809D188E276}" dt="2023-10-24T10:07:43.868" v="5493" actId="29295"/>
          <ac:picMkLst>
            <pc:docMk/>
            <pc:sldMk cId="4190261477" sldId="284"/>
            <ac:picMk id="22" creationId="{CA927F31-0358-AD5C-2822-A9B94607B65A}"/>
          </ac:picMkLst>
        </pc:picChg>
      </pc:sldChg>
      <pc:sldChg chg="addSp delSp modSp add mod">
        <pc:chgData name="波 王" userId="daa27fdc40dacb91" providerId="LiveId" clId="{C247A2E5-BE08-4EE0-95E1-3809D188E276}" dt="2023-10-24T09:50:54.041" v="5376" actId="1076"/>
        <pc:sldMkLst>
          <pc:docMk/>
          <pc:sldMk cId="1135170994" sldId="285"/>
        </pc:sldMkLst>
        <pc:spChg chg="mod">
          <ac:chgData name="波 王" userId="daa27fdc40dacb91" providerId="LiveId" clId="{C247A2E5-BE08-4EE0-95E1-3809D188E276}" dt="2023-10-24T09:41:00.428" v="5295" actId="20577"/>
          <ac:spMkLst>
            <pc:docMk/>
            <pc:sldMk cId="1135170994" sldId="285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9:48:21.941" v="5364" actId="207"/>
          <ac:spMkLst>
            <pc:docMk/>
            <pc:sldMk cId="1135170994" sldId="285"/>
            <ac:spMk id="8" creationId="{17737C1C-43A1-54EF-8360-40C81A276E90}"/>
          </ac:spMkLst>
        </pc:spChg>
        <pc:spChg chg="del">
          <ac:chgData name="波 王" userId="daa27fdc40dacb91" providerId="LiveId" clId="{C247A2E5-BE08-4EE0-95E1-3809D188E276}" dt="2023-10-24T09:38:43.357" v="5245" actId="478"/>
          <ac:spMkLst>
            <pc:docMk/>
            <pc:sldMk cId="1135170994" sldId="285"/>
            <ac:spMk id="15" creationId="{4004DEDA-FDD9-03FB-9216-FEF8274B1F2D}"/>
          </ac:spMkLst>
        </pc:spChg>
        <pc:spChg chg="del">
          <ac:chgData name="波 王" userId="daa27fdc40dacb91" providerId="LiveId" clId="{C247A2E5-BE08-4EE0-95E1-3809D188E276}" dt="2023-10-24T09:38:45.190" v="5246" actId="478"/>
          <ac:spMkLst>
            <pc:docMk/>
            <pc:sldMk cId="1135170994" sldId="285"/>
            <ac:spMk id="19" creationId="{741B7876-AE2F-E790-73B8-0CE80DADDDDD}"/>
          </ac:spMkLst>
        </pc:spChg>
        <pc:grpChg chg="del">
          <ac:chgData name="波 王" userId="daa27fdc40dacb91" providerId="LiveId" clId="{C247A2E5-BE08-4EE0-95E1-3809D188E276}" dt="2023-10-24T09:38:48.404" v="5248" actId="478"/>
          <ac:grpSpMkLst>
            <pc:docMk/>
            <pc:sldMk cId="1135170994" sldId="285"/>
            <ac:grpSpMk id="14" creationId="{6DA0A5DE-0E85-265F-6F5A-2ECCAB6A5627}"/>
          </ac:grpSpMkLst>
        </pc:grpChg>
        <pc:picChg chg="add mod">
          <ac:chgData name="波 王" userId="daa27fdc40dacb91" providerId="LiveId" clId="{C247A2E5-BE08-4EE0-95E1-3809D188E276}" dt="2023-10-24T09:47:27.146" v="5360" actId="1076"/>
          <ac:picMkLst>
            <pc:docMk/>
            <pc:sldMk cId="1135170994" sldId="285"/>
            <ac:picMk id="6" creationId="{3960FD27-50B7-331D-9FD2-902A0D6E50CE}"/>
          </ac:picMkLst>
        </pc:picChg>
        <pc:picChg chg="add mod">
          <ac:chgData name="波 王" userId="daa27fdc40dacb91" providerId="LiveId" clId="{C247A2E5-BE08-4EE0-95E1-3809D188E276}" dt="2023-10-24T09:50:54.041" v="5376" actId="1076"/>
          <ac:picMkLst>
            <pc:docMk/>
            <pc:sldMk cId="1135170994" sldId="285"/>
            <ac:picMk id="9" creationId="{93F2F6CA-7024-0C00-2E05-2A56C203ABE2}"/>
          </ac:picMkLst>
        </pc:picChg>
        <pc:picChg chg="add mod">
          <ac:chgData name="波 王" userId="daa27fdc40dacb91" providerId="LiveId" clId="{C247A2E5-BE08-4EE0-95E1-3809D188E276}" dt="2023-10-24T09:49:54.948" v="5374" actId="29295"/>
          <ac:picMkLst>
            <pc:docMk/>
            <pc:sldMk cId="1135170994" sldId="285"/>
            <ac:picMk id="10" creationId="{C10ED650-B023-37E7-8266-842CE392C17C}"/>
          </ac:picMkLst>
        </pc:picChg>
        <pc:picChg chg="del">
          <ac:chgData name="波 王" userId="daa27fdc40dacb91" providerId="LiveId" clId="{C247A2E5-BE08-4EE0-95E1-3809D188E276}" dt="2023-10-24T09:38:46.556" v="5247" actId="478"/>
          <ac:picMkLst>
            <pc:docMk/>
            <pc:sldMk cId="1135170994" sldId="285"/>
            <ac:picMk id="18" creationId="{3835D72F-5475-C7B7-AF43-597DFC9AAEF8}"/>
          </ac:picMkLst>
        </pc:picChg>
        <pc:picChg chg="del">
          <ac:chgData name="波 王" userId="daa27fdc40dacb91" providerId="LiveId" clId="{C247A2E5-BE08-4EE0-95E1-3809D188E276}" dt="2023-10-24T09:38:35.165" v="5243" actId="478"/>
          <ac:picMkLst>
            <pc:docMk/>
            <pc:sldMk cId="1135170994" sldId="285"/>
            <ac:picMk id="21" creationId="{62438C77-CE2C-D2DF-90B3-EB75A2458BF4}"/>
          </ac:picMkLst>
        </pc:picChg>
      </pc:sldChg>
      <pc:sldChg chg="new del">
        <pc:chgData name="波 王" userId="daa27fdc40dacb91" providerId="LiveId" clId="{C247A2E5-BE08-4EE0-95E1-3809D188E276}" dt="2023-10-25T02:01:45.533" v="5833" actId="2696"/>
        <pc:sldMkLst>
          <pc:docMk/>
          <pc:sldMk cId="3211748844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72DE2-FE3F-46AF-9BC8-BAD9F9F861E2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FED79-CFAD-4E98-B621-4C88F07D45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1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FED79-CFAD-4E98-B621-4C88F07D453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0760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FED79-CFAD-4E98-B621-4C88F07D453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002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CB1F9C-3F21-B6ED-26CD-BC4E23BDD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C68F67A-9AD4-0628-8FFD-568A05F4F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7BF056-0C74-9FB3-E325-417206A55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E346CF-BBAD-1A7D-127F-E256EF76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102EF3-3975-C69D-05E7-017DEBC0E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04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7A3A1D-C825-BA1C-5CC8-773798560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73CEC0-AC71-560A-D0C2-5BA3EAA36B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38C39B-3672-8D68-A6A3-646B6FD11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96DAFF-E5A7-38AC-11D8-4D6AAEE64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54183E-4CBA-4F96-480C-73F515A4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61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C7A310C-141E-111B-45F8-2AE4FE689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3F0B55-9630-1409-7A4E-B8897702A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990753-82D1-C174-3E88-F5CBC0742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590664-3621-1796-701A-537E3BBE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C2B887-C848-51DC-CF3A-822CC22E1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93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742159-DC85-8752-88E6-081223B9A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B9FC551-B04A-2A40-68EB-73D58363F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0DA4F0-E482-D972-031B-27A467212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95F845-FCE8-CD17-1299-25E1E5F12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160A25-98DB-98DF-EAF7-21DD13A9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04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F7DF06-7836-D4E1-77D0-F08A62200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7B932E5-D869-7642-B138-2F40BA804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8D4BD4-97E5-54A9-2169-CF6E91C3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2B9073-8B98-E68C-FF22-D8E2E936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F3643F-86D3-1793-BA64-AC1AC694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781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4B782B-FACD-01C4-6B17-53AF89B1B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695A26-B3ED-94A2-274F-B78131E27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929DB4-934D-6160-C689-CA45AE7F3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7FD62F0-52F7-A68C-27AF-FD9F8ED41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2F92817-24DC-8E32-6EDD-AC5604B68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6DE611-2E30-B174-A3CB-26EEFD687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171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83DC7F-F93E-4648-FA10-35B311EA6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3A61A8-C383-7A6A-510A-35C040A89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E20028-EB27-7BCE-431F-9BB62756A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52E30BA-98D8-1B4E-C393-0FBB902A08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D38B714-B9AC-3E6B-3566-DC447DF2C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31E4CB-B357-8FB8-EB81-739E8694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63B8872-CC0F-53F7-6F3A-08DE6EF8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7207366-0D16-6406-8E33-789DD93A7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1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301B80-F352-8B1A-2220-BC60C5043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56F4DCB-DE5E-C43D-8F15-AD90B51B1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8A29828-97B7-B470-0679-838026331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5670FB-CA05-1D40-C129-0FA8BAF0A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BED5083-44B0-A9E8-2E74-275DAA500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3ADE3C3-98A9-CCCB-8ADB-999273100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1AAEE7-31C5-C9A5-7883-CE06EA33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790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5176C6-4BCF-5426-9A96-345E9D85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53C9F4-A9CC-71E2-2980-0BDE8BF2E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87B298-FDBC-AB55-2006-C87CE7FDC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B8F3AC-FF3F-4BD2-8143-100B0A54E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D52921F-0923-C61A-2FFB-66EC046D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92EDF3-397A-6F53-776B-322C8AEF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99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9A760-5B77-BFE5-0DDF-94BA0FBC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C00E766-C5DD-2E9E-C237-E63F7D06C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146716-025E-E0AA-CE36-FAE773BED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2BB19F-0963-A27A-BD06-F645F0EE6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383EF8-E3E9-147B-D77A-D2E7492B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5BD6D1-B726-CED9-B7A5-E84F1ADAE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6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C4A088C-62F1-8CEC-FF5B-60418A90E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FC9512-CF13-D813-7462-81D8FF1D7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7AE98E-E00B-5F10-FB1A-BCEC36340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3A891-A7CD-4146-A039-EBC0EB61C66A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E86EA4-57B3-A2F3-A98F-F90AA1051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C64196-6CE4-CD7E-47F1-410F13B30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98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3.svg"/><Relationship Id="rId3" Type="http://schemas.openxmlformats.org/officeDocument/2006/relationships/image" Target="../media/image5.png"/><Relationship Id="rId7" Type="http://schemas.openxmlformats.org/officeDocument/2006/relationships/image" Target="../media/image46.png"/><Relationship Id="rId12" Type="http://schemas.openxmlformats.org/officeDocument/2006/relationships/image" Target="../media/image4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0.png"/><Relationship Id="rId10" Type="http://schemas.openxmlformats.org/officeDocument/2006/relationships/image" Target="../media/image52.png"/><Relationship Id="rId4" Type="http://schemas.openxmlformats.org/officeDocument/2006/relationships/image" Target="../media/image6.sv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4.jp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7.png"/><Relationship Id="rId7" Type="http://schemas.openxmlformats.org/officeDocument/2006/relationships/image" Target="../media/image5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6.svg"/><Relationship Id="rId10" Type="http://schemas.openxmlformats.org/officeDocument/2006/relationships/image" Target="../media/image68.png"/><Relationship Id="rId4" Type="http://schemas.openxmlformats.org/officeDocument/2006/relationships/image" Target="../media/image5.png"/><Relationship Id="rId9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6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6.svg"/><Relationship Id="rId3" Type="http://schemas.openxmlformats.org/officeDocument/2006/relationships/image" Target="../media/image87.png"/><Relationship Id="rId7" Type="http://schemas.openxmlformats.org/officeDocument/2006/relationships/image" Target="../media/image89.png"/><Relationship Id="rId12" Type="http://schemas.openxmlformats.org/officeDocument/2006/relationships/image" Target="../media/image86.png"/><Relationship Id="rId17" Type="http://schemas.openxmlformats.org/officeDocument/2006/relationships/image" Target="../media/image5.png"/><Relationship Id="rId2" Type="http://schemas.openxmlformats.org/officeDocument/2006/relationships/image" Target="../media/image66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93.png"/><Relationship Id="rId5" Type="http://schemas.openxmlformats.org/officeDocument/2006/relationships/image" Target="../media/image73.png"/><Relationship Id="rId15" Type="http://schemas.openxmlformats.org/officeDocument/2006/relationships/image" Target="../media/image91.png"/><Relationship Id="rId10" Type="http://schemas.openxmlformats.org/officeDocument/2006/relationships/image" Target="../media/image85.png"/><Relationship Id="rId4" Type="http://schemas.openxmlformats.org/officeDocument/2006/relationships/image" Target="../media/image72.png"/><Relationship Id="rId9" Type="http://schemas.openxmlformats.org/officeDocument/2006/relationships/image" Target="../media/image84.png"/><Relationship Id="rId1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3.png"/><Relationship Id="rId3" Type="http://schemas.openxmlformats.org/officeDocument/2006/relationships/image" Target="../media/image99.png"/><Relationship Id="rId7" Type="http://schemas.openxmlformats.org/officeDocument/2006/relationships/image" Target="../media/image96.png"/><Relationship Id="rId12" Type="http://schemas.openxmlformats.org/officeDocument/2006/relationships/image" Target="../media/image10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101.png"/><Relationship Id="rId5" Type="http://schemas.openxmlformats.org/officeDocument/2006/relationships/image" Target="../media/image6.sv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4" Type="http://schemas.openxmlformats.org/officeDocument/2006/relationships/image" Target="../media/image5.png"/><Relationship Id="rId9" Type="http://schemas.openxmlformats.org/officeDocument/2006/relationships/image" Target="../media/image98.png"/><Relationship Id="rId14" Type="http://schemas.openxmlformats.org/officeDocument/2006/relationships/image" Target="../media/image10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0.png"/><Relationship Id="rId18" Type="http://schemas.openxmlformats.org/officeDocument/2006/relationships/image" Target="../media/image118.png"/><Relationship Id="rId3" Type="http://schemas.openxmlformats.org/officeDocument/2006/relationships/image" Target="../media/image5.png"/><Relationship Id="rId21" Type="http://schemas.openxmlformats.org/officeDocument/2006/relationships/image" Target="../media/image122.png"/><Relationship Id="rId7" Type="http://schemas.openxmlformats.org/officeDocument/2006/relationships/image" Target="../media/image112.png"/><Relationship Id="rId12" Type="http://schemas.openxmlformats.org/officeDocument/2006/relationships/image" Target="../media/image109.png"/><Relationship Id="rId17" Type="http://schemas.openxmlformats.org/officeDocument/2006/relationships/image" Target="../media/image117.png"/><Relationship Id="rId2" Type="http://schemas.openxmlformats.org/officeDocument/2006/relationships/image" Target="../media/image66.png"/><Relationship Id="rId16" Type="http://schemas.openxmlformats.org/officeDocument/2006/relationships/image" Target="../media/image116.png"/><Relationship Id="rId20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08.png"/><Relationship Id="rId5" Type="http://schemas.openxmlformats.org/officeDocument/2006/relationships/image" Target="../media/image106.png"/><Relationship Id="rId15" Type="http://schemas.openxmlformats.org/officeDocument/2006/relationships/image" Target="../media/image120.png"/><Relationship Id="rId10" Type="http://schemas.openxmlformats.org/officeDocument/2006/relationships/image" Target="../media/image107.png"/><Relationship Id="rId19" Type="http://schemas.openxmlformats.org/officeDocument/2006/relationships/image" Target="../media/image119.png"/><Relationship Id="rId4" Type="http://schemas.openxmlformats.org/officeDocument/2006/relationships/image" Target="../media/image6.svg"/><Relationship Id="rId9" Type="http://schemas.openxmlformats.org/officeDocument/2006/relationships/image" Target="../media/image114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5.png"/><Relationship Id="rId7" Type="http://schemas.openxmlformats.org/officeDocument/2006/relationships/image" Target="../media/image12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6.svg"/><Relationship Id="rId9" Type="http://schemas.openxmlformats.org/officeDocument/2006/relationships/image" Target="../media/image1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35.png"/><Relationship Id="rId7" Type="http://schemas.openxmlformats.org/officeDocument/2006/relationships/image" Target="../media/image13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6.svg"/><Relationship Id="rId10" Type="http://schemas.openxmlformats.org/officeDocument/2006/relationships/image" Target="../media/image136.png"/><Relationship Id="rId4" Type="http://schemas.openxmlformats.org/officeDocument/2006/relationships/image" Target="../media/image5.png"/><Relationship Id="rId9" Type="http://schemas.openxmlformats.org/officeDocument/2006/relationships/image" Target="../media/image1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3.wmf"/><Relationship Id="rId3" Type="http://schemas.openxmlformats.org/officeDocument/2006/relationships/image" Target="../media/image66.png"/><Relationship Id="rId7" Type="http://schemas.openxmlformats.org/officeDocument/2006/relationships/image" Target="../media/image138.png"/><Relationship Id="rId12" Type="http://schemas.openxmlformats.org/officeDocument/2006/relationships/oleObject" Target="../embeddings/oleObject6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6.svg"/><Relationship Id="rId15" Type="http://schemas.openxmlformats.org/officeDocument/2006/relationships/image" Target="../media/image144.wmf"/><Relationship Id="rId10" Type="http://schemas.openxmlformats.org/officeDocument/2006/relationships/image" Target="../media/image141.png"/><Relationship Id="rId4" Type="http://schemas.openxmlformats.org/officeDocument/2006/relationships/image" Target="../media/image5.png"/><Relationship Id="rId9" Type="http://schemas.openxmlformats.org/officeDocument/2006/relationships/image" Target="../media/image140.png"/><Relationship Id="rId1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3" Type="http://schemas.openxmlformats.org/officeDocument/2006/relationships/image" Target="../media/image66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6.svg"/><Relationship Id="rId10" Type="http://schemas.openxmlformats.org/officeDocument/2006/relationships/image" Target="../media/image149.png"/><Relationship Id="rId4" Type="http://schemas.openxmlformats.org/officeDocument/2006/relationships/image" Target="../media/image5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5.png"/><Relationship Id="rId7" Type="http://schemas.openxmlformats.org/officeDocument/2006/relationships/image" Target="../media/image16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54.png"/><Relationship Id="rId10" Type="http://schemas.openxmlformats.org/officeDocument/2006/relationships/image" Target="../media/image165.png"/><Relationship Id="rId4" Type="http://schemas.openxmlformats.org/officeDocument/2006/relationships/image" Target="../media/image6.svg"/><Relationship Id="rId9" Type="http://schemas.openxmlformats.org/officeDocument/2006/relationships/image" Target="../media/image16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66.png"/><Relationship Id="rId7" Type="http://schemas.openxmlformats.org/officeDocument/2006/relationships/image" Target="../media/image15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6.svg"/><Relationship Id="rId10" Type="http://schemas.openxmlformats.org/officeDocument/2006/relationships/image" Target="../media/image171.png"/><Relationship Id="rId4" Type="http://schemas.openxmlformats.org/officeDocument/2006/relationships/image" Target="../media/image5.png"/><Relationship Id="rId9" Type="http://schemas.openxmlformats.org/officeDocument/2006/relationships/image" Target="../media/image1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72.png"/><Relationship Id="rId7" Type="http://schemas.openxmlformats.org/officeDocument/2006/relationships/image" Target="../media/image16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6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5.png"/><Relationship Id="rId3" Type="http://schemas.openxmlformats.org/officeDocument/2006/relationships/image" Target="../media/image177.png"/><Relationship Id="rId7" Type="http://schemas.openxmlformats.org/officeDocument/2006/relationships/image" Target="../media/image170.png"/><Relationship Id="rId12" Type="http://schemas.openxmlformats.org/officeDocument/2006/relationships/image" Target="../media/image18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11" Type="http://schemas.openxmlformats.org/officeDocument/2006/relationships/image" Target="../media/image175.png"/><Relationship Id="rId5" Type="http://schemas.openxmlformats.org/officeDocument/2006/relationships/image" Target="../media/image6.svg"/><Relationship Id="rId10" Type="http://schemas.openxmlformats.org/officeDocument/2006/relationships/image" Target="../media/image174.png"/><Relationship Id="rId4" Type="http://schemas.openxmlformats.org/officeDocument/2006/relationships/image" Target="../media/image5.png"/><Relationship Id="rId9" Type="http://schemas.openxmlformats.org/officeDocument/2006/relationships/image" Target="../media/image173.png"/><Relationship Id="rId14" Type="http://schemas.openxmlformats.org/officeDocument/2006/relationships/image" Target="../media/image1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10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4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oleObject" Target="../embeddings/oleObject2.bin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wmf"/><Relationship Id="rId5" Type="http://schemas.openxmlformats.org/officeDocument/2006/relationships/image" Target="../media/image6.sv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5.png"/><Relationship Id="rId9" Type="http://schemas.openxmlformats.org/officeDocument/2006/relationships/image" Target="../media/image23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32.png"/><Relationship Id="rId3" Type="http://schemas.openxmlformats.org/officeDocument/2006/relationships/image" Target="../media/image31.png"/><Relationship Id="rId7" Type="http://schemas.microsoft.com/office/2007/relationships/hdphoto" Target="../media/hdphoto1.wdp"/><Relationship Id="rId12" Type="http://schemas.openxmlformats.org/officeDocument/2006/relationships/image" Target="../media/image31.wmf"/><Relationship Id="rId17" Type="http://schemas.openxmlformats.org/officeDocument/2006/relationships/image" Target="../media/image34.wmf"/><Relationship Id="rId2" Type="http://schemas.openxmlformats.org/officeDocument/2006/relationships/image" Target="../media/image28.png"/><Relationship Id="rId16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6.svg"/><Relationship Id="rId15" Type="http://schemas.openxmlformats.org/officeDocument/2006/relationships/image" Target="../media/image33.wmf"/><Relationship Id="rId10" Type="http://schemas.openxmlformats.org/officeDocument/2006/relationships/image" Target="../media/image30.png"/><Relationship Id="rId4" Type="http://schemas.openxmlformats.org/officeDocument/2006/relationships/image" Target="../media/image5.png"/><Relationship Id="rId9" Type="http://schemas.openxmlformats.org/officeDocument/2006/relationships/image" Target="../media/image240.png"/><Relationship Id="rId1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.svg"/><Relationship Id="rId7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C3A44282-B04A-3BAF-1852-73D32BBAE6A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541" y="0"/>
            <a:ext cx="12186917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6632" y="685800"/>
            <a:ext cx="11878733" cy="2387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lid" panose="02020503060505020303"/>
                <a:ea typeface="等线" panose="02010600030101010101" pitchFamily="2" charset="-122"/>
              </a:rPr>
              <a:t>Chiral EFT and heavy hadronic molecules</a:t>
            </a:r>
            <a:endParaRPr lang="zh-CN" altLang="en-US" sz="5400" b="1" dirty="0">
              <a:solidFill>
                <a:srgbClr val="C00000"/>
              </a:solidFill>
              <a:latin typeface="Euclid" panose="02020503060505020303"/>
              <a:ea typeface="等线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40931" y="3635325"/>
            <a:ext cx="9144000" cy="31427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chemeClr val="accent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Bo Wang</a:t>
            </a:r>
            <a:r>
              <a:rPr lang="en-US" altLang="zh-CN" sz="4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王波</a:t>
            </a:r>
            <a:r>
              <a:rPr lang="en-US" altLang="zh-CN" sz="4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chemeClr val="accent2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Hebei University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2023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年</a:t>
            </a: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10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月</a:t>
            </a: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30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日</a:t>
            </a: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@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开封</a:t>
            </a:r>
            <a:endParaRPr lang="en-US" altLang="zh-CN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97929" y="30734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5A987714-0473-88A7-8B70-B4B73E3E6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1889" y="-4013"/>
            <a:ext cx="2320111" cy="145104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EA8D90-9413-1A8A-4F30-A47D7A2B9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11829"/>
            <a:ext cx="3665316" cy="150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91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Recent applications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Applications of </a:t>
                </a:r>
                <a14:m>
                  <m:oMath xmlns:m="http://schemas.openxmlformats.org/officeDocument/2006/math">
                    <m:r>
                      <a:rPr lang="en-US" altLang="zh-CN" b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EFT in heavy-heavy systems</a:t>
                </a:r>
                <a:endParaRPr lang="zh-CN" altLang="en-US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2"/>
                <a:stretch>
                  <a:fillRect l="-1217" t="-2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179" y="1382889"/>
            <a:ext cx="487100" cy="487100"/>
          </a:xfrm>
          <a:prstGeom prst="rect">
            <a:avLst/>
          </a:prstGeom>
        </p:spPr>
      </p:pic>
      <p:sp>
        <p:nvSpPr>
          <p:cNvPr id="11" name="箭头: 右 10">
            <a:extLst>
              <a:ext uri="{FF2B5EF4-FFF2-40B4-BE49-F238E27FC236}">
                <a16:creationId xmlns:a16="http://schemas.microsoft.com/office/drawing/2014/main" id="{08B04ACC-3819-09AA-8317-7034BD6BE636}"/>
              </a:ext>
            </a:extLst>
          </p:cNvPr>
          <p:cNvSpPr/>
          <p:nvPr/>
        </p:nvSpPr>
        <p:spPr>
          <a:xfrm>
            <a:off x="925975" y="4056015"/>
            <a:ext cx="10668000" cy="235352"/>
          </a:xfrm>
          <a:prstGeom prst="rightArrow">
            <a:avLst>
              <a:gd name="adj1" fmla="val 50000"/>
              <a:gd name="adj2" fmla="val 86066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52AAB9D-5397-FA2B-8CD3-F84CD0270C2B}"/>
              </a:ext>
            </a:extLst>
          </p:cNvPr>
          <p:cNvSpPr txBox="1"/>
          <p:nvPr/>
        </p:nvSpPr>
        <p:spPr>
          <a:xfrm>
            <a:off x="925975" y="3989025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2014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9101ACC-8BA0-2015-D96B-46125CD19141}"/>
                  </a:ext>
                </a:extLst>
              </p:cNvPr>
              <p:cNvSpPr/>
              <p:nvPr/>
            </p:nvSpPr>
            <p:spPr>
              <a:xfrm>
                <a:off x="985619" y="3231662"/>
                <a:ext cx="578338" cy="45190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1" i="1" dirty="0" smtClean="0">
                          <a:latin typeface="Cambria Math" panose="02040503050406030204" pitchFamily="18" charset="0"/>
                        </a:rPr>
                        <m:t>𝑩𝑩</m:t>
                      </m:r>
                    </m:oMath>
                  </m:oMathPara>
                </a14:m>
                <a:endParaRPr lang="zh-CN" altLang="en-US" sz="1200" b="1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9101ACC-8BA0-2015-D96B-46125CD191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19" y="3231662"/>
                <a:ext cx="578338" cy="4519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A85015A-5679-6961-4325-ABEDE8448702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1274788" y="3683564"/>
            <a:ext cx="1" cy="30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DD1FA03-A8EA-A25D-864C-DAB65787F9C8}"/>
              </a:ext>
            </a:extLst>
          </p:cNvPr>
          <p:cNvSpPr txBox="1"/>
          <p:nvPr/>
        </p:nvSpPr>
        <p:spPr>
          <a:xfrm>
            <a:off x="546487" y="2884777"/>
            <a:ext cx="1536314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altLang="zh-CN" sz="1200" b="0" i="0" dirty="0">
                <a:solidFill>
                  <a:srgbClr val="000000"/>
                </a:solidFill>
                <a:effectLst/>
                <a:latin typeface="t1-gul-regular"/>
              </a:rPr>
              <a:t>PhysRevD.89.074015</a:t>
            </a:r>
            <a:endParaRPr lang="zh-CN" altLang="en-US" sz="12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88E10FC-5D70-43B9-90ED-0EFBCF72C2D4}"/>
              </a:ext>
            </a:extLst>
          </p:cNvPr>
          <p:cNvSpPr txBox="1"/>
          <p:nvPr/>
        </p:nvSpPr>
        <p:spPr>
          <a:xfrm>
            <a:off x="2082801" y="3989025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2017</a:t>
            </a:r>
            <a:endParaRPr lang="zh-CN" altLang="en-US" b="1" dirty="0"/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F028E9DD-D84A-2EDE-F0A8-F0F72127B959}"/>
              </a:ext>
            </a:extLst>
          </p:cNvPr>
          <p:cNvCxnSpPr>
            <a:cxnSpLocks/>
          </p:cNvCxnSpPr>
          <p:nvPr/>
        </p:nvCxnSpPr>
        <p:spPr>
          <a:xfrm>
            <a:off x="2431613" y="4358357"/>
            <a:ext cx="1" cy="30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76D759D4-8797-BCE7-C1B5-4D23D91A65EB}"/>
                  </a:ext>
                </a:extLst>
              </p:cNvPr>
              <p:cNvSpPr/>
              <p:nvPr/>
            </p:nvSpPr>
            <p:spPr>
              <a:xfrm>
                <a:off x="2160954" y="4654686"/>
                <a:ext cx="523631" cy="46298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  <m:sSup>
                        <m:sSupPr>
                          <m:ctrlP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sz="1200" b="1" dirty="0"/>
              </a:p>
            </p:txBody>
          </p:sp>
        </mc:Choice>
        <mc:Fallback xmlns="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76D759D4-8797-BCE7-C1B5-4D23D91A65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954" y="4654686"/>
                <a:ext cx="523631" cy="4629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本框 29">
            <a:extLst>
              <a:ext uri="{FF2B5EF4-FFF2-40B4-BE49-F238E27FC236}">
                <a16:creationId xmlns:a16="http://schemas.microsoft.com/office/drawing/2014/main" id="{3C18B5A1-D7AB-311F-67B1-44D181222B2A}"/>
              </a:ext>
            </a:extLst>
          </p:cNvPr>
          <p:cNvSpPr txBox="1"/>
          <p:nvPr/>
        </p:nvSpPr>
        <p:spPr>
          <a:xfrm>
            <a:off x="1663456" y="5190171"/>
            <a:ext cx="1536314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altLang="zh-CN" sz="1200" b="0" i="0" dirty="0">
                <a:solidFill>
                  <a:srgbClr val="000000"/>
                </a:solidFill>
                <a:effectLst/>
                <a:latin typeface="t1-gul-regular"/>
              </a:rPr>
              <a:t>PhysRevD.99.014027</a:t>
            </a:r>
            <a:endParaRPr lang="zh-CN" altLang="en-US" sz="1200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3608A1E-D5AA-D3F6-05EA-36EB1EB21955}"/>
              </a:ext>
            </a:extLst>
          </p:cNvPr>
          <p:cNvSpPr txBox="1"/>
          <p:nvPr/>
        </p:nvSpPr>
        <p:spPr>
          <a:xfrm>
            <a:off x="3606947" y="3981441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2019</a:t>
            </a:r>
            <a:endParaRPr lang="zh-CN" altLang="en-US" b="1" dirty="0"/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936DBB4C-B48E-AA7F-BC4A-191864AFA075}"/>
              </a:ext>
            </a:extLst>
          </p:cNvPr>
          <p:cNvCxnSpPr>
            <a:cxnSpLocks/>
          </p:cNvCxnSpPr>
          <p:nvPr/>
        </p:nvCxnSpPr>
        <p:spPr>
          <a:xfrm>
            <a:off x="3955760" y="3675980"/>
            <a:ext cx="1" cy="30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DC26F4DA-DEB6-2B4B-DE13-A9DA3533AC55}"/>
                  </a:ext>
                </a:extLst>
              </p:cNvPr>
              <p:cNvSpPr/>
              <p:nvPr/>
            </p:nvSpPr>
            <p:spPr>
              <a:xfrm>
                <a:off x="3536459" y="3212994"/>
                <a:ext cx="871924" cy="46298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(∗)</m:t>
                          </m:r>
                        </m:sup>
                      </m:sSup>
                      <m:sSup>
                        <m:sSupPr>
                          <m:ctrlP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(∗)</m:t>
                          </m:r>
                        </m:sup>
                      </m:sSup>
                    </m:oMath>
                  </m:oMathPara>
                </a14:m>
                <a:endParaRPr lang="en-US" altLang="zh-CN" sz="12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200" b="1" i="0" smtClean="0">
                              <a:latin typeface="Cambria Math" panose="02040503050406030204" pitchFamily="18" charset="0"/>
                            </a:rPr>
                            <m:t>𝚺</m:t>
                          </m:r>
                        </m:e>
                        <m:sub>
                          <m:r>
                            <a:rPr lang="en-US" altLang="zh-CN" sz="12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  <m:sup>
                          <m: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  <m:t>(∗)</m:t>
                          </m:r>
                        </m:sup>
                      </m:sSubSup>
                      <m:sSup>
                        <m:sSupPr>
                          <m:ctrlP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2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  <m:t>(∗)</m:t>
                          </m:r>
                        </m:sup>
                      </m:sSup>
                    </m:oMath>
                  </m:oMathPara>
                </a14:m>
                <a:endParaRPr lang="zh-CN" altLang="en-US" sz="1200" b="1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DC26F4DA-DEB6-2B4B-DE13-A9DA3533AC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459" y="3212994"/>
                <a:ext cx="871924" cy="4629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>
            <a:extLst>
              <a:ext uri="{FF2B5EF4-FFF2-40B4-BE49-F238E27FC236}">
                <a16:creationId xmlns:a16="http://schemas.microsoft.com/office/drawing/2014/main" id="{52C9F2EE-158D-72DC-86D9-937D1B596203}"/>
              </a:ext>
            </a:extLst>
          </p:cNvPr>
          <p:cNvSpPr txBox="1"/>
          <p:nvPr/>
        </p:nvSpPr>
        <p:spPr>
          <a:xfrm>
            <a:off x="3187602" y="2515348"/>
            <a:ext cx="156414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altLang="zh-CN" sz="1200" b="0" i="0" dirty="0">
                <a:solidFill>
                  <a:srgbClr val="000000"/>
                </a:solidFill>
                <a:effectLst/>
                <a:latin typeface="t1-gul-regular"/>
              </a:rPr>
              <a:t>PhysRevD.99.036007</a:t>
            </a:r>
            <a:endParaRPr lang="en-US" altLang="zh-CN" sz="1200" b="0" i="0" dirty="0">
              <a:solidFill>
                <a:srgbClr val="000000"/>
              </a:solidFill>
              <a:effectLst/>
              <a:latin typeface="t1-gul-regular"/>
            </a:endParaRPr>
          </a:p>
          <a:p>
            <a:pPr algn="just"/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PhysRevD.100.014031</a:t>
            </a:r>
          </a:p>
          <a:p>
            <a:pPr algn="just"/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JHEP11(2019)108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ACF10D3-106A-DFAE-0D00-D421E1C45F97}"/>
              </a:ext>
            </a:extLst>
          </p:cNvPr>
          <p:cNvSpPr txBox="1"/>
          <p:nvPr/>
        </p:nvSpPr>
        <p:spPr>
          <a:xfrm>
            <a:off x="5169194" y="3980389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2020</a:t>
            </a:r>
            <a:endParaRPr lang="zh-CN" altLang="en-US" b="1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A55BF847-9479-E639-8E1A-6198FD6335AF}"/>
              </a:ext>
            </a:extLst>
          </p:cNvPr>
          <p:cNvCxnSpPr>
            <a:cxnSpLocks/>
          </p:cNvCxnSpPr>
          <p:nvPr/>
        </p:nvCxnSpPr>
        <p:spPr>
          <a:xfrm>
            <a:off x="5518007" y="4339041"/>
            <a:ext cx="1" cy="30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5CC92C07-1E4D-E9A2-AA87-A86624EA306B}"/>
                  </a:ext>
                </a:extLst>
              </p:cNvPr>
              <p:cNvSpPr/>
              <p:nvPr/>
            </p:nvSpPr>
            <p:spPr>
              <a:xfrm>
                <a:off x="4589932" y="4654686"/>
                <a:ext cx="1856149" cy="62397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b="1" i="0" smtClean="0"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  <m:sub>
                        <m:r>
                          <a:rPr lang="en-US" altLang="zh-CN" sz="1200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en-US" altLang="zh-CN" sz="1200" b="1" i="0" smtClean="0">
                        <a:latin typeface="Cambria Math" panose="02040503050406030204" pitchFamily="18" charset="0"/>
                      </a:rPr>
                      <m:t>𝐍</m:t>
                    </m:r>
                  </m:oMath>
                </a14:m>
                <a:r>
                  <a:rPr lang="en-US" altLang="zh-CN" sz="1200" b="1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200" b="1">
                            <a:latin typeface="Cambria Math" panose="02040503050406030204" pitchFamily="18" charset="0"/>
                          </a:rPr>
                          <m:t>𝚵</m:t>
                        </m:r>
                      </m:e>
                      <m:sub>
                        <m:r>
                          <a:rPr lang="en-US" altLang="zh-CN" sz="1200" b="1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sz="1200" b="1" i="1">
                            <a:latin typeface="Cambria Math" panose="02040503050406030204" pitchFamily="18" charset="0"/>
                          </a:rPr>
                          <m:t>(′,∗)</m:t>
                        </m:r>
                      </m:sup>
                    </m:sSubSup>
                    <m:sSup>
                      <m:sSupPr>
                        <m:ctrlPr>
                          <a:rPr lang="en-US" altLang="zh-CN" sz="1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2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200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en-US" altLang="zh-CN" sz="1200" b="1" i="1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endParaRPr lang="en-US" altLang="zh-CN" sz="1200" b="1" dirty="0"/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d>
                          <m:dPr>
                            <m:ctrlPr>
                              <a:rPr lang="en-US" altLang="zh-CN" sz="12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200" b="1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e>
                        </m:d>
                      </m:sup>
                    </m:sSup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altLang="zh-CN" sz="1200" b="1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2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200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r>
                  <a:rPr lang="en-US" altLang="zh-CN" sz="1200" b="1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sz="1200" b="1" i="1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altLang="zh-CN" sz="1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2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2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e>
                      <m:sup>
                        <m:r>
                          <a:rPr lang="en-US" altLang="zh-CN" sz="1200" b="1" i="1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endParaRPr lang="zh-CN" altLang="en-US" sz="1200" b="1" dirty="0"/>
              </a:p>
            </p:txBody>
          </p:sp>
        </mc:Choice>
        <mc:Fallback xmlns="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5CC92C07-1E4D-E9A2-AA87-A86624EA30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932" y="4654686"/>
                <a:ext cx="1856149" cy="6239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文本框 38">
            <a:extLst>
              <a:ext uri="{FF2B5EF4-FFF2-40B4-BE49-F238E27FC236}">
                <a16:creationId xmlns:a16="http://schemas.microsoft.com/office/drawing/2014/main" id="{8CB897C4-A3D9-A559-86BA-5D0C4ED84A52}"/>
              </a:ext>
            </a:extLst>
          </p:cNvPr>
          <p:cNvSpPr txBox="1"/>
          <p:nvPr/>
        </p:nvSpPr>
        <p:spPr>
          <a:xfrm>
            <a:off x="4734587" y="5358801"/>
            <a:ext cx="1566837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altLang="zh-CN" sz="1200" b="0" i="0" dirty="0">
                <a:solidFill>
                  <a:srgbClr val="000000"/>
                </a:solidFill>
                <a:effectLst/>
                <a:latin typeface="t1-gul-regular"/>
              </a:rPr>
              <a:t>PhysRevC.101.064002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PhysRevD.101.034018</a:t>
            </a:r>
          </a:p>
          <a:p>
            <a:pPr algn="just"/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PhysRevD.101.094035</a:t>
            </a:r>
          </a:p>
          <a:p>
            <a:pPr algn="just"/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PhysRevD.102.114019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5F05873C-925D-4469-6CA0-67008BE112BC}"/>
              </a:ext>
            </a:extLst>
          </p:cNvPr>
          <p:cNvSpPr txBox="1"/>
          <p:nvPr/>
        </p:nvSpPr>
        <p:spPr>
          <a:xfrm>
            <a:off x="6802951" y="3989025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2021</a:t>
            </a:r>
            <a:endParaRPr lang="zh-CN" altLang="en-US" b="1" dirty="0"/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27AEA82C-749A-420C-21DB-7C217D167AEF}"/>
              </a:ext>
            </a:extLst>
          </p:cNvPr>
          <p:cNvCxnSpPr>
            <a:cxnSpLocks/>
            <a:stCxn id="42" idx="2"/>
          </p:cNvCxnSpPr>
          <p:nvPr/>
        </p:nvCxnSpPr>
        <p:spPr>
          <a:xfrm>
            <a:off x="7151764" y="3672837"/>
            <a:ext cx="1" cy="30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8644DDAA-24E1-BB54-D2D8-8A252689FB70}"/>
                  </a:ext>
                </a:extLst>
              </p:cNvPr>
              <p:cNvSpPr/>
              <p:nvPr/>
            </p:nvSpPr>
            <p:spPr>
              <a:xfrm>
                <a:off x="6533304" y="3209851"/>
                <a:ext cx="1236920" cy="46298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1" i="1" smtClean="0">
                          <a:latin typeface="Cambria Math" panose="02040503050406030204" pitchFamily="18" charset="0"/>
                        </a:rPr>
                        <m:t>𝑫</m:t>
                      </m:r>
                      <m:sSubSup>
                        <m:sSubSupPr>
                          <m:ctrlP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en-US" altLang="zh-CN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2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CN" sz="12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b>
                        <m:sSubPr>
                          <m:ctrlP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CN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2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en-US" altLang="zh-CN" sz="1200" b="1" dirty="0"/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200" b="1" i="0" smtClean="0"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  <m:sub>
                        <m:r>
                          <a:rPr lang="en-US" altLang="zh-CN" sz="1200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bSup>
                    <m:sSup>
                      <m:sSup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r>
                  <a:rPr lang="en-US" altLang="zh-CN" sz="1200" b="1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2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200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12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zh-CN" altLang="en-US" sz="1200" b="1" dirty="0"/>
              </a:p>
            </p:txBody>
          </p:sp>
        </mc:Choice>
        <mc:Fallback xmlns=""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8644DDAA-24E1-BB54-D2D8-8A252689F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3304" y="3209851"/>
                <a:ext cx="1236920" cy="462986"/>
              </a:xfrm>
              <a:prstGeom prst="rect">
                <a:avLst/>
              </a:prstGeom>
              <a:blipFill>
                <a:blip r:embed="rId9"/>
                <a:stretch>
                  <a:fillRect b="-128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文本框 42">
            <a:extLst>
              <a:ext uri="{FF2B5EF4-FFF2-40B4-BE49-F238E27FC236}">
                <a16:creationId xmlns:a16="http://schemas.microsoft.com/office/drawing/2014/main" id="{42BBB091-3791-5755-3AD4-FCD89CCE23C9}"/>
              </a:ext>
            </a:extLst>
          </p:cNvPr>
          <p:cNvSpPr txBox="1"/>
          <p:nvPr/>
        </p:nvSpPr>
        <p:spPr>
          <a:xfrm>
            <a:off x="6314683" y="2475693"/>
            <a:ext cx="166245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altLang="zh-CN" sz="1200" b="0" i="0" dirty="0">
                <a:solidFill>
                  <a:srgbClr val="000000"/>
                </a:solidFill>
                <a:effectLst/>
                <a:latin typeface="t1-gul-regular"/>
              </a:rPr>
              <a:t>PhysRevD.103.L021501</a:t>
            </a:r>
            <a:endParaRPr lang="en-US" altLang="zh-CN" sz="1200" b="0" i="0" dirty="0">
              <a:solidFill>
                <a:srgbClr val="000000"/>
              </a:solidFill>
              <a:effectLst/>
              <a:latin typeface="t1-gul-regular"/>
            </a:endParaRPr>
          </a:p>
          <a:p>
            <a:pPr algn="just"/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PhysRevD.103.116017</a:t>
            </a:r>
          </a:p>
          <a:p>
            <a:pPr algn="just"/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Eur. Phys. J. C 82, 419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DFA7F13-46AE-7BE8-8994-5F12F03D0188}"/>
              </a:ext>
            </a:extLst>
          </p:cNvPr>
          <p:cNvSpPr txBox="1"/>
          <p:nvPr/>
        </p:nvSpPr>
        <p:spPr>
          <a:xfrm>
            <a:off x="8353394" y="3969709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2022</a:t>
            </a:r>
            <a:endParaRPr lang="zh-CN" altLang="en-US" b="1" dirty="0"/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7A260B4F-87F6-A5AC-F2AF-3276EF1D8402}"/>
              </a:ext>
            </a:extLst>
          </p:cNvPr>
          <p:cNvCxnSpPr>
            <a:cxnSpLocks/>
          </p:cNvCxnSpPr>
          <p:nvPr/>
        </p:nvCxnSpPr>
        <p:spPr>
          <a:xfrm>
            <a:off x="8702206" y="4339040"/>
            <a:ext cx="1" cy="30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DE6C6CF1-CF12-49CE-BE73-FD7807F9FFA5}"/>
                  </a:ext>
                </a:extLst>
              </p:cNvPr>
              <p:cNvSpPr/>
              <p:nvPr/>
            </p:nvSpPr>
            <p:spPr>
              <a:xfrm>
                <a:off x="8313212" y="4641701"/>
                <a:ext cx="777987" cy="46298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1" i="0" smtClean="0">
                              <a:latin typeface="Cambria Math" panose="02040503050406030204" pitchFamily="18" charset="0"/>
                            </a:rPr>
                            <m:t>𝚺</m:t>
                          </m:r>
                        </m:e>
                        <m:sub>
                          <m:r>
                            <a:rPr lang="en-US" altLang="zh-CN" sz="12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sSub>
                        <m:sSubPr>
                          <m:ctrlPr>
                            <a:rPr lang="en-US" altLang="zh-CN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1" i="0" smtClean="0">
                              <a:latin typeface="Cambria Math" panose="02040503050406030204" pitchFamily="18" charset="0"/>
                            </a:rPr>
                            <m:t>𝚺</m:t>
                          </m:r>
                        </m:e>
                        <m:sub>
                          <m:r>
                            <a:rPr lang="en-US" altLang="zh-CN" sz="12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</m:oMath>
                  </m:oMathPara>
                </a14:m>
                <a:endParaRPr lang="zh-CN" altLang="en-US" sz="1200" b="1" dirty="0"/>
              </a:p>
            </p:txBody>
          </p:sp>
        </mc:Choice>
        <mc:Fallback xmlns=""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DE6C6CF1-CF12-49CE-BE73-FD7807F9FF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3212" y="4641701"/>
                <a:ext cx="777987" cy="4629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本框 46">
            <a:extLst>
              <a:ext uri="{FF2B5EF4-FFF2-40B4-BE49-F238E27FC236}">
                <a16:creationId xmlns:a16="http://schemas.microsoft.com/office/drawing/2014/main" id="{BEA0768E-6FD9-8A45-DB72-9F440DC193CC}"/>
              </a:ext>
            </a:extLst>
          </p:cNvPr>
          <p:cNvSpPr txBox="1"/>
          <p:nvPr/>
        </p:nvSpPr>
        <p:spPr>
          <a:xfrm>
            <a:off x="7978917" y="5173649"/>
            <a:ext cx="1337021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0" i="0" dirty="0" err="1">
                <a:solidFill>
                  <a:srgbClr val="000000"/>
                </a:solidFill>
                <a:effectLst/>
                <a:latin typeface="t1-gul-regular"/>
              </a:rPr>
              <a:t>arXiv</a:t>
            </a:r>
            <a:r>
              <a:rPr lang="en-US" altLang="zh-CN" sz="1200" b="0" i="0" dirty="0">
                <a:solidFill>
                  <a:srgbClr val="000000"/>
                </a:solidFill>
                <a:effectLst/>
                <a:latin typeface="t1-gul-regular"/>
              </a:rPr>
              <a:t>: 2204.13316</a:t>
            </a:r>
            <a:endParaRPr lang="zh-CN" altLang="en-US" sz="1200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BBAF46A0-E80A-FF4D-7DC2-090271312AB2}"/>
              </a:ext>
            </a:extLst>
          </p:cNvPr>
          <p:cNvSpPr txBox="1"/>
          <p:nvPr/>
        </p:nvSpPr>
        <p:spPr>
          <a:xfrm>
            <a:off x="10028004" y="3975930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2023</a:t>
            </a:r>
            <a:endParaRPr lang="zh-CN" altLang="en-US" b="1" dirty="0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BBCCFB78-323F-61F4-D990-9E1AEBBF0E86}"/>
              </a:ext>
            </a:extLst>
          </p:cNvPr>
          <p:cNvCxnSpPr>
            <a:cxnSpLocks/>
          </p:cNvCxnSpPr>
          <p:nvPr/>
        </p:nvCxnSpPr>
        <p:spPr>
          <a:xfrm>
            <a:off x="10376816" y="3649702"/>
            <a:ext cx="1" cy="30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35DC314D-F202-BED7-948F-3A45BB56214B}"/>
                  </a:ext>
                </a:extLst>
              </p:cNvPr>
              <p:cNvSpPr/>
              <p:nvPr/>
            </p:nvSpPr>
            <p:spPr>
              <a:xfrm>
                <a:off x="10087647" y="3184969"/>
                <a:ext cx="578338" cy="46298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  <m:sSup>
                        <m:sSupPr>
                          <m:ctrlP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sz="1200" b="1" i="1" dirty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sz="1200" b="1" dirty="0"/>
              </a:p>
            </p:txBody>
          </p:sp>
        </mc:Choice>
        <mc:Fallback xmlns="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35DC314D-F202-BED7-948F-3A45BB5621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647" y="3184969"/>
                <a:ext cx="578338" cy="4629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文本框 52">
            <a:extLst>
              <a:ext uri="{FF2B5EF4-FFF2-40B4-BE49-F238E27FC236}">
                <a16:creationId xmlns:a16="http://schemas.microsoft.com/office/drawing/2014/main" id="{F9816C02-2E1D-4D92-6C0A-36DD21603CEC}"/>
              </a:ext>
            </a:extLst>
          </p:cNvPr>
          <p:cNvSpPr txBox="1"/>
          <p:nvPr/>
        </p:nvSpPr>
        <p:spPr>
          <a:xfrm>
            <a:off x="9542585" y="2829281"/>
            <a:ext cx="1609969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0" i="0" dirty="0">
                <a:solidFill>
                  <a:srgbClr val="FF0000"/>
                </a:solidFill>
                <a:effectLst/>
                <a:latin typeface="t1-gul-regular"/>
              </a:rPr>
              <a:t>PhysRevD.107.094002</a:t>
            </a:r>
            <a:endParaRPr lang="zh-CN" altLang="en-US" sz="1200" dirty="0">
              <a:solidFill>
                <a:srgbClr val="FF0000"/>
              </a:solidFill>
            </a:endParaRPr>
          </a:p>
        </p:txBody>
      </p: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7922B9C6-F97D-CF29-F30D-37BFB00ED8ED}"/>
              </a:ext>
            </a:extLst>
          </p:cNvPr>
          <p:cNvCxnSpPr/>
          <p:nvPr/>
        </p:nvCxnSpPr>
        <p:spPr>
          <a:xfrm>
            <a:off x="1698625" y="4035748"/>
            <a:ext cx="309929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形 5" descr="打勾的复选框 纯色填充">
            <a:extLst>
              <a:ext uri="{FF2B5EF4-FFF2-40B4-BE49-F238E27FC236}">
                <a16:creationId xmlns:a16="http://schemas.microsoft.com/office/drawing/2014/main" id="{5FC30889-45E3-FA1C-BF20-5C7D0C272A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147431" y="2705925"/>
            <a:ext cx="498082" cy="49808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DE5D1E5-71C0-CFD5-746E-BB85EB6D9CFD}"/>
              </a:ext>
            </a:extLst>
          </p:cNvPr>
          <p:cNvSpPr txBox="1"/>
          <p:nvPr/>
        </p:nvSpPr>
        <p:spPr>
          <a:xfrm>
            <a:off x="857590" y="6287476"/>
            <a:ext cx="109473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For reviews, see </a:t>
            </a:r>
            <a:r>
              <a:rPr lang="en-US" altLang="zh-CN" sz="1600" b="1" dirty="0">
                <a:solidFill>
                  <a:srgbClr val="0070C0"/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Chiral perturbation theory for heavy hadrons and chiral effective field theory for heavy hadronic molecules</a:t>
            </a:r>
            <a:r>
              <a:rPr lang="en-US" altLang="zh-CN" dirty="0"/>
              <a:t>, </a:t>
            </a:r>
            <a:r>
              <a:rPr lang="en-US" altLang="zh-CN" sz="1600" b="1" dirty="0">
                <a:solidFill>
                  <a:srgbClr val="FF6600"/>
                </a:solidFill>
              </a:rPr>
              <a:t>Physics Reports 1019 (2023) 1–149</a:t>
            </a:r>
            <a:endParaRPr lang="zh-CN" altLang="en-US" sz="16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566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i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>
                  <a:solidFill>
                    <a:schemeClr val="accent1"/>
                  </a:solidFill>
                  <a:latin typeface="Euclid" panose="02020503060505020303" pitchFamily="18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内容占位符 13" descr="背景图案&#10;&#10;描述已自动生成">
            <a:extLst>
              <a:ext uri="{FF2B5EF4-FFF2-40B4-BE49-F238E27FC236}">
                <a16:creationId xmlns:a16="http://schemas.microsoft.com/office/drawing/2014/main" id="{10323B23-3B5A-F082-3C94-4F4892D72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683" y="1191083"/>
            <a:ext cx="4262850" cy="2399985"/>
          </a:xfr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1BA5C2B-6E02-05DB-92F1-41ACDC9E1CAB}"/>
                  </a:ext>
                </a:extLst>
              </p:cNvPr>
              <p:cNvSpPr txBox="1"/>
              <p:nvPr/>
            </p:nvSpPr>
            <p:spPr>
              <a:xfrm>
                <a:off x="7216031" y="2512620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1BA5C2B-6E02-05DB-92F1-41ACDC9E1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031" y="2512620"/>
                <a:ext cx="36580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C6E2B4A-B6AC-69D4-7300-FAA286785F96}"/>
                  </a:ext>
                </a:extLst>
              </p:cNvPr>
              <p:cNvSpPr txBox="1"/>
              <p:nvPr/>
            </p:nvSpPr>
            <p:spPr>
              <a:xfrm>
                <a:off x="7466414" y="1950143"/>
                <a:ext cx="397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acc>
                    </m:oMath>
                  </m:oMathPara>
                </a14:m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C6E2B4A-B6AC-69D4-7300-FAA286785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6414" y="1950143"/>
                <a:ext cx="39786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F37C272-F477-3051-EBC2-427C7D7F7051}"/>
                  </a:ext>
                </a:extLst>
              </p:cNvPr>
              <p:cNvSpPr txBox="1"/>
              <p:nvPr/>
            </p:nvSpPr>
            <p:spPr>
              <a:xfrm>
                <a:off x="9366282" y="2438431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F37C272-F477-3051-EBC2-427C7D7F7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6282" y="2438431"/>
                <a:ext cx="36580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B91430A0-932D-6F5D-BBAB-EB5F783511F1}"/>
                  </a:ext>
                </a:extLst>
              </p:cNvPr>
              <p:cNvSpPr txBox="1"/>
              <p:nvPr/>
            </p:nvSpPr>
            <p:spPr>
              <a:xfrm>
                <a:off x="9078817" y="1773030"/>
                <a:ext cx="397866" cy="375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acc>
                    </m:oMath>
                  </m:oMathPara>
                </a14:m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B91430A0-932D-6F5D-BBAB-EB5F78351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8817" y="1773030"/>
                <a:ext cx="397866" cy="3756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D08922BF-A3B4-DB17-5A45-65F39475AA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099" y="1160660"/>
            <a:ext cx="3191146" cy="26271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D9B7FAD-D1E2-B47C-5589-E8FCF8E87EB1}"/>
                  </a:ext>
                </a:extLst>
              </p:cNvPr>
              <p:cNvSpPr txBox="1"/>
              <p:nvPr/>
            </p:nvSpPr>
            <p:spPr>
              <a:xfrm>
                <a:off x="1673331" y="1279171"/>
                <a:ext cx="841864" cy="27699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altLang="zh-CN" sz="1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𝒄𝒄</m:t>
                          </m:r>
                        </m:sub>
                      </m:sSub>
                      <m:r>
                        <a:rPr lang="en-US" altLang="zh-CN" sz="1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1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𝟑𝟖𝟕𝟓</m:t>
                      </m:r>
                      <m:r>
                        <a:rPr lang="en-US" altLang="zh-CN" sz="1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D9B7FAD-D1E2-B47C-5589-E8FCF8E87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331" y="1279171"/>
                <a:ext cx="841864" cy="276999"/>
              </a:xfrm>
              <a:prstGeom prst="rect">
                <a:avLst/>
              </a:prstGeom>
              <a:blipFill>
                <a:blip r:embed="rId9"/>
                <a:stretch>
                  <a:fillRect r="-2878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4BDE2A46-1D23-74F2-0ABC-7C9DFADD373C}"/>
              </a:ext>
            </a:extLst>
          </p:cNvPr>
          <p:cNvSpPr txBox="1"/>
          <p:nvPr/>
        </p:nvSpPr>
        <p:spPr>
          <a:xfrm>
            <a:off x="1820728" y="3864320"/>
            <a:ext cx="2512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200" dirty="0">
                <a:solidFill>
                  <a:srgbClr val="0070C0"/>
                </a:solidFill>
              </a:rPr>
              <a:t>Nature Phys. 18 (2022) 7, 751-754</a:t>
            </a:r>
            <a:endParaRPr lang="zh-CN" altLang="en-US" sz="1200" dirty="0">
              <a:solidFill>
                <a:srgbClr val="0070C0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8845B71-45D3-820C-1098-4636EF3687F3}"/>
              </a:ext>
            </a:extLst>
          </p:cNvPr>
          <p:cNvSpPr txBox="1"/>
          <p:nvPr/>
        </p:nvSpPr>
        <p:spPr>
          <a:xfrm>
            <a:off x="7581836" y="4389421"/>
            <a:ext cx="3895618" cy="129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/>
              <a:t>For new reviews, see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accent1"/>
                </a:solidFill>
              </a:rPr>
              <a:t>Phys. Rept. 1019 (2023) 1-149</a:t>
            </a:r>
          </a:p>
          <a:p>
            <a:pPr>
              <a:lnSpc>
                <a:spcPct val="150000"/>
              </a:lnSpc>
            </a:pPr>
            <a:r>
              <a:rPr lang="pl-PL" altLang="zh-CN" b="1" dirty="0">
                <a:solidFill>
                  <a:schemeClr val="accent1"/>
                </a:solidFill>
              </a:rPr>
              <a:t>Rept.</a:t>
            </a:r>
            <a:r>
              <a:rPr lang="en-US" altLang="zh-CN" b="1" dirty="0">
                <a:solidFill>
                  <a:schemeClr val="accent1"/>
                </a:solidFill>
              </a:rPr>
              <a:t> </a:t>
            </a:r>
            <a:r>
              <a:rPr lang="pl-PL" altLang="zh-CN" b="1" dirty="0">
                <a:solidFill>
                  <a:schemeClr val="accent1"/>
                </a:solidFill>
              </a:rPr>
              <a:t>Prog.</a:t>
            </a:r>
            <a:r>
              <a:rPr lang="en-US" altLang="zh-CN" b="1" dirty="0">
                <a:solidFill>
                  <a:schemeClr val="accent1"/>
                </a:solidFill>
              </a:rPr>
              <a:t> </a:t>
            </a:r>
            <a:r>
              <a:rPr lang="pl-PL" altLang="zh-CN" b="1" dirty="0">
                <a:solidFill>
                  <a:schemeClr val="accent1"/>
                </a:solidFill>
              </a:rPr>
              <a:t>Phys.</a:t>
            </a:r>
            <a:r>
              <a:rPr lang="en-US" altLang="zh-CN" b="1" dirty="0">
                <a:solidFill>
                  <a:schemeClr val="accent1"/>
                </a:solidFill>
              </a:rPr>
              <a:t> </a:t>
            </a:r>
            <a:r>
              <a:rPr lang="pl-PL" altLang="zh-CN" b="1" dirty="0">
                <a:solidFill>
                  <a:schemeClr val="accent1"/>
                </a:solidFill>
              </a:rPr>
              <a:t>86,</a:t>
            </a:r>
            <a:r>
              <a:rPr lang="en-US" altLang="zh-CN" b="1" dirty="0">
                <a:solidFill>
                  <a:schemeClr val="accent1"/>
                </a:solidFill>
              </a:rPr>
              <a:t> </a:t>
            </a:r>
            <a:r>
              <a:rPr lang="pl-PL" altLang="zh-CN" b="1" dirty="0">
                <a:solidFill>
                  <a:schemeClr val="accent1"/>
                </a:solidFill>
              </a:rPr>
              <a:t>026201</a:t>
            </a:r>
            <a:r>
              <a:rPr lang="en-US" altLang="zh-CN" b="1" dirty="0">
                <a:solidFill>
                  <a:schemeClr val="accent1"/>
                </a:solidFill>
              </a:rPr>
              <a:t> </a:t>
            </a:r>
            <a:r>
              <a:rPr lang="pl-PL" altLang="zh-CN" b="1" dirty="0">
                <a:solidFill>
                  <a:schemeClr val="accent1"/>
                </a:solidFill>
              </a:rPr>
              <a:t>(2023)</a:t>
            </a:r>
            <a:endParaRPr lang="zh-CN" alt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6097793-BB95-F66F-CF26-D941DEDD92F2}"/>
                  </a:ext>
                </a:extLst>
              </p:cNvPr>
              <p:cNvSpPr txBox="1"/>
              <p:nvPr/>
            </p:nvSpPr>
            <p:spPr>
              <a:xfrm>
                <a:off x="1336431" y="4458379"/>
                <a:ext cx="57838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(3875)</m:t>
                    </m:r>
                  </m:oMath>
                </a14:m>
                <a:r>
                  <a:rPr lang="zh-CN" altLang="en-US" dirty="0">
                    <a:solidFill>
                      <a:schemeClr val="tx2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tx2"/>
                    </a:solidFill>
                  </a:rPr>
                  <a:t>is a very good candidate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sSup>
                      <m:sSupPr>
                        <m:ctrlPr>
                          <a:rPr lang="en-US" altLang="zh-CN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dirty="0">
                    <a:solidFill>
                      <a:schemeClr val="tx2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tx2"/>
                    </a:solidFill>
                  </a:rPr>
                  <a:t>molecules</a:t>
                </a:r>
                <a:endParaRPr lang="zh-CN" altLang="en-US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6097793-BB95-F66F-CF26-D941DEDD9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431" y="4458379"/>
                <a:ext cx="5783827" cy="369332"/>
              </a:xfrm>
              <a:prstGeom prst="rect">
                <a:avLst/>
              </a:prstGeom>
              <a:blipFill>
                <a:blip r:embed="rId10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25F69D9-C18B-BB5A-A161-39832F8999EB}"/>
                  </a:ext>
                </a:extLst>
              </p:cNvPr>
              <p:cNvSpPr txBox="1"/>
              <p:nvPr/>
            </p:nvSpPr>
            <p:spPr>
              <a:xfrm>
                <a:off x="1321865" y="4930386"/>
                <a:ext cx="570025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sSup>
                      <m:sSupPr>
                        <m:ctrlPr>
                          <a:rPr lang="en-US" altLang="zh-CN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dirty="0">
                    <a:solidFill>
                      <a:schemeClr val="tx2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tx2"/>
                    </a:solidFill>
                  </a:rPr>
                  <a:t>system provides us with a clean environment for investigating the interactions between the charmed mesons. This is very similar to the 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𝑁𝑁</m:t>
                    </m:r>
                  </m:oMath>
                </a14:m>
                <a:r>
                  <a:rPr lang="en-US" altLang="zh-CN" b="1" dirty="0">
                    <a:solidFill>
                      <a:schemeClr val="tx2"/>
                    </a:solidFill>
                  </a:rPr>
                  <a:t> interactions.</a:t>
                </a:r>
                <a:endParaRPr lang="zh-CN" altLang="en-US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25F69D9-C18B-BB5A-A161-39832F899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865" y="4930386"/>
                <a:ext cx="5700258" cy="923330"/>
              </a:xfrm>
              <a:prstGeom prst="rect">
                <a:avLst/>
              </a:prstGeom>
              <a:blipFill>
                <a:blip r:embed="rId11"/>
                <a:stretch>
                  <a:fillRect l="-963" t="-3974" r="-856" b="-99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3295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sSup>
                      <m:sSupPr>
                        <m:ctrlPr>
                          <a:rPr lang="en-US" altLang="zh-CN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potentials are calculated up to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altLang="zh-CN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b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LO</m:t>
                    </m:r>
                  </m:oMath>
                </a14:m>
                <a:r>
                  <a:rPr lang="zh-CN" alt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for the first time</a:t>
                </a:r>
                <a:endParaRPr lang="zh-CN" altLang="en-US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t="-19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86797"/>
            <a:ext cx="487100" cy="4871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9A3C13-F520-E572-D0B7-59BA7D7DD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78" y="1924398"/>
            <a:ext cx="10691444" cy="328333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64F4978-B60E-8163-F400-3ADCDB8243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270" y="5420960"/>
            <a:ext cx="4453829" cy="27982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933B4E1-D855-8159-A85B-18A11D7AC3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721" y="5803922"/>
            <a:ext cx="3252140" cy="26698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7477457-8843-D5E9-82CD-5879DBE982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721" y="6176089"/>
            <a:ext cx="2279299" cy="3053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D0860D5-8417-5DA6-83D3-B2BA4B1A41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3618" y="5369162"/>
            <a:ext cx="2675951" cy="740566"/>
          </a:xfrm>
          <a:prstGeom prst="rect">
            <a:avLst/>
          </a:prstGeom>
        </p:spPr>
      </p:pic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id="{6580F026-9449-19CE-6D94-098FE5D27838}"/>
              </a:ext>
            </a:extLst>
          </p:cNvPr>
          <p:cNvSpPr/>
          <p:nvPr/>
        </p:nvSpPr>
        <p:spPr>
          <a:xfrm>
            <a:off x="372196" y="2876061"/>
            <a:ext cx="844086" cy="3516923"/>
          </a:xfrm>
          <a:custGeom>
            <a:avLst/>
            <a:gdLst>
              <a:gd name="connsiteX0" fmla="*/ 844086 w 844086"/>
              <a:gd name="connsiteY0" fmla="*/ 0 h 3516923"/>
              <a:gd name="connsiteX1" fmla="*/ 824547 w 844086"/>
              <a:gd name="connsiteY1" fmla="*/ 15631 h 3516923"/>
              <a:gd name="connsiteX2" fmla="*/ 570547 w 844086"/>
              <a:gd name="connsiteY2" fmla="*/ 339969 h 3516923"/>
              <a:gd name="connsiteX3" fmla="*/ 468947 w 844086"/>
              <a:gd name="connsiteY3" fmla="*/ 492369 h 3516923"/>
              <a:gd name="connsiteX4" fmla="*/ 363439 w 844086"/>
              <a:gd name="connsiteY4" fmla="*/ 687754 h 3516923"/>
              <a:gd name="connsiteX5" fmla="*/ 168055 w 844086"/>
              <a:gd name="connsiteY5" fmla="*/ 1172308 h 3516923"/>
              <a:gd name="connsiteX6" fmla="*/ 85993 w 844086"/>
              <a:gd name="connsiteY6" fmla="*/ 1445846 h 3516923"/>
              <a:gd name="connsiteX7" fmla="*/ 7839 w 844086"/>
              <a:gd name="connsiteY7" fmla="*/ 1922585 h 3516923"/>
              <a:gd name="connsiteX8" fmla="*/ 24 w 844086"/>
              <a:gd name="connsiteY8" fmla="*/ 2129692 h 3516923"/>
              <a:gd name="connsiteX9" fmla="*/ 11747 w 844086"/>
              <a:gd name="connsiteY9" fmla="*/ 2532185 h 3516923"/>
              <a:gd name="connsiteX10" fmla="*/ 54732 w 844086"/>
              <a:gd name="connsiteY10" fmla="*/ 2895600 h 3516923"/>
              <a:gd name="connsiteX11" fmla="*/ 101624 w 844086"/>
              <a:gd name="connsiteY11" fmla="*/ 3161323 h 3516923"/>
              <a:gd name="connsiteX12" fmla="*/ 175870 w 844086"/>
              <a:gd name="connsiteY12" fmla="*/ 3380154 h 3516923"/>
              <a:gd name="connsiteX13" fmla="*/ 207132 w 844086"/>
              <a:gd name="connsiteY13" fmla="*/ 3450492 h 3516923"/>
              <a:gd name="connsiteX14" fmla="*/ 230578 w 844086"/>
              <a:gd name="connsiteY14" fmla="*/ 3477846 h 3516923"/>
              <a:gd name="connsiteX15" fmla="*/ 261839 w 844086"/>
              <a:gd name="connsiteY15" fmla="*/ 3505200 h 3516923"/>
              <a:gd name="connsiteX16" fmla="*/ 308732 w 844086"/>
              <a:gd name="connsiteY16" fmla="*/ 3513016 h 3516923"/>
              <a:gd name="connsiteX17" fmla="*/ 308732 w 844086"/>
              <a:gd name="connsiteY17" fmla="*/ 3516923 h 3516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44086" h="3516923">
                <a:moveTo>
                  <a:pt x="844086" y="0"/>
                </a:moveTo>
                <a:cubicBezTo>
                  <a:pt x="837573" y="5210"/>
                  <a:pt x="830732" y="10035"/>
                  <a:pt x="824547" y="15631"/>
                </a:cubicBezTo>
                <a:cubicBezTo>
                  <a:pt x="695357" y="132517"/>
                  <a:pt x="729121" y="113738"/>
                  <a:pt x="570547" y="339969"/>
                </a:cubicBezTo>
                <a:cubicBezTo>
                  <a:pt x="535503" y="389964"/>
                  <a:pt x="497957" y="438647"/>
                  <a:pt x="468947" y="492369"/>
                </a:cubicBezTo>
                <a:cubicBezTo>
                  <a:pt x="433778" y="557497"/>
                  <a:pt x="396056" y="621311"/>
                  <a:pt x="363439" y="687754"/>
                </a:cubicBezTo>
                <a:cubicBezTo>
                  <a:pt x="277607" y="862598"/>
                  <a:pt x="229006" y="986684"/>
                  <a:pt x="168055" y="1172308"/>
                </a:cubicBezTo>
                <a:cubicBezTo>
                  <a:pt x="138357" y="1262751"/>
                  <a:pt x="108917" y="1353453"/>
                  <a:pt x="85993" y="1445846"/>
                </a:cubicBezTo>
                <a:cubicBezTo>
                  <a:pt x="46983" y="1603068"/>
                  <a:pt x="29536" y="1762572"/>
                  <a:pt x="7839" y="1922585"/>
                </a:cubicBezTo>
                <a:cubicBezTo>
                  <a:pt x="5234" y="1991621"/>
                  <a:pt x="-419" y="2060609"/>
                  <a:pt x="24" y="2129692"/>
                </a:cubicBezTo>
                <a:cubicBezTo>
                  <a:pt x="884" y="2263910"/>
                  <a:pt x="4692" y="2398149"/>
                  <a:pt x="11747" y="2532185"/>
                </a:cubicBezTo>
                <a:cubicBezTo>
                  <a:pt x="15764" y="2608511"/>
                  <a:pt x="41906" y="2815793"/>
                  <a:pt x="54732" y="2895600"/>
                </a:cubicBezTo>
                <a:cubicBezTo>
                  <a:pt x="69004" y="2984403"/>
                  <a:pt x="76359" y="3075001"/>
                  <a:pt x="101624" y="3161323"/>
                </a:cubicBezTo>
                <a:cubicBezTo>
                  <a:pt x="166630" y="3383429"/>
                  <a:pt x="120312" y="3255151"/>
                  <a:pt x="175870" y="3380154"/>
                </a:cubicBezTo>
                <a:cubicBezTo>
                  <a:pt x="183288" y="3396845"/>
                  <a:pt x="195825" y="3431647"/>
                  <a:pt x="207132" y="3450492"/>
                </a:cubicBezTo>
                <a:cubicBezTo>
                  <a:pt x="218560" y="3469539"/>
                  <a:pt x="217313" y="3462370"/>
                  <a:pt x="230578" y="3477846"/>
                </a:cubicBezTo>
                <a:cubicBezTo>
                  <a:pt x="244777" y="3494412"/>
                  <a:pt x="239143" y="3496121"/>
                  <a:pt x="261839" y="3505200"/>
                </a:cubicBezTo>
                <a:cubicBezTo>
                  <a:pt x="270994" y="3508862"/>
                  <a:pt x="301727" y="3511015"/>
                  <a:pt x="308732" y="3513016"/>
                </a:cubicBezTo>
                <a:cubicBezTo>
                  <a:pt x="309984" y="3513374"/>
                  <a:pt x="308732" y="3515621"/>
                  <a:pt x="308732" y="3516923"/>
                </a:cubicBezTo>
              </a:path>
            </a:pathLst>
          </a:custGeom>
          <a:noFill/>
          <a:ln w="1905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B7DFCD27-6567-2E2D-CFA2-2A281F81F430}"/>
              </a:ext>
            </a:extLst>
          </p:cNvPr>
          <p:cNvSpPr/>
          <p:nvPr/>
        </p:nvSpPr>
        <p:spPr>
          <a:xfrm>
            <a:off x="2614246" y="3692769"/>
            <a:ext cx="3223846" cy="1852246"/>
          </a:xfrm>
          <a:custGeom>
            <a:avLst/>
            <a:gdLst>
              <a:gd name="connsiteX0" fmla="*/ 0 w 3223846"/>
              <a:gd name="connsiteY0" fmla="*/ 0 h 1852246"/>
              <a:gd name="connsiteX1" fmla="*/ 11723 w 3223846"/>
              <a:gd name="connsiteY1" fmla="*/ 50800 h 1852246"/>
              <a:gd name="connsiteX2" fmla="*/ 23446 w 3223846"/>
              <a:gd name="connsiteY2" fmla="*/ 89877 h 1852246"/>
              <a:gd name="connsiteX3" fmla="*/ 35169 w 3223846"/>
              <a:gd name="connsiteY3" fmla="*/ 144585 h 1852246"/>
              <a:gd name="connsiteX4" fmla="*/ 58616 w 3223846"/>
              <a:gd name="connsiteY4" fmla="*/ 211016 h 1852246"/>
              <a:gd name="connsiteX5" fmla="*/ 101600 w 3223846"/>
              <a:gd name="connsiteY5" fmla="*/ 363416 h 1852246"/>
              <a:gd name="connsiteX6" fmla="*/ 148492 w 3223846"/>
              <a:gd name="connsiteY6" fmla="*/ 500185 h 1852246"/>
              <a:gd name="connsiteX7" fmla="*/ 195385 w 3223846"/>
              <a:gd name="connsiteY7" fmla="*/ 652585 h 1852246"/>
              <a:gd name="connsiteX8" fmla="*/ 218831 w 3223846"/>
              <a:gd name="connsiteY8" fmla="*/ 722923 h 1852246"/>
              <a:gd name="connsiteX9" fmla="*/ 304800 w 3223846"/>
              <a:gd name="connsiteY9" fmla="*/ 930031 h 1852246"/>
              <a:gd name="connsiteX10" fmla="*/ 355600 w 3223846"/>
              <a:gd name="connsiteY10" fmla="*/ 1035539 h 1852246"/>
              <a:gd name="connsiteX11" fmla="*/ 398585 w 3223846"/>
              <a:gd name="connsiteY11" fmla="*/ 1117600 h 1852246"/>
              <a:gd name="connsiteX12" fmla="*/ 422031 w 3223846"/>
              <a:gd name="connsiteY12" fmla="*/ 1144954 h 1852246"/>
              <a:gd name="connsiteX13" fmla="*/ 433754 w 3223846"/>
              <a:gd name="connsiteY13" fmla="*/ 1172308 h 1852246"/>
              <a:gd name="connsiteX14" fmla="*/ 457200 w 3223846"/>
              <a:gd name="connsiteY14" fmla="*/ 1199662 h 1852246"/>
              <a:gd name="connsiteX15" fmla="*/ 484554 w 3223846"/>
              <a:gd name="connsiteY15" fmla="*/ 1234831 h 1852246"/>
              <a:gd name="connsiteX16" fmla="*/ 554892 w 3223846"/>
              <a:gd name="connsiteY16" fmla="*/ 1312985 h 1852246"/>
              <a:gd name="connsiteX17" fmla="*/ 636954 w 3223846"/>
              <a:gd name="connsiteY17" fmla="*/ 1387231 h 1852246"/>
              <a:gd name="connsiteX18" fmla="*/ 676031 w 3223846"/>
              <a:gd name="connsiteY18" fmla="*/ 1410677 h 1852246"/>
              <a:gd name="connsiteX19" fmla="*/ 719016 w 3223846"/>
              <a:gd name="connsiteY19" fmla="*/ 1445846 h 1852246"/>
              <a:gd name="connsiteX20" fmla="*/ 773723 w 3223846"/>
              <a:gd name="connsiteY20" fmla="*/ 1469293 h 1852246"/>
              <a:gd name="connsiteX21" fmla="*/ 922216 w 3223846"/>
              <a:gd name="connsiteY21" fmla="*/ 1516185 h 1852246"/>
              <a:gd name="connsiteX22" fmla="*/ 1105877 w 3223846"/>
              <a:gd name="connsiteY22" fmla="*/ 1527908 h 1852246"/>
              <a:gd name="connsiteX23" fmla="*/ 1320800 w 3223846"/>
              <a:gd name="connsiteY23" fmla="*/ 1543539 h 1852246"/>
              <a:gd name="connsiteX24" fmla="*/ 1715477 w 3223846"/>
              <a:gd name="connsiteY24" fmla="*/ 1551354 h 1852246"/>
              <a:gd name="connsiteX25" fmla="*/ 1805354 w 3223846"/>
              <a:gd name="connsiteY25" fmla="*/ 1563077 h 1852246"/>
              <a:gd name="connsiteX26" fmla="*/ 1903046 w 3223846"/>
              <a:gd name="connsiteY26" fmla="*/ 1570893 h 1852246"/>
              <a:gd name="connsiteX27" fmla="*/ 1981200 w 3223846"/>
              <a:gd name="connsiteY27" fmla="*/ 1582616 h 1852246"/>
              <a:gd name="connsiteX28" fmla="*/ 2074985 w 3223846"/>
              <a:gd name="connsiteY28" fmla="*/ 1594339 h 1852246"/>
              <a:gd name="connsiteX29" fmla="*/ 2164862 w 3223846"/>
              <a:gd name="connsiteY29" fmla="*/ 1613877 h 1852246"/>
              <a:gd name="connsiteX30" fmla="*/ 2243016 w 3223846"/>
              <a:gd name="connsiteY30" fmla="*/ 1625600 h 1852246"/>
              <a:gd name="connsiteX31" fmla="*/ 2313354 w 3223846"/>
              <a:gd name="connsiteY31" fmla="*/ 1641231 h 1852246"/>
              <a:gd name="connsiteX32" fmla="*/ 2540000 w 3223846"/>
              <a:gd name="connsiteY32" fmla="*/ 1672493 h 1852246"/>
              <a:gd name="connsiteX33" fmla="*/ 2629877 w 3223846"/>
              <a:gd name="connsiteY33" fmla="*/ 1688123 h 1852246"/>
              <a:gd name="connsiteX34" fmla="*/ 2711939 w 3223846"/>
              <a:gd name="connsiteY34" fmla="*/ 1703754 h 1852246"/>
              <a:gd name="connsiteX35" fmla="*/ 2762739 w 3223846"/>
              <a:gd name="connsiteY35" fmla="*/ 1707662 h 1852246"/>
              <a:gd name="connsiteX36" fmla="*/ 2860431 w 3223846"/>
              <a:gd name="connsiteY36" fmla="*/ 1731108 h 1852246"/>
              <a:gd name="connsiteX37" fmla="*/ 2977662 w 3223846"/>
              <a:gd name="connsiteY37" fmla="*/ 1754554 h 1852246"/>
              <a:gd name="connsiteX38" fmla="*/ 3020646 w 3223846"/>
              <a:gd name="connsiteY38" fmla="*/ 1766277 h 1852246"/>
              <a:gd name="connsiteX39" fmla="*/ 3079262 w 3223846"/>
              <a:gd name="connsiteY39" fmla="*/ 1789723 h 1852246"/>
              <a:gd name="connsiteX40" fmla="*/ 3122246 w 3223846"/>
              <a:gd name="connsiteY40" fmla="*/ 1801446 h 1852246"/>
              <a:gd name="connsiteX41" fmla="*/ 3173046 w 3223846"/>
              <a:gd name="connsiteY41" fmla="*/ 1820985 h 1852246"/>
              <a:gd name="connsiteX42" fmla="*/ 3188677 w 3223846"/>
              <a:gd name="connsiteY42" fmla="*/ 1832708 h 1852246"/>
              <a:gd name="connsiteX43" fmla="*/ 3212123 w 3223846"/>
              <a:gd name="connsiteY43" fmla="*/ 1844431 h 1852246"/>
              <a:gd name="connsiteX44" fmla="*/ 3223846 w 3223846"/>
              <a:gd name="connsiteY44" fmla="*/ 1852246 h 1852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223846" h="1852246">
                <a:moveTo>
                  <a:pt x="0" y="0"/>
                </a:moveTo>
                <a:cubicBezTo>
                  <a:pt x="4349" y="21742"/>
                  <a:pt x="4991" y="26565"/>
                  <a:pt x="11723" y="50800"/>
                </a:cubicBezTo>
                <a:cubicBezTo>
                  <a:pt x="15363" y="63903"/>
                  <a:pt x="20148" y="76684"/>
                  <a:pt x="23446" y="89877"/>
                </a:cubicBezTo>
                <a:cubicBezTo>
                  <a:pt x="27969" y="107970"/>
                  <a:pt x="29969" y="126675"/>
                  <a:pt x="35169" y="144585"/>
                </a:cubicBezTo>
                <a:cubicBezTo>
                  <a:pt x="41716" y="167136"/>
                  <a:pt x="51754" y="188559"/>
                  <a:pt x="58616" y="211016"/>
                </a:cubicBezTo>
                <a:cubicBezTo>
                  <a:pt x="112268" y="386604"/>
                  <a:pt x="41900" y="180999"/>
                  <a:pt x="101600" y="363416"/>
                </a:cubicBezTo>
                <a:cubicBezTo>
                  <a:pt x="116590" y="409220"/>
                  <a:pt x="134318" y="454122"/>
                  <a:pt x="148492" y="500185"/>
                </a:cubicBezTo>
                <a:cubicBezTo>
                  <a:pt x="164123" y="550985"/>
                  <a:pt x="179380" y="601902"/>
                  <a:pt x="195385" y="652585"/>
                </a:cubicBezTo>
                <a:cubicBezTo>
                  <a:pt x="202827" y="676152"/>
                  <a:pt x="209546" y="700019"/>
                  <a:pt x="218831" y="722923"/>
                </a:cubicBezTo>
                <a:cubicBezTo>
                  <a:pt x="238778" y="772127"/>
                  <a:pt x="277254" y="870807"/>
                  <a:pt x="304800" y="930031"/>
                </a:cubicBezTo>
                <a:cubicBezTo>
                  <a:pt x="321262" y="965424"/>
                  <a:pt x="338505" y="1000448"/>
                  <a:pt x="355600" y="1035539"/>
                </a:cubicBezTo>
                <a:cubicBezTo>
                  <a:pt x="361361" y="1047365"/>
                  <a:pt x="388733" y="1103269"/>
                  <a:pt x="398585" y="1117600"/>
                </a:cubicBezTo>
                <a:cubicBezTo>
                  <a:pt x="405389" y="1127496"/>
                  <a:pt x="415537" y="1134852"/>
                  <a:pt x="422031" y="1144954"/>
                </a:cubicBezTo>
                <a:cubicBezTo>
                  <a:pt x="427395" y="1153299"/>
                  <a:pt x="428390" y="1163963"/>
                  <a:pt x="433754" y="1172308"/>
                </a:cubicBezTo>
                <a:cubicBezTo>
                  <a:pt x="440248" y="1182410"/>
                  <a:pt x="449627" y="1190342"/>
                  <a:pt x="457200" y="1199662"/>
                </a:cubicBezTo>
                <a:cubicBezTo>
                  <a:pt x="466565" y="1211188"/>
                  <a:pt x="474857" y="1223582"/>
                  <a:pt x="484554" y="1234831"/>
                </a:cubicBezTo>
                <a:cubicBezTo>
                  <a:pt x="507438" y="1261377"/>
                  <a:pt x="530109" y="1288202"/>
                  <a:pt x="554892" y="1312985"/>
                </a:cubicBezTo>
                <a:cubicBezTo>
                  <a:pt x="585551" y="1343644"/>
                  <a:pt x="600518" y="1360732"/>
                  <a:pt x="636954" y="1387231"/>
                </a:cubicBezTo>
                <a:cubicBezTo>
                  <a:pt x="649239" y="1396166"/>
                  <a:pt x="663670" y="1401848"/>
                  <a:pt x="676031" y="1410677"/>
                </a:cubicBezTo>
                <a:cubicBezTo>
                  <a:pt x="691096" y="1421437"/>
                  <a:pt x="703141" y="1436321"/>
                  <a:pt x="719016" y="1445846"/>
                </a:cubicBezTo>
                <a:cubicBezTo>
                  <a:pt x="736029" y="1456054"/>
                  <a:pt x="755106" y="1462434"/>
                  <a:pt x="773723" y="1469293"/>
                </a:cubicBezTo>
                <a:cubicBezTo>
                  <a:pt x="787965" y="1474540"/>
                  <a:pt x="891959" y="1509925"/>
                  <a:pt x="922216" y="1516185"/>
                </a:cubicBezTo>
                <a:cubicBezTo>
                  <a:pt x="980303" y="1528203"/>
                  <a:pt x="1049701" y="1526152"/>
                  <a:pt x="1105877" y="1527908"/>
                </a:cubicBezTo>
                <a:cubicBezTo>
                  <a:pt x="1211814" y="1542032"/>
                  <a:pt x="1156419" y="1536287"/>
                  <a:pt x="1320800" y="1543539"/>
                </a:cubicBezTo>
                <a:cubicBezTo>
                  <a:pt x="1468727" y="1550065"/>
                  <a:pt x="1541010" y="1548964"/>
                  <a:pt x="1715477" y="1551354"/>
                </a:cubicBezTo>
                <a:cubicBezTo>
                  <a:pt x="1745436" y="1555262"/>
                  <a:pt x="1775304" y="1559947"/>
                  <a:pt x="1805354" y="1563077"/>
                </a:cubicBezTo>
                <a:cubicBezTo>
                  <a:pt x="1837846" y="1566462"/>
                  <a:pt x="1870578" y="1567285"/>
                  <a:pt x="1903046" y="1570893"/>
                </a:cubicBezTo>
                <a:cubicBezTo>
                  <a:pt x="1929228" y="1573802"/>
                  <a:pt x="1955099" y="1579057"/>
                  <a:pt x="1981200" y="1582616"/>
                </a:cubicBezTo>
                <a:cubicBezTo>
                  <a:pt x="2012416" y="1586873"/>
                  <a:pt x="2043927" y="1589053"/>
                  <a:pt x="2074985" y="1594339"/>
                </a:cubicBezTo>
                <a:cubicBezTo>
                  <a:pt x="2105209" y="1599483"/>
                  <a:pt x="2134720" y="1608269"/>
                  <a:pt x="2164862" y="1613877"/>
                </a:cubicBezTo>
                <a:cubicBezTo>
                  <a:pt x="2190760" y="1618695"/>
                  <a:pt x="2217109" y="1620828"/>
                  <a:pt x="2243016" y="1625600"/>
                </a:cubicBezTo>
                <a:cubicBezTo>
                  <a:pt x="2266637" y="1629951"/>
                  <a:pt x="2289630" y="1637485"/>
                  <a:pt x="2313354" y="1641231"/>
                </a:cubicBezTo>
                <a:cubicBezTo>
                  <a:pt x="2414829" y="1657253"/>
                  <a:pt x="2416445" y="1638797"/>
                  <a:pt x="2540000" y="1672493"/>
                </a:cubicBezTo>
                <a:cubicBezTo>
                  <a:pt x="2598117" y="1688343"/>
                  <a:pt x="2568185" y="1682983"/>
                  <a:pt x="2629877" y="1688123"/>
                </a:cubicBezTo>
                <a:cubicBezTo>
                  <a:pt x="2660202" y="1694862"/>
                  <a:pt x="2680005" y="1699922"/>
                  <a:pt x="2711939" y="1703754"/>
                </a:cubicBezTo>
                <a:cubicBezTo>
                  <a:pt x="2728801" y="1705777"/>
                  <a:pt x="2745806" y="1706359"/>
                  <a:pt x="2762739" y="1707662"/>
                </a:cubicBezTo>
                <a:cubicBezTo>
                  <a:pt x="2795303" y="1715477"/>
                  <a:pt x="2827332" y="1726016"/>
                  <a:pt x="2860431" y="1731108"/>
                </a:cubicBezTo>
                <a:cubicBezTo>
                  <a:pt x="2924143" y="1740909"/>
                  <a:pt x="2907263" y="1736954"/>
                  <a:pt x="2977662" y="1754554"/>
                </a:cubicBezTo>
                <a:cubicBezTo>
                  <a:pt x="2992070" y="1758156"/>
                  <a:pt x="3006612" y="1761419"/>
                  <a:pt x="3020646" y="1766277"/>
                </a:cubicBezTo>
                <a:cubicBezTo>
                  <a:pt x="3040532" y="1773161"/>
                  <a:pt x="3058960" y="1784186"/>
                  <a:pt x="3079262" y="1789723"/>
                </a:cubicBezTo>
                <a:cubicBezTo>
                  <a:pt x="3093590" y="1793631"/>
                  <a:pt x="3108310" y="1796312"/>
                  <a:pt x="3122246" y="1801446"/>
                </a:cubicBezTo>
                <a:cubicBezTo>
                  <a:pt x="3188515" y="1825861"/>
                  <a:pt x="3125514" y="1811478"/>
                  <a:pt x="3173046" y="1820985"/>
                </a:cubicBezTo>
                <a:cubicBezTo>
                  <a:pt x="3178256" y="1824893"/>
                  <a:pt x="3183092" y="1829357"/>
                  <a:pt x="3188677" y="1832708"/>
                </a:cubicBezTo>
                <a:cubicBezTo>
                  <a:pt x="3196170" y="1837204"/>
                  <a:pt x="3204485" y="1840188"/>
                  <a:pt x="3212123" y="1844431"/>
                </a:cubicBezTo>
                <a:cubicBezTo>
                  <a:pt x="3216228" y="1846712"/>
                  <a:pt x="3219938" y="1849641"/>
                  <a:pt x="3223846" y="1852246"/>
                </a:cubicBezTo>
              </a:path>
            </a:pathLst>
          </a:custGeom>
          <a:noFill/>
          <a:ln w="1905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DC60BCA-9540-62C8-48A1-ACE76F366FD1}"/>
              </a:ext>
            </a:extLst>
          </p:cNvPr>
          <p:cNvSpPr txBox="1"/>
          <p:nvPr/>
        </p:nvSpPr>
        <p:spPr>
          <a:xfrm>
            <a:off x="9060576" y="5525559"/>
            <a:ext cx="23641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</a:rPr>
              <a:t>PhysRevD.107.094002</a:t>
            </a:r>
            <a:endParaRPr lang="zh-CN" alt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434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6" name="图片 15">
            <a:extLst>
              <a:ext uri="{FF2B5EF4-FFF2-40B4-BE49-F238E27FC236}">
                <a16:creationId xmlns:a16="http://schemas.microsoft.com/office/drawing/2014/main" id="{04966D66-8B54-4341-E332-34C7462A5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309" y="1410951"/>
            <a:ext cx="6256215" cy="626546"/>
          </a:xfrm>
          <a:prstGeom prst="rect">
            <a:avLst/>
          </a:prstGeom>
        </p:spPr>
      </p:pic>
      <p:pic>
        <p:nvPicPr>
          <p:cNvPr id="20" name="内容占位符 19">
            <a:extLst>
              <a:ext uri="{FF2B5EF4-FFF2-40B4-BE49-F238E27FC236}">
                <a16:creationId xmlns:a16="http://schemas.microsoft.com/office/drawing/2014/main" id="{7D64B154-C25C-9E9A-4E31-A11D6C751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5400000">
            <a:off x="3044484" y="1967629"/>
            <a:ext cx="780754" cy="1574067"/>
          </a:xfr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C55A57B-6714-5F93-F6FE-261AFBB47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034958" y="1941694"/>
            <a:ext cx="794951" cy="1640133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53390D9E-7F84-D06D-733C-0AB6365B765C}"/>
              </a:ext>
            </a:extLst>
          </p:cNvPr>
          <p:cNvSpPr/>
          <p:nvPr/>
        </p:nvSpPr>
        <p:spPr>
          <a:xfrm>
            <a:off x="3293551" y="1410951"/>
            <a:ext cx="1466017" cy="6633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5DC9E6EB-60B3-BCFE-3FDD-E6A4AAAD6ACB}"/>
              </a:ext>
            </a:extLst>
          </p:cNvPr>
          <p:cNvSpPr/>
          <p:nvPr/>
        </p:nvSpPr>
        <p:spPr>
          <a:xfrm>
            <a:off x="7259859" y="1410951"/>
            <a:ext cx="1567618" cy="738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10D7A06F-568D-BC35-6061-44EE905B25A3}"/>
              </a:ext>
            </a:extLst>
          </p:cNvPr>
          <p:cNvCxnSpPr>
            <a:stCxn id="23" idx="3"/>
          </p:cNvCxnSpPr>
          <p:nvPr/>
        </p:nvCxnSpPr>
        <p:spPr>
          <a:xfrm flipH="1">
            <a:off x="3434862" y="1977178"/>
            <a:ext cx="73382" cy="3564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C6EE72A0-900B-BEB7-32B2-39C5E88DABDE}"/>
              </a:ext>
            </a:extLst>
          </p:cNvPr>
          <p:cNvCxnSpPr>
            <a:cxnSpLocks/>
            <a:stCxn id="24" idx="3"/>
            <a:endCxn id="22" idx="1"/>
          </p:cNvCxnSpPr>
          <p:nvPr/>
        </p:nvCxnSpPr>
        <p:spPr>
          <a:xfrm flipH="1">
            <a:off x="7432433" y="2041112"/>
            <a:ext cx="56998" cy="3231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23A8DC7D-AD2C-2B66-FBF2-DA097FC0CF49}"/>
              </a:ext>
            </a:extLst>
          </p:cNvPr>
          <p:cNvGrpSpPr/>
          <p:nvPr/>
        </p:nvGrpSpPr>
        <p:grpSpPr>
          <a:xfrm>
            <a:off x="785445" y="3538815"/>
            <a:ext cx="10757878" cy="466570"/>
            <a:chOff x="785445" y="3538815"/>
            <a:chExt cx="10757878" cy="466570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BAAB8A13-6F6A-ADA8-5416-99E6A7FC5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445" y="3538815"/>
              <a:ext cx="6745733" cy="466570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4F1F3453-8E24-DD75-034A-60CCB6FDC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79653" y="3577889"/>
              <a:ext cx="3963670" cy="388422"/>
            </a:xfrm>
            <a:prstGeom prst="rect">
              <a:avLst/>
            </a:prstGeom>
          </p:spPr>
        </p:pic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B62F75D9-0D74-3DB8-7E46-27C953913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1188235" y="3983068"/>
            <a:ext cx="805082" cy="1505152"/>
          </a:xfrm>
          <a:prstGeom prst="rect">
            <a:avLst/>
          </a:prstGeom>
        </p:spPr>
      </p:pic>
      <p:sp>
        <p:nvSpPr>
          <p:cNvPr id="36" name="椭圆 35">
            <a:extLst>
              <a:ext uri="{FF2B5EF4-FFF2-40B4-BE49-F238E27FC236}">
                <a16:creationId xmlns:a16="http://schemas.microsoft.com/office/drawing/2014/main" id="{BEE71604-F775-E055-8DD8-D600E949F1F0}"/>
              </a:ext>
            </a:extLst>
          </p:cNvPr>
          <p:cNvSpPr/>
          <p:nvPr/>
        </p:nvSpPr>
        <p:spPr>
          <a:xfrm>
            <a:off x="736970" y="3503448"/>
            <a:ext cx="630722" cy="537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F4EA9298-084B-01B3-72EA-72902071BA3E}"/>
              </a:ext>
            </a:extLst>
          </p:cNvPr>
          <p:cNvCxnSpPr>
            <a:cxnSpLocks/>
            <a:stCxn id="36" idx="5"/>
            <a:endCxn id="35" idx="1"/>
          </p:cNvCxnSpPr>
          <p:nvPr/>
        </p:nvCxnSpPr>
        <p:spPr>
          <a:xfrm>
            <a:off x="1275325" y="3962066"/>
            <a:ext cx="315451" cy="3710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7EE0CBC8-1E78-251D-C80B-28CB564A18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2865" y="4340158"/>
            <a:ext cx="4759568" cy="595474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4083AB31-FF3A-AEF3-1B94-D1E5F9394C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28146" y="4511343"/>
            <a:ext cx="3963670" cy="30396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A42E797C-1852-9D9C-E5ED-6B199EBCD5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1331" y="5234296"/>
            <a:ext cx="1507059" cy="307466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84CA0945-FBB4-92FB-0F2F-3E0DCA08F8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49804" y="5217645"/>
            <a:ext cx="1817566" cy="335801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E7D6E944-58CF-88A0-0664-9AB2CC98F9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70770" y="2879697"/>
            <a:ext cx="3072553" cy="277283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B8621229-E307-201D-33BF-9047CFDCD11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33584" y="5184485"/>
            <a:ext cx="2006797" cy="3505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B5D6A54E-CEF4-D49E-3BD5-7298E5A1C24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72865" y="5973138"/>
            <a:ext cx="2405828" cy="334766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CFBA8353-60DD-3247-E60A-21B854B15FE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40482" y="5835459"/>
            <a:ext cx="3293551" cy="930683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1D7E39C3-5C28-9FB9-2372-B0A3FB9A7495}"/>
              </a:ext>
            </a:extLst>
          </p:cNvPr>
          <p:cNvSpPr txBox="1"/>
          <p:nvPr/>
        </p:nvSpPr>
        <p:spPr>
          <a:xfrm>
            <a:off x="4270391" y="5205858"/>
            <a:ext cx="1649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2"/>
                </a:solidFill>
              </a:rPr>
              <a:t>chiral connection:</a:t>
            </a:r>
            <a:endParaRPr lang="zh-CN" altLang="en-US" sz="1400" b="1" dirty="0">
              <a:solidFill>
                <a:schemeClr val="tx2"/>
              </a:solidFill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D108D469-3C8D-36B8-EA8E-DF99F79AEDB6}"/>
              </a:ext>
            </a:extLst>
          </p:cNvPr>
          <p:cNvSpPr txBox="1"/>
          <p:nvPr/>
        </p:nvSpPr>
        <p:spPr>
          <a:xfrm>
            <a:off x="7817022" y="5203697"/>
            <a:ext cx="1858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2"/>
                </a:solidFill>
              </a:rPr>
              <a:t>axial-vector current:</a:t>
            </a:r>
            <a:endParaRPr lang="zh-CN" altLang="en-US" sz="1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32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Determining the </a:t>
                </a:r>
                <a:r>
                  <a:rPr lang="en-US" altLang="zh-CN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subleading</a:t>
                </a: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altLang="zh-CN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r>
                  <a:rPr lang="zh-CN" alt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couplings</a:t>
                </a:r>
                <a:endParaRPr lang="zh-CN" altLang="en-US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1217" t="-1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22956640-D979-5763-2062-4B760C008E71}"/>
              </a:ext>
            </a:extLst>
          </p:cNvPr>
          <p:cNvGrpSpPr/>
          <p:nvPr/>
        </p:nvGrpSpPr>
        <p:grpSpPr>
          <a:xfrm>
            <a:off x="777630" y="2003826"/>
            <a:ext cx="10757878" cy="466570"/>
            <a:chOff x="785445" y="3538815"/>
            <a:chExt cx="10757878" cy="46657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7E1E58B-6D7A-8EF1-01E0-7AB51D949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5445" y="3538815"/>
              <a:ext cx="6745733" cy="46657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1606F39-E0F5-12D7-0A4F-8CFF415A7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9653" y="3577889"/>
              <a:ext cx="3963670" cy="388422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5116714B-956B-0DAE-9170-2F265204A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446214"/>
            <a:ext cx="4105075" cy="3376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4C3AB87-2773-7EA9-E553-F54B23697F06}"/>
                  </a:ext>
                </a:extLst>
              </p:cNvPr>
              <p:cNvSpPr txBox="1"/>
              <p:nvPr/>
            </p:nvSpPr>
            <p:spPr>
              <a:xfrm>
                <a:off x="1652953" y="2932131"/>
                <a:ext cx="2366353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With the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/>
                  <a:t>exchange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4C3AB87-2773-7EA9-E553-F54B23697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953" y="2932131"/>
                <a:ext cx="2366353" cy="369332"/>
              </a:xfrm>
              <a:prstGeom prst="rect">
                <a:avLst/>
              </a:prstGeom>
              <a:blipFill>
                <a:blip r:embed="rId7"/>
                <a:stretch>
                  <a:fillRect l="-2062" t="-9836" r="-1546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BD1CE17F-FE02-6975-2254-0BB4EA97B6A7}"/>
              </a:ext>
            </a:extLst>
          </p:cNvPr>
          <p:cNvCxnSpPr>
            <a:endCxn id="18" idx="0"/>
          </p:cNvCxnSpPr>
          <p:nvPr/>
        </p:nvCxnSpPr>
        <p:spPr>
          <a:xfrm>
            <a:off x="1793631" y="2431322"/>
            <a:ext cx="1042499" cy="50080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478AC20D-438B-55C3-3042-40069C9A4144}"/>
              </a:ext>
            </a:extLst>
          </p:cNvPr>
          <p:cNvCxnSpPr>
            <a:endCxn id="18" idx="0"/>
          </p:cNvCxnSpPr>
          <p:nvPr/>
        </p:nvCxnSpPr>
        <p:spPr>
          <a:xfrm flipH="1">
            <a:off x="2836130" y="2383692"/>
            <a:ext cx="3298947" cy="54843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A7B6C35-B33D-307A-F63B-5D2D6950E463}"/>
                  </a:ext>
                </a:extLst>
              </p:cNvPr>
              <p:cNvSpPr txBox="1"/>
              <p:nvPr/>
            </p:nvSpPr>
            <p:spPr>
              <a:xfrm>
                <a:off x="7811476" y="2932131"/>
                <a:ext cx="2353145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With the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/>
                  <a:t>exchange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A7B6C35-B33D-307A-F63B-5D2D6950E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476" y="2932131"/>
                <a:ext cx="2353145" cy="369332"/>
              </a:xfrm>
              <a:prstGeom prst="rect">
                <a:avLst/>
              </a:prstGeom>
              <a:blipFill>
                <a:blip r:embed="rId8"/>
                <a:stretch>
                  <a:fillRect l="-2073" t="-9836" r="-1813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图片 24">
            <a:extLst>
              <a:ext uri="{FF2B5EF4-FFF2-40B4-BE49-F238E27FC236}">
                <a16:creationId xmlns:a16="http://schemas.microsoft.com/office/drawing/2014/main" id="{FC21D4B5-9E12-13E4-5623-1FE9ACF33D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94026" y="3508567"/>
            <a:ext cx="4388044" cy="383493"/>
          </a:xfrm>
          <a:prstGeom prst="rect">
            <a:avLst/>
          </a:prstGeom>
        </p:spPr>
      </p:pic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3A76DC17-C8F8-9B59-75B9-E2F7B377C9AA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7995139" y="2390006"/>
            <a:ext cx="992910" cy="542125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38300B4C-9497-9EBE-564F-1C4234A6B5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5537" y="4457126"/>
            <a:ext cx="3497385" cy="3804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1005E7B-E5E4-B0BC-7F87-B40F1AF01074}"/>
                  </a:ext>
                </a:extLst>
              </p:cNvPr>
              <p:cNvSpPr txBox="1"/>
              <p:nvPr/>
            </p:nvSpPr>
            <p:spPr>
              <a:xfrm>
                <a:off x="838200" y="3928593"/>
                <a:ext cx="4252061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With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(2300)/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(2430)</m:t>
                    </m:r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/>
                  <a:t>exchange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1005E7B-E5E4-B0BC-7F87-B40F1AF01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928593"/>
                <a:ext cx="4252061" cy="369332"/>
              </a:xfrm>
              <a:prstGeom prst="rect">
                <a:avLst/>
              </a:prstGeom>
              <a:blipFill>
                <a:blip r:embed="rId11"/>
                <a:stretch>
                  <a:fillRect l="-1291" t="-8197" r="-430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17DD32B5-32A3-191C-04A8-FC632B1E60E0}"/>
              </a:ext>
            </a:extLst>
          </p:cNvPr>
          <p:cNvSpPr/>
          <p:nvPr/>
        </p:nvSpPr>
        <p:spPr>
          <a:xfrm>
            <a:off x="3978031" y="2426677"/>
            <a:ext cx="1529689" cy="1668585"/>
          </a:xfrm>
          <a:custGeom>
            <a:avLst/>
            <a:gdLst>
              <a:gd name="connsiteX0" fmla="*/ 0 w 1529689"/>
              <a:gd name="connsiteY0" fmla="*/ 0 h 1668585"/>
              <a:gd name="connsiteX1" fmla="*/ 19538 w 1529689"/>
              <a:gd name="connsiteY1" fmla="*/ 7815 h 1668585"/>
              <a:gd name="connsiteX2" fmla="*/ 164123 w 1529689"/>
              <a:gd name="connsiteY2" fmla="*/ 82061 h 1668585"/>
              <a:gd name="connsiteX3" fmla="*/ 289169 w 1529689"/>
              <a:gd name="connsiteY3" fmla="*/ 132861 h 1668585"/>
              <a:gd name="connsiteX4" fmla="*/ 715107 w 1529689"/>
              <a:gd name="connsiteY4" fmla="*/ 359508 h 1668585"/>
              <a:gd name="connsiteX5" fmla="*/ 976923 w 1529689"/>
              <a:gd name="connsiteY5" fmla="*/ 535354 h 1668585"/>
              <a:gd name="connsiteX6" fmla="*/ 1258277 w 1529689"/>
              <a:gd name="connsiteY6" fmla="*/ 769815 h 1668585"/>
              <a:gd name="connsiteX7" fmla="*/ 1379415 w 1529689"/>
              <a:gd name="connsiteY7" fmla="*/ 894861 h 1668585"/>
              <a:gd name="connsiteX8" fmla="*/ 1473200 w 1529689"/>
              <a:gd name="connsiteY8" fmla="*/ 1039446 h 1668585"/>
              <a:gd name="connsiteX9" fmla="*/ 1520092 w 1529689"/>
              <a:gd name="connsiteY9" fmla="*/ 1199661 h 1668585"/>
              <a:gd name="connsiteX10" fmla="*/ 1520092 w 1529689"/>
              <a:gd name="connsiteY10" fmla="*/ 1387231 h 1668585"/>
              <a:gd name="connsiteX11" fmla="*/ 1473200 w 1529689"/>
              <a:gd name="connsiteY11" fmla="*/ 1465385 h 1668585"/>
              <a:gd name="connsiteX12" fmla="*/ 1375507 w 1529689"/>
              <a:gd name="connsiteY12" fmla="*/ 1543538 h 1668585"/>
              <a:gd name="connsiteX13" fmla="*/ 1289538 w 1529689"/>
              <a:gd name="connsiteY13" fmla="*/ 1582615 h 1668585"/>
              <a:gd name="connsiteX14" fmla="*/ 1230923 w 1529689"/>
              <a:gd name="connsiteY14" fmla="*/ 1613877 h 1668585"/>
              <a:gd name="connsiteX15" fmla="*/ 1156677 w 1529689"/>
              <a:gd name="connsiteY15" fmla="*/ 1649046 h 1668585"/>
              <a:gd name="connsiteX16" fmla="*/ 1148861 w 1529689"/>
              <a:gd name="connsiteY16" fmla="*/ 1656861 h 1668585"/>
              <a:gd name="connsiteX17" fmla="*/ 1121507 w 1529689"/>
              <a:gd name="connsiteY17" fmla="*/ 1668585 h 1668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29689" h="1668585">
                <a:moveTo>
                  <a:pt x="0" y="0"/>
                </a:moveTo>
                <a:cubicBezTo>
                  <a:pt x="6513" y="2605"/>
                  <a:pt x="13264" y="4678"/>
                  <a:pt x="19538" y="7815"/>
                </a:cubicBezTo>
                <a:cubicBezTo>
                  <a:pt x="67996" y="32044"/>
                  <a:pt x="113929" y="61670"/>
                  <a:pt x="164123" y="82061"/>
                </a:cubicBezTo>
                <a:cubicBezTo>
                  <a:pt x="205805" y="98994"/>
                  <a:pt x="248549" y="113518"/>
                  <a:pt x="289169" y="132861"/>
                </a:cubicBezTo>
                <a:cubicBezTo>
                  <a:pt x="401189" y="186204"/>
                  <a:pt x="595230" y="282694"/>
                  <a:pt x="715107" y="359508"/>
                </a:cubicBezTo>
                <a:cubicBezTo>
                  <a:pt x="803623" y="416227"/>
                  <a:pt x="895139" y="469297"/>
                  <a:pt x="976923" y="535354"/>
                </a:cubicBezTo>
                <a:cubicBezTo>
                  <a:pt x="998344" y="552656"/>
                  <a:pt x="1199555" y="709199"/>
                  <a:pt x="1258277" y="769815"/>
                </a:cubicBezTo>
                <a:cubicBezTo>
                  <a:pt x="1298656" y="811497"/>
                  <a:pt x="1346382" y="847146"/>
                  <a:pt x="1379415" y="894861"/>
                </a:cubicBezTo>
                <a:cubicBezTo>
                  <a:pt x="1385450" y="903578"/>
                  <a:pt x="1459190" y="1002420"/>
                  <a:pt x="1473200" y="1039446"/>
                </a:cubicBezTo>
                <a:cubicBezTo>
                  <a:pt x="1490001" y="1083849"/>
                  <a:pt x="1506977" y="1150480"/>
                  <a:pt x="1520092" y="1199661"/>
                </a:cubicBezTo>
                <a:cubicBezTo>
                  <a:pt x="1529888" y="1278036"/>
                  <a:pt x="1535577" y="1292106"/>
                  <a:pt x="1520092" y="1387231"/>
                </a:cubicBezTo>
                <a:cubicBezTo>
                  <a:pt x="1515576" y="1414971"/>
                  <a:pt x="1490241" y="1444935"/>
                  <a:pt x="1473200" y="1465385"/>
                </a:cubicBezTo>
                <a:cubicBezTo>
                  <a:pt x="1441549" y="1503366"/>
                  <a:pt x="1426296" y="1520452"/>
                  <a:pt x="1375507" y="1543538"/>
                </a:cubicBezTo>
                <a:cubicBezTo>
                  <a:pt x="1346851" y="1556564"/>
                  <a:pt x="1316231" y="1565931"/>
                  <a:pt x="1289538" y="1582615"/>
                </a:cubicBezTo>
                <a:cubicBezTo>
                  <a:pt x="1235593" y="1616332"/>
                  <a:pt x="1281093" y="1590112"/>
                  <a:pt x="1230923" y="1613877"/>
                </a:cubicBezTo>
                <a:cubicBezTo>
                  <a:pt x="1142628" y="1655701"/>
                  <a:pt x="1218559" y="1622525"/>
                  <a:pt x="1156677" y="1649046"/>
                </a:cubicBezTo>
                <a:cubicBezTo>
                  <a:pt x="1154072" y="1651651"/>
                  <a:pt x="1152156" y="1655213"/>
                  <a:pt x="1148861" y="1656861"/>
                </a:cubicBezTo>
                <a:cubicBezTo>
                  <a:pt x="1115271" y="1673656"/>
                  <a:pt x="1133118" y="1656974"/>
                  <a:pt x="1121507" y="1668585"/>
                </a:cubicBezTo>
              </a:path>
            </a:pathLst>
          </a:custGeom>
          <a:noFill/>
          <a:ln w="19050">
            <a:headEnd type="non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03940048">
                  <a:custGeom>
                    <a:avLst/>
                    <a:gdLst>
                      <a:gd name="connsiteX0" fmla="*/ 0 w 1529689"/>
                      <a:gd name="connsiteY0" fmla="*/ 0 h 1668585"/>
                      <a:gd name="connsiteX1" fmla="*/ 19538 w 1529689"/>
                      <a:gd name="connsiteY1" fmla="*/ 7815 h 1668585"/>
                      <a:gd name="connsiteX2" fmla="*/ 164123 w 1529689"/>
                      <a:gd name="connsiteY2" fmla="*/ 82061 h 1668585"/>
                      <a:gd name="connsiteX3" fmla="*/ 289169 w 1529689"/>
                      <a:gd name="connsiteY3" fmla="*/ 132861 h 1668585"/>
                      <a:gd name="connsiteX4" fmla="*/ 715107 w 1529689"/>
                      <a:gd name="connsiteY4" fmla="*/ 359508 h 1668585"/>
                      <a:gd name="connsiteX5" fmla="*/ 976923 w 1529689"/>
                      <a:gd name="connsiteY5" fmla="*/ 535354 h 1668585"/>
                      <a:gd name="connsiteX6" fmla="*/ 1258277 w 1529689"/>
                      <a:gd name="connsiteY6" fmla="*/ 769815 h 1668585"/>
                      <a:gd name="connsiteX7" fmla="*/ 1379415 w 1529689"/>
                      <a:gd name="connsiteY7" fmla="*/ 894861 h 1668585"/>
                      <a:gd name="connsiteX8" fmla="*/ 1473200 w 1529689"/>
                      <a:gd name="connsiteY8" fmla="*/ 1039446 h 1668585"/>
                      <a:gd name="connsiteX9" fmla="*/ 1520092 w 1529689"/>
                      <a:gd name="connsiteY9" fmla="*/ 1199661 h 1668585"/>
                      <a:gd name="connsiteX10" fmla="*/ 1520092 w 1529689"/>
                      <a:gd name="connsiteY10" fmla="*/ 1387231 h 1668585"/>
                      <a:gd name="connsiteX11" fmla="*/ 1473200 w 1529689"/>
                      <a:gd name="connsiteY11" fmla="*/ 1465385 h 1668585"/>
                      <a:gd name="connsiteX12" fmla="*/ 1375507 w 1529689"/>
                      <a:gd name="connsiteY12" fmla="*/ 1543538 h 1668585"/>
                      <a:gd name="connsiteX13" fmla="*/ 1289538 w 1529689"/>
                      <a:gd name="connsiteY13" fmla="*/ 1582615 h 1668585"/>
                      <a:gd name="connsiteX14" fmla="*/ 1230923 w 1529689"/>
                      <a:gd name="connsiteY14" fmla="*/ 1613877 h 1668585"/>
                      <a:gd name="connsiteX15" fmla="*/ 1156677 w 1529689"/>
                      <a:gd name="connsiteY15" fmla="*/ 1649046 h 1668585"/>
                      <a:gd name="connsiteX16" fmla="*/ 1148861 w 1529689"/>
                      <a:gd name="connsiteY16" fmla="*/ 1656861 h 1668585"/>
                      <a:gd name="connsiteX17" fmla="*/ 1121507 w 1529689"/>
                      <a:gd name="connsiteY17" fmla="*/ 1668585 h 16685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529689" h="1668585" extrusionOk="0">
                        <a:moveTo>
                          <a:pt x="0" y="0"/>
                        </a:moveTo>
                        <a:cubicBezTo>
                          <a:pt x="6993" y="2287"/>
                          <a:pt x="12471" y="4849"/>
                          <a:pt x="19538" y="7815"/>
                        </a:cubicBezTo>
                        <a:cubicBezTo>
                          <a:pt x="71631" y="40014"/>
                          <a:pt x="117576" y="63045"/>
                          <a:pt x="164123" y="82061"/>
                        </a:cubicBezTo>
                        <a:cubicBezTo>
                          <a:pt x="205214" y="98329"/>
                          <a:pt x="244029" y="113070"/>
                          <a:pt x="289169" y="132861"/>
                        </a:cubicBezTo>
                        <a:cubicBezTo>
                          <a:pt x="378328" y="202645"/>
                          <a:pt x="608581" y="289674"/>
                          <a:pt x="715107" y="359508"/>
                        </a:cubicBezTo>
                        <a:cubicBezTo>
                          <a:pt x="807498" y="405575"/>
                          <a:pt x="893117" y="460173"/>
                          <a:pt x="976923" y="535354"/>
                        </a:cubicBezTo>
                        <a:cubicBezTo>
                          <a:pt x="1010048" y="541098"/>
                          <a:pt x="1189786" y="705271"/>
                          <a:pt x="1258277" y="769815"/>
                        </a:cubicBezTo>
                        <a:cubicBezTo>
                          <a:pt x="1307036" y="814318"/>
                          <a:pt x="1343891" y="842016"/>
                          <a:pt x="1379415" y="894861"/>
                        </a:cubicBezTo>
                        <a:cubicBezTo>
                          <a:pt x="1387347" y="903361"/>
                          <a:pt x="1459272" y="1003340"/>
                          <a:pt x="1473200" y="1039446"/>
                        </a:cubicBezTo>
                        <a:cubicBezTo>
                          <a:pt x="1493257" y="1082311"/>
                          <a:pt x="1515023" y="1153880"/>
                          <a:pt x="1520092" y="1199661"/>
                        </a:cubicBezTo>
                        <a:cubicBezTo>
                          <a:pt x="1530114" y="1277218"/>
                          <a:pt x="1536224" y="1293082"/>
                          <a:pt x="1520092" y="1387231"/>
                        </a:cubicBezTo>
                        <a:cubicBezTo>
                          <a:pt x="1515056" y="1415272"/>
                          <a:pt x="1490450" y="1449198"/>
                          <a:pt x="1473200" y="1465385"/>
                        </a:cubicBezTo>
                        <a:cubicBezTo>
                          <a:pt x="1439941" y="1502213"/>
                          <a:pt x="1425384" y="1521689"/>
                          <a:pt x="1375507" y="1543538"/>
                        </a:cubicBezTo>
                        <a:cubicBezTo>
                          <a:pt x="1349865" y="1556741"/>
                          <a:pt x="1316941" y="1566855"/>
                          <a:pt x="1289538" y="1582615"/>
                        </a:cubicBezTo>
                        <a:cubicBezTo>
                          <a:pt x="1239336" y="1614947"/>
                          <a:pt x="1276597" y="1583140"/>
                          <a:pt x="1230923" y="1613877"/>
                        </a:cubicBezTo>
                        <a:cubicBezTo>
                          <a:pt x="1143621" y="1659360"/>
                          <a:pt x="1216735" y="1622671"/>
                          <a:pt x="1156677" y="1649046"/>
                        </a:cubicBezTo>
                        <a:cubicBezTo>
                          <a:pt x="1153871" y="1651798"/>
                          <a:pt x="1152064" y="1655263"/>
                          <a:pt x="1148861" y="1656861"/>
                        </a:cubicBezTo>
                        <a:cubicBezTo>
                          <a:pt x="1114758" y="1674016"/>
                          <a:pt x="1131360" y="1658709"/>
                          <a:pt x="1121507" y="1668585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F84E47AE-F890-C9B4-2DF2-DBB8619688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6597" y="4999948"/>
            <a:ext cx="3575263" cy="3295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042C11E-A4DF-0924-F96C-BB3B541D124D}"/>
                  </a:ext>
                </a:extLst>
              </p:cNvPr>
              <p:cNvSpPr txBox="1"/>
              <p:nvPr/>
            </p:nvSpPr>
            <p:spPr>
              <a:xfrm>
                <a:off x="7352826" y="4014076"/>
                <a:ext cx="3690312" cy="66999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With the mass splitting of neutral and charged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r>
                  <a:rPr lang="zh-CN" altLang="en-US" dirty="0"/>
                  <a:t> </a:t>
                </a:r>
                <a:r>
                  <a:rPr lang="en-US" altLang="zh-CN" b="1" dirty="0"/>
                  <a:t>mesons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042C11E-A4DF-0924-F96C-BB3B541D1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826" y="4014076"/>
                <a:ext cx="3690312" cy="669992"/>
              </a:xfrm>
              <a:prstGeom prst="rect">
                <a:avLst/>
              </a:prstGeom>
              <a:blipFill>
                <a:blip r:embed="rId13"/>
                <a:stretch>
                  <a:fillRect l="-1320" t="-4545" r="-2310" b="-1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图片 35">
            <a:extLst>
              <a:ext uri="{FF2B5EF4-FFF2-40B4-BE49-F238E27FC236}">
                <a16:creationId xmlns:a16="http://schemas.microsoft.com/office/drawing/2014/main" id="{7C819241-D295-F316-A72F-327EDC5ED0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12788" y="4866797"/>
            <a:ext cx="3508785" cy="806259"/>
          </a:xfrm>
          <a:prstGeom prst="rect">
            <a:avLst/>
          </a:prstGeom>
        </p:spPr>
      </p:pic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7AAA372F-25DE-1F91-0F26-93E05A97A831}"/>
              </a:ext>
            </a:extLst>
          </p:cNvPr>
          <p:cNvSpPr/>
          <p:nvPr/>
        </p:nvSpPr>
        <p:spPr>
          <a:xfrm>
            <a:off x="10474714" y="2432594"/>
            <a:ext cx="1414711" cy="1976798"/>
          </a:xfrm>
          <a:custGeom>
            <a:avLst/>
            <a:gdLst>
              <a:gd name="connsiteX0" fmla="*/ 0 w 1375634"/>
              <a:gd name="connsiteY0" fmla="*/ 0 h 1977293"/>
              <a:gd name="connsiteX1" fmla="*/ 273538 w 1375634"/>
              <a:gd name="connsiteY1" fmla="*/ 101600 h 1977293"/>
              <a:gd name="connsiteX2" fmla="*/ 539261 w 1375634"/>
              <a:gd name="connsiteY2" fmla="*/ 234462 h 1977293"/>
              <a:gd name="connsiteX3" fmla="*/ 687754 w 1375634"/>
              <a:gd name="connsiteY3" fmla="*/ 316523 h 1977293"/>
              <a:gd name="connsiteX4" fmla="*/ 957384 w 1375634"/>
              <a:gd name="connsiteY4" fmla="*/ 515816 h 1977293"/>
              <a:gd name="connsiteX5" fmla="*/ 1027723 w 1375634"/>
              <a:gd name="connsiteY5" fmla="*/ 590062 h 1977293"/>
              <a:gd name="connsiteX6" fmla="*/ 1242646 w 1375634"/>
              <a:gd name="connsiteY6" fmla="*/ 949570 h 1977293"/>
              <a:gd name="connsiteX7" fmla="*/ 1348154 w 1375634"/>
              <a:gd name="connsiteY7" fmla="*/ 1203570 h 1977293"/>
              <a:gd name="connsiteX8" fmla="*/ 1371600 w 1375634"/>
              <a:gd name="connsiteY8" fmla="*/ 1297354 h 1977293"/>
              <a:gd name="connsiteX9" fmla="*/ 1348154 w 1375634"/>
              <a:gd name="connsiteY9" fmla="*/ 1516185 h 1977293"/>
              <a:gd name="connsiteX10" fmla="*/ 1270000 w 1375634"/>
              <a:gd name="connsiteY10" fmla="*/ 1645139 h 1977293"/>
              <a:gd name="connsiteX11" fmla="*/ 1129323 w 1375634"/>
              <a:gd name="connsiteY11" fmla="*/ 1789723 h 1977293"/>
              <a:gd name="connsiteX12" fmla="*/ 1078523 w 1375634"/>
              <a:gd name="connsiteY12" fmla="*/ 1817077 h 1977293"/>
              <a:gd name="connsiteX13" fmla="*/ 1035538 w 1375634"/>
              <a:gd name="connsiteY13" fmla="*/ 1852247 h 1977293"/>
              <a:gd name="connsiteX14" fmla="*/ 926123 w 1375634"/>
              <a:gd name="connsiteY14" fmla="*/ 1899139 h 1977293"/>
              <a:gd name="connsiteX15" fmla="*/ 887046 w 1375634"/>
              <a:gd name="connsiteY15" fmla="*/ 1910862 h 1977293"/>
              <a:gd name="connsiteX16" fmla="*/ 828430 w 1375634"/>
              <a:gd name="connsiteY16" fmla="*/ 1926493 h 1977293"/>
              <a:gd name="connsiteX17" fmla="*/ 793261 w 1375634"/>
              <a:gd name="connsiteY17" fmla="*/ 1938216 h 1977293"/>
              <a:gd name="connsiteX18" fmla="*/ 746369 w 1375634"/>
              <a:gd name="connsiteY18" fmla="*/ 1946031 h 1977293"/>
              <a:gd name="connsiteX19" fmla="*/ 707292 w 1375634"/>
              <a:gd name="connsiteY19" fmla="*/ 1953847 h 1977293"/>
              <a:gd name="connsiteX20" fmla="*/ 640861 w 1375634"/>
              <a:gd name="connsiteY20" fmla="*/ 1969477 h 1977293"/>
              <a:gd name="connsiteX21" fmla="*/ 566615 w 1375634"/>
              <a:gd name="connsiteY21" fmla="*/ 1977293 h 197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75634" h="1977293">
                <a:moveTo>
                  <a:pt x="0" y="0"/>
                </a:moveTo>
                <a:cubicBezTo>
                  <a:pt x="73815" y="25835"/>
                  <a:pt x="229302" y="79482"/>
                  <a:pt x="273538" y="101600"/>
                </a:cubicBezTo>
                <a:cubicBezTo>
                  <a:pt x="362112" y="145887"/>
                  <a:pt x="452586" y="186563"/>
                  <a:pt x="539261" y="234462"/>
                </a:cubicBezTo>
                <a:cubicBezTo>
                  <a:pt x="588759" y="261816"/>
                  <a:pt x="639888" y="286405"/>
                  <a:pt x="687754" y="316523"/>
                </a:cubicBezTo>
                <a:cubicBezTo>
                  <a:pt x="793992" y="383370"/>
                  <a:pt x="873128" y="433901"/>
                  <a:pt x="957384" y="515816"/>
                </a:cubicBezTo>
                <a:cubicBezTo>
                  <a:pt x="981827" y="539580"/>
                  <a:pt x="1006135" y="563677"/>
                  <a:pt x="1027723" y="590062"/>
                </a:cubicBezTo>
                <a:cubicBezTo>
                  <a:pt x="1106285" y="686082"/>
                  <a:pt x="1202960" y="857797"/>
                  <a:pt x="1242646" y="949570"/>
                </a:cubicBezTo>
                <a:cubicBezTo>
                  <a:pt x="1263405" y="997575"/>
                  <a:pt x="1328744" y="1144198"/>
                  <a:pt x="1348154" y="1203570"/>
                </a:cubicBezTo>
                <a:cubicBezTo>
                  <a:pt x="1358167" y="1234198"/>
                  <a:pt x="1363785" y="1266093"/>
                  <a:pt x="1371600" y="1297354"/>
                </a:cubicBezTo>
                <a:cubicBezTo>
                  <a:pt x="1376071" y="1382312"/>
                  <a:pt x="1384100" y="1422992"/>
                  <a:pt x="1348154" y="1516185"/>
                </a:cubicBezTo>
                <a:cubicBezTo>
                  <a:pt x="1330066" y="1563080"/>
                  <a:pt x="1303303" y="1607492"/>
                  <a:pt x="1270000" y="1645139"/>
                </a:cubicBezTo>
                <a:cubicBezTo>
                  <a:pt x="1226492" y="1694322"/>
                  <a:pt x="1184683" y="1751397"/>
                  <a:pt x="1129323" y="1789723"/>
                </a:cubicBezTo>
                <a:cubicBezTo>
                  <a:pt x="1113510" y="1800670"/>
                  <a:pt x="1094525" y="1806409"/>
                  <a:pt x="1078523" y="1817077"/>
                </a:cubicBezTo>
                <a:cubicBezTo>
                  <a:pt x="1063119" y="1827346"/>
                  <a:pt x="1051204" y="1842383"/>
                  <a:pt x="1035538" y="1852247"/>
                </a:cubicBezTo>
                <a:cubicBezTo>
                  <a:pt x="995186" y="1877654"/>
                  <a:pt x="969023" y="1885489"/>
                  <a:pt x="926123" y="1899139"/>
                </a:cubicBezTo>
                <a:cubicBezTo>
                  <a:pt x="913164" y="1903262"/>
                  <a:pt x="900142" y="1907195"/>
                  <a:pt x="887046" y="1910862"/>
                </a:cubicBezTo>
                <a:cubicBezTo>
                  <a:pt x="867573" y="1916314"/>
                  <a:pt x="847843" y="1920831"/>
                  <a:pt x="828430" y="1926493"/>
                </a:cubicBezTo>
                <a:cubicBezTo>
                  <a:pt x="816567" y="1929953"/>
                  <a:pt x="805282" y="1935354"/>
                  <a:pt x="793261" y="1938216"/>
                </a:cubicBezTo>
                <a:cubicBezTo>
                  <a:pt x="777846" y="1941886"/>
                  <a:pt x="761907" y="1942923"/>
                  <a:pt x="746369" y="1946031"/>
                </a:cubicBezTo>
                <a:cubicBezTo>
                  <a:pt x="733343" y="1948636"/>
                  <a:pt x="720245" y="1950903"/>
                  <a:pt x="707292" y="1953847"/>
                </a:cubicBezTo>
                <a:cubicBezTo>
                  <a:pt x="697587" y="1956053"/>
                  <a:pt x="658213" y="1966998"/>
                  <a:pt x="640861" y="1969477"/>
                </a:cubicBezTo>
                <a:cubicBezTo>
                  <a:pt x="628363" y="1971262"/>
                  <a:pt x="577828" y="1976172"/>
                  <a:pt x="566615" y="1977293"/>
                </a:cubicBezTo>
              </a:path>
            </a:pathLst>
          </a:custGeom>
          <a:noFill/>
          <a:ln w="1905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578B7BA9-EF1F-10BC-9445-90E100C29E6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661" y="5791200"/>
            <a:ext cx="5205374" cy="8400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735F118-9A49-E15A-534D-122D851CF427}"/>
                  </a:ext>
                </a:extLst>
              </p:cNvPr>
              <p:cNvSpPr txBox="1"/>
              <p:nvPr/>
            </p:nvSpPr>
            <p:spPr>
              <a:xfrm>
                <a:off x="6205416" y="5722239"/>
                <a:ext cx="5684010" cy="93480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i="0" dirty="0">
                    <a:solidFill>
                      <a:srgbClr val="231F20"/>
                    </a:solidFill>
                    <a:effectLst/>
                    <a:latin typeface="AdvOT483a8203"/>
                  </a:rPr>
                  <a:t>The couplings of the </a:t>
                </a:r>
                <a:r>
                  <a:rPr lang="en-US" altLang="zh-CN" sz="1800" i="0" dirty="0" err="1">
                    <a:solidFill>
                      <a:srgbClr val="231F20"/>
                    </a:solidFill>
                    <a:effectLst/>
                    <a:latin typeface="AdvOT483a8203"/>
                  </a:rPr>
                  <a:t>subleading</a:t>
                </a:r>
                <a:r>
                  <a:rPr lang="en-US" altLang="zh-CN" sz="1800" i="0" dirty="0">
                    <a:solidFill>
                      <a:srgbClr val="231F20"/>
                    </a:solidFill>
                    <a:effectLst/>
                    <a:latin typeface="AdvOT483a8203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r>
                  <a:rPr lang="en-US" altLang="zh-CN" sz="1800" i="0" dirty="0">
                    <a:solidFill>
                      <a:srgbClr val="231F20"/>
                    </a:solidFill>
                    <a:effectLst/>
                    <a:latin typeface="AdvP4C4E74"/>
                  </a:rPr>
                  <a:t> </a:t>
                </a:r>
                <a:r>
                  <a:rPr lang="en-US" altLang="zh-CN" sz="1800" i="0" dirty="0">
                    <a:solidFill>
                      <a:srgbClr val="231F20"/>
                    </a:solidFill>
                    <a:effectLst/>
                    <a:latin typeface="AdvOT483a8203"/>
                  </a:rPr>
                  <a:t>vertices are of natural size and are much smaller than those of the </a:t>
                </a:r>
                <a14:m>
                  <m:oMath xmlns:m="http://schemas.openxmlformats.org/officeDocument/2006/math">
                    <m:r>
                      <a:rPr lang="en-US" altLang="zh-CN" sz="1800" b="0" i="1" dirty="0" smtClean="0">
                        <a:solidFill>
                          <a:srgbClr val="231F2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sz="1800" b="0" i="1" dirty="0" smtClean="0">
                        <a:solidFill>
                          <a:srgbClr val="231F20"/>
                        </a:solidFill>
                        <a:effectLst/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zh-CN" sz="1800" i="0" dirty="0">
                    <a:solidFill>
                      <a:srgbClr val="231F20"/>
                    </a:solidFill>
                    <a:effectLst/>
                    <a:latin typeface="AdvOT483a8203"/>
                  </a:rPr>
                  <a:t> system </a:t>
                </a:r>
                <a:r>
                  <a:rPr lang="en-US" altLang="zh-CN" sz="1400" b="1" i="0" dirty="0">
                    <a:effectLst/>
                    <a:latin typeface="AdvOT483a8203"/>
                  </a:rPr>
                  <a:t>[</a:t>
                </a:r>
                <a:r>
                  <a:rPr lang="en-US" altLang="zh-CN" sz="1400" dirty="0" err="1">
                    <a:solidFill>
                      <a:schemeClr val="accent1"/>
                    </a:solidFill>
                  </a:rPr>
                  <a:t>Nucl</a:t>
                </a:r>
                <a:r>
                  <a:rPr lang="en-US" altLang="zh-CN" sz="1400" dirty="0">
                    <a:solidFill>
                      <a:schemeClr val="accent1"/>
                    </a:solidFill>
                  </a:rPr>
                  <a:t>. Phys. A640, 199 (1998), Eur. Phys. J. A 32, 127 (2007)</a:t>
                </a:r>
                <a:r>
                  <a:rPr lang="en-US" altLang="zh-CN" sz="1400" b="1" dirty="0"/>
                  <a:t>]</a:t>
                </a:r>
                <a:r>
                  <a:rPr lang="en-US" altLang="zh-CN" sz="1400" dirty="0">
                    <a:solidFill>
                      <a:schemeClr val="accent1"/>
                    </a:solidFill>
                  </a:rPr>
                  <a:t>.</a:t>
                </a:r>
                <a:endParaRPr lang="zh-CN" altLang="en-US" sz="1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735F118-9A49-E15A-534D-122D851CF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416" y="5722239"/>
                <a:ext cx="5684010" cy="934808"/>
              </a:xfrm>
              <a:prstGeom prst="rect">
                <a:avLst/>
              </a:prstGeom>
              <a:blipFill>
                <a:blip r:embed="rId16"/>
                <a:stretch>
                  <a:fillRect l="-966" t="-2614" b="-98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箭头: 右 40">
            <a:extLst>
              <a:ext uri="{FF2B5EF4-FFF2-40B4-BE49-F238E27FC236}">
                <a16:creationId xmlns:a16="http://schemas.microsoft.com/office/drawing/2014/main" id="{E3DD81A3-5799-A26E-323B-A29054765FE3}"/>
              </a:ext>
            </a:extLst>
          </p:cNvPr>
          <p:cNvSpPr/>
          <p:nvPr/>
        </p:nvSpPr>
        <p:spPr>
          <a:xfrm>
            <a:off x="5922272" y="6189643"/>
            <a:ext cx="257908" cy="16803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2" name="图形 41" descr="一个灯泡">
            <a:extLst>
              <a:ext uri="{FF2B5EF4-FFF2-40B4-BE49-F238E27FC236}">
                <a16:creationId xmlns:a16="http://schemas.microsoft.com/office/drawing/2014/main" id="{543DC651-D618-E28E-A7D2-175D26AD9A0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5823" y="1407141"/>
            <a:ext cx="487100" cy="48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27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Determining the LO and NLO LECs</a:t>
                </a: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1800" b="1" dirty="0">
                    <a:solidFill>
                      <a:schemeClr val="tx1"/>
                    </a:solidFill>
                  </a:rPr>
                  <a:t>Scalar exchange: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sz="1800" b="1" dirty="0">
                    <a:solidFill>
                      <a:schemeClr val="tx1"/>
                    </a:solidFill>
                  </a:rPr>
                  <a:t>mesons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1800" b="1" dirty="0"/>
                  <a:t>Pseudoscalar exchange: </a:t>
                </a:r>
                <a14:m>
                  <m:oMath xmlns:m="http://schemas.openxmlformats.org/officeDocument/2006/math">
                    <m:r>
                      <a:rPr lang="el-GR" altLang="zh-CN" sz="1800" i="1" dirty="0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l-GR" altLang="zh-CN" sz="1800" b="1" dirty="0"/>
                  <a:t> </a:t>
                </a:r>
                <a:r>
                  <a:rPr lang="en-US" altLang="zh-CN" sz="1800" b="1" dirty="0"/>
                  <a:t>meson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1800" b="1" dirty="0"/>
                  <a:t>Vector exchange: </a:t>
                </a:r>
                <a14:m>
                  <m:oMath xmlns:m="http://schemas.openxmlformats.org/officeDocument/2006/math">
                    <m:r>
                      <a:rPr lang="el-GR" altLang="zh-CN" sz="1800" b="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altLang="zh-CN" sz="180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l-GR" altLang="zh-CN" sz="1800" b="0" i="1" dirty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l-GR" altLang="zh-CN" sz="18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800" b="1" dirty="0"/>
                  <a:t>mesons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1800" b="1" dirty="0"/>
                  <a:t>Axial-vector exchange: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1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800" b="1" dirty="0"/>
                  <a:t>mesons</a:t>
                </a:r>
                <a:endParaRPr lang="zh-CN" altLang="en-US" sz="1800" b="1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1217" t="-22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45690"/>
            <a:ext cx="487100" cy="4871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5AA02D5-4EDB-2D20-5EA5-311351FA9B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371" y="2143818"/>
            <a:ext cx="3159173" cy="434166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05168B79-5FB8-4B3D-2AD1-ACD9A7E32848}"/>
              </a:ext>
            </a:extLst>
          </p:cNvPr>
          <p:cNvGrpSpPr/>
          <p:nvPr/>
        </p:nvGrpSpPr>
        <p:grpSpPr>
          <a:xfrm>
            <a:off x="5474675" y="2143818"/>
            <a:ext cx="6310925" cy="462613"/>
            <a:chOff x="4818184" y="2143818"/>
            <a:chExt cx="6310925" cy="462613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489AD48F-3E2D-5477-0046-4C4A9C480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18184" y="2143818"/>
              <a:ext cx="3653892" cy="462613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ACCF5A-486F-5362-C054-34DC41E2D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55409" y="2252110"/>
              <a:ext cx="2573700" cy="325874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8D958EB9-016B-7074-43EC-E6F9A1828E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9304" y="3063801"/>
            <a:ext cx="2086852" cy="3651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7585C92-FF6A-8FD3-4FFB-53AEFC0B8A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4702" y="2994724"/>
            <a:ext cx="2170621" cy="39807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6281D73-6479-2505-4FDC-35C53CACD9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9304" y="3594845"/>
            <a:ext cx="1434265" cy="39549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1D329C7-1F67-A9A0-9975-02169F89B2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32476" y="4156185"/>
            <a:ext cx="5032847" cy="37440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8C39114-0EBB-A44B-CDAB-4041B845CB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4369" y="4717525"/>
            <a:ext cx="2571886" cy="36519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22D1815-9138-F061-A80D-E6E565C7B6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4128" y="5494067"/>
            <a:ext cx="4597299" cy="81441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0D3C9B2-511B-68AA-40D4-EC8F7A6FA6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96083" y="5729448"/>
            <a:ext cx="4354200" cy="29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57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Long-range OPE interaction</a:t>
            </a:r>
          </a:p>
          <a:p>
            <a:pPr marL="0" indent="0">
              <a:buNone/>
            </a:pPr>
            <a:endParaRPr lang="en-US" altLang="zh-CN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271" y="1387022"/>
            <a:ext cx="487100" cy="4871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25809E0-7B74-51C9-8F4B-01F8D13FD5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90" y="2185925"/>
            <a:ext cx="975628" cy="16216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96BFE1D-FD03-B2ED-21BB-AA76716E2522}"/>
                  </a:ext>
                </a:extLst>
              </p:cNvPr>
              <p:cNvSpPr txBox="1"/>
              <p:nvPr/>
            </p:nvSpPr>
            <p:spPr>
              <a:xfrm>
                <a:off x="735263" y="3750839"/>
                <a:ext cx="414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96BFE1D-FD03-B2ED-21BB-AA76716E2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63" y="3750839"/>
                <a:ext cx="41421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CED675F-D965-931B-1EBA-099A6FC9EED8}"/>
                  </a:ext>
                </a:extLst>
              </p:cNvPr>
              <p:cNvSpPr txBox="1"/>
              <p:nvPr/>
            </p:nvSpPr>
            <p:spPr>
              <a:xfrm>
                <a:off x="1555639" y="3752364"/>
                <a:ext cx="5055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CED675F-D965-931B-1EBA-099A6FC9E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639" y="3752364"/>
                <a:ext cx="50552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DC3927C-FD8B-8DB4-0480-9D1E6FC4D5C2}"/>
                  </a:ext>
                </a:extLst>
              </p:cNvPr>
              <p:cNvSpPr txBox="1"/>
              <p:nvPr/>
            </p:nvSpPr>
            <p:spPr>
              <a:xfrm>
                <a:off x="778008" y="1873371"/>
                <a:ext cx="5055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DC3927C-FD8B-8DB4-0480-9D1E6FC4D5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08" y="1873371"/>
                <a:ext cx="50552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E405634-90C6-6787-40EC-46EAAD82E0F1}"/>
                  </a:ext>
                </a:extLst>
              </p:cNvPr>
              <p:cNvSpPr txBox="1"/>
              <p:nvPr/>
            </p:nvSpPr>
            <p:spPr>
              <a:xfrm>
                <a:off x="1601292" y="1895439"/>
                <a:ext cx="414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E405634-90C6-6787-40EC-46EAAD82E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292" y="1895439"/>
                <a:ext cx="41421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197AA8DD-93A5-3F13-569C-E1AD2E8484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8437" y="2082870"/>
            <a:ext cx="4888146" cy="77930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2EF5B68-7FF7-4AD3-F611-F2A2447757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36172" y="2150032"/>
            <a:ext cx="1672235" cy="53846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E0708614-125A-04BB-13DB-AE3BD2A710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8174" y="2242703"/>
            <a:ext cx="1395818" cy="328558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D796F8C2-4469-D67E-1A4C-E518CDE588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4091" y="3181785"/>
            <a:ext cx="5475424" cy="1499827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F5A2F87-AE75-FDC3-CABB-1672C2AF36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14814" y="3295437"/>
            <a:ext cx="3006720" cy="39692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2" name="箭头: 左弧形 31">
            <a:extLst>
              <a:ext uri="{FF2B5EF4-FFF2-40B4-BE49-F238E27FC236}">
                <a16:creationId xmlns:a16="http://schemas.microsoft.com/office/drawing/2014/main" id="{441338C4-5A1B-4A9C-2322-93D5BD6AE45A}"/>
              </a:ext>
            </a:extLst>
          </p:cNvPr>
          <p:cNvSpPr/>
          <p:nvPr/>
        </p:nvSpPr>
        <p:spPr>
          <a:xfrm>
            <a:off x="1959808" y="2569025"/>
            <a:ext cx="414216" cy="918308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36F133CB-2BEE-FEEE-70C5-039222C8FD19}"/>
              </a:ext>
            </a:extLst>
          </p:cNvPr>
          <p:cNvSpPr txBox="1"/>
          <p:nvPr/>
        </p:nvSpPr>
        <p:spPr>
          <a:xfrm>
            <a:off x="2061162" y="2849685"/>
            <a:ext cx="2324675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200" b="1" dirty="0"/>
              <a:t>split into </a:t>
            </a:r>
            <a:r>
              <a:rPr lang="en-US" altLang="zh-CN" sz="1200" b="1" dirty="0" err="1"/>
              <a:t>central+tensor</a:t>
            </a:r>
            <a:r>
              <a:rPr lang="en-US" altLang="zh-CN" sz="1200" b="1" dirty="0"/>
              <a:t> terms</a:t>
            </a:r>
            <a:endParaRPr lang="zh-CN" altLang="en-US" sz="1200" b="1" dirty="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E6C72236-810F-28B1-D303-BA684BC9C8F7}"/>
              </a:ext>
            </a:extLst>
          </p:cNvPr>
          <p:cNvSpPr/>
          <p:nvPr/>
        </p:nvSpPr>
        <p:spPr>
          <a:xfrm>
            <a:off x="5689811" y="3138436"/>
            <a:ext cx="574159" cy="793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D5B2C127-5B85-0770-CFF7-501B498ECB5C}"/>
                  </a:ext>
                </a:extLst>
              </p:cNvPr>
              <p:cNvSpPr txBox="1"/>
              <p:nvPr/>
            </p:nvSpPr>
            <p:spPr>
              <a:xfrm>
                <a:off x="5976890" y="4243326"/>
                <a:ext cx="1903046" cy="27699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1200" i="1" dirty="0"/>
                  <a:t> </a:t>
                </a:r>
                <a:r>
                  <a:rPr lang="en-US" altLang="zh-CN" sz="1200" b="1" dirty="0"/>
                  <a:t>in coordinate space</a:t>
                </a:r>
                <a:endParaRPr lang="zh-CN" altLang="en-US" sz="1200" b="1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D5B2C127-5B85-0770-CFF7-501B498EC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890" y="4243326"/>
                <a:ext cx="1903046" cy="276999"/>
              </a:xfrm>
              <a:prstGeom prst="rect">
                <a:avLst/>
              </a:prstGeom>
              <a:blipFill>
                <a:blip r:embed="rId15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7E36E842-C2C8-6A99-6E8E-F3B924CBD240}"/>
              </a:ext>
            </a:extLst>
          </p:cNvPr>
          <p:cNvCxnSpPr>
            <a:stCxn id="35" idx="4"/>
          </p:cNvCxnSpPr>
          <p:nvPr/>
        </p:nvCxnSpPr>
        <p:spPr>
          <a:xfrm>
            <a:off x="5976891" y="3931698"/>
            <a:ext cx="146463" cy="3196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箭头: 右 38">
            <a:extLst>
              <a:ext uri="{FF2B5EF4-FFF2-40B4-BE49-F238E27FC236}">
                <a16:creationId xmlns:a16="http://schemas.microsoft.com/office/drawing/2014/main" id="{714806AE-5BC2-7DA4-FC1B-EE92B7EA373B}"/>
              </a:ext>
            </a:extLst>
          </p:cNvPr>
          <p:cNvSpPr/>
          <p:nvPr/>
        </p:nvSpPr>
        <p:spPr>
          <a:xfrm>
            <a:off x="7919514" y="4312575"/>
            <a:ext cx="382929" cy="1385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7D55CA7-3275-53FA-7ED3-CA15757BE96F}"/>
                  </a:ext>
                </a:extLst>
              </p:cNvPr>
              <p:cNvSpPr txBox="1"/>
              <p:nvPr/>
            </p:nvSpPr>
            <p:spPr>
              <a:xfrm>
                <a:off x="8312686" y="4104690"/>
                <a:ext cx="2870445" cy="53213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231F20"/>
                    </a:solidFill>
                    <a:latin typeface="AdvOT483a8203"/>
                  </a:rPr>
                  <a:t>a</a:t>
                </a:r>
                <a:r>
                  <a:rPr lang="en-US" altLang="zh-CN" sz="1400" b="1" i="0" dirty="0">
                    <a:solidFill>
                      <a:srgbClr val="231F20"/>
                    </a:solidFill>
                    <a:effectLst/>
                    <a:latin typeface="AdvOT483a8203"/>
                  </a:rPr>
                  <a:t>n artifact arising from the idealized point-like </a:t>
                </a:r>
                <a14:m>
                  <m:oMath xmlns:m="http://schemas.openxmlformats.org/officeDocument/2006/math">
                    <m:r>
                      <a:rPr lang="en-US" altLang="zh-CN" sz="1400" b="0" i="1" dirty="0" smtClean="0">
                        <a:solidFill>
                          <a:srgbClr val="231F2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altLang="zh-CN" sz="1400" i="1" dirty="0" smtClean="0">
                            <a:solidFill>
                              <a:srgbClr val="231F2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b="0" i="1" dirty="0" err="1" smtClean="0">
                            <a:solidFill>
                              <a:srgbClr val="231F2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1400" b="0" i="1" dirty="0" smtClean="0">
                            <a:solidFill>
                              <a:srgbClr val="231F20"/>
                            </a:solidFill>
                            <a:effectLst/>
                            <a:latin typeface="Cambria Math" panose="02040503050406030204" pitchFamily="18" charset="0"/>
                          </a:rPr>
                          <m:t>(∗)</m:t>
                        </m:r>
                      </m:sup>
                    </m:sSup>
                  </m:oMath>
                </a14:m>
                <a:r>
                  <a:rPr lang="en-US" altLang="zh-CN" sz="1400" b="1" i="0" dirty="0">
                    <a:solidFill>
                      <a:srgbClr val="231F20"/>
                    </a:solidFill>
                    <a:effectLst/>
                    <a:latin typeface="AdvP4C4E74"/>
                  </a:rPr>
                  <a:t> </a:t>
                </a:r>
                <a:r>
                  <a:rPr lang="en-US" altLang="zh-CN" sz="1400" b="1" i="0" dirty="0">
                    <a:solidFill>
                      <a:srgbClr val="231F20"/>
                    </a:solidFill>
                    <a:effectLst/>
                    <a:latin typeface="AdvOT483a8203"/>
                  </a:rPr>
                  <a:t>coupling</a:t>
                </a:r>
                <a:endParaRPr lang="zh-CN" altLang="en-US" sz="1400" b="1" dirty="0"/>
              </a:p>
            </p:txBody>
          </p:sp>
        </mc:Choice>
        <mc:Fallback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7D55CA7-3275-53FA-7ED3-CA15757BE9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686" y="4104690"/>
                <a:ext cx="2870445" cy="532133"/>
              </a:xfrm>
              <a:prstGeom prst="rect">
                <a:avLst/>
              </a:prstGeom>
              <a:blipFill>
                <a:blip r:embed="rId16"/>
                <a:stretch>
                  <a:fillRect l="-881" t="-2326" r="-1322" b="-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图片 41">
            <a:extLst>
              <a:ext uri="{FF2B5EF4-FFF2-40B4-BE49-F238E27FC236}">
                <a16:creationId xmlns:a16="http://schemas.microsoft.com/office/drawing/2014/main" id="{393DE269-91AC-FCE9-18E5-B13BE8C3B4F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0229" y="4387632"/>
            <a:ext cx="2061833" cy="319067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0C8A1159-B243-B866-1C11-51E96E8D160D}"/>
              </a:ext>
            </a:extLst>
          </p:cNvPr>
          <p:cNvSpPr txBox="1"/>
          <p:nvPr/>
        </p:nvSpPr>
        <p:spPr>
          <a:xfrm>
            <a:off x="326552" y="4041102"/>
            <a:ext cx="2896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</a:rPr>
              <a:t>OPE interaction dominates at</a:t>
            </a:r>
            <a:endParaRPr lang="zh-CN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4187DD62-D056-00CE-21E8-041C9D48D700}"/>
              </a:ext>
            </a:extLst>
          </p:cNvPr>
          <p:cNvSpPr/>
          <p:nvPr/>
        </p:nvSpPr>
        <p:spPr>
          <a:xfrm>
            <a:off x="355596" y="4091504"/>
            <a:ext cx="2821358" cy="104320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0A010B4-D32C-998B-4768-44286835D077}"/>
              </a:ext>
            </a:extLst>
          </p:cNvPr>
          <p:cNvSpPr txBox="1"/>
          <p:nvPr/>
        </p:nvSpPr>
        <p:spPr>
          <a:xfrm>
            <a:off x="638290" y="4681019"/>
            <a:ext cx="21244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ptos" panose="020B0004020202020204" pitchFamily="34" charset="0"/>
              </a:rPr>
              <a:t>T. E. O. Ericson and W. Weise, 《</a:t>
            </a:r>
            <a:r>
              <a:rPr lang="en-US" altLang="zh-CN" sz="1200" i="1" dirty="0">
                <a:latin typeface="Aptos" panose="020B0004020202020204" pitchFamily="34" charset="0"/>
              </a:rPr>
              <a:t> </a:t>
            </a:r>
            <a:r>
              <a:rPr lang="en-US" altLang="zh-CN" sz="1200" i="1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Pions</a:t>
            </a:r>
            <a:r>
              <a:rPr lang="en-US" altLang="zh-CN" sz="1200" i="1" dirty="0">
                <a:latin typeface="华文宋体" panose="02010600040101010101" pitchFamily="2" charset="-122"/>
                <a:ea typeface="华文宋体" panose="02010600040101010101" pitchFamily="2" charset="-122"/>
              </a:rPr>
              <a:t> and Nuclei </a:t>
            </a:r>
            <a:r>
              <a:rPr lang="en-US" altLang="zh-CN" sz="1200" dirty="0">
                <a:latin typeface="Aptos" panose="020B0004020202020204" pitchFamily="34" charset="0"/>
              </a:rPr>
              <a:t>》, 1988</a:t>
            </a:r>
            <a:endParaRPr lang="zh-CN" altLang="en-US" sz="1200" dirty="0">
              <a:latin typeface="Aptos" panose="020B0004020202020204" pitchFamily="34" charset="0"/>
            </a:endParaRPr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251F70C6-1AF0-D84B-6E4A-653BA0ECB69A}"/>
              </a:ext>
            </a:extLst>
          </p:cNvPr>
          <p:cNvGrpSpPr/>
          <p:nvPr/>
        </p:nvGrpSpPr>
        <p:grpSpPr>
          <a:xfrm>
            <a:off x="1514104" y="5334996"/>
            <a:ext cx="9419144" cy="660803"/>
            <a:chOff x="521550" y="5487843"/>
            <a:chExt cx="9419144" cy="660803"/>
          </a:xfrm>
        </p:grpSpPr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2C8E8258-BACF-1265-16C3-8EDCEB599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21550" y="5487843"/>
              <a:ext cx="4390419" cy="660803"/>
            </a:xfrm>
            <a:prstGeom prst="rect">
              <a:avLst/>
            </a:prstGeom>
          </p:spPr>
        </p:pic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6BE83B0D-034F-ABD1-480C-49B3793A3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941624" y="5532559"/>
              <a:ext cx="3360819" cy="597838"/>
            </a:xfrm>
            <a:prstGeom prst="rect">
              <a:avLst/>
            </a:prstGeom>
          </p:spPr>
        </p:pic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879332FC-0E5E-38B7-ABEC-605B08F84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332098" y="5505164"/>
              <a:ext cx="1608596" cy="629700"/>
            </a:xfrm>
            <a:prstGeom prst="rect">
              <a:avLst/>
            </a:prstGeom>
          </p:spPr>
        </p:pic>
      </p:grp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71CC6818-4374-D376-A731-E5436ED58EDA}"/>
              </a:ext>
            </a:extLst>
          </p:cNvPr>
          <p:cNvSpPr/>
          <p:nvPr/>
        </p:nvSpPr>
        <p:spPr>
          <a:xfrm>
            <a:off x="6166337" y="5334996"/>
            <a:ext cx="1672493" cy="710204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连接符: 曲线 56">
            <a:extLst>
              <a:ext uri="{FF2B5EF4-FFF2-40B4-BE49-F238E27FC236}">
                <a16:creationId xmlns:a16="http://schemas.microsoft.com/office/drawing/2014/main" id="{F4DAD0F1-B785-A669-47A1-63033647214D}"/>
              </a:ext>
            </a:extLst>
          </p:cNvPr>
          <p:cNvCxnSpPr>
            <a:cxnSpLocks/>
          </p:cNvCxnSpPr>
          <p:nvPr/>
        </p:nvCxnSpPr>
        <p:spPr>
          <a:xfrm rot="16200000" flipH="1">
            <a:off x="5522946" y="4177867"/>
            <a:ext cx="1423712" cy="844678"/>
          </a:xfrm>
          <a:prstGeom prst="curvedConnector3">
            <a:avLst>
              <a:gd name="adj1" fmla="val 64547"/>
            </a:avLst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>
            <a:extLst>
              <a:ext uri="{FF2B5EF4-FFF2-40B4-BE49-F238E27FC236}">
                <a16:creationId xmlns:a16="http://schemas.microsoft.com/office/drawing/2014/main" id="{D69961FC-77E9-C486-B84B-8F87181E8F3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04093" y="6388718"/>
            <a:ext cx="1866050" cy="251699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2DDC3DF3-52AB-F271-155C-CBB7D774E86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89811" y="6214237"/>
            <a:ext cx="2566277" cy="545731"/>
          </a:xfrm>
          <a:prstGeom prst="rect">
            <a:avLst/>
          </a:prstGeom>
        </p:spPr>
      </p:pic>
      <p:sp>
        <p:nvSpPr>
          <p:cNvPr id="65" name="箭头: 右 64">
            <a:extLst>
              <a:ext uri="{FF2B5EF4-FFF2-40B4-BE49-F238E27FC236}">
                <a16:creationId xmlns:a16="http://schemas.microsoft.com/office/drawing/2014/main" id="{7DF1206B-AF3F-2177-F8A1-08F2B14412DE}"/>
              </a:ext>
            </a:extLst>
          </p:cNvPr>
          <p:cNvSpPr/>
          <p:nvPr/>
        </p:nvSpPr>
        <p:spPr>
          <a:xfrm>
            <a:off x="4723577" y="6399523"/>
            <a:ext cx="812800" cy="1918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CB3D2770-6F54-D3EA-EA94-C9B1F10B3E8F}"/>
              </a:ext>
            </a:extLst>
          </p:cNvPr>
          <p:cNvSpPr txBox="1"/>
          <p:nvPr/>
        </p:nvSpPr>
        <p:spPr>
          <a:xfrm>
            <a:off x="6583798" y="4849379"/>
            <a:ext cx="3920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chemeClr val="accent1"/>
                </a:solidFill>
              </a:rPr>
              <a:t>subtraction scheme in </a:t>
            </a:r>
            <a:r>
              <a:rPr lang="en-US" altLang="zh-CN" sz="1200" dirty="0">
                <a:solidFill>
                  <a:schemeClr val="accent1"/>
                </a:solidFill>
              </a:rPr>
              <a:t>[Eur. Phys. J. A 54, 86 (2018)]</a:t>
            </a:r>
            <a:endParaRPr lang="zh-CN" alt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56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Intermediate-range TPE interactions (NLO)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271" y="1376952"/>
            <a:ext cx="487100" cy="4871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4929EE0-A7AC-0855-0210-F72CD3F17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53" y="2006555"/>
            <a:ext cx="11316694" cy="376893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67454B3-21FF-61C2-4968-58485F01FB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453" y="5988244"/>
            <a:ext cx="2362634" cy="62665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A3116DD-8667-1311-0377-7DC6E2FC4A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0700" y="6011467"/>
            <a:ext cx="2383151" cy="60343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8E8612C6-E0E1-03D8-CA57-610BC9356A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6095" y="6040835"/>
            <a:ext cx="2082237" cy="57406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6C02EBE-DDD1-33F6-B67A-19A3B74679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0637" y="6128622"/>
            <a:ext cx="2343831" cy="305890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C748A2A4-44DA-880A-46F5-BCE365EECA1D}"/>
              </a:ext>
            </a:extLst>
          </p:cNvPr>
          <p:cNvGrpSpPr/>
          <p:nvPr/>
        </p:nvGrpSpPr>
        <p:grpSpPr>
          <a:xfrm>
            <a:off x="9659241" y="6125644"/>
            <a:ext cx="2284576" cy="298407"/>
            <a:chOff x="9659241" y="6125644"/>
            <a:chExt cx="2284576" cy="298407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7B1ED0C1-BAA2-BA4D-6542-CA33B16C9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659241" y="6125644"/>
              <a:ext cx="1086914" cy="298407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5D68C92-1553-2B2D-850B-B90979910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784257" y="6139497"/>
              <a:ext cx="1159560" cy="2811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8664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Intermediate-range TPE interactions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0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p>
                        <m:r>
                          <a:rPr lang="en-US" altLang="zh-CN" b="1" i="0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b="1" i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𝐋𝐎</m:t>
                    </m:r>
                  </m:oMath>
                </a14:m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)</a:t>
                </a:r>
                <a:endParaRPr lang="zh-CN" altLang="en-US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1217" t="-19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76952"/>
            <a:ext cx="487100" cy="4871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E93CBE4-0DE9-0C8D-3235-5A0E6EE836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3908" y="2003826"/>
            <a:ext cx="9202615" cy="168394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5D8B7E3-1C97-653C-1ADE-451AA1E2C3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323" y="3726139"/>
            <a:ext cx="8585200" cy="62952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48DCB2C-C965-9BFF-143E-F2F289F812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3908" y="4525992"/>
            <a:ext cx="9026769" cy="126520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8A3F84C-C65D-8D6A-1D8A-A8DAFF691C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324" y="5851547"/>
            <a:ext cx="4067908" cy="64829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6FC4765-4129-8BA5-021D-04239869BF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538" y="6006628"/>
            <a:ext cx="5904524" cy="36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34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3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Local momentum-space (LMS) regularization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76952"/>
            <a:ext cx="487100" cy="4871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B0DCA6D-2EBC-254D-6375-F53E4995C9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631" y="2021188"/>
            <a:ext cx="9093200" cy="17141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AD663F3-17BA-7E1A-DA45-73A7A0612E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1138" y="4024179"/>
            <a:ext cx="6869723" cy="460817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E6372CE7-6AE1-1039-F8EE-460FDE0658CD}"/>
              </a:ext>
            </a:extLst>
          </p:cNvPr>
          <p:cNvGrpSpPr/>
          <p:nvPr/>
        </p:nvGrpSpPr>
        <p:grpSpPr>
          <a:xfrm>
            <a:off x="1070507" y="4698321"/>
            <a:ext cx="10328434" cy="757227"/>
            <a:chOff x="558397" y="4773882"/>
            <a:chExt cx="10328434" cy="757227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3506E35-9FF8-F481-04D3-F692E5493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8397" y="4970494"/>
              <a:ext cx="2567757" cy="45020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1242603-36C1-58D8-FB25-821C78A41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03957" y="4773882"/>
              <a:ext cx="3925274" cy="757227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610B5B66-BDA1-0D55-8073-5CB6CE9B1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07034" y="4892358"/>
              <a:ext cx="3479797" cy="541302"/>
            </a:xfrm>
            <a:prstGeom prst="rect">
              <a:avLst/>
            </a:prstGeom>
          </p:spPr>
        </p:pic>
      </p:grp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B86D8279-CFF8-2228-252B-BA3E2906B8A7}"/>
              </a:ext>
            </a:extLst>
          </p:cNvPr>
          <p:cNvSpPr/>
          <p:nvPr/>
        </p:nvSpPr>
        <p:spPr>
          <a:xfrm>
            <a:off x="5158153" y="2125785"/>
            <a:ext cx="734646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29A41F82-E509-21D6-98C5-648881FE6B16}"/>
              </a:ext>
            </a:extLst>
          </p:cNvPr>
          <p:cNvSpPr/>
          <p:nvPr/>
        </p:nvSpPr>
        <p:spPr>
          <a:xfrm>
            <a:off x="5189414" y="3118339"/>
            <a:ext cx="734646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F6A55E6-F512-AF39-A997-30C3D99687A0}"/>
              </a:ext>
            </a:extLst>
          </p:cNvPr>
          <p:cNvCxnSpPr>
            <a:stCxn id="23" idx="2"/>
          </p:cNvCxnSpPr>
          <p:nvPr/>
        </p:nvCxnSpPr>
        <p:spPr>
          <a:xfrm>
            <a:off x="5556737" y="3575539"/>
            <a:ext cx="894863" cy="6095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任意多边形: 形状 25">
            <a:extLst>
              <a:ext uri="{FF2B5EF4-FFF2-40B4-BE49-F238E27FC236}">
                <a16:creationId xmlns:a16="http://schemas.microsoft.com/office/drawing/2014/main" id="{96FCC97B-0C39-6CAD-5AFB-771CB7B445E2}"/>
              </a:ext>
            </a:extLst>
          </p:cNvPr>
          <p:cNvSpPr/>
          <p:nvPr/>
        </p:nvSpPr>
        <p:spPr>
          <a:xfrm>
            <a:off x="1551343" y="2582985"/>
            <a:ext cx="3634165" cy="1676400"/>
          </a:xfrm>
          <a:custGeom>
            <a:avLst/>
            <a:gdLst>
              <a:gd name="connsiteX0" fmla="*/ 3634165 w 3634165"/>
              <a:gd name="connsiteY0" fmla="*/ 0 h 1676400"/>
              <a:gd name="connsiteX1" fmla="*/ 3622442 w 3634165"/>
              <a:gd name="connsiteY1" fmla="*/ 19538 h 1676400"/>
              <a:gd name="connsiteX2" fmla="*/ 3407519 w 3634165"/>
              <a:gd name="connsiteY2" fmla="*/ 156307 h 1676400"/>
              <a:gd name="connsiteX3" fmla="*/ 3309826 w 3634165"/>
              <a:gd name="connsiteY3" fmla="*/ 183661 h 1676400"/>
              <a:gd name="connsiteX4" fmla="*/ 3075365 w 3634165"/>
              <a:gd name="connsiteY4" fmla="*/ 226646 h 1676400"/>
              <a:gd name="connsiteX5" fmla="*/ 2930780 w 3634165"/>
              <a:gd name="connsiteY5" fmla="*/ 238369 h 1676400"/>
              <a:gd name="connsiteX6" fmla="*/ 2477488 w 3634165"/>
              <a:gd name="connsiteY6" fmla="*/ 257907 h 1676400"/>
              <a:gd name="connsiteX7" fmla="*/ 1910872 w 3634165"/>
              <a:gd name="connsiteY7" fmla="*/ 289169 h 1676400"/>
              <a:gd name="connsiteX8" fmla="*/ 1527919 w 3634165"/>
              <a:gd name="connsiteY8" fmla="*/ 296984 h 1676400"/>
              <a:gd name="connsiteX9" fmla="*/ 844072 w 3634165"/>
              <a:gd name="connsiteY9" fmla="*/ 289169 h 1676400"/>
              <a:gd name="connsiteX10" fmla="*/ 570534 w 3634165"/>
              <a:gd name="connsiteY10" fmla="*/ 316523 h 1676400"/>
              <a:gd name="connsiteX11" fmla="*/ 449395 w 3634165"/>
              <a:gd name="connsiteY11" fmla="*/ 336061 h 1676400"/>
              <a:gd name="connsiteX12" fmla="*/ 246195 w 3634165"/>
              <a:gd name="connsiteY12" fmla="*/ 398584 h 1676400"/>
              <a:gd name="connsiteX13" fmla="*/ 187580 w 3634165"/>
              <a:gd name="connsiteY13" fmla="*/ 441569 h 1676400"/>
              <a:gd name="connsiteX14" fmla="*/ 62534 w 3634165"/>
              <a:gd name="connsiteY14" fmla="*/ 558800 h 1676400"/>
              <a:gd name="connsiteX15" fmla="*/ 19549 w 3634165"/>
              <a:gd name="connsiteY15" fmla="*/ 629138 h 1676400"/>
              <a:gd name="connsiteX16" fmla="*/ 11 w 3634165"/>
              <a:gd name="connsiteY16" fmla="*/ 711200 h 1676400"/>
              <a:gd name="connsiteX17" fmla="*/ 23457 w 3634165"/>
              <a:gd name="connsiteY17" fmla="*/ 871415 h 1676400"/>
              <a:gd name="connsiteX18" fmla="*/ 156319 w 3634165"/>
              <a:gd name="connsiteY18" fmla="*/ 1039446 h 1676400"/>
              <a:gd name="connsiteX19" fmla="*/ 246195 w 3634165"/>
              <a:gd name="connsiteY19" fmla="*/ 1117600 h 1676400"/>
              <a:gd name="connsiteX20" fmla="*/ 472842 w 3634165"/>
              <a:gd name="connsiteY20" fmla="*/ 1273907 h 1676400"/>
              <a:gd name="connsiteX21" fmla="*/ 668226 w 3634165"/>
              <a:gd name="connsiteY21" fmla="*/ 1387230 h 1676400"/>
              <a:gd name="connsiteX22" fmla="*/ 750288 w 3634165"/>
              <a:gd name="connsiteY22" fmla="*/ 1434123 h 1676400"/>
              <a:gd name="connsiteX23" fmla="*/ 871426 w 3634165"/>
              <a:gd name="connsiteY23" fmla="*/ 1500553 h 1676400"/>
              <a:gd name="connsiteX24" fmla="*/ 922226 w 3634165"/>
              <a:gd name="connsiteY24" fmla="*/ 1524000 h 1676400"/>
              <a:gd name="connsiteX25" fmla="*/ 961303 w 3634165"/>
              <a:gd name="connsiteY25" fmla="*/ 1551353 h 1676400"/>
              <a:gd name="connsiteX26" fmla="*/ 1008195 w 3634165"/>
              <a:gd name="connsiteY26" fmla="*/ 1570892 h 1676400"/>
              <a:gd name="connsiteX27" fmla="*/ 1074626 w 3634165"/>
              <a:gd name="connsiteY27" fmla="*/ 1613877 h 1676400"/>
              <a:gd name="connsiteX28" fmla="*/ 1137149 w 3634165"/>
              <a:gd name="connsiteY28" fmla="*/ 1641230 h 1676400"/>
              <a:gd name="connsiteX29" fmla="*/ 1156688 w 3634165"/>
              <a:gd name="connsiteY29" fmla="*/ 1660769 h 1676400"/>
              <a:gd name="connsiteX30" fmla="*/ 1187949 w 3634165"/>
              <a:gd name="connsiteY30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634165" h="1676400">
                <a:moveTo>
                  <a:pt x="3634165" y="0"/>
                </a:moveTo>
                <a:cubicBezTo>
                  <a:pt x="3630257" y="6513"/>
                  <a:pt x="3628320" y="14729"/>
                  <a:pt x="3622442" y="19538"/>
                </a:cubicBezTo>
                <a:cubicBezTo>
                  <a:pt x="3558705" y="71686"/>
                  <a:pt x="3485268" y="125207"/>
                  <a:pt x="3407519" y="156307"/>
                </a:cubicBezTo>
                <a:cubicBezTo>
                  <a:pt x="3376121" y="168866"/>
                  <a:pt x="3342709" y="175769"/>
                  <a:pt x="3309826" y="183661"/>
                </a:cubicBezTo>
                <a:cubicBezTo>
                  <a:pt x="3265658" y="194262"/>
                  <a:pt x="3107142" y="222674"/>
                  <a:pt x="3075365" y="226646"/>
                </a:cubicBezTo>
                <a:cubicBezTo>
                  <a:pt x="3027385" y="232643"/>
                  <a:pt x="2979034" y="235270"/>
                  <a:pt x="2930780" y="238369"/>
                </a:cubicBezTo>
                <a:cubicBezTo>
                  <a:pt x="2662881" y="255574"/>
                  <a:pt x="2700185" y="252847"/>
                  <a:pt x="2477488" y="257907"/>
                </a:cubicBezTo>
                <a:cubicBezTo>
                  <a:pt x="2278108" y="270368"/>
                  <a:pt x="2105420" y="283875"/>
                  <a:pt x="1910872" y="289169"/>
                </a:cubicBezTo>
                <a:lnTo>
                  <a:pt x="1527919" y="296984"/>
                </a:lnTo>
                <a:cubicBezTo>
                  <a:pt x="969123" y="283784"/>
                  <a:pt x="1197078" y="281814"/>
                  <a:pt x="844072" y="289169"/>
                </a:cubicBezTo>
                <a:cubicBezTo>
                  <a:pt x="701845" y="300109"/>
                  <a:pt x="701635" y="297492"/>
                  <a:pt x="570534" y="316523"/>
                </a:cubicBezTo>
                <a:cubicBezTo>
                  <a:pt x="530057" y="322399"/>
                  <a:pt x="489426" y="327667"/>
                  <a:pt x="449395" y="336061"/>
                </a:cubicBezTo>
                <a:cubicBezTo>
                  <a:pt x="402248" y="345947"/>
                  <a:pt x="295398" y="372616"/>
                  <a:pt x="246195" y="398584"/>
                </a:cubicBezTo>
                <a:cubicBezTo>
                  <a:pt x="224767" y="409893"/>
                  <a:pt x="206738" y="426737"/>
                  <a:pt x="187580" y="441569"/>
                </a:cubicBezTo>
                <a:cubicBezTo>
                  <a:pt x="139775" y="478579"/>
                  <a:pt x="100068" y="510145"/>
                  <a:pt x="62534" y="558800"/>
                </a:cubicBezTo>
                <a:cubicBezTo>
                  <a:pt x="45751" y="580556"/>
                  <a:pt x="33877" y="605692"/>
                  <a:pt x="19549" y="629138"/>
                </a:cubicBezTo>
                <a:cubicBezTo>
                  <a:pt x="13036" y="656492"/>
                  <a:pt x="-443" y="683085"/>
                  <a:pt x="11" y="711200"/>
                </a:cubicBezTo>
                <a:cubicBezTo>
                  <a:pt x="882" y="765167"/>
                  <a:pt x="7872" y="819740"/>
                  <a:pt x="23457" y="871415"/>
                </a:cubicBezTo>
                <a:cubicBezTo>
                  <a:pt x="43342" y="937348"/>
                  <a:pt x="109523" y="995840"/>
                  <a:pt x="156319" y="1039446"/>
                </a:cubicBezTo>
                <a:cubicBezTo>
                  <a:pt x="185365" y="1066511"/>
                  <a:pt x="214293" y="1093969"/>
                  <a:pt x="246195" y="1117600"/>
                </a:cubicBezTo>
                <a:cubicBezTo>
                  <a:pt x="319940" y="1172226"/>
                  <a:pt x="396341" y="1223213"/>
                  <a:pt x="472842" y="1273907"/>
                </a:cubicBezTo>
                <a:cubicBezTo>
                  <a:pt x="526289" y="1309323"/>
                  <a:pt x="612336" y="1355640"/>
                  <a:pt x="668226" y="1387230"/>
                </a:cubicBezTo>
                <a:cubicBezTo>
                  <a:pt x="695653" y="1402732"/>
                  <a:pt x="722109" y="1420033"/>
                  <a:pt x="750288" y="1434123"/>
                </a:cubicBezTo>
                <a:cubicBezTo>
                  <a:pt x="937784" y="1527873"/>
                  <a:pt x="649052" y="1381954"/>
                  <a:pt x="871426" y="1500553"/>
                </a:cubicBezTo>
                <a:cubicBezTo>
                  <a:pt x="887882" y="1509329"/>
                  <a:pt x="905990" y="1514823"/>
                  <a:pt x="922226" y="1524000"/>
                </a:cubicBezTo>
                <a:cubicBezTo>
                  <a:pt x="936068" y="1531824"/>
                  <a:pt x="947345" y="1543739"/>
                  <a:pt x="961303" y="1551353"/>
                </a:cubicBezTo>
                <a:cubicBezTo>
                  <a:pt x="976169" y="1559462"/>
                  <a:pt x="993049" y="1563319"/>
                  <a:pt x="1008195" y="1570892"/>
                </a:cubicBezTo>
                <a:cubicBezTo>
                  <a:pt x="1069747" y="1601668"/>
                  <a:pt x="1025420" y="1584354"/>
                  <a:pt x="1074626" y="1613877"/>
                </a:cubicBezTo>
                <a:cubicBezTo>
                  <a:pt x="1097519" y="1627612"/>
                  <a:pt x="1112482" y="1631980"/>
                  <a:pt x="1137149" y="1641230"/>
                </a:cubicBezTo>
                <a:cubicBezTo>
                  <a:pt x="1143662" y="1647743"/>
                  <a:pt x="1149496" y="1655015"/>
                  <a:pt x="1156688" y="1660769"/>
                </a:cubicBezTo>
                <a:cubicBezTo>
                  <a:pt x="1169871" y="1671315"/>
                  <a:pt x="1174383" y="1671878"/>
                  <a:pt x="1187949" y="1676400"/>
                </a:cubicBezTo>
              </a:path>
            </a:pathLst>
          </a:custGeom>
          <a:noFill/>
          <a:ln w="127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29217690-4091-AC59-C29F-52C3C94122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3446" y="5986392"/>
            <a:ext cx="6967415" cy="604333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ED343347-A815-DBBA-D607-431CD61EA797}"/>
              </a:ext>
            </a:extLst>
          </p:cNvPr>
          <p:cNvSpPr txBox="1"/>
          <p:nvPr/>
        </p:nvSpPr>
        <p:spPr>
          <a:xfrm>
            <a:off x="1117600" y="5603631"/>
            <a:ext cx="7447873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1600" b="1" dirty="0"/>
              <a:t>The subtraction terms            and           are determined with the requirements:</a:t>
            </a:r>
            <a:endParaRPr lang="zh-CN" altLang="en-US" sz="1600" b="1" dirty="0"/>
          </a:p>
        </p:txBody>
      </p:sp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52EFD98E-7EF4-5F36-E856-61A2803415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372928"/>
              </p:ext>
            </p:extLst>
          </p:nvPr>
        </p:nvGraphicFramePr>
        <p:xfrm>
          <a:off x="3286363" y="5689968"/>
          <a:ext cx="573087" cy="23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2" imgW="572760" imgH="239400" progId="Equation.AxMath">
                  <p:embed/>
                </p:oleObj>
              </mc:Choice>
              <mc:Fallback>
                <p:oleObj name="AxMath" r:id="rId12" imgW="572760" imgH="239400" progId="Equation.AxMath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52EFD98E-7EF4-5F36-E856-61A2803415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86363" y="5689968"/>
                        <a:ext cx="573087" cy="239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对象 30">
            <a:extLst>
              <a:ext uri="{FF2B5EF4-FFF2-40B4-BE49-F238E27FC236}">
                <a16:creationId xmlns:a16="http://schemas.microsoft.com/office/drawing/2014/main" id="{0A32126D-A6D4-7E5E-5C68-75A5B03713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1773023"/>
              </p:ext>
            </p:extLst>
          </p:nvPr>
        </p:nvGraphicFramePr>
        <p:xfrm>
          <a:off x="4262099" y="5680106"/>
          <a:ext cx="579437" cy="23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4" imgW="579600" imgH="239400" progId="Equation.AxMath">
                  <p:embed/>
                </p:oleObj>
              </mc:Choice>
              <mc:Fallback>
                <p:oleObj name="AxMath" r:id="rId14" imgW="579600" imgH="239400" progId="Equation.AxMath">
                  <p:embed/>
                  <p:pic>
                    <p:nvPicPr>
                      <p:cNvPr id="31" name="对象 30">
                        <a:extLst>
                          <a:ext uri="{FF2B5EF4-FFF2-40B4-BE49-F238E27FC236}">
                            <a16:creationId xmlns:a16="http://schemas.microsoft.com/office/drawing/2014/main" id="{0A32126D-A6D4-7E5E-5C68-75A5B03713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262099" y="5680106"/>
                        <a:ext cx="579437" cy="239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509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Outline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spcBef>
                    <a:spcPts val="1800"/>
                  </a:spcBef>
                  <a:buNone/>
                </a:pPr>
                <a:endParaRPr lang="en-US" altLang="zh-CN" b="1" dirty="0"/>
              </a:p>
              <a:p>
                <a:pPr marL="0" indent="0">
                  <a:lnSpc>
                    <a:spcPct val="150000"/>
                  </a:lnSpc>
                  <a:spcBef>
                    <a:spcPts val="1800"/>
                  </a:spcBef>
                  <a:buNone/>
                </a:pPr>
                <a:r>
                  <a:rPr lang="en-US" altLang="zh-CN" b="1" dirty="0"/>
                  <a:t>Background and motivation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800"/>
                  </a:spcBef>
                  <a:buNone/>
                </a:pPr>
                <a:r>
                  <a:rPr lang="en-US" altLang="zh-CN" b="1" dirty="0"/>
                  <a:t>A brief introduction to the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𝝌</m:t>
                    </m:r>
                  </m:oMath>
                </a14:m>
                <a:r>
                  <a:rPr lang="en-US" altLang="zh-CN" b="1" dirty="0"/>
                  <a:t>EFT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b="1" dirty="0"/>
                  <a:t>Applications to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b="1" dirty="0"/>
                  <a:t> systems: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𝟑𝟖𝟕𝟓</m:t>
                            </m:r>
                          </m:e>
                        </m:d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b="1" dirty="0"/>
                  <a:t> state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b="1" dirty="0"/>
                  <a:t>Summary and outlook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8" name="图形 7" descr="一个灯泡">
            <a:extLst>
              <a:ext uri="{FF2B5EF4-FFF2-40B4-BE49-F238E27FC236}">
                <a16:creationId xmlns:a16="http://schemas.microsoft.com/office/drawing/2014/main" id="{8623D843-4CDB-485E-CC93-0C8D7C224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377" y="2445057"/>
            <a:ext cx="487100" cy="487100"/>
          </a:xfrm>
          <a:prstGeom prst="rect">
            <a:avLst/>
          </a:prstGeom>
        </p:spPr>
      </p:pic>
      <p:pic>
        <p:nvPicPr>
          <p:cNvPr id="9" name="图形 8" descr="一个灯泡">
            <a:extLst>
              <a:ext uri="{FF2B5EF4-FFF2-40B4-BE49-F238E27FC236}">
                <a16:creationId xmlns:a16="http://schemas.microsoft.com/office/drawing/2014/main" id="{25650141-EAB6-52EE-8048-B3CB11CA2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377" y="3285292"/>
            <a:ext cx="487100" cy="487100"/>
          </a:xfrm>
          <a:prstGeom prst="rect">
            <a:avLst/>
          </a:prstGeom>
        </p:spPr>
      </p:pic>
      <p:pic>
        <p:nvPicPr>
          <p:cNvPr id="10" name="图形 9" descr="一个灯泡">
            <a:extLst>
              <a:ext uri="{FF2B5EF4-FFF2-40B4-BE49-F238E27FC236}">
                <a16:creationId xmlns:a16="http://schemas.microsoft.com/office/drawing/2014/main" id="{34AA7D4C-B097-ED0F-6E91-62A00F7F2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377" y="4075553"/>
            <a:ext cx="487100" cy="487100"/>
          </a:xfrm>
          <a:prstGeom prst="rect">
            <a:avLst/>
          </a:prstGeom>
        </p:spPr>
      </p:pic>
      <p:pic>
        <p:nvPicPr>
          <p:cNvPr id="11" name="图形 10" descr="一个灯泡">
            <a:extLst>
              <a:ext uri="{FF2B5EF4-FFF2-40B4-BE49-F238E27FC236}">
                <a16:creationId xmlns:a16="http://schemas.microsoft.com/office/drawing/2014/main" id="{79D0DCA4-5F7E-0DF6-4402-098B664D5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377" y="4829738"/>
            <a:ext cx="487100" cy="48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06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3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TPE potentials in the coordinate space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76952"/>
            <a:ext cx="487100" cy="4871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42FC01E-E29F-6F2B-AEBD-0467E95450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371" y="2003826"/>
            <a:ext cx="3766398" cy="6243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BB5FEC2-C8B1-EEEF-AB8B-9F9CD14A9C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6734" y="2003826"/>
            <a:ext cx="3092587" cy="609376"/>
          </a:xfrm>
          <a:prstGeom prst="rect">
            <a:avLst/>
          </a:prstGeom>
        </p:spPr>
      </p:pic>
      <p:grpSp>
        <p:nvGrpSpPr>
          <p:cNvPr id="33" name="组合 32">
            <a:extLst>
              <a:ext uri="{FF2B5EF4-FFF2-40B4-BE49-F238E27FC236}">
                <a16:creationId xmlns:a16="http://schemas.microsoft.com/office/drawing/2014/main" id="{ACA18D94-C744-C0D9-CEBF-FD93FE960804}"/>
              </a:ext>
            </a:extLst>
          </p:cNvPr>
          <p:cNvGrpSpPr/>
          <p:nvPr/>
        </p:nvGrpSpPr>
        <p:grpSpPr>
          <a:xfrm>
            <a:off x="4926721" y="2037323"/>
            <a:ext cx="2693279" cy="494862"/>
            <a:chOff x="5395644" y="2037323"/>
            <a:chExt cx="2693279" cy="494862"/>
          </a:xfrm>
        </p:grpSpPr>
        <p:sp>
          <p:nvSpPr>
            <p:cNvPr id="11" name="箭头: 右 10">
              <a:extLst>
                <a:ext uri="{FF2B5EF4-FFF2-40B4-BE49-F238E27FC236}">
                  <a16:creationId xmlns:a16="http://schemas.microsoft.com/office/drawing/2014/main" id="{F52BE84D-9D78-532B-A0DA-C5A62086E95B}"/>
                </a:ext>
              </a:extLst>
            </p:cNvPr>
            <p:cNvSpPr/>
            <p:nvPr/>
          </p:nvSpPr>
          <p:spPr>
            <a:xfrm>
              <a:off x="5396523" y="2375877"/>
              <a:ext cx="2692400" cy="156308"/>
            </a:xfrm>
            <a:prstGeom prst="rightArrow">
              <a:avLst>
                <a:gd name="adj1" fmla="val 50000"/>
                <a:gd name="adj2" fmla="val 112500"/>
              </a:avLst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249DADE8-8DBE-0CDE-DB06-D6A790402735}"/>
                </a:ext>
              </a:extLst>
            </p:cNvPr>
            <p:cNvSpPr txBox="1"/>
            <p:nvPr/>
          </p:nvSpPr>
          <p:spPr>
            <a:xfrm>
              <a:off x="5395644" y="2037323"/>
              <a:ext cx="2569934" cy="33855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1600" b="1" dirty="0"/>
                <a:t>With the residue theorem</a:t>
              </a:r>
              <a:endParaRPr lang="zh-CN" altLang="en-US" sz="1600" b="1" dirty="0"/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7DBC1FD0-9A35-07D5-CFFC-AB12C48CE6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2849490"/>
            <a:ext cx="10984523" cy="2057238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9A8019EA-B657-B94B-B715-DA6F340C8FB0}"/>
              </a:ext>
            </a:extLst>
          </p:cNvPr>
          <p:cNvGrpSpPr/>
          <p:nvPr/>
        </p:nvGrpSpPr>
        <p:grpSpPr>
          <a:xfrm>
            <a:off x="942371" y="5043102"/>
            <a:ext cx="7801707" cy="277356"/>
            <a:chOff x="838200" y="5203692"/>
            <a:chExt cx="7801707" cy="277356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F90A528-A2A1-05FA-1036-C99A936A3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8200" y="5203692"/>
              <a:ext cx="5670062" cy="277356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012194A2-35A2-0073-341B-25DB6AFE2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558455" y="5222892"/>
              <a:ext cx="2081452" cy="230632"/>
            </a:xfrm>
            <a:prstGeom prst="rect">
              <a:avLst/>
            </a:prstGeom>
          </p:spPr>
        </p:pic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3D42C40A-391D-3060-7D12-3B084738C773}"/>
              </a:ext>
            </a:extLst>
          </p:cNvPr>
          <p:cNvGrpSpPr/>
          <p:nvPr/>
        </p:nvGrpSpPr>
        <p:grpSpPr>
          <a:xfrm>
            <a:off x="985647" y="5420702"/>
            <a:ext cx="8422786" cy="287647"/>
            <a:chOff x="985647" y="5420702"/>
            <a:chExt cx="8422786" cy="287647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E9E00C4C-6751-2B28-9A99-7704AA3FB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85647" y="5420702"/>
              <a:ext cx="5442506" cy="287647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D058C590-B5B0-03FB-DBEB-2F0FCFB79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28153" y="5456832"/>
              <a:ext cx="2980280" cy="249744"/>
            </a:xfrm>
            <a:prstGeom prst="rect">
              <a:avLst/>
            </a:prstGeom>
          </p:spPr>
        </p:pic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26FACC5F-6CA2-0975-93CB-075A81EAFB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27257" y="5945333"/>
            <a:ext cx="1829389" cy="59203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1" name="左大括号 40">
            <a:extLst>
              <a:ext uri="{FF2B5EF4-FFF2-40B4-BE49-F238E27FC236}">
                <a16:creationId xmlns:a16="http://schemas.microsoft.com/office/drawing/2014/main" id="{49CC6395-628C-2EC8-3D13-72EC8F1D9876}"/>
              </a:ext>
            </a:extLst>
          </p:cNvPr>
          <p:cNvSpPr/>
          <p:nvPr/>
        </p:nvSpPr>
        <p:spPr>
          <a:xfrm>
            <a:off x="4909045" y="5750634"/>
            <a:ext cx="160216" cy="1012092"/>
          </a:xfrm>
          <a:prstGeom prst="leftBrace">
            <a:avLst>
              <a:gd name="adj1" fmla="val 101016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D2E5D10-B232-D10E-9BFC-32C3D579719B}"/>
              </a:ext>
            </a:extLst>
          </p:cNvPr>
          <p:cNvSpPr txBox="1"/>
          <p:nvPr/>
        </p:nvSpPr>
        <p:spPr>
          <a:xfrm>
            <a:off x="5069261" y="5784150"/>
            <a:ext cx="55467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/>
              <a:t>same with that of the lattice QCD result </a:t>
            </a:r>
            <a:r>
              <a:rPr lang="en-US" altLang="zh-CN" sz="1200" dirty="0">
                <a:solidFill>
                  <a:schemeClr val="accent1"/>
                </a:solidFill>
              </a:rPr>
              <a:t>PhysRevLett.131.161901 </a:t>
            </a:r>
            <a:endParaRPr lang="zh-CN" altLang="en-US" sz="1200" dirty="0">
              <a:solidFill>
                <a:schemeClr val="accent1"/>
              </a:solidFill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8E849666-4C0B-F704-5760-453E8DD98508}"/>
              </a:ext>
            </a:extLst>
          </p:cNvPr>
          <p:cNvSpPr txBox="1"/>
          <p:nvPr/>
        </p:nvSpPr>
        <p:spPr>
          <a:xfrm>
            <a:off x="5069260" y="6267622"/>
            <a:ext cx="6239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/>
              <a:t>slightly different than that of NN                  </a:t>
            </a:r>
            <a:r>
              <a:rPr lang="en-US" altLang="zh-CN" sz="1200" dirty="0" err="1">
                <a:solidFill>
                  <a:schemeClr val="accent1"/>
                </a:solidFill>
              </a:rPr>
              <a:t>Nucl</a:t>
            </a:r>
            <a:r>
              <a:rPr lang="en-US" altLang="zh-CN" sz="1200" dirty="0">
                <a:solidFill>
                  <a:schemeClr val="accent1"/>
                </a:solidFill>
              </a:rPr>
              <a:t>. Phys. A625, 758 (1997) </a:t>
            </a:r>
            <a:endParaRPr lang="zh-CN" altLang="en-US" sz="1200" dirty="0">
              <a:solidFill>
                <a:schemeClr val="accent1"/>
              </a:solidFill>
            </a:endParaRP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265D9CC1-DBA0-21E3-9268-579E648C4F0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56183" y="6305445"/>
            <a:ext cx="856567" cy="26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156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Comparisons between dimensional and LMS regularizations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271" y="1384766"/>
            <a:ext cx="487100" cy="4871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A833C9C-23A0-11BC-C3BA-4F04C5095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519" y="2021188"/>
            <a:ext cx="7131205" cy="4780780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7C0BFA0-FEF0-DBD3-7206-A91EE5DBE536}"/>
              </a:ext>
            </a:extLst>
          </p:cNvPr>
          <p:cNvGrpSpPr/>
          <p:nvPr/>
        </p:nvGrpSpPr>
        <p:grpSpPr>
          <a:xfrm>
            <a:off x="8714154" y="2894596"/>
            <a:ext cx="2248186" cy="2428963"/>
            <a:chOff x="8745415" y="2589796"/>
            <a:chExt cx="2248186" cy="2428963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689148D5-1382-E900-4A60-4047AFA9BFCC}"/>
                </a:ext>
              </a:extLst>
            </p:cNvPr>
            <p:cNvCxnSpPr/>
            <p:nvPr/>
          </p:nvCxnSpPr>
          <p:spPr>
            <a:xfrm>
              <a:off x="8745415" y="2774462"/>
              <a:ext cx="621323" cy="0"/>
            </a:xfrm>
            <a:prstGeom prst="line">
              <a:avLst/>
            </a:prstGeom>
            <a:ln w="25400">
              <a:solidFill>
                <a:srgbClr val="5B7EB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96A54ECF-7D26-6A00-6689-193581A48C97}"/>
                    </a:ext>
                  </a:extLst>
                </p:cNvPr>
                <p:cNvSpPr txBox="1"/>
                <p:nvPr/>
              </p:nvSpPr>
              <p:spPr>
                <a:xfrm>
                  <a:off x="9422337" y="2589796"/>
                  <a:ext cx="15456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CN" b="1" dirty="0"/>
                    <a:t>400 MeV</a:t>
                  </a:r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96A54ECF-7D26-6A00-6689-193581A48C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2337" y="2589796"/>
                  <a:ext cx="1545616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10000" r="-2767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9F113AA1-BC60-EB49-EA2D-01DCA3E5FF05}"/>
                </a:ext>
              </a:extLst>
            </p:cNvPr>
            <p:cNvCxnSpPr/>
            <p:nvPr/>
          </p:nvCxnSpPr>
          <p:spPr>
            <a:xfrm>
              <a:off x="8745415" y="3305909"/>
              <a:ext cx="621323" cy="0"/>
            </a:xfrm>
            <a:prstGeom prst="line">
              <a:avLst/>
            </a:prstGeom>
            <a:ln w="25400">
              <a:solidFill>
                <a:srgbClr val="E1B75B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DEDD2F6C-60F9-E9E1-BCAA-B1EC95044248}"/>
                    </a:ext>
                  </a:extLst>
                </p:cNvPr>
                <p:cNvSpPr txBox="1"/>
                <p:nvPr/>
              </p:nvSpPr>
              <p:spPr>
                <a:xfrm>
                  <a:off x="9435161" y="3121243"/>
                  <a:ext cx="15584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altLang="zh-CN" b="1" dirty="0"/>
                    <a:t> 550 MeV</a:t>
                  </a:r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DEDD2F6C-60F9-E9E1-BCAA-B1EC950442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5161" y="3121243"/>
                  <a:ext cx="1558440" cy="369332"/>
                </a:xfrm>
                <a:prstGeom prst="rect">
                  <a:avLst/>
                </a:prstGeom>
                <a:blipFill>
                  <a:blip r:embed="rId7"/>
                  <a:stretch>
                    <a:fillRect t="-8197" r="-2353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22480A74-CDE4-1BA2-F47C-5F7DC9B6AB97}"/>
                </a:ext>
              </a:extLst>
            </p:cNvPr>
            <p:cNvCxnSpPr/>
            <p:nvPr/>
          </p:nvCxnSpPr>
          <p:spPr>
            <a:xfrm>
              <a:off x="8745415" y="3790463"/>
              <a:ext cx="621323" cy="0"/>
            </a:xfrm>
            <a:prstGeom prst="line">
              <a:avLst/>
            </a:prstGeom>
            <a:ln w="25400">
              <a:solidFill>
                <a:srgbClr val="8EB03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64652200-CBF4-768B-D140-F16AB14487A5}"/>
                    </a:ext>
                  </a:extLst>
                </p:cNvPr>
                <p:cNvSpPr txBox="1"/>
                <p:nvPr/>
              </p:nvSpPr>
              <p:spPr>
                <a:xfrm>
                  <a:off x="9435161" y="3605797"/>
                  <a:ext cx="15584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altLang="zh-CN" b="1" dirty="0"/>
                    <a:t> 700 MeV</a:t>
                  </a:r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64652200-CBF4-768B-D140-F16AB14487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5161" y="3605797"/>
                  <a:ext cx="1558440" cy="369332"/>
                </a:xfrm>
                <a:prstGeom prst="rect">
                  <a:avLst/>
                </a:prstGeom>
                <a:blipFill>
                  <a:blip r:embed="rId8"/>
                  <a:stretch>
                    <a:fillRect t="-10000" r="-2353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BACC9B76-418D-647C-C38F-388C7EF4E3F3}"/>
                </a:ext>
              </a:extLst>
            </p:cNvPr>
            <p:cNvCxnSpPr/>
            <p:nvPr/>
          </p:nvCxnSpPr>
          <p:spPr>
            <a:xfrm>
              <a:off x="8768860" y="4290647"/>
              <a:ext cx="621323" cy="0"/>
            </a:xfrm>
            <a:prstGeom prst="line">
              <a:avLst/>
            </a:prstGeom>
            <a:ln w="25400">
              <a:solidFill>
                <a:srgbClr val="EB5E3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70EF92A6-30B2-0772-0F3F-0CEC5FFFB6B3}"/>
                    </a:ext>
                  </a:extLst>
                </p:cNvPr>
                <p:cNvSpPr txBox="1"/>
                <p:nvPr/>
              </p:nvSpPr>
              <p:spPr>
                <a:xfrm>
                  <a:off x="9435161" y="4111626"/>
                  <a:ext cx="15584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altLang="zh-CN" b="1" dirty="0"/>
                    <a:t> 800 MeV</a:t>
                  </a:r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70EF92A6-30B2-0772-0F3F-0CEC5FFFB6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5161" y="4111626"/>
                  <a:ext cx="1558440" cy="369332"/>
                </a:xfrm>
                <a:prstGeom prst="rect">
                  <a:avLst/>
                </a:prstGeom>
                <a:blipFill>
                  <a:blip r:embed="rId9"/>
                  <a:stretch>
                    <a:fillRect t="-8197" r="-2353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4F1B6DD4-5BA0-B154-EF89-4FEEB3CAF68D}"/>
                </a:ext>
              </a:extLst>
            </p:cNvPr>
            <p:cNvCxnSpPr/>
            <p:nvPr/>
          </p:nvCxnSpPr>
          <p:spPr>
            <a:xfrm>
              <a:off x="8777566" y="4853355"/>
              <a:ext cx="621323" cy="0"/>
            </a:xfrm>
            <a:prstGeom prst="line">
              <a:avLst/>
            </a:prstGeom>
            <a:ln w="25400">
              <a:solidFill>
                <a:srgbClr val="8678B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F7C42FEA-D0B3-5962-1FC3-DA4DE696E454}"/>
                    </a:ext>
                  </a:extLst>
                </p:cNvPr>
                <p:cNvSpPr txBox="1"/>
                <p:nvPr/>
              </p:nvSpPr>
              <p:spPr>
                <a:xfrm>
                  <a:off x="9435161" y="4649427"/>
                  <a:ext cx="15584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altLang="zh-CN" b="1" dirty="0"/>
                    <a:t> 900 MeV</a:t>
                  </a:r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F7C42FEA-D0B3-5962-1FC3-DA4DE696E4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5161" y="4649427"/>
                  <a:ext cx="1558440" cy="369332"/>
                </a:xfrm>
                <a:prstGeom prst="rect">
                  <a:avLst/>
                </a:prstGeom>
                <a:blipFill>
                  <a:blip r:embed="rId10"/>
                  <a:stretch>
                    <a:fillRect t="-10000" r="-2353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2550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Central potentials up to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altLang="zh-CN" b="0" i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LO</m:t>
                    </m:r>
                  </m:oMath>
                </a14:m>
                <a:endParaRPr lang="zh-CN" alt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1217" t="-2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84766"/>
            <a:ext cx="487100" cy="4871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3834518A-49E7-B683-CD59-54DF6CB1D661}"/>
              </a:ext>
            </a:extLst>
          </p:cNvPr>
          <p:cNvGrpSpPr/>
          <p:nvPr/>
        </p:nvGrpSpPr>
        <p:grpSpPr>
          <a:xfrm>
            <a:off x="1983178" y="2150291"/>
            <a:ext cx="8294052" cy="2201780"/>
            <a:chOff x="455271" y="2150291"/>
            <a:chExt cx="8294052" cy="220178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58964C6E-B3C3-7ACB-06A1-41E0CE090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271" y="2172469"/>
              <a:ext cx="5535221" cy="217960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D7B2897A-19C6-3817-00AC-508CA91F1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19812" y="2150291"/>
              <a:ext cx="2729511" cy="2201780"/>
            </a:xfrm>
            <a:prstGeom prst="rect">
              <a:avLst/>
            </a:prstGeom>
          </p:spPr>
        </p:pic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1D489748-0757-B468-B654-C07A787BD9E3}"/>
              </a:ext>
            </a:extLst>
          </p:cNvPr>
          <p:cNvGrpSpPr/>
          <p:nvPr/>
        </p:nvGrpSpPr>
        <p:grpSpPr>
          <a:xfrm>
            <a:off x="1932155" y="4528253"/>
            <a:ext cx="8327689" cy="2223534"/>
            <a:chOff x="1437633" y="4528253"/>
            <a:chExt cx="8327689" cy="2223534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9F3BE7AD-5CC2-4A14-3C59-4FB082036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37633" y="4550809"/>
              <a:ext cx="2735784" cy="2190170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F59D7B77-8B36-835A-4A1E-B7F5C1597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333629" y="4528253"/>
              <a:ext cx="5431693" cy="222353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3A325986-8DB4-8C72-288E-159131063A41}"/>
                  </a:ext>
                </a:extLst>
              </p:cNvPr>
              <p:cNvSpPr txBox="1"/>
              <p:nvPr/>
            </p:nvSpPr>
            <p:spPr>
              <a:xfrm>
                <a:off x="5748214" y="2657230"/>
                <a:ext cx="1559171" cy="461665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very weak due to the </a:t>
                </a:r>
              </a:p>
              <a:p>
                <a:r>
                  <a:rPr lang="en-US" altLang="zh-CN" sz="1200" dirty="0"/>
                  <a:t>suppression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3A325986-8DB4-8C72-288E-159131063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214" y="2657230"/>
                <a:ext cx="1559171" cy="461665"/>
              </a:xfrm>
              <a:prstGeom prst="rect">
                <a:avLst/>
              </a:prstGeom>
              <a:blipFill>
                <a:blip r:embed="rId10"/>
                <a:stretch>
                  <a:fillRect l="-391" t="-1316" r="-1953"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3447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The convergence of chiral expansion</a:t>
                </a: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altLang="zh-CN" sz="2000" b="1" dirty="0">
                    <a:solidFill>
                      <a:srgbClr val="EB5E31"/>
                    </a:solidFill>
                  </a:rPr>
                  <a:t>The convergence of expansion with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rgbClr val="EB5E31"/>
                        </a:solidFill>
                        <a:latin typeface="Cambria Math" panose="02040503050406030204" pitchFamily="18" charset="0"/>
                      </a:rPr>
                      <m:t>𝝌</m:t>
                    </m:r>
                  </m:oMath>
                </a14:m>
                <a:r>
                  <a:rPr lang="en-US" altLang="zh-CN" sz="2000" b="1" dirty="0">
                    <a:solidFill>
                      <a:srgbClr val="EB5E31"/>
                    </a:solidFill>
                  </a:rPr>
                  <a:t>EFT in </a:t>
                </a:r>
                <a14:m>
                  <m:oMath xmlns:m="http://schemas.openxmlformats.org/officeDocument/2006/math">
                    <m:r>
                      <a:rPr lang="en-US" altLang="zh-CN" sz="2000" b="1" i="1" dirty="0">
                        <a:solidFill>
                          <a:srgbClr val="EB5E3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2000" b="1" i="1" dirty="0">
                            <a:solidFill>
                              <a:srgbClr val="EB5E3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dirty="0">
                            <a:solidFill>
                              <a:srgbClr val="EB5E3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2000" b="1" i="1" dirty="0">
                            <a:solidFill>
                              <a:srgbClr val="EB5E3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 b="1" dirty="0">
                    <a:solidFill>
                      <a:srgbClr val="EB5E31"/>
                    </a:solidFill>
                  </a:rPr>
                  <a:t> </a:t>
                </a:r>
                <a:r>
                  <a:rPr lang="en-US" altLang="zh-CN" sz="2000" b="1" dirty="0">
                    <a:solidFill>
                      <a:srgbClr val="EB5E31"/>
                    </a:solidFill>
                  </a:rPr>
                  <a:t>systems is very good!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1217" t="-22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84766"/>
            <a:ext cx="487100" cy="487100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2FF6153-4857-CD33-F02C-107ED24F5632}"/>
              </a:ext>
            </a:extLst>
          </p:cNvPr>
          <p:cNvGrpSpPr/>
          <p:nvPr/>
        </p:nvGrpSpPr>
        <p:grpSpPr>
          <a:xfrm>
            <a:off x="750277" y="2440068"/>
            <a:ext cx="10414000" cy="3231893"/>
            <a:chOff x="750277" y="2476246"/>
            <a:chExt cx="10414000" cy="323189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EBDF8E6-B1D3-3762-E303-124A9C5B7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0277" y="2910814"/>
              <a:ext cx="10414000" cy="2797325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FC4B982-8AC2-8C55-7625-B158D593B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99633" y="2476246"/>
              <a:ext cx="1552460" cy="32507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B00ED76-386F-30B7-BC7C-D343B11DA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25079" y="2513296"/>
              <a:ext cx="1680012" cy="320464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7146CA4-4014-2CE0-2395-4E361882E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76986" y="2567620"/>
              <a:ext cx="1223692" cy="3445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6175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4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4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scattering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state in </a:t>
                </a:r>
                <a:r>
                  <a:rPr lang="zh-CN" altLang="en-US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𝝌</a:t>
                </a:r>
                <a:r>
                  <a:rPr lang="en-US" altLang="zh-CN" b="1" dirty="0">
                    <a:solidFill>
                      <a:schemeClr val="accent1"/>
                    </a:solidFill>
                    <a:latin typeface="Euclid" panose="02020503060505020303" pitchFamily="18" charset="0"/>
                  </a:rPr>
                  <a:t>EFT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468B9B2-ACFD-AF39-AD67-9F3961029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29775"/>
                <a:ext cx="10515600" cy="954388"/>
              </a:xfrm>
              <a:blipFill>
                <a:blip r:embed="rId2"/>
                <a:stretch>
                  <a:fillRect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Pole trajectory of the 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sSup>
                      <m:sSupPr>
                        <m:ctrlPr>
                          <a:rPr lang="en-US" altLang="zh-CN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 bound state</a:t>
                </a:r>
                <a:endParaRPr lang="zh-CN" alt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1217" t="-2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384766"/>
            <a:ext cx="487100" cy="487100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B3A7329D-23E4-0E41-077C-75A4FAB54FF8}"/>
              </a:ext>
            </a:extLst>
          </p:cNvPr>
          <p:cNvGrpSpPr/>
          <p:nvPr/>
        </p:nvGrpSpPr>
        <p:grpSpPr>
          <a:xfrm>
            <a:off x="942371" y="2563041"/>
            <a:ext cx="5772317" cy="1121847"/>
            <a:chOff x="698821" y="2645168"/>
            <a:chExt cx="5772317" cy="1121847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FB7677D-0998-B0F3-D25D-0EFFB7FA7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446" y="2645168"/>
              <a:ext cx="5627077" cy="39686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02FCD59-DB91-6711-F337-47B99307D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6970" y="3273618"/>
              <a:ext cx="2812014" cy="409517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2E1541A2-6201-D641-0EE0-1F98D2E14749}"/>
                </a:ext>
              </a:extLst>
            </p:cNvPr>
            <p:cNvSpPr txBox="1"/>
            <p:nvPr/>
          </p:nvSpPr>
          <p:spPr>
            <a:xfrm>
              <a:off x="3731847" y="3273618"/>
              <a:ext cx="247620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altLang="zh-CN" sz="1400" dirty="0">
                  <a:solidFill>
                    <a:schemeClr val="accent1"/>
                  </a:solidFill>
                </a:rPr>
                <a:t>Nat. Commun. 13, 3351 (2022)</a:t>
              </a:r>
              <a:endParaRPr lang="zh-CN" alt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A386BCD5-3BC1-CB47-60E8-4B24AF65C0C9}"/>
                </a:ext>
              </a:extLst>
            </p:cNvPr>
            <p:cNvSpPr/>
            <p:nvPr/>
          </p:nvSpPr>
          <p:spPr>
            <a:xfrm>
              <a:off x="698821" y="2645168"/>
              <a:ext cx="5772317" cy="1121847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292703F-D118-71C5-7082-EEC0104CCF6E}"/>
                  </a:ext>
                </a:extLst>
              </p:cNvPr>
              <p:cNvSpPr txBox="1"/>
              <p:nvPr/>
            </p:nvSpPr>
            <p:spPr>
              <a:xfrm>
                <a:off x="861533" y="2075053"/>
                <a:ext cx="3481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Mass and width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/>
                  <a:t>state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292703F-D118-71C5-7082-EEC0104CC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533" y="2075053"/>
                <a:ext cx="3481979" cy="369332"/>
              </a:xfrm>
              <a:prstGeom prst="rect">
                <a:avLst/>
              </a:prstGeom>
              <a:blipFill>
                <a:blip r:embed="rId8"/>
                <a:stretch>
                  <a:fillRect l="-1399" t="-8197" r="-699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组合 29">
            <a:extLst>
              <a:ext uri="{FF2B5EF4-FFF2-40B4-BE49-F238E27FC236}">
                <a16:creationId xmlns:a16="http://schemas.microsoft.com/office/drawing/2014/main" id="{52CB10E1-153A-5F2D-2D15-38055A95CC52}"/>
              </a:ext>
            </a:extLst>
          </p:cNvPr>
          <p:cNvGrpSpPr/>
          <p:nvPr/>
        </p:nvGrpSpPr>
        <p:grpSpPr>
          <a:xfrm>
            <a:off x="759037" y="3865597"/>
            <a:ext cx="6020810" cy="1466458"/>
            <a:chOff x="759037" y="3865597"/>
            <a:chExt cx="6020810" cy="1466458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620E8740-F7D3-9FCB-321F-317E581CA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9037" y="3865597"/>
              <a:ext cx="6020810" cy="727721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111DED99-FD72-912E-EAAB-3598B7A81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397269" y="4645850"/>
              <a:ext cx="3061777" cy="686205"/>
            </a:xfrm>
            <a:prstGeom prst="rect">
              <a:avLst/>
            </a:prstGeom>
          </p:spPr>
        </p:pic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7BE54FF2-E32B-E444-6541-35E95EE07F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0643" y="3206676"/>
            <a:ext cx="5122583" cy="33274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218422D-A4BE-66CA-5C9A-A1C006F8FD5F}"/>
                  </a:ext>
                </a:extLst>
              </p:cNvPr>
              <p:cNvSpPr txBox="1"/>
              <p:nvPr/>
            </p:nvSpPr>
            <p:spPr>
              <a:xfrm>
                <a:off x="801026" y="5887812"/>
                <a:ext cx="6254262" cy="646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The pole appears 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dirty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≈ 520 </m:t>
                    </m:r>
                  </m:oMath>
                </a14:m>
                <a:r>
                  <a:rPr lang="en-US" altLang="zh-CN" b="1" dirty="0"/>
                  <a:t>MeV, and the pole mass approaches the experimental value 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dirty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≃ 560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en-US" altLang="zh-CN" b="1" dirty="0"/>
                  <a:t>MeV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218422D-A4BE-66CA-5C9A-A1C006F8F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026" y="5887812"/>
                <a:ext cx="6254262" cy="646331"/>
              </a:xfrm>
              <a:prstGeom prst="rect">
                <a:avLst/>
              </a:prstGeom>
              <a:blipFill>
                <a:blip r:embed="rId12"/>
                <a:stretch>
                  <a:fillRect l="-780" t="-5660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25D0059B-3228-576C-BE20-F0FA138FE15C}"/>
              </a:ext>
            </a:extLst>
          </p:cNvPr>
          <p:cNvSpPr/>
          <p:nvPr/>
        </p:nvSpPr>
        <p:spPr>
          <a:xfrm>
            <a:off x="2602523" y="4173415"/>
            <a:ext cx="261815" cy="2026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E88CD1EB-2E2A-B501-2D9C-859D8749BB7B}"/>
              </a:ext>
            </a:extLst>
          </p:cNvPr>
          <p:cNvCxnSpPr>
            <a:stCxn id="32" idx="1"/>
          </p:cNvCxnSpPr>
          <p:nvPr/>
        </p:nvCxnSpPr>
        <p:spPr>
          <a:xfrm flipH="1">
            <a:off x="1645138" y="4274739"/>
            <a:ext cx="957385" cy="7142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E24EDA5A-447B-55B1-4937-3F33CEB8FF47}"/>
              </a:ext>
            </a:extLst>
          </p:cNvPr>
          <p:cNvSpPr txBox="1"/>
          <p:nvPr/>
        </p:nvSpPr>
        <p:spPr>
          <a:xfrm>
            <a:off x="554124" y="5034310"/>
            <a:ext cx="175141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S-D wave coupling</a:t>
            </a:r>
            <a:endParaRPr lang="zh-CN" altLang="en-US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EB2BB33-587E-7DE5-8D11-63B62D6B84B2}"/>
                  </a:ext>
                </a:extLst>
              </p:cNvPr>
              <p:cNvSpPr txBox="1"/>
              <p:nvPr/>
            </p:nvSpPr>
            <p:spPr>
              <a:xfrm>
                <a:off x="759037" y="5440656"/>
                <a:ext cx="510537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/>
                  <a:t>Considering the effective width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16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1600" b="1" i="0" smtClean="0">
                        <a:latin typeface="Cambria Math" panose="02040503050406030204" pitchFamily="18" charset="0"/>
                      </a:rPr>
                      <m:t>𝚪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b="1" i="0" smtClean="0">
                                <a:latin typeface="Cambria Math" panose="02040503050406030204" pitchFamily="18" charset="0"/>
                              </a:rPr>
                              <m:t>𝐃</m:t>
                            </m:r>
                          </m:e>
                          <m:sup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altLang="zh-CN" sz="1600" b="1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sz="1600" b="1" i="1" smtClean="0">
                        <a:latin typeface="Cambria Math" panose="02040503050406030204" pitchFamily="18" charset="0"/>
                      </a:rPr>
                      <m:t>𝟓𝟎</m:t>
                    </m:r>
                  </m:oMath>
                </a14:m>
                <a:r>
                  <a:rPr lang="zh-CN" altLang="en-US" sz="1600" b="1" dirty="0"/>
                  <a:t> </a:t>
                </a:r>
                <a:r>
                  <a:rPr lang="en-US" altLang="zh-CN" sz="1600" b="1" dirty="0"/>
                  <a:t>keV</a:t>
                </a:r>
                <a:endParaRPr lang="zh-CN" altLang="en-US" sz="1600" b="1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EB2BB33-587E-7DE5-8D11-63B62D6B8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037" y="5440656"/>
                <a:ext cx="5105372" cy="338554"/>
              </a:xfrm>
              <a:prstGeom prst="rect">
                <a:avLst/>
              </a:prstGeom>
              <a:blipFill>
                <a:blip r:embed="rId13"/>
                <a:stretch>
                  <a:fillRect l="-717" t="-5357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C5D04D0-12BB-8F6C-4EEE-6D0B13772B6B}"/>
                  </a:ext>
                </a:extLst>
              </p:cNvPr>
              <p:cNvSpPr txBox="1"/>
              <p:nvPr/>
            </p:nvSpPr>
            <p:spPr>
              <a:xfrm>
                <a:off x="7318402" y="2499861"/>
                <a:ext cx="4693844" cy="5232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0" i="0" dirty="0">
                    <a:solidFill>
                      <a:srgbClr val="231F20"/>
                    </a:solidFill>
                    <a:effectLst/>
                    <a:latin typeface="AdvOT483a8203"/>
                  </a:rPr>
                  <a:t>Pole trajectory of the </a:t>
                </a:r>
                <a14:m>
                  <m:oMath xmlns:m="http://schemas.openxmlformats.org/officeDocument/2006/math">
                    <m:r>
                      <a:rPr lang="en-US" altLang="zh-CN" sz="1400" b="0" i="1" dirty="0" smtClean="0">
                        <a:solidFill>
                          <a:srgbClr val="231F20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  <m:sSup>
                      <m:sSupPr>
                        <m:ctrlPr>
                          <a:rPr lang="en-US" altLang="zh-CN" sz="1400" b="0" i="1" dirty="0" smtClean="0">
                            <a:solidFill>
                              <a:srgbClr val="231F2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b="0" i="1" dirty="0" smtClean="0">
                            <a:solidFill>
                              <a:srgbClr val="231F2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1400" b="0" i="1" dirty="0" smtClean="0">
                            <a:solidFill>
                              <a:srgbClr val="231F2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1400" b="0" i="0" dirty="0">
                    <a:solidFill>
                      <a:srgbClr val="231F20"/>
                    </a:solidFill>
                    <a:effectLst/>
                    <a:latin typeface="AdvP4C4E74"/>
                  </a:rPr>
                  <a:t> </a:t>
                </a:r>
                <a:r>
                  <a:rPr lang="en-US" altLang="zh-CN" sz="1400" b="0" i="0" dirty="0">
                    <a:solidFill>
                      <a:srgbClr val="231F20"/>
                    </a:solidFill>
                    <a:effectLst/>
                    <a:latin typeface="AdvOT483a8203"/>
                  </a:rPr>
                  <a:t>bound state in the physical</a:t>
                </a:r>
                <a:br>
                  <a:rPr lang="en-US" altLang="zh-CN" sz="1400" b="0" i="0" dirty="0">
                    <a:solidFill>
                      <a:srgbClr val="231F20"/>
                    </a:solidFill>
                    <a:effectLst/>
                    <a:latin typeface="AdvOT483a8203"/>
                  </a:rPr>
                </a:br>
                <a:r>
                  <a:rPr lang="en-US" altLang="zh-CN" sz="1400" b="0" i="0" dirty="0">
                    <a:solidFill>
                      <a:srgbClr val="231F20"/>
                    </a:solidFill>
                    <a:effectLst/>
                    <a:latin typeface="AdvOT483a8203"/>
                  </a:rPr>
                  <a:t>Riemann sheet with the change of cutoff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400" b="0" i="0" dirty="0" smtClean="0">
                        <a:solidFill>
                          <a:srgbClr val="231F20"/>
                        </a:solidFill>
                        <a:effectLst/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zh-CN" sz="1400" b="0" i="1" dirty="0" smtClean="0">
                        <a:solidFill>
                          <a:srgbClr val="231F20"/>
                        </a:solidFill>
                        <a:effectLst/>
                        <a:latin typeface="Cambria Math" panose="02040503050406030204" pitchFamily="18" charset="0"/>
                      </a:rPr>
                      <m:t>∈[520, 600] </m:t>
                    </m:r>
                  </m:oMath>
                </a14:m>
                <a:r>
                  <a:rPr lang="en-US" altLang="zh-CN" sz="1400" b="0" i="0" dirty="0">
                    <a:solidFill>
                      <a:srgbClr val="231F20"/>
                    </a:solidFill>
                    <a:effectLst/>
                    <a:latin typeface="AdvOT483a8203"/>
                  </a:rPr>
                  <a:t>MeV</a:t>
                </a:r>
                <a:r>
                  <a:rPr lang="en-US" altLang="zh-CN" sz="1400" dirty="0"/>
                  <a:t> 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C5D04D0-12BB-8F6C-4EEE-6D0B13772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402" y="2499861"/>
                <a:ext cx="4693844" cy="523220"/>
              </a:xfrm>
              <a:prstGeom prst="rect">
                <a:avLst/>
              </a:prstGeom>
              <a:blipFill>
                <a:blip r:embed="rId14"/>
                <a:stretch>
                  <a:fillRect l="-390" t="-2326" b="-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6381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Summary and outlook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endParaRPr lang="en-US" altLang="zh-CN" sz="2000" b="1" i="1" dirty="0">
                  <a:solidFill>
                    <a:schemeClr val="tx2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𝝌</m:t>
                    </m:r>
                  </m:oMath>
                </a14:m>
                <a:r>
                  <a:rPr lang="en-US" altLang="zh-CN" sz="2000" b="1" dirty="0">
                    <a:solidFill>
                      <a:schemeClr val="tx2"/>
                    </a:solidFill>
                  </a:rPr>
                  <a:t>EFT is a powerful tool for the nuclear physics and hadron physics.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sz="2000" b="1" dirty="0">
                    <a:solidFill>
                      <a:schemeClr val="tx2"/>
                    </a:solidFill>
                  </a:rPr>
                  <a:t>Nuclear forces and exotic hadrons provide the fertile soils for the growing of </a:t>
                </a:r>
                <a:r>
                  <a:rPr lang="zh-CN" altLang="en-US" sz="2000" b="1" dirty="0">
                    <a:solidFill>
                      <a:schemeClr val="tx2"/>
                    </a:solidFill>
                  </a:rPr>
                  <a:t>𝝌</a:t>
                </a:r>
                <a:r>
                  <a:rPr lang="en-US" altLang="zh-CN" sz="2000" b="1" dirty="0">
                    <a:solidFill>
                      <a:schemeClr val="tx2"/>
                    </a:solidFill>
                  </a:rPr>
                  <a:t>EFT.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sz="2000" b="1" dirty="0">
                    <a:solidFill>
                      <a:schemeClr val="tx2"/>
                    </a:solidFill>
                  </a:rPr>
                  <a:t>The transplant of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𝝌</m:t>
                    </m:r>
                  </m:oMath>
                </a14:m>
                <a:r>
                  <a:rPr lang="en-US" altLang="zh-CN" sz="2000" b="1" dirty="0">
                    <a:solidFill>
                      <a:schemeClr val="tx2"/>
                    </a:solidFill>
                  </a:rPr>
                  <a:t>EFT to the heavy-heavy systems is also very successful.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altLang="zh-CN" sz="2000" b="1" dirty="0">
                    <a:solidFill>
                      <a:schemeClr val="tx2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000" b="1" dirty="0">
                    <a:solidFill>
                      <a:schemeClr val="tx2"/>
                    </a:solidFill>
                  </a:rPr>
                  <a:t> chiral potentials are calculated up to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p>
                        <m:r>
                          <a:rPr lang="en-US" altLang="zh-CN" sz="2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sz="2000" b="1" i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𝐋𝐎</m:t>
                    </m:r>
                  </m:oMath>
                </a14:m>
                <a:r>
                  <a:rPr lang="zh-CN" altLang="en-US" sz="2000" b="1" dirty="0">
                    <a:solidFill>
                      <a:schemeClr val="tx2"/>
                    </a:solidFill>
                  </a:rPr>
                  <a:t> </a:t>
                </a:r>
                <a:r>
                  <a:rPr lang="en-US" altLang="zh-CN" sz="2000" b="1" dirty="0">
                    <a:solidFill>
                      <a:schemeClr val="tx2"/>
                    </a:solidFill>
                  </a:rPr>
                  <a:t>for the first time.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altLang="zh-CN" sz="2000" b="1" dirty="0">
                    <a:solidFill>
                      <a:schemeClr val="tx2"/>
                    </a:solidFill>
                  </a:rPr>
                  <a:t>Our calculation supports the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sSup>
                      <m:sSupPr>
                        <m:ctrlP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000" b="1" dirty="0">
                    <a:solidFill>
                      <a:schemeClr val="tx2"/>
                    </a:solidFill>
                  </a:rPr>
                  <a:t> molecular explanation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  <m:sSup>
                      <m:sSupPr>
                        <m:ctrlP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0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𝟑𝟖𝟕𝟓</m:t>
                            </m:r>
                          </m:e>
                        </m:d>
                      </m:e>
                      <m:sup>
                        <m:r>
                          <a:rPr lang="en-US" altLang="zh-CN" sz="2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2000" b="1" dirty="0">
                    <a:solidFill>
                      <a:schemeClr val="tx2"/>
                    </a:solidFill>
                  </a:rPr>
                  <a:t> </a:t>
                </a:r>
                <a:r>
                  <a:rPr lang="en-US" altLang="zh-CN" sz="2000" b="1" dirty="0">
                    <a:solidFill>
                      <a:schemeClr val="tx2"/>
                    </a:solidFill>
                  </a:rPr>
                  <a:t>state.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altLang="zh-CN" sz="2000" b="1" dirty="0">
                    <a:solidFill>
                      <a:schemeClr val="tx2"/>
                    </a:solidFill>
                  </a:rPr>
                  <a:t>From the </a:t>
                </a:r>
                <a:r>
                  <a:rPr lang="en-US" altLang="zh-CN" sz="2000" b="1" i="1" dirty="0">
                    <a:solidFill>
                      <a:schemeClr val="tx2"/>
                    </a:solidFill>
                    <a:latin typeface="Aptos" panose="020B0004020202020204" pitchFamily="34" charset="0"/>
                  </a:rPr>
                  <a:t>special nuclear force </a:t>
                </a:r>
                <a:r>
                  <a:rPr lang="en-US" altLang="zh-CN" sz="2000" b="1" dirty="0">
                    <a:solidFill>
                      <a:schemeClr val="tx2"/>
                    </a:solidFill>
                  </a:rPr>
                  <a:t>to the </a:t>
                </a:r>
                <a:r>
                  <a:rPr lang="en-US" altLang="zh-CN" sz="2000" b="1" i="1" dirty="0">
                    <a:solidFill>
                      <a:schemeClr val="tx2"/>
                    </a:solidFill>
                    <a:latin typeface="Aptos" panose="020B0004020202020204" pitchFamily="34" charset="0"/>
                  </a:rPr>
                  <a:t>general nuclear force</a:t>
                </a:r>
                <a:r>
                  <a:rPr lang="en-US" altLang="zh-CN" sz="2000" b="1" dirty="0">
                    <a:solidFill>
                      <a:schemeClr val="tx2"/>
                    </a:solidFill>
                  </a:rPr>
                  <a:t>?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altLang="zh-CN" sz="3600" b="1" dirty="0">
                    <a:solidFill>
                      <a:srgbClr val="0070C0"/>
                    </a:solidFill>
                    <a:latin typeface="Ink Free" panose="03080402000500000000" pitchFamily="66" charset="0"/>
                  </a:rPr>
                  <a:t>Thanks!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64" y="2070642"/>
            <a:ext cx="487100" cy="487100"/>
          </a:xfrm>
          <a:prstGeom prst="rect">
            <a:avLst/>
          </a:prstGeom>
        </p:spPr>
      </p:pic>
      <p:pic>
        <p:nvPicPr>
          <p:cNvPr id="11" name="图形 10" descr="一个灯泡">
            <a:extLst>
              <a:ext uri="{FF2B5EF4-FFF2-40B4-BE49-F238E27FC236}">
                <a16:creationId xmlns:a16="http://schemas.microsoft.com/office/drawing/2014/main" id="{0972F675-0F55-B315-4F6F-88F081DE9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64" y="2598181"/>
            <a:ext cx="487100" cy="487100"/>
          </a:xfrm>
          <a:prstGeom prst="rect">
            <a:avLst/>
          </a:prstGeom>
        </p:spPr>
      </p:pic>
      <p:pic>
        <p:nvPicPr>
          <p:cNvPr id="12" name="图形 11" descr="一个灯泡">
            <a:extLst>
              <a:ext uri="{FF2B5EF4-FFF2-40B4-BE49-F238E27FC236}">
                <a16:creationId xmlns:a16="http://schemas.microsoft.com/office/drawing/2014/main" id="{B30F8F5B-1AB9-265F-6BD4-B0FD9D43A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64" y="3185450"/>
            <a:ext cx="487100" cy="487100"/>
          </a:xfrm>
          <a:prstGeom prst="rect">
            <a:avLst/>
          </a:prstGeom>
        </p:spPr>
      </p:pic>
      <p:pic>
        <p:nvPicPr>
          <p:cNvPr id="13" name="图形 12" descr="一个灯泡">
            <a:extLst>
              <a:ext uri="{FF2B5EF4-FFF2-40B4-BE49-F238E27FC236}">
                <a16:creationId xmlns:a16="http://schemas.microsoft.com/office/drawing/2014/main" id="{6A292D69-3381-7706-9044-44016B1D0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64" y="3812465"/>
            <a:ext cx="487100" cy="487100"/>
          </a:xfrm>
          <a:prstGeom prst="rect">
            <a:avLst/>
          </a:prstGeom>
        </p:spPr>
      </p:pic>
      <p:pic>
        <p:nvPicPr>
          <p:cNvPr id="14" name="图形 13" descr="一个灯泡">
            <a:extLst>
              <a:ext uri="{FF2B5EF4-FFF2-40B4-BE49-F238E27FC236}">
                <a16:creationId xmlns:a16="http://schemas.microsoft.com/office/drawing/2014/main" id="{9F5E3AAA-F70D-CE56-76DB-815F369CB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64" y="4373034"/>
            <a:ext cx="487100" cy="487100"/>
          </a:xfrm>
          <a:prstGeom prst="rect">
            <a:avLst/>
          </a:prstGeom>
        </p:spPr>
      </p:pic>
      <p:pic>
        <p:nvPicPr>
          <p:cNvPr id="15" name="图形 14" descr="一个灯泡">
            <a:extLst>
              <a:ext uri="{FF2B5EF4-FFF2-40B4-BE49-F238E27FC236}">
                <a16:creationId xmlns:a16="http://schemas.microsoft.com/office/drawing/2014/main" id="{8AF242F7-DA4E-B8ED-B831-48BB346E9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64" y="4963314"/>
            <a:ext cx="487100" cy="48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0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Background and motivation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A brief introduction to the history of nuclear force</a:t>
            </a:r>
          </a:p>
          <a:p>
            <a:endParaRPr lang="zh-CN" altLang="en-US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箭头: 右 9">
            <a:extLst>
              <a:ext uri="{FF2B5EF4-FFF2-40B4-BE49-F238E27FC236}">
                <a16:creationId xmlns:a16="http://schemas.microsoft.com/office/drawing/2014/main" id="{5AE3B83F-7ACE-0907-F6D4-9C24E93C4A56}"/>
              </a:ext>
            </a:extLst>
          </p:cNvPr>
          <p:cNvSpPr/>
          <p:nvPr/>
        </p:nvSpPr>
        <p:spPr>
          <a:xfrm>
            <a:off x="925975" y="4056015"/>
            <a:ext cx="10668000" cy="235352"/>
          </a:xfrm>
          <a:prstGeom prst="rightArrow">
            <a:avLst>
              <a:gd name="adj1" fmla="val 50000"/>
              <a:gd name="adj2" fmla="val 86066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1C44A3B-FA95-322A-EAA2-BEA3256D63A6}"/>
              </a:ext>
            </a:extLst>
          </p:cNvPr>
          <p:cNvSpPr txBox="1"/>
          <p:nvPr/>
        </p:nvSpPr>
        <p:spPr>
          <a:xfrm>
            <a:off x="925975" y="3989025"/>
            <a:ext cx="69762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1935</a:t>
            </a:r>
            <a:endParaRPr lang="zh-CN" altLang="en-US" b="1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6D2B605-AC56-293C-DF0D-06516BB1A075}"/>
              </a:ext>
            </a:extLst>
          </p:cNvPr>
          <p:cNvSpPr/>
          <p:nvPr/>
        </p:nvSpPr>
        <p:spPr>
          <a:xfrm>
            <a:off x="670975" y="3067822"/>
            <a:ext cx="1207626" cy="4629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Yukawa: Meson  theory</a:t>
            </a:r>
            <a:endParaRPr lang="zh-CN" altLang="en-US" sz="1200" b="1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5F3143B4-191C-B5BC-A01D-872CE379CF0B}"/>
              </a:ext>
            </a:extLst>
          </p:cNvPr>
          <p:cNvCxnSpPr>
            <a:cxnSpLocks/>
            <a:stCxn id="13" idx="2"/>
            <a:endCxn id="11" idx="0"/>
          </p:cNvCxnSpPr>
          <p:nvPr/>
        </p:nvCxnSpPr>
        <p:spPr>
          <a:xfrm>
            <a:off x="1274788" y="3530808"/>
            <a:ext cx="1" cy="4582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0E42126B-E047-6F5E-5551-2F566C475D4F}"/>
              </a:ext>
            </a:extLst>
          </p:cNvPr>
          <p:cNvSpPr txBox="1"/>
          <p:nvPr/>
        </p:nvSpPr>
        <p:spPr>
          <a:xfrm>
            <a:off x="2424893" y="3989025"/>
            <a:ext cx="85632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1950’s</a:t>
            </a:r>
            <a:endParaRPr lang="zh-CN" altLang="en-US" b="1" dirty="0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5BCBAE51-CD69-DF39-756E-47447CB4EB6B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2875240" y="4358357"/>
            <a:ext cx="6674" cy="46609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5F5118B1-3788-CB1B-87F1-169FD4E298F7}"/>
              </a:ext>
            </a:extLst>
          </p:cNvPr>
          <p:cNvSpPr/>
          <p:nvPr/>
        </p:nvSpPr>
        <p:spPr>
          <a:xfrm>
            <a:off x="2048359" y="4824450"/>
            <a:ext cx="1667110" cy="5962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The ‘‘Pion Theories’’. OPE: good; TPE: bad</a:t>
            </a:r>
            <a:endParaRPr lang="zh-CN" altLang="en-US" sz="12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7EB3BF5-A766-227B-F985-A529E6B6CF46}"/>
              </a:ext>
            </a:extLst>
          </p:cNvPr>
          <p:cNvSpPr txBox="1"/>
          <p:nvPr/>
        </p:nvSpPr>
        <p:spPr>
          <a:xfrm>
            <a:off x="4193340" y="3989025"/>
            <a:ext cx="85632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1960’s</a:t>
            </a:r>
            <a:endParaRPr lang="zh-CN" altLang="en-US" b="1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8302A00-B534-220F-A46A-3925A04B2F4E}"/>
              </a:ext>
            </a:extLst>
          </p:cNvPr>
          <p:cNvCxnSpPr>
            <a:cxnSpLocks/>
          </p:cNvCxnSpPr>
          <p:nvPr/>
        </p:nvCxnSpPr>
        <p:spPr>
          <a:xfrm>
            <a:off x="4621502" y="3539120"/>
            <a:ext cx="1" cy="4582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63ACED7F-F9AE-9A60-80FC-C04A931F0687}"/>
                  </a:ext>
                </a:extLst>
              </p:cNvPr>
              <p:cNvSpPr/>
              <p:nvPr/>
            </p:nvSpPr>
            <p:spPr>
              <a:xfrm>
                <a:off x="3842804" y="2942868"/>
                <a:ext cx="1643592" cy="59625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b="1" dirty="0"/>
                  <a:t>Multi pion: </a:t>
                </a:r>
                <a14:m>
                  <m:oMath xmlns:m="http://schemas.openxmlformats.org/officeDocument/2006/math"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𝝆</m:t>
                    </m:r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𝝎</m:t>
                    </m:r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altLang="zh-CN" sz="1200" b="1" dirty="0"/>
              </a:p>
              <a:p>
                <a:pPr algn="ctr"/>
                <a:r>
                  <a:rPr lang="en-US" altLang="zh-CN" sz="1200" b="1" dirty="0"/>
                  <a:t>OBE model, success</a:t>
                </a:r>
                <a:endParaRPr lang="zh-CN" altLang="en-US" sz="1200" b="1" dirty="0"/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63ACED7F-F9AE-9A60-80FC-C04A931F06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804" y="2942868"/>
                <a:ext cx="1643592" cy="5962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1E904902-7623-3327-B133-657ADDC5483F}"/>
              </a:ext>
            </a:extLst>
          </p:cNvPr>
          <p:cNvSpPr txBox="1"/>
          <p:nvPr/>
        </p:nvSpPr>
        <p:spPr>
          <a:xfrm>
            <a:off x="5949147" y="3997337"/>
            <a:ext cx="85632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1970’s</a:t>
            </a:r>
            <a:endParaRPr lang="zh-CN" altLang="en-US" b="1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8155D5D2-94CE-F77F-604F-5560D435A9C3}"/>
              </a:ext>
            </a:extLst>
          </p:cNvPr>
          <p:cNvCxnSpPr/>
          <p:nvPr/>
        </p:nvCxnSpPr>
        <p:spPr>
          <a:xfrm>
            <a:off x="6377309" y="4358357"/>
            <a:ext cx="1" cy="4582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00EBEC21-555C-5244-1090-A18175886056}"/>
                  </a:ext>
                </a:extLst>
              </p:cNvPr>
              <p:cNvSpPr/>
              <p:nvPr/>
            </p:nvSpPr>
            <p:spPr>
              <a:xfrm>
                <a:off x="5526815" y="4824450"/>
                <a:ext cx="1736202" cy="59625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b="1" dirty="0"/>
                  <a:t>Diverse TPE models:</a:t>
                </a:r>
              </a:p>
              <a:p>
                <a:pPr algn="ctr"/>
                <a:r>
                  <a:rPr lang="en-US" altLang="zh-CN" sz="1200" b="1" dirty="0"/>
                  <a:t>Paris, Bonn models, </a:t>
                </a:r>
                <a14:m>
                  <m:oMath xmlns:m="http://schemas.openxmlformats.org/officeDocument/2006/math"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altLang="zh-CN" sz="1200" b="1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00EBEC21-555C-5244-1090-A181758860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815" y="4824450"/>
                <a:ext cx="1736202" cy="596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>
            <a:extLst>
              <a:ext uri="{FF2B5EF4-FFF2-40B4-BE49-F238E27FC236}">
                <a16:creationId xmlns:a16="http://schemas.microsoft.com/office/drawing/2014/main" id="{173BE466-6EE6-BDF5-FB48-809A02D5C212}"/>
              </a:ext>
            </a:extLst>
          </p:cNvPr>
          <p:cNvSpPr txBox="1"/>
          <p:nvPr/>
        </p:nvSpPr>
        <p:spPr>
          <a:xfrm>
            <a:off x="7743320" y="3972471"/>
            <a:ext cx="85632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1980’s</a:t>
            </a:r>
            <a:endParaRPr lang="zh-CN" altLang="en-US" b="1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38452EB8-7A35-566F-4E64-55D32B46BA2C}"/>
              </a:ext>
            </a:extLst>
          </p:cNvPr>
          <p:cNvCxnSpPr/>
          <p:nvPr/>
        </p:nvCxnSpPr>
        <p:spPr>
          <a:xfrm>
            <a:off x="8171481" y="3514254"/>
            <a:ext cx="1" cy="4582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>
            <a:extLst>
              <a:ext uri="{FF2B5EF4-FFF2-40B4-BE49-F238E27FC236}">
                <a16:creationId xmlns:a16="http://schemas.microsoft.com/office/drawing/2014/main" id="{01A80B51-C77C-6993-4D26-86BEAA865643}"/>
              </a:ext>
            </a:extLst>
          </p:cNvPr>
          <p:cNvSpPr/>
          <p:nvPr/>
        </p:nvSpPr>
        <p:spPr>
          <a:xfrm>
            <a:off x="7336420" y="2918002"/>
            <a:ext cx="1736202" cy="5962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Discovery of QCD. Quark models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D9CAE68B-A43C-915F-821B-7F6652F966DF}"/>
              </a:ext>
            </a:extLst>
          </p:cNvPr>
          <p:cNvCxnSpPr/>
          <p:nvPr/>
        </p:nvCxnSpPr>
        <p:spPr>
          <a:xfrm>
            <a:off x="10087502" y="4333805"/>
            <a:ext cx="1" cy="4582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77189E45-BF8F-8FB3-2699-958707472905}"/>
                  </a:ext>
                </a:extLst>
              </p:cNvPr>
              <p:cNvSpPr/>
              <p:nvPr/>
            </p:nvSpPr>
            <p:spPr>
              <a:xfrm>
                <a:off x="9239933" y="4794336"/>
                <a:ext cx="1807415" cy="59625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b="1" dirty="0"/>
                  <a:t>Discovery of </a:t>
                </a:r>
                <a14:m>
                  <m:oMath xmlns:m="http://schemas.openxmlformats.org/officeDocument/2006/math">
                    <m:r>
                      <a:rPr lang="en-US" altLang="zh-CN" sz="1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𝝌</m:t>
                    </m:r>
                  </m:oMath>
                </a14:m>
                <a:r>
                  <a:rPr lang="en-US" altLang="zh-CN" sz="1200" b="1" dirty="0">
                    <a:solidFill>
                      <a:srgbClr val="FF0000"/>
                    </a:solidFill>
                  </a:rPr>
                  <a:t>EFT</a:t>
                </a:r>
                <a:r>
                  <a:rPr lang="en-US" altLang="zh-CN" sz="1200" b="1" dirty="0"/>
                  <a:t>: Weinberg, van </a:t>
                </a:r>
                <a:r>
                  <a:rPr lang="en-US" altLang="zh-CN" sz="1200" b="1" dirty="0" err="1"/>
                  <a:t>Kolck</a:t>
                </a:r>
                <a:r>
                  <a:rPr lang="en-US" altLang="zh-CN" sz="1200" b="1" dirty="0"/>
                  <a:t>, </a:t>
                </a:r>
                <a14:m>
                  <m:oMath xmlns:m="http://schemas.openxmlformats.org/officeDocument/2006/math">
                    <m:r>
                      <a:rPr lang="en-US" altLang="zh-CN" sz="1200" b="1" i="1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altLang="zh-CN" sz="1200" b="1" dirty="0"/>
              </a:p>
              <a:p>
                <a:pPr algn="ctr"/>
                <a:r>
                  <a:rPr lang="en-US" altLang="zh-CN" sz="1200" b="1" dirty="0"/>
                  <a:t>Lattice QCD</a:t>
                </a:r>
              </a:p>
            </p:txBody>
          </p:sp>
        </mc:Choice>
        <mc:Fallback xmlns="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77189E45-BF8F-8FB3-2699-9587074729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933" y="4794336"/>
                <a:ext cx="1807415" cy="596252"/>
              </a:xfrm>
              <a:prstGeom prst="rect">
                <a:avLst/>
              </a:prstGeom>
              <a:blipFill>
                <a:blip r:embed="rId4"/>
                <a:stretch>
                  <a:fillRect t="-2970" b="-99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>
            <a:extLst>
              <a:ext uri="{FF2B5EF4-FFF2-40B4-BE49-F238E27FC236}">
                <a16:creationId xmlns:a16="http://schemas.microsoft.com/office/drawing/2014/main" id="{58CEFBDE-6BF3-8760-B400-A02892420A0D}"/>
              </a:ext>
            </a:extLst>
          </p:cNvPr>
          <p:cNvSpPr txBox="1"/>
          <p:nvPr/>
        </p:nvSpPr>
        <p:spPr>
          <a:xfrm>
            <a:off x="9490315" y="3966478"/>
            <a:ext cx="141897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/>
              <a:t>1990’s-now</a:t>
            </a:r>
            <a:endParaRPr lang="zh-CN" altLang="en-US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F523BDE-6A83-8B3C-C766-8BE8CE886F76}"/>
              </a:ext>
            </a:extLst>
          </p:cNvPr>
          <p:cNvSpPr txBox="1"/>
          <p:nvPr/>
        </p:nvSpPr>
        <p:spPr>
          <a:xfrm>
            <a:off x="546486" y="2515824"/>
            <a:ext cx="154281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altLang="zh-CN" sz="1200" b="0" i="0" dirty="0">
                <a:solidFill>
                  <a:srgbClr val="000000"/>
                </a:solidFill>
                <a:effectLst/>
                <a:latin typeface="t1-gul-regular"/>
              </a:rPr>
              <a:t>Proc. Phys. Math. Soc. Japan 17 (1935) 48</a:t>
            </a:r>
            <a:r>
              <a:rPr lang="pl-PL" altLang="zh-CN" sz="1200" dirty="0"/>
              <a:t> </a:t>
            </a:r>
            <a:endParaRPr lang="zh-CN" altLang="en-US" sz="12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38FF778-328A-4E49-BA7B-020DA058F794}"/>
              </a:ext>
            </a:extLst>
          </p:cNvPr>
          <p:cNvSpPr txBox="1"/>
          <p:nvPr/>
        </p:nvSpPr>
        <p:spPr>
          <a:xfrm>
            <a:off x="1857304" y="5523110"/>
            <a:ext cx="202569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Prog. </a:t>
            </a:r>
            <a:r>
              <a:rPr lang="en-US" altLang="zh-CN" sz="1200" dirty="0" err="1">
                <a:solidFill>
                  <a:srgbClr val="000000"/>
                </a:solidFill>
                <a:latin typeface="t1-gul-regular"/>
              </a:rPr>
              <a:t>Theor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. Phys. 7 (1952) 45 </a:t>
            </a:r>
            <a:br>
              <a:rPr lang="en-US" altLang="zh-CN" sz="1200" dirty="0">
                <a:solidFill>
                  <a:srgbClr val="000000"/>
                </a:solidFill>
                <a:latin typeface="t1-gul-regular"/>
              </a:rPr>
            </a:b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Phys. Rev. 90 (1953) 699 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DCE4A65-274D-7DE2-C610-5518FAEB2BB8}"/>
              </a:ext>
            </a:extLst>
          </p:cNvPr>
          <p:cNvSpPr txBox="1"/>
          <p:nvPr/>
        </p:nvSpPr>
        <p:spPr>
          <a:xfrm>
            <a:off x="3624045" y="2208219"/>
            <a:ext cx="208111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Prog. </a:t>
            </a:r>
            <a:r>
              <a:rPr lang="en-US" altLang="zh-CN" sz="1200" dirty="0" err="1">
                <a:solidFill>
                  <a:srgbClr val="000000"/>
                </a:solidFill>
                <a:latin typeface="t1-gul-regular"/>
              </a:rPr>
              <a:t>Theor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. Phys. 39 (1967)</a:t>
            </a:r>
          </a:p>
          <a:p>
            <a:r>
              <a:rPr lang="sv-SE" altLang="zh-CN" sz="1200" dirty="0">
                <a:solidFill>
                  <a:srgbClr val="000000"/>
                </a:solidFill>
                <a:latin typeface="t1-gul-regular"/>
              </a:rPr>
              <a:t>Phys. Rep. 13C (1974) 191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Adv. </a:t>
            </a:r>
            <a:r>
              <a:rPr lang="en-US" altLang="zh-CN" sz="1200" dirty="0" err="1">
                <a:solidFill>
                  <a:srgbClr val="000000"/>
                </a:solidFill>
                <a:latin typeface="t1-gul-regular"/>
              </a:rPr>
              <a:t>Nucl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. Phys. 19 (1989) 189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1472829-BE6F-7C60-3FB7-A9A138584BAA}"/>
              </a:ext>
            </a:extLst>
          </p:cNvPr>
          <p:cNvSpPr txBox="1"/>
          <p:nvPr/>
        </p:nvSpPr>
        <p:spPr>
          <a:xfrm>
            <a:off x="5476392" y="5523110"/>
            <a:ext cx="1837048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Phys. Rev. C 21 (1980) 861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Phys. Rev. D 2 (1970) 1999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Phys. Rep. 149 (1987) 1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B1085F49-DA31-2E3B-E6A7-9539BC4830DA}"/>
              </a:ext>
            </a:extLst>
          </p:cNvPr>
          <p:cNvSpPr txBox="1"/>
          <p:nvPr/>
        </p:nvSpPr>
        <p:spPr>
          <a:xfrm>
            <a:off x="7058668" y="2171240"/>
            <a:ext cx="2225625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err="1">
                <a:solidFill>
                  <a:srgbClr val="000000"/>
                </a:solidFill>
                <a:latin typeface="t1-gul-regular"/>
              </a:rPr>
              <a:t>Nucl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. Phys. A335 (1980) 203</a:t>
            </a:r>
          </a:p>
          <a:p>
            <a:r>
              <a:rPr lang="en-US" altLang="zh-CN" sz="1200" dirty="0" err="1">
                <a:solidFill>
                  <a:srgbClr val="000000"/>
                </a:solidFill>
                <a:latin typeface="t1-gul-regular"/>
              </a:rPr>
              <a:t>Nucl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. Phys. A352 (1981) 301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Prog. </a:t>
            </a:r>
            <a:r>
              <a:rPr lang="en-US" altLang="zh-CN" sz="1200" dirty="0" err="1">
                <a:solidFill>
                  <a:srgbClr val="000000"/>
                </a:solidFill>
                <a:latin typeface="t1-gul-regular"/>
              </a:rPr>
              <a:t>Theor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. Phys. 66 (1981) 551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pic>
        <p:nvPicPr>
          <p:cNvPr id="8" name="图片 7" descr="图示&#10;&#10;描述已自动生成">
            <a:extLst>
              <a:ext uri="{FF2B5EF4-FFF2-40B4-BE49-F238E27FC236}">
                <a16:creationId xmlns:a16="http://schemas.microsoft.com/office/drawing/2014/main" id="{81C60398-CEF7-06F9-C82F-5942FC66FFC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264" y="1"/>
            <a:ext cx="3110757" cy="2515824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DA8B8265-A16D-5C51-AFA7-30448AD28AE8}"/>
              </a:ext>
            </a:extLst>
          </p:cNvPr>
          <p:cNvSpPr txBox="1"/>
          <p:nvPr/>
        </p:nvSpPr>
        <p:spPr>
          <a:xfrm>
            <a:off x="9109622" y="5492832"/>
            <a:ext cx="208065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err="1">
                <a:solidFill>
                  <a:srgbClr val="000000"/>
                </a:solidFill>
                <a:latin typeface="t1-gul-regular"/>
              </a:rPr>
              <a:t>Physica</a:t>
            </a:r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 96A (1979) 327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Phys. Lett. B 251 (1990) 288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Phys. Rev. Lett. 72, 1982 (1994)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1-gul-regular"/>
              </a:rPr>
              <a:t>Phys. Lett. B 424 (1998) 390</a:t>
            </a:r>
            <a:endParaRPr lang="zh-CN" altLang="en-US" sz="1200" dirty="0">
              <a:solidFill>
                <a:srgbClr val="000000"/>
              </a:solidFill>
              <a:latin typeface="t1-gul-regular"/>
            </a:endParaRPr>
          </a:p>
        </p:txBody>
      </p:sp>
      <p:pic>
        <p:nvPicPr>
          <p:cNvPr id="36" name="图形 35" descr="一个灯泡">
            <a:extLst>
              <a:ext uri="{FF2B5EF4-FFF2-40B4-BE49-F238E27FC236}">
                <a16:creationId xmlns:a16="http://schemas.microsoft.com/office/drawing/2014/main" id="{1450B1F4-3FC7-F218-5063-D9B4A3B81C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625" y="1382374"/>
            <a:ext cx="487100" cy="487100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96503388-8E35-FC1A-50A4-60615378A3E6}"/>
              </a:ext>
            </a:extLst>
          </p:cNvPr>
          <p:cNvSpPr txBox="1"/>
          <p:nvPr/>
        </p:nvSpPr>
        <p:spPr>
          <a:xfrm>
            <a:off x="448879" y="6423076"/>
            <a:ext cx="331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i="0" dirty="0">
                <a:solidFill>
                  <a:srgbClr val="000066"/>
                </a:solidFill>
                <a:effectLst/>
                <a:latin typeface="t1-gul-regular"/>
              </a:rPr>
              <a:t>Physics Reports 503 (2011) 1–75</a:t>
            </a:r>
            <a:r>
              <a:rPr lang="en-US" altLang="zh-CN" b="1" dirty="0"/>
              <a:t> </a:t>
            </a:r>
            <a:endParaRPr lang="zh-CN" altLang="en-US" b="1" dirty="0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6ECA1A6-C67D-4A85-94FF-E6AB688B92E0}"/>
              </a:ext>
            </a:extLst>
          </p:cNvPr>
          <p:cNvCxnSpPr>
            <a:cxnSpLocks/>
          </p:cNvCxnSpPr>
          <p:nvPr/>
        </p:nvCxnSpPr>
        <p:spPr>
          <a:xfrm>
            <a:off x="1698625" y="4035748"/>
            <a:ext cx="657713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864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62438C77-CE2C-D2DF-90B3-EB75A2458B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762000" y="-3622"/>
            <a:ext cx="7166708" cy="6810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Background and motivation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EFT: modern theory of nuclear forces</a:t>
                </a:r>
              </a:p>
              <a:p>
                <a:pPr marL="0" indent="0">
                  <a:buNone/>
                </a:pPr>
                <a:endParaRPr lang="en-US" altLang="zh-CN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altLang="zh-CN" sz="1800" b="1" dirty="0"/>
                  <a:t>For beginners, see: </a:t>
                </a:r>
                <a:r>
                  <a:rPr lang="en-US" altLang="zh-CN" sz="1800" b="1" dirty="0">
                    <a:solidFill>
                      <a:schemeClr val="accent1"/>
                    </a:solidFill>
                  </a:rPr>
                  <a:t>Rev. Mod. Phys. 81, 1773, Phys. Rept. 503, 1–75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zh-CN" alt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522" t="-2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71" y="1419936"/>
            <a:ext cx="487100" cy="4871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51EAA55-23A1-8A5B-8AE4-068BE55D28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4368" y="4199460"/>
            <a:ext cx="2911232" cy="260718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3A95DCF-640E-11DE-465E-49BCFB2EB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4297" y="4737347"/>
            <a:ext cx="1404328" cy="1018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004DEDA-FDD9-03FB-9216-FEF8274B1F2D}"/>
                  </a:ext>
                </a:extLst>
              </p:cNvPr>
              <p:cNvSpPr txBox="1"/>
              <p:nvPr/>
            </p:nvSpPr>
            <p:spPr>
              <a:xfrm>
                <a:off x="942371" y="2901053"/>
                <a:ext cx="7081101" cy="3278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NN scattering data (phase shift) can be satisfactorily described in </a:t>
                </a:r>
                <a14:m>
                  <m:oMath xmlns:m="http://schemas.openxmlformats.org/officeDocument/2006/math">
                    <m:r>
                      <a:rPr lang="en-US" altLang="zh-CN" sz="2000">
                        <a:solidFill>
                          <a:srgbClr val="242021"/>
                        </a:solidFill>
                        <a:latin typeface="Cambria Math" panose="02040503050406030204" pitchFamily="18" charset="0"/>
                      </a:rPr>
                      <m:t>𝝌</m:t>
                    </m:r>
                  </m:oMath>
                </a14:m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EFT.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Characteristics of deuteron can be precisely reproduced.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Chiral three-nucleon forces, the triton.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Provide important inputs for the few-nucleon reactions, structure of light- and medium-mass nuclei .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NN interaction has been calculated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24202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242021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altLang="zh-CN" sz="2000" b="0" i="0" smtClean="0">
                            <a:solidFill>
                              <a:srgbClr val="24202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242021"/>
                        </a:solidFill>
                        <a:latin typeface="Cambria Math" panose="02040503050406030204" pitchFamily="18" charset="0"/>
                      </a:rPr>
                      <m:t>LO</m:t>
                    </m:r>
                  </m:oMath>
                </a14:m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 in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242021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zh-CN" sz="2000" dirty="0">
                    <a:solidFill>
                      <a:srgbClr val="242021"/>
                    </a:solidFill>
                    <a:latin typeface="MinionPro-Regular"/>
                  </a:rPr>
                  <a:t>EFT.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004DEDA-FDD9-03FB-9216-FEF8274B1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371" y="2901053"/>
                <a:ext cx="7081101" cy="3278077"/>
              </a:xfrm>
              <a:prstGeom prst="rect">
                <a:avLst/>
              </a:prstGeom>
              <a:blipFill>
                <a:blip r:embed="rId8"/>
                <a:stretch>
                  <a:fillRect l="-947" b="-24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 descr="图示&#10;&#10;描述已自动生成">
            <a:extLst>
              <a:ext uri="{FF2B5EF4-FFF2-40B4-BE49-F238E27FC236}">
                <a16:creationId xmlns:a16="http://schemas.microsoft.com/office/drawing/2014/main" id="{3835D72F-5475-C7B7-AF43-597DFC9AAEF8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612" y="1569212"/>
            <a:ext cx="3031988" cy="245212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741B7876-AE2F-E790-73B8-0CE80DADDDDD}"/>
              </a:ext>
            </a:extLst>
          </p:cNvPr>
          <p:cNvSpPr txBox="1"/>
          <p:nvPr/>
        </p:nvSpPr>
        <p:spPr>
          <a:xfrm>
            <a:off x="3062975" y="6242265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very successful!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A927F31-0358-AD5C-2822-A9B94607B65A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0000"/>
          </a:blip>
          <a:stretch>
            <a:fillRect/>
          </a:stretch>
        </p:blipFill>
        <p:spPr>
          <a:xfrm>
            <a:off x="10217028" y="1305384"/>
            <a:ext cx="1612132" cy="834889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9EE61EB-9297-34DF-07FA-34836275371A}"/>
              </a:ext>
            </a:extLst>
          </p:cNvPr>
          <p:cNvSpPr/>
          <p:nvPr/>
        </p:nvSpPr>
        <p:spPr>
          <a:xfrm>
            <a:off x="10406185" y="5677877"/>
            <a:ext cx="793261" cy="113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261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Background and motivation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Exotic hadrons in heavy flavor sectors</a:t>
            </a:r>
          </a:p>
          <a:p>
            <a:pPr marL="0" indent="0">
              <a:lnSpc>
                <a:spcPct val="100000"/>
              </a:lnSpc>
              <a:buNone/>
            </a:pPr>
            <a:endParaRPr lang="zh-CN" altLang="en-US" sz="1800" dirty="0">
              <a:solidFill>
                <a:schemeClr val="tx1"/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形 6" descr="一个灯泡">
            <a:extLst>
              <a:ext uri="{FF2B5EF4-FFF2-40B4-BE49-F238E27FC236}">
                <a16:creationId xmlns:a16="http://schemas.microsoft.com/office/drawing/2014/main" id="{40D74B1C-574E-1783-4FE0-44293558E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271" y="1419936"/>
            <a:ext cx="487100" cy="4871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960FD27-50B7-331D-9FD2-902A0D6E5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" y="1972564"/>
            <a:ext cx="8743939" cy="482682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7737C1C-43A1-54EF-8360-40C81A276E90}"/>
              </a:ext>
            </a:extLst>
          </p:cNvPr>
          <p:cNvSpPr txBox="1"/>
          <p:nvPr/>
        </p:nvSpPr>
        <p:spPr>
          <a:xfrm>
            <a:off x="8822091" y="2021188"/>
            <a:ext cx="2934462" cy="24417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/>
              <a:t>For reviews, see: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accent1"/>
                </a:solidFill>
              </a:rPr>
              <a:t>Phys. Rept. 639, 1 (2016)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altLang="zh-CN" sz="1200" dirty="0">
                <a:solidFill>
                  <a:schemeClr val="accent1"/>
                </a:solidFill>
              </a:rPr>
              <a:t>Rev. Mod. Phys. 90, 015004 (2018)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accent1"/>
                </a:solidFill>
              </a:rPr>
              <a:t>Prog. Part. </a:t>
            </a:r>
            <a:r>
              <a:rPr lang="en-US" altLang="zh-CN" sz="1200" dirty="0" err="1">
                <a:solidFill>
                  <a:schemeClr val="accent1"/>
                </a:solidFill>
              </a:rPr>
              <a:t>Nucl</a:t>
            </a:r>
            <a:r>
              <a:rPr lang="en-US" altLang="zh-CN" sz="1200" dirty="0">
                <a:solidFill>
                  <a:schemeClr val="accent1"/>
                </a:solidFill>
              </a:rPr>
              <a:t>. Phys. 107, 237 (2019)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accent1"/>
                </a:solidFill>
              </a:rPr>
              <a:t>Rept. Prog. Phys. 86, 026201 (2023)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accent1"/>
                </a:solidFill>
              </a:rPr>
              <a:t>Phys. Rept. 1019, 1-149 (2023) </a:t>
            </a:r>
            <a:endParaRPr lang="zh-CN" altLang="en-US" sz="1200" dirty="0">
              <a:solidFill>
                <a:schemeClr val="accent1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3F2F6CA-7024-0C00-2E05-2A56C203ABE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7845167" y="223117"/>
            <a:ext cx="3036071" cy="170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10ED650-B023-37E7-8266-842CE392C17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8822091" y="4769248"/>
            <a:ext cx="2962428" cy="190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70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形 26" descr="带根的树 纯色填充">
            <a:extLst>
              <a:ext uri="{FF2B5EF4-FFF2-40B4-BE49-F238E27FC236}">
                <a16:creationId xmlns:a16="http://schemas.microsoft.com/office/drawing/2014/main" id="{EE2F1004-E3F4-E6A4-C317-19D8F9B3A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212" y="1912663"/>
            <a:ext cx="4561491" cy="4561491"/>
          </a:xfrm>
          <a:prstGeom prst="rect">
            <a:avLst/>
          </a:prstGeom>
        </p:spPr>
      </p:pic>
      <p:pic>
        <p:nvPicPr>
          <p:cNvPr id="30" name="图形 29" descr="带根的树 纯色填充">
            <a:extLst>
              <a:ext uri="{FF2B5EF4-FFF2-40B4-BE49-F238E27FC236}">
                <a16:creationId xmlns:a16="http://schemas.microsoft.com/office/drawing/2014/main" id="{397A10EC-0848-76B0-E3BA-90EB2470D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5356" y="2229487"/>
            <a:ext cx="3487467" cy="348746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Background and motivation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Fertile soils for the growing of 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</a:rPr>
              <a:t>𝝌</a:t>
            </a: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EFT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" name="图形 4" descr="一个灯泡">
            <a:extLst>
              <a:ext uri="{FF2B5EF4-FFF2-40B4-BE49-F238E27FC236}">
                <a16:creationId xmlns:a16="http://schemas.microsoft.com/office/drawing/2014/main" id="{532C21F2-49EA-576E-4627-F2F23BCAE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810" y="1395299"/>
            <a:ext cx="487100" cy="487100"/>
          </a:xfrm>
          <a:prstGeom prst="rect">
            <a:avLst/>
          </a:prstGeom>
        </p:spPr>
      </p:pic>
      <p:pic>
        <p:nvPicPr>
          <p:cNvPr id="10" name="图形 9" descr="苹果色 纯色填充">
            <a:extLst>
              <a:ext uri="{FF2B5EF4-FFF2-40B4-BE49-F238E27FC236}">
                <a16:creationId xmlns:a16="http://schemas.microsoft.com/office/drawing/2014/main" id="{6F5F6868-C46A-CAF9-40DC-3B329DDDAA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55261" y="3181838"/>
            <a:ext cx="494323" cy="494323"/>
          </a:xfrm>
          <a:prstGeom prst="rect">
            <a:avLst/>
          </a:prstGeom>
        </p:spPr>
      </p:pic>
      <p:pic>
        <p:nvPicPr>
          <p:cNvPr id="12" name="图形 11" descr="苹果色 纯色填充">
            <a:extLst>
              <a:ext uri="{FF2B5EF4-FFF2-40B4-BE49-F238E27FC236}">
                <a16:creationId xmlns:a16="http://schemas.microsoft.com/office/drawing/2014/main" id="{B9AB6724-4A37-242F-9217-23FF410472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12461" y="2687515"/>
            <a:ext cx="494323" cy="494323"/>
          </a:xfrm>
          <a:prstGeom prst="rect">
            <a:avLst/>
          </a:prstGeom>
        </p:spPr>
      </p:pic>
      <p:pic>
        <p:nvPicPr>
          <p:cNvPr id="13" name="图形 12" descr="苹果色 纯色填充">
            <a:extLst>
              <a:ext uri="{FF2B5EF4-FFF2-40B4-BE49-F238E27FC236}">
                <a16:creationId xmlns:a16="http://schemas.microsoft.com/office/drawing/2014/main" id="{6F0176E6-8FE6-25CC-BE3C-147F932B64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16822" y="2687514"/>
            <a:ext cx="494323" cy="494323"/>
          </a:xfrm>
          <a:prstGeom prst="rect">
            <a:avLst/>
          </a:prstGeom>
        </p:spPr>
      </p:pic>
      <p:pic>
        <p:nvPicPr>
          <p:cNvPr id="15" name="图形 14" descr="苹果色 纯色填充">
            <a:extLst>
              <a:ext uri="{FF2B5EF4-FFF2-40B4-BE49-F238E27FC236}">
                <a16:creationId xmlns:a16="http://schemas.microsoft.com/office/drawing/2014/main" id="{AB3C5779-8736-A08E-F664-88429E9DBC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7224" y="2843822"/>
            <a:ext cx="494323" cy="494323"/>
          </a:xfrm>
          <a:prstGeom prst="rect">
            <a:avLst/>
          </a:prstGeom>
        </p:spPr>
      </p:pic>
      <p:pic>
        <p:nvPicPr>
          <p:cNvPr id="17" name="图形 16" descr="苹果色 纯色填充">
            <a:extLst>
              <a:ext uri="{FF2B5EF4-FFF2-40B4-BE49-F238E27FC236}">
                <a16:creationId xmlns:a16="http://schemas.microsoft.com/office/drawing/2014/main" id="{0572AE87-63BC-1B48-A2DB-14D2FA21AE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55735" y="3270713"/>
            <a:ext cx="494323" cy="494323"/>
          </a:xfrm>
          <a:prstGeom prst="rect">
            <a:avLst/>
          </a:prstGeom>
        </p:spPr>
      </p:pic>
      <p:pic>
        <p:nvPicPr>
          <p:cNvPr id="20" name="图形 19" descr="苹果色 纯色填充">
            <a:extLst>
              <a:ext uri="{FF2B5EF4-FFF2-40B4-BE49-F238E27FC236}">
                <a16:creationId xmlns:a16="http://schemas.microsoft.com/office/drawing/2014/main" id="{A7DF029A-EEB4-7DB1-63FC-AD4D882EC4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6374" y="3090983"/>
            <a:ext cx="369278" cy="369278"/>
          </a:xfrm>
          <a:prstGeom prst="rect">
            <a:avLst/>
          </a:prstGeom>
        </p:spPr>
      </p:pic>
      <p:pic>
        <p:nvPicPr>
          <p:cNvPr id="21" name="图形 20" descr="苹果色 纯色填充">
            <a:extLst>
              <a:ext uri="{FF2B5EF4-FFF2-40B4-BE49-F238E27FC236}">
                <a16:creationId xmlns:a16="http://schemas.microsoft.com/office/drawing/2014/main" id="{46EAE949-981A-0F8A-93E4-F133DE0AC7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21289" y="3141721"/>
            <a:ext cx="365381" cy="365381"/>
          </a:xfrm>
          <a:prstGeom prst="rect">
            <a:avLst/>
          </a:prstGeom>
        </p:spPr>
      </p:pic>
      <p:sp>
        <p:nvSpPr>
          <p:cNvPr id="31" name="流程图: 手动操作 30">
            <a:extLst>
              <a:ext uri="{FF2B5EF4-FFF2-40B4-BE49-F238E27FC236}">
                <a16:creationId xmlns:a16="http://schemas.microsoft.com/office/drawing/2014/main" id="{98A14C34-173E-33BA-2713-375F0CE112E2}"/>
              </a:ext>
            </a:extLst>
          </p:cNvPr>
          <p:cNvSpPr/>
          <p:nvPr/>
        </p:nvSpPr>
        <p:spPr>
          <a:xfrm>
            <a:off x="961910" y="5230478"/>
            <a:ext cx="3765061" cy="1332552"/>
          </a:xfrm>
          <a:prstGeom prst="flowChartManualOperation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流程图: 手动操作 32">
            <a:extLst>
              <a:ext uri="{FF2B5EF4-FFF2-40B4-BE49-F238E27FC236}">
                <a16:creationId xmlns:a16="http://schemas.microsoft.com/office/drawing/2014/main" id="{81629193-F774-75F9-E64D-723784079FCB}"/>
              </a:ext>
            </a:extLst>
          </p:cNvPr>
          <p:cNvSpPr/>
          <p:nvPr/>
        </p:nvSpPr>
        <p:spPr>
          <a:xfrm>
            <a:off x="7567863" y="4772025"/>
            <a:ext cx="2967275" cy="1072287"/>
          </a:xfrm>
          <a:prstGeom prst="flowChartManualOperation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DC6879FE-EC54-686F-519B-71C2F95BAA3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1927511" y="5500396"/>
            <a:ext cx="1891425" cy="1062634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DA06D7F5-97F0-4ACD-B4E4-6B59C5C79212}"/>
              </a:ext>
            </a:extLst>
          </p:cNvPr>
          <p:cNvSpPr txBox="1"/>
          <p:nvPr/>
        </p:nvSpPr>
        <p:spPr>
          <a:xfrm>
            <a:off x="1009409" y="5182498"/>
            <a:ext cx="3727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Nuclear force and abundant exp. data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2A12AC2-8DD0-7303-6534-3040DD18102B}"/>
              </a:ext>
            </a:extLst>
          </p:cNvPr>
          <p:cNvSpPr txBox="1"/>
          <p:nvPr/>
        </p:nvSpPr>
        <p:spPr>
          <a:xfrm>
            <a:off x="8131512" y="4739384"/>
            <a:ext cx="227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Heavy hadronic molecule spectrum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AD3EC25D-0EC6-0D17-9C7B-DB5E15E9E793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70000"/>
          </a:blip>
          <a:stretch>
            <a:fillRect/>
          </a:stretch>
        </p:blipFill>
        <p:spPr>
          <a:xfrm>
            <a:off x="8465455" y="5291517"/>
            <a:ext cx="1172090" cy="543068"/>
          </a:xfrm>
          <a:prstGeom prst="rect">
            <a:avLst/>
          </a:prstGeom>
        </p:spPr>
      </p:pic>
      <p:sp>
        <p:nvSpPr>
          <p:cNvPr id="40" name="箭头: 右 39">
            <a:extLst>
              <a:ext uri="{FF2B5EF4-FFF2-40B4-BE49-F238E27FC236}">
                <a16:creationId xmlns:a16="http://schemas.microsoft.com/office/drawing/2014/main" id="{3D9DFE36-0E4A-A520-7A3C-E32D09C85456}"/>
              </a:ext>
            </a:extLst>
          </p:cNvPr>
          <p:cNvSpPr/>
          <p:nvPr/>
        </p:nvSpPr>
        <p:spPr>
          <a:xfrm>
            <a:off x="4902347" y="4561009"/>
            <a:ext cx="2383692" cy="211016"/>
          </a:xfrm>
          <a:prstGeom prst="rightArrow">
            <a:avLst>
              <a:gd name="adj1" fmla="val 50000"/>
              <a:gd name="adj2" fmla="val 7407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470B7293-0592-D0E6-CC7A-4CCE7DB3D3BB}"/>
              </a:ext>
            </a:extLst>
          </p:cNvPr>
          <p:cNvSpPr txBox="1"/>
          <p:nvPr/>
        </p:nvSpPr>
        <p:spPr>
          <a:xfrm>
            <a:off x="5477093" y="4255477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transplant</a:t>
            </a:r>
            <a:endParaRPr lang="zh-CN" altLang="en-US" b="1" dirty="0"/>
          </a:p>
        </p:txBody>
      </p:sp>
      <p:graphicFrame>
        <p:nvGraphicFramePr>
          <p:cNvPr id="42" name="对象 41">
            <a:extLst>
              <a:ext uri="{FF2B5EF4-FFF2-40B4-BE49-F238E27FC236}">
                <a16:creationId xmlns:a16="http://schemas.microsoft.com/office/drawing/2014/main" id="{DE61C190-255B-68D7-D4CF-302DBE873C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4038" y="4574667"/>
          <a:ext cx="477837" cy="22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0" imgW="477720" imgH="227160" progId="Equation.AxMath">
                  <p:embed/>
                </p:oleObj>
              </mc:Choice>
              <mc:Fallback>
                <p:oleObj name="AxMath" r:id="rId10" imgW="477720" imgH="227160" progId="Equation.AxMath">
                  <p:embed/>
                  <p:pic>
                    <p:nvPicPr>
                      <p:cNvPr id="42" name="对象 41">
                        <a:extLst>
                          <a:ext uri="{FF2B5EF4-FFF2-40B4-BE49-F238E27FC236}">
                            <a16:creationId xmlns:a16="http://schemas.microsoft.com/office/drawing/2014/main" id="{DE61C190-255B-68D7-D4CF-302DBE873C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94038" y="4574667"/>
                        <a:ext cx="477837" cy="227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对象 42">
            <a:extLst>
              <a:ext uri="{FF2B5EF4-FFF2-40B4-BE49-F238E27FC236}">
                <a16:creationId xmlns:a16="http://schemas.microsoft.com/office/drawing/2014/main" id="{0232D6E4-E64D-9F54-809F-15722A3373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79247" y="4255477"/>
          <a:ext cx="396641" cy="18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2" imgW="477720" imgH="227160" progId="Equation.AxMath">
                  <p:embed/>
                </p:oleObj>
              </mc:Choice>
              <mc:Fallback>
                <p:oleObj name="AxMath" r:id="rId12" imgW="477720" imgH="227160" progId="Equation.AxMath">
                  <p:embed/>
                  <p:pic>
                    <p:nvPicPr>
                      <p:cNvPr id="43" name="对象 42">
                        <a:extLst>
                          <a:ext uri="{FF2B5EF4-FFF2-40B4-BE49-F238E27FC236}">
                            <a16:creationId xmlns:a16="http://schemas.microsoft.com/office/drawing/2014/main" id="{0232D6E4-E64D-9F54-809F-15722A3373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779247" y="4255477"/>
                        <a:ext cx="396641" cy="18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文本框 43">
            <a:extLst>
              <a:ext uri="{FF2B5EF4-FFF2-40B4-BE49-F238E27FC236}">
                <a16:creationId xmlns:a16="http://schemas.microsoft.com/office/drawing/2014/main" id="{A79199D0-947B-3AB4-1E61-6759F95824F6}"/>
              </a:ext>
            </a:extLst>
          </p:cNvPr>
          <p:cNvSpPr txBox="1"/>
          <p:nvPr/>
        </p:nvSpPr>
        <p:spPr>
          <a:xfrm rot="20672297">
            <a:off x="1199200" y="3373706"/>
            <a:ext cx="10465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chemeClr val="bg1"/>
                </a:solidFill>
              </a:rPr>
              <a:t>NN phase shift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A5C192F-F242-4AFC-5813-6216D3C6346D}"/>
              </a:ext>
            </a:extLst>
          </p:cNvPr>
          <p:cNvSpPr txBox="1"/>
          <p:nvPr/>
        </p:nvSpPr>
        <p:spPr>
          <a:xfrm rot="20672297">
            <a:off x="1917715" y="2848922"/>
            <a:ext cx="683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chemeClr val="bg1"/>
                </a:solidFill>
              </a:rPr>
              <a:t>3N force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46DF370-B895-EFA0-967F-5C889D365FD9}"/>
                  </a:ext>
                </a:extLst>
              </p:cNvPr>
              <p:cNvSpPr txBox="1"/>
              <p:nvPr/>
            </p:nvSpPr>
            <p:spPr>
              <a:xfrm rot="20672297">
                <a:off x="2439563" y="2808899"/>
                <a:ext cx="1088366" cy="251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p>
                        <m:r>
                          <a:rPr lang="en-US" altLang="zh-CN" sz="1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r>
                      <a:rPr lang="en-US" altLang="zh-CN" sz="1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𝐋𝐎</m:t>
                    </m:r>
                  </m:oMath>
                </a14:m>
                <a:r>
                  <a:rPr lang="zh-CN" altLang="en-US" sz="1000" b="1" dirty="0">
                    <a:solidFill>
                      <a:schemeClr val="bg1"/>
                    </a:solidFill>
                  </a:rPr>
                  <a:t> </a:t>
                </a:r>
                <a:r>
                  <a:rPr lang="en-US" altLang="zh-CN" sz="1000" b="1" dirty="0">
                    <a:solidFill>
                      <a:schemeClr val="bg1"/>
                    </a:solidFill>
                  </a:rPr>
                  <a:t>potential</a:t>
                </a:r>
                <a:endParaRPr lang="zh-CN" altLang="en-US" sz="1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46DF370-B895-EFA0-967F-5C889D365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72297">
                <a:off x="2439563" y="2808899"/>
                <a:ext cx="1088366" cy="25192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本框 46">
            <a:extLst>
              <a:ext uri="{FF2B5EF4-FFF2-40B4-BE49-F238E27FC236}">
                <a16:creationId xmlns:a16="http://schemas.microsoft.com/office/drawing/2014/main" id="{AF6FB7F2-2F17-FB68-5C65-41245E80B9BC}"/>
              </a:ext>
            </a:extLst>
          </p:cNvPr>
          <p:cNvSpPr txBox="1"/>
          <p:nvPr/>
        </p:nvSpPr>
        <p:spPr>
          <a:xfrm rot="20672297">
            <a:off x="2500700" y="3432426"/>
            <a:ext cx="7201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chemeClr val="bg1"/>
                </a:solidFill>
              </a:rPr>
              <a:t>deuteron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595FCBD-27F2-0024-7808-E0C482F00185}"/>
              </a:ext>
            </a:extLst>
          </p:cNvPr>
          <p:cNvSpPr txBox="1"/>
          <p:nvPr/>
        </p:nvSpPr>
        <p:spPr>
          <a:xfrm rot="20672297">
            <a:off x="3373960" y="2994896"/>
            <a:ext cx="532179" cy="25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chemeClr val="bg1"/>
                </a:solidFill>
              </a:rPr>
              <a:t>nuclei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  <p:pic>
        <p:nvPicPr>
          <p:cNvPr id="50" name="图形 49" descr="苹果色 纯色填充">
            <a:extLst>
              <a:ext uri="{FF2B5EF4-FFF2-40B4-BE49-F238E27FC236}">
                <a16:creationId xmlns:a16="http://schemas.microsoft.com/office/drawing/2014/main" id="{4647BDCC-8E9B-BA40-23E9-82D9533BE1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26768" y="3324411"/>
            <a:ext cx="494323" cy="494323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8D3C1B28-FA0A-A63A-9263-9ECE8978C414}"/>
              </a:ext>
            </a:extLst>
          </p:cNvPr>
          <p:cNvSpPr txBox="1"/>
          <p:nvPr/>
        </p:nvSpPr>
        <p:spPr>
          <a:xfrm rot="20672297">
            <a:off x="3253559" y="3448460"/>
            <a:ext cx="11307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chemeClr val="bg1"/>
                </a:solidFill>
              </a:rPr>
              <a:t>renormalization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5B3207B5-E808-13FF-1C75-86E83935D21F}"/>
              </a:ext>
            </a:extLst>
          </p:cNvPr>
          <p:cNvSpPr txBox="1"/>
          <p:nvPr/>
        </p:nvSpPr>
        <p:spPr>
          <a:xfrm rot="20672297">
            <a:off x="9072788" y="3197107"/>
            <a:ext cx="1054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chemeClr val="bg1"/>
                </a:solidFill>
              </a:rPr>
              <a:t>mass spectrum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A7F2BCBE-D60C-4B0A-FE7D-76AB115CAC07}"/>
                  </a:ext>
                </a:extLst>
              </p:cNvPr>
              <p:cNvSpPr txBox="1"/>
              <p:nvPr/>
            </p:nvSpPr>
            <p:spPr>
              <a:xfrm rot="20672297">
                <a:off x="8019748" y="3141029"/>
                <a:ext cx="1088366" cy="259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p>
                        <m:r>
                          <a:rPr lang="en-US" altLang="zh-CN" sz="1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sz="1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𝐋𝐎</m:t>
                    </m:r>
                  </m:oMath>
                </a14:m>
                <a:r>
                  <a:rPr lang="zh-CN" altLang="en-US" sz="1000" b="1" dirty="0">
                    <a:solidFill>
                      <a:schemeClr val="bg1"/>
                    </a:solidFill>
                  </a:rPr>
                  <a:t> </a:t>
                </a:r>
                <a:r>
                  <a:rPr lang="en-US" altLang="zh-CN" sz="1000" b="1" dirty="0">
                    <a:solidFill>
                      <a:schemeClr val="bg1"/>
                    </a:solidFill>
                  </a:rPr>
                  <a:t>potential</a:t>
                </a:r>
                <a:endParaRPr lang="zh-CN" altLang="en-US" sz="1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A7F2BCBE-D60C-4B0A-FE7D-76AB115CA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72297">
                <a:off x="8019748" y="3141029"/>
                <a:ext cx="1088366" cy="25936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26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A brief introduction to the </a:t>
            </a:r>
            <a:r>
              <a:rPr lang="zh-CN" altLang="en-US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𝝌</a:t>
            </a:r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EFT 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>
            <a:normAutofit/>
          </a:bodyPr>
          <a:lstStyle/>
          <a:p>
            <a:r>
              <a:rPr lang="en-US" altLang="zh-CN" sz="2400" b="1" dirty="0"/>
              <a:t>Effective field theory (EFT) is designed for systems with widely separated energy scales.</a:t>
            </a:r>
            <a:endParaRPr lang="zh-CN" altLang="en-US" sz="2400" b="1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C0300807-91A6-E361-1CA5-103411146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74" y="2382645"/>
            <a:ext cx="3698174" cy="93713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88FF02E-751F-90B8-C18D-A86735D0B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744" y="2114060"/>
            <a:ext cx="5727056" cy="4232031"/>
          </a:xfrm>
          <a:prstGeom prst="rect">
            <a:avLst/>
          </a:prstGeom>
        </p:spPr>
      </p:pic>
      <p:cxnSp>
        <p:nvCxnSpPr>
          <p:cNvPr id="17" name="连接符: 曲线 16">
            <a:extLst>
              <a:ext uri="{FF2B5EF4-FFF2-40B4-BE49-F238E27FC236}">
                <a16:creationId xmlns:a16="http://schemas.microsoft.com/office/drawing/2014/main" id="{4CA648C3-9B70-26A8-C7DB-E5B3A2D6D92F}"/>
              </a:ext>
            </a:extLst>
          </p:cNvPr>
          <p:cNvCxnSpPr>
            <a:cxnSpLocks/>
          </p:cNvCxnSpPr>
          <p:nvPr/>
        </p:nvCxnSpPr>
        <p:spPr>
          <a:xfrm>
            <a:off x="4419600" y="2602523"/>
            <a:ext cx="3079262" cy="2563446"/>
          </a:xfrm>
          <a:prstGeom prst="curvedConnector3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连接符: 曲线 20">
            <a:extLst>
              <a:ext uri="{FF2B5EF4-FFF2-40B4-BE49-F238E27FC236}">
                <a16:creationId xmlns:a16="http://schemas.microsoft.com/office/drawing/2014/main" id="{1B91EA9F-1588-382F-4181-0FFF0A13E380}"/>
              </a:ext>
            </a:extLst>
          </p:cNvPr>
          <p:cNvCxnSpPr>
            <a:cxnSpLocks/>
          </p:cNvCxnSpPr>
          <p:nvPr/>
        </p:nvCxnSpPr>
        <p:spPr>
          <a:xfrm>
            <a:off x="4419600" y="3025803"/>
            <a:ext cx="3079262" cy="431721"/>
          </a:xfrm>
          <a:prstGeom prst="curvedConnector3">
            <a:avLst>
              <a:gd name="adj1" fmla="val 89848"/>
            </a:avLst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连接符: 曲线 27">
            <a:extLst>
              <a:ext uri="{FF2B5EF4-FFF2-40B4-BE49-F238E27FC236}">
                <a16:creationId xmlns:a16="http://schemas.microsoft.com/office/drawing/2014/main" id="{17C5F799-D8AA-A0BD-C796-BB2CB828836B}"/>
              </a:ext>
            </a:extLst>
          </p:cNvPr>
          <p:cNvCxnSpPr/>
          <p:nvPr/>
        </p:nvCxnSpPr>
        <p:spPr>
          <a:xfrm rot="5400000">
            <a:off x="1695816" y="2970704"/>
            <a:ext cx="721674" cy="703384"/>
          </a:xfrm>
          <a:prstGeom prst="curvedConnector3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2AC6C40D-7FDC-AFC8-812F-342806C3E807}"/>
                  </a:ext>
                </a:extLst>
              </p:cNvPr>
              <p:cNvSpPr txBox="1"/>
              <p:nvPr/>
            </p:nvSpPr>
            <p:spPr>
              <a:xfrm>
                <a:off x="898769" y="3699580"/>
                <a:ext cx="3302827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latin typeface="Ink Free" panose="03080402000500000000" pitchFamily="66" charset="0"/>
                  </a:rPr>
                  <a:t>Expansion coefficient at order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𝝂</m:t>
                    </m:r>
                  </m:oMath>
                </a14:m>
                <a:endParaRPr lang="zh-CN" altLang="en-US" b="1" dirty="0"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2AC6C40D-7FDC-AFC8-812F-342806C3E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69" y="3699580"/>
                <a:ext cx="3302827" cy="369332"/>
              </a:xfrm>
              <a:prstGeom prst="rect">
                <a:avLst/>
              </a:prstGeom>
              <a:blipFill>
                <a:blip r:embed="rId4"/>
                <a:stretch>
                  <a:fillRect l="-1476" t="-8333" b="-2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连接符: 曲线 30">
            <a:extLst>
              <a:ext uri="{FF2B5EF4-FFF2-40B4-BE49-F238E27FC236}">
                <a16:creationId xmlns:a16="http://schemas.microsoft.com/office/drawing/2014/main" id="{FFE1C655-9CC6-38DC-2DFC-A33982C0D14F}"/>
              </a:ext>
            </a:extLst>
          </p:cNvPr>
          <p:cNvCxnSpPr>
            <a:cxnSpLocks/>
          </p:cNvCxnSpPr>
          <p:nvPr/>
        </p:nvCxnSpPr>
        <p:spPr>
          <a:xfrm rot="5400000">
            <a:off x="2500480" y="3348865"/>
            <a:ext cx="1438505" cy="663894"/>
          </a:xfrm>
          <a:prstGeom prst="curvedConnector3">
            <a:avLst>
              <a:gd name="adj1" fmla="val 50000"/>
            </a:avLst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2A72D3F9-9C0E-6D8C-FA7A-BFBBFA46D7C6}"/>
              </a:ext>
            </a:extLst>
          </p:cNvPr>
          <p:cNvSpPr txBox="1"/>
          <p:nvPr/>
        </p:nvSpPr>
        <p:spPr>
          <a:xfrm>
            <a:off x="898769" y="4416412"/>
            <a:ext cx="305564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Ink Free" panose="03080402000500000000" pitchFamily="66" charset="0"/>
              </a:rPr>
              <a:t>Low energy constants (LECs)</a:t>
            </a:r>
            <a:endParaRPr lang="zh-CN" altLang="en-US" b="1" dirty="0">
              <a:latin typeface="Ink Free" panose="03080402000500000000" pitchFamily="66" charset="0"/>
            </a:endParaRPr>
          </a:p>
        </p:txBody>
      </p:sp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39AA7D20-FB22-192F-AC76-1A7E07E097B9}"/>
              </a:ext>
            </a:extLst>
          </p:cNvPr>
          <p:cNvSpPr/>
          <p:nvPr/>
        </p:nvSpPr>
        <p:spPr>
          <a:xfrm>
            <a:off x="3177465" y="3005481"/>
            <a:ext cx="1989906" cy="2411190"/>
          </a:xfrm>
          <a:custGeom>
            <a:avLst/>
            <a:gdLst>
              <a:gd name="connsiteX0" fmla="*/ 0 w 1989906"/>
              <a:gd name="connsiteY0" fmla="*/ 0 h 2411190"/>
              <a:gd name="connsiteX1" fmla="*/ 89877 w 1989906"/>
              <a:gd name="connsiteY1" fmla="*/ 31262 h 2411190"/>
              <a:gd name="connsiteX2" fmla="*/ 277446 w 1989906"/>
              <a:gd name="connsiteY2" fmla="*/ 78154 h 2411190"/>
              <a:gd name="connsiteX3" fmla="*/ 363415 w 1989906"/>
              <a:gd name="connsiteY3" fmla="*/ 97693 h 2411190"/>
              <a:gd name="connsiteX4" fmla="*/ 414215 w 1989906"/>
              <a:gd name="connsiteY4" fmla="*/ 109416 h 2411190"/>
              <a:gd name="connsiteX5" fmla="*/ 519723 w 1989906"/>
              <a:gd name="connsiteY5" fmla="*/ 140677 h 2411190"/>
              <a:gd name="connsiteX6" fmla="*/ 668215 w 1989906"/>
              <a:gd name="connsiteY6" fmla="*/ 175846 h 2411190"/>
              <a:gd name="connsiteX7" fmla="*/ 918307 w 1989906"/>
              <a:gd name="connsiteY7" fmla="*/ 254000 h 2411190"/>
              <a:gd name="connsiteX8" fmla="*/ 1117600 w 1989906"/>
              <a:gd name="connsiteY8" fmla="*/ 336062 h 2411190"/>
              <a:gd name="connsiteX9" fmla="*/ 1242646 w 1989906"/>
              <a:gd name="connsiteY9" fmla="*/ 398585 h 2411190"/>
              <a:gd name="connsiteX10" fmla="*/ 1477107 w 1989906"/>
              <a:gd name="connsiteY10" fmla="*/ 554893 h 2411190"/>
              <a:gd name="connsiteX11" fmla="*/ 1668584 w 1989906"/>
              <a:gd name="connsiteY11" fmla="*/ 746369 h 2411190"/>
              <a:gd name="connsiteX12" fmla="*/ 1754553 w 1989906"/>
              <a:gd name="connsiteY12" fmla="*/ 851877 h 2411190"/>
              <a:gd name="connsiteX13" fmla="*/ 1820984 w 1989906"/>
              <a:gd name="connsiteY13" fmla="*/ 957385 h 2411190"/>
              <a:gd name="connsiteX14" fmla="*/ 1914769 w 1989906"/>
              <a:gd name="connsiteY14" fmla="*/ 1141046 h 2411190"/>
              <a:gd name="connsiteX15" fmla="*/ 1949938 w 1989906"/>
              <a:gd name="connsiteY15" fmla="*/ 1238739 h 2411190"/>
              <a:gd name="connsiteX16" fmla="*/ 1985107 w 1989906"/>
              <a:gd name="connsiteY16" fmla="*/ 1430216 h 2411190"/>
              <a:gd name="connsiteX17" fmla="*/ 1981200 w 1989906"/>
              <a:gd name="connsiteY17" fmla="*/ 1731108 h 2411190"/>
              <a:gd name="connsiteX18" fmla="*/ 1957753 w 1989906"/>
              <a:gd name="connsiteY18" fmla="*/ 1817077 h 2411190"/>
              <a:gd name="connsiteX19" fmla="*/ 1910861 w 1989906"/>
              <a:gd name="connsiteY19" fmla="*/ 1895231 h 2411190"/>
              <a:gd name="connsiteX20" fmla="*/ 1852246 w 1989906"/>
              <a:gd name="connsiteY20" fmla="*/ 1977293 h 2411190"/>
              <a:gd name="connsiteX21" fmla="*/ 1688123 w 1989906"/>
              <a:gd name="connsiteY21" fmla="*/ 2121877 h 2411190"/>
              <a:gd name="connsiteX22" fmla="*/ 1477107 w 1989906"/>
              <a:gd name="connsiteY22" fmla="*/ 2231293 h 2411190"/>
              <a:gd name="connsiteX23" fmla="*/ 1367692 w 1989906"/>
              <a:gd name="connsiteY23" fmla="*/ 2274277 h 2411190"/>
              <a:gd name="connsiteX24" fmla="*/ 1156677 w 1989906"/>
              <a:gd name="connsiteY24" fmla="*/ 2340708 h 2411190"/>
              <a:gd name="connsiteX25" fmla="*/ 1047261 w 1989906"/>
              <a:gd name="connsiteY25" fmla="*/ 2364154 h 2411190"/>
              <a:gd name="connsiteX26" fmla="*/ 937846 w 1989906"/>
              <a:gd name="connsiteY26" fmla="*/ 2383693 h 2411190"/>
              <a:gd name="connsiteX27" fmla="*/ 828430 w 1989906"/>
              <a:gd name="connsiteY27" fmla="*/ 2391508 h 2411190"/>
              <a:gd name="connsiteX28" fmla="*/ 742461 w 1989906"/>
              <a:gd name="connsiteY28" fmla="*/ 2403231 h 2411190"/>
              <a:gd name="connsiteX29" fmla="*/ 593969 w 1989906"/>
              <a:gd name="connsiteY29" fmla="*/ 2407139 h 2411190"/>
              <a:gd name="connsiteX30" fmla="*/ 398584 w 1989906"/>
              <a:gd name="connsiteY30" fmla="*/ 2411046 h 2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989906" h="2411190">
                <a:moveTo>
                  <a:pt x="0" y="0"/>
                </a:moveTo>
                <a:cubicBezTo>
                  <a:pt x="67435" y="13488"/>
                  <a:pt x="-74638" y="-16098"/>
                  <a:pt x="89877" y="31262"/>
                </a:cubicBezTo>
                <a:cubicBezTo>
                  <a:pt x="151809" y="49091"/>
                  <a:pt x="214819" y="62945"/>
                  <a:pt x="277446" y="78154"/>
                </a:cubicBezTo>
                <a:cubicBezTo>
                  <a:pt x="306003" y="85089"/>
                  <a:pt x="334767" y="91145"/>
                  <a:pt x="363415" y="97693"/>
                </a:cubicBezTo>
                <a:cubicBezTo>
                  <a:pt x="380356" y="101565"/>
                  <a:pt x="397728" y="103920"/>
                  <a:pt x="414215" y="109416"/>
                </a:cubicBezTo>
                <a:cubicBezTo>
                  <a:pt x="458551" y="124195"/>
                  <a:pt x="464886" y="126968"/>
                  <a:pt x="519723" y="140677"/>
                </a:cubicBezTo>
                <a:cubicBezTo>
                  <a:pt x="569071" y="153014"/>
                  <a:pt x="619023" y="162901"/>
                  <a:pt x="668215" y="175846"/>
                </a:cubicBezTo>
                <a:cubicBezTo>
                  <a:pt x="738793" y="194419"/>
                  <a:pt x="846143" y="225884"/>
                  <a:pt x="918307" y="254000"/>
                </a:cubicBezTo>
                <a:cubicBezTo>
                  <a:pt x="985248" y="280081"/>
                  <a:pt x="1053342" y="303933"/>
                  <a:pt x="1117600" y="336062"/>
                </a:cubicBezTo>
                <a:cubicBezTo>
                  <a:pt x="1159282" y="356903"/>
                  <a:pt x="1201909" y="375953"/>
                  <a:pt x="1242646" y="398585"/>
                </a:cubicBezTo>
                <a:cubicBezTo>
                  <a:pt x="1314088" y="438275"/>
                  <a:pt x="1413522" y="503083"/>
                  <a:pt x="1477107" y="554893"/>
                </a:cubicBezTo>
                <a:cubicBezTo>
                  <a:pt x="1543437" y="608940"/>
                  <a:pt x="1612784" y="682077"/>
                  <a:pt x="1668584" y="746369"/>
                </a:cubicBezTo>
                <a:cubicBezTo>
                  <a:pt x="1698320" y="780630"/>
                  <a:pt x="1727992" y="815100"/>
                  <a:pt x="1754553" y="851877"/>
                </a:cubicBezTo>
                <a:cubicBezTo>
                  <a:pt x="1778886" y="885569"/>
                  <a:pt x="1799912" y="921563"/>
                  <a:pt x="1820984" y="957385"/>
                </a:cubicBezTo>
                <a:cubicBezTo>
                  <a:pt x="1846120" y="1000116"/>
                  <a:pt x="1895191" y="1094058"/>
                  <a:pt x="1914769" y="1141046"/>
                </a:cubicBezTo>
                <a:cubicBezTo>
                  <a:pt x="1928081" y="1172994"/>
                  <a:pt x="1940430" y="1205460"/>
                  <a:pt x="1949938" y="1238739"/>
                </a:cubicBezTo>
                <a:cubicBezTo>
                  <a:pt x="1963790" y="1287221"/>
                  <a:pt x="1977252" y="1381120"/>
                  <a:pt x="1985107" y="1430216"/>
                </a:cubicBezTo>
                <a:cubicBezTo>
                  <a:pt x="1989592" y="1542332"/>
                  <a:pt x="1994703" y="1606211"/>
                  <a:pt x="1981200" y="1731108"/>
                </a:cubicBezTo>
                <a:cubicBezTo>
                  <a:pt x="1978007" y="1760639"/>
                  <a:pt x="1969454" y="1789776"/>
                  <a:pt x="1957753" y="1817077"/>
                </a:cubicBezTo>
                <a:cubicBezTo>
                  <a:pt x="1945785" y="1845001"/>
                  <a:pt x="1927570" y="1869858"/>
                  <a:pt x="1910861" y="1895231"/>
                </a:cubicBezTo>
                <a:cubicBezTo>
                  <a:pt x="1892373" y="1923306"/>
                  <a:pt x="1874071" y="1951726"/>
                  <a:pt x="1852246" y="1977293"/>
                </a:cubicBezTo>
                <a:cubicBezTo>
                  <a:pt x="1807501" y="2029708"/>
                  <a:pt x="1745231" y="2083391"/>
                  <a:pt x="1688123" y="2121877"/>
                </a:cubicBezTo>
                <a:cubicBezTo>
                  <a:pt x="1624431" y="2164800"/>
                  <a:pt x="1546896" y="2201212"/>
                  <a:pt x="1477107" y="2231293"/>
                </a:cubicBezTo>
                <a:cubicBezTo>
                  <a:pt x="1441122" y="2246804"/>
                  <a:pt x="1404438" y="2260668"/>
                  <a:pt x="1367692" y="2274277"/>
                </a:cubicBezTo>
                <a:cubicBezTo>
                  <a:pt x="1298238" y="2300001"/>
                  <a:pt x="1228591" y="2322729"/>
                  <a:pt x="1156677" y="2340708"/>
                </a:cubicBezTo>
                <a:cubicBezTo>
                  <a:pt x="1120491" y="2349755"/>
                  <a:pt x="1083862" y="2356965"/>
                  <a:pt x="1047261" y="2364154"/>
                </a:cubicBezTo>
                <a:cubicBezTo>
                  <a:pt x="1010907" y="2371295"/>
                  <a:pt x="974609" y="2379098"/>
                  <a:pt x="937846" y="2383693"/>
                </a:cubicBezTo>
                <a:cubicBezTo>
                  <a:pt x="901563" y="2388228"/>
                  <a:pt x="864813" y="2387870"/>
                  <a:pt x="828430" y="2391508"/>
                </a:cubicBezTo>
                <a:cubicBezTo>
                  <a:pt x="799652" y="2394386"/>
                  <a:pt x="771318" y="2401307"/>
                  <a:pt x="742461" y="2403231"/>
                </a:cubicBezTo>
                <a:cubicBezTo>
                  <a:pt x="693056" y="2406525"/>
                  <a:pt x="643459" y="2405568"/>
                  <a:pt x="593969" y="2407139"/>
                </a:cubicBezTo>
                <a:cubicBezTo>
                  <a:pt x="429900" y="2412347"/>
                  <a:pt x="562679" y="2411046"/>
                  <a:pt x="398584" y="2411046"/>
                </a:cubicBezTo>
              </a:path>
            </a:pathLst>
          </a:custGeom>
          <a:noFill/>
          <a:ln w="1905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6DB3D22-62D8-D61A-61B0-6C298DF87FDF}"/>
              </a:ext>
            </a:extLst>
          </p:cNvPr>
          <p:cNvSpPr txBox="1"/>
          <p:nvPr/>
        </p:nvSpPr>
        <p:spPr>
          <a:xfrm>
            <a:off x="1191435" y="5093505"/>
            <a:ext cx="2360245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Ink Free" panose="03080402000500000000" pitchFamily="66" charset="0"/>
              </a:rPr>
              <a:t>Regularization scale in loop diagrams, e.g., </a:t>
            </a:r>
            <a:endParaRPr lang="zh-CN" altLang="en-US" b="1" dirty="0">
              <a:latin typeface="Ink Free" panose="03080402000500000000" pitchFamily="66" charset="0"/>
            </a:endParaRPr>
          </a:p>
        </p:txBody>
      </p: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94ADBDAA-89AF-D97F-BC3F-017B3A6FFD8F}"/>
              </a:ext>
            </a:extLst>
          </p:cNvPr>
          <p:cNvCxnSpPr/>
          <p:nvPr/>
        </p:nvCxnSpPr>
        <p:spPr>
          <a:xfrm>
            <a:off x="6904892" y="3429000"/>
            <a:ext cx="1328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6008FDF-C821-0F46-B817-9A0C082C7FEB}"/>
              </a:ext>
            </a:extLst>
          </p:cNvPr>
          <p:cNvCxnSpPr/>
          <p:nvPr/>
        </p:nvCxnSpPr>
        <p:spPr>
          <a:xfrm>
            <a:off x="6904892" y="5177693"/>
            <a:ext cx="1328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E2C60949-02A1-6BA5-E99A-25E28634E66A}"/>
              </a:ext>
            </a:extLst>
          </p:cNvPr>
          <p:cNvCxnSpPr/>
          <p:nvPr/>
        </p:nvCxnSpPr>
        <p:spPr>
          <a:xfrm>
            <a:off x="6904892" y="6029570"/>
            <a:ext cx="1328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图片 47">
            <a:extLst>
              <a:ext uri="{FF2B5EF4-FFF2-40B4-BE49-F238E27FC236}">
                <a16:creationId xmlns:a16="http://schemas.microsoft.com/office/drawing/2014/main" id="{2BCA8384-98C0-AAD0-195F-DE1A1007AF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000673" y="5615884"/>
            <a:ext cx="555253" cy="95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39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>
            <a:extLst>
              <a:ext uri="{FF2B5EF4-FFF2-40B4-BE49-F238E27FC236}">
                <a16:creationId xmlns:a16="http://schemas.microsoft.com/office/drawing/2014/main" id="{256A67A3-8C15-30E8-1EFF-442C8DB68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800" y="3109580"/>
            <a:ext cx="5598554" cy="75823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A brief introduction to the </a:t>
            </a:r>
            <a:r>
              <a:rPr lang="zh-CN" altLang="en-US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𝝌</a:t>
            </a:r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EFT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Two schemes for </a:t>
                </a:r>
                <a14:m>
                  <m:oMath xmlns:m="http://schemas.openxmlformats.org/officeDocument/2006/math">
                    <m:r>
                      <a:rPr lang="en-US" altLang="zh-CN" b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</a:rPr>
                  <a:t>EFT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de-DE" altLang="zh-CN" sz="1800" b="1" dirty="0"/>
                  <a:t>Kaplan–Savage–Wise (KSW) scheme </a:t>
                </a:r>
                <a:r>
                  <a:rPr lang="en-US" altLang="zh-CN" sz="1400" b="1" dirty="0"/>
                  <a:t>[</a:t>
                </a:r>
                <a:r>
                  <a:rPr lang="en-US" altLang="zh-CN" sz="1400" dirty="0">
                    <a:solidFill>
                      <a:schemeClr val="accent1"/>
                    </a:solidFill>
                  </a:rPr>
                  <a:t>Phys. Lett. B 424 (1998) 390–396, </a:t>
                </a:r>
                <a:r>
                  <a:rPr lang="en-US" altLang="zh-CN" sz="1400" dirty="0" err="1">
                    <a:solidFill>
                      <a:schemeClr val="accent1"/>
                    </a:solidFill>
                  </a:rPr>
                  <a:t>Nucl</a:t>
                </a:r>
                <a:r>
                  <a:rPr lang="en-US" altLang="zh-CN" sz="1400" dirty="0">
                    <a:solidFill>
                      <a:schemeClr val="accent1"/>
                    </a:solidFill>
                  </a:rPr>
                  <a:t>. Phys. B 534 (1998) 329–355</a:t>
                </a:r>
                <a:r>
                  <a:rPr lang="en-US" altLang="zh-CN" sz="1400" b="1" dirty="0"/>
                  <a:t>]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1800" b="1" dirty="0">
                    <a:solidFill>
                      <a:schemeClr val="accent2"/>
                    </a:solidFill>
                  </a:rPr>
                  <a:t>Weinberg scheme </a:t>
                </a:r>
                <a:r>
                  <a:rPr lang="en-US" altLang="zh-CN" sz="1400" b="1" dirty="0"/>
                  <a:t>[</a:t>
                </a:r>
                <a:r>
                  <a:rPr lang="en-US" altLang="zh-CN" sz="1400" dirty="0" err="1">
                    <a:solidFill>
                      <a:schemeClr val="accent1"/>
                    </a:solidFill>
                  </a:rPr>
                  <a:t>Nucl</a:t>
                </a:r>
                <a:r>
                  <a:rPr lang="en-US" altLang="zh-CN" sz="1400" dirty="0">
                    <a:solidFill>
                      <a:schemeClr val="accent1"/>
                    </a:solidFill>
                  </a:rPr>
                  <a:t>. Phys. B 363 (1991) 3–18, Phys. Lett. B 251 (1990) 288–292</a:t>
                </a:r>
                <a:r>
                  <a:rPr lang="en-US" altLang="zh-CN" sz="1400" b="1" dirty="0"/>
                  <a:t>]: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zh-CN" altLang="en-US" sz="18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7298"/>
                <a:ext cx="10515600" cy="5237435"/>
              </a:xfrm>
              <a:blipFill>
                <a:blip r:embed="rId3"/>
                <a:stretch>
                  <a:fillRect l="-1217" t="-2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图形 9" descr="一个灯泡">
            <a:extLst>
              <a:ext uri="{FF2B5EF4-FFF2-40B4-BE49-F238E27FC236}">
                <a16:creationId xmlns:a16="http://schemas.microsoft.com/office/drawing/2014/main" id="{743CB78E-9DAA-3FBD-60D3-9E5952521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625" y="1390189"/>
            <a:ext cx="487100" cy="4871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FD13C76-B034-5A0A-72EC-8BD2EE2A7E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62056" y="3146659"/>
            <a:ext cx="1818712" cy="1818712"/>
          </a:xfrm>
          <a:prstGeom prst="rect">
            <a:avLst/>
          </a:prstGeom>
        </p:spPr>
      </p:pic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98ED43FB-8668-9E56-4274-39AEB7C11166}"/>
              </a:ext>
            </a:extLst>
          </p:cNvPr>
          <p:cNvCxnSpPr>
            <a:cxnSpLocks/>
          </p:cNvCxnSpPr>
          <p:nvPr/>
        </p:nvCxnSpPr>
        <p:spPr>
          <a:xfrm flipH="1">
            <a:off x="1389229" y="3535140"/>
            <a:ext cx="201203" cy="221102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17692284-1938-B580-1B86-21B5BAEFA023}"/>
              </a:ext>
            </a:extLst>
          </p:cNvPr>
          <p:cNvSpPr txBox="1"/>
          <p:nvPr/>
        </p:nvSpPr>
        <p:spPr>
          <a:xfrm>
            <a:off x="672122" y="3761099"/>
            <a:ext cx="169309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Ink Free" panose="03080402000500000000" pitchFamily="66" charset="0"/>
              </a:rPr>
              <a:t>Expansion order</a:t>
            </a:r>
            <a:endParaRPr lang="zh-CN" altLang="en-US" b="1" dirty="0">
              <a:latin typeface="Ink Free" panose="03080402000500000000" pitchFamily="66" charset="0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5C2E636E-DC53-6D56-A01C-28F241CDF441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2504831" y="3567723"/>
            <a:ext cx="376981" cy="59586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5AACFCB9-4559-E408-3B1E-66896B92D6C6}"/>
              </a:ext>
            </a:extLst>
          </p:cNvPr>
          <p:cNvSpPr txBox="1"/>
          <p:nvPr/>
        </p:nvSpPr>
        <p:spPr>
          <a:xfrm>
            <a:off x="2006412" y="4163592"/>
            <a:ext cx="175080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Ink Free" panose="03080402000500000000" pitchFamily="66" charset="0"/>
              </a:rPr>
              <a:t>Number of loops</a:t>
            </a:r>
            <a:endParaRPr lang="zh-CN" altLang="en-US" b="1" dirty="0">
              <a:latin typeface="Ink Free" panose="03080402000500000000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AAD8F9C-7167-7A72-A9BB-5FE5A48C22CF}"/>
                  </a:ext>
                </a:extLst>
              </p:cNvPr>
              <p:cNvSpPr txBox="1"/>
              <p:nvPr/>
            </p:nvSpPr>
            <p:spPr>
              <a:xfrm>
                <a:off x="3923290" y="4275232"/>
                <a:ext cx="2071401" cy="6463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latin typeface="Ink Free" panose="03080402000500000000" pitchFamily="66" charset="0"/>
                  </a:rPr>
                  <a:t>Number of vertices</a:t>
                </a:r>
              </a:p>
              <a:p>
                <a:r>
                  <a:rPr lang="en-US" altLang="zh-CN" b="1" dirty="0">
                    <a:latin typeface="Ink Free" panose="03080402000500000000" pitchFamily="66" charset="0"/>
                  </a:rPr>
                  <a:t> with type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zh-CN" altLang="en-US" dirty="0"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AAD8F9C-7167-7A72-A9BB-5FE5A48C2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290" y="4275232"/>
                <a:ext cx="2071401" cy="646331"/>
              </a:xfrm>
              <a:prstGeom prst="rect">
                <a:avLst/>
              </a:prstGeom>
              <a:blipFill>
                <a:blip r:embed="rId8"/>
                <a:stretch>
                  <a:fillRect l="-2655" t="-4717" r="-2655" b="-15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A1101BD1-8412-C9DE-005A-93A1D35C2B8A}"/>
              </a:ext>
            </a:extLst>
          </p:cNvPr>
          <p:cNvSpPr/>
          <p:nvPr/>
        </p:nvSpPr>
        <p:spPr>
          <a:xfrm>
            <a:off x="3034287" y="3595077"/>
            <a:ext cx="3393868" cy="1715477"/>
          </a:xfrm>
          <a:custGeom>
            <a:avLst/>
            <a:gdLst>
              <a:gd name="connsiteX0" fmla="*/ 2919046 w 3661567"/>
              <a:gd name="connsiteY0" fmla="*/ 0 h 1672492"/>
              <a:gd name="connsiteX1" fmla="*/ 3110523 w 3661567"/>
              <a:gd name="connsiteY1" fmla="*/ 117230 h 1672492"/>
              <a:gd name="connsiteX2" fmla="*/ 3329354 w 3661567"/>
              <a:gd name="connsiteY2" fmla="*/ 269630 h 1672492"/>
              <a:gd name="connsiteX3" fmla="*/ 3548184 w 3661567"/>
              <a:gd name="connsiteY3" fmla="*/ 468923 h 1672492"/>
              <a:gd name="connsiteX4" fmla="*/ 3626338 w 3661567"/>
              <a:gd name="connsiteY4" fmla="*/ 597876 h 1672492"/>
              <a:gd name="connsiteX5" fmla="*/ 3657600 w 3661567"/>
              <a:gd name="connsiteY5" fmla="*/ 746369 h 1672492"/>
              <a:gd name="connsiteX6" fmla="*/ 3661507 w 3661567"/>
              <a:gd name="connsiteY6" fmla="*/ 808892 h 1672492"/>
              <a:gd name="connsiteX7" fmla="*/ 3641969 w 3661567"/>
              <a:gd name="connsiteY7" fmla="*/ 949569 h 1672492"/>
              <a:gd name="connsiteX8" fmla="*/ 3622430 w 3661567"/>
              <a:gd name="connsiteY8" fmla="*/ 1035538 h 1672492"/>
              <a:gd name="connsiteX9" fmla="*/ 3583354 w 3661567"/>
              <a:gd name="connsiteY9" fmla="*/ 1117600 h 1672492"/>
              <a:gd name="connsiteX10" fmla="*/ 3552092 w 3661567"/>
              <a:gd name="connsiteY10" fmla="*/ 1164492 h 1672492"/>
              <a:gd name="connsiteX11" fmla="*/ 3516923 w 3661567"/>
              <a:gd name="connsiteY11" fmla="*/ 1203569 h 1672492"/>
              <a:gd name="connsiteX12" fmla="*/ 3427046 w 3661567"/>
              <a:gd name="connsiteY12" fmla="*/ 1262184 h 1672492"/>
              <a:gd name="connsiteX13" fmla="*/ 3329354 w 3661567"/>
              <a:gd name="connsiteY13" fmla="*/ 1312984 h 1672492"/>
              <a:gd name="connsiteX14" fmla="*/ 3216030 w 3661567"/>
              <a:gd name="connsiteY14" fmla="*/ 1379415 h 1672492"/>
              <a:gd name="connsiteX15" fmla="*/ 3122246 w 3661567"/>
              <a:gd name="connsiteY15" fmla="*/ 1418492 h 1672492"/>
              <a:gd name="connsiteX16" fmla="*/ 3071446 w 3661567"/>
              <a:gd name="connsiteY16" fmla="*/ 1438030 h 1672492"/>
              <a:gd name="connsiteX17" fmla="*/ 3020646 w 3661567"/>
              <a:gd name="connsiteY17" fmla="*/ 1457569 h 1672492"/>
              <a:gd name="connsiteX18" fmla="*/ 2876061 w 3661567"/>
              <a:gd name="connsiteY18" fmla="*/ 1488830 h 1672492"/>
              <a:gd name="connsiteX19" fmla="*/ 2770554 w 3661567"/>
              <a:gd name="connsiteY19" fmla="*/ 1504461 h 1672492"/>
              <a:gd name="connsiteX20" fmla="*/ 2676769 w 3661567"/>
              <a:gd name="connsiteY20" fmla="*/ 1520092 h 1672492"/>
              <a:gd name="connsiteX21" fmla="*/ 2579077 w 3661567"/>
              <a:gd name="connsiteY21" fmla="*/ 1527907 h 1672492"/>
              <a:gd name="connsiteX22" fmla="*/ 2469661 w 3661567"/>
              <a:gd name="connsiteY22" fmla="*/ 1539630 h 1672492"/>
              <a:gd name="connsiteX23" fmla="*/ 2313354 w 3661567"/>
              <a:gd name="connsiteY23" fmla="*/ 1559169 h 1672492"/>
              <a:gd name="connsiteX24" fmla="*/ 2184400 w 3661567"/>
              <a:gd name="connsiteY24" fmla="*/ 1578707 h 1672492"/>
              <a:gd name="connsiteX25" fmla="*/ 2028092 w 3661567"/>
              <a:gd name="connsiteY25" fmla="*/ 1609969 h 1672492"/>
              <a:gd name="connsiteX26" fmla="*/ 1867877 w 3661567"/>
              <a:gd name="connsiteY26" fmla="*/ 1637323 h 1672492"/>
              <a:gd name="connsiteX27" fmla="*/ 1574800 w 3661567"/>
              <a:gd name="connsiteY27" fmla="*/ 1664676 h 1672492"/>
              <a:gd name="connsiteX28" fmla="*/ 1371600 w 3661567"/>
              <a:gd name="connsiteY28" fmla="*/ 1672492 h 1672492"/>
              <a:gd name="connsiteX29" fmla="*/ 1156677 w 3661567"/>
              <a:gd name="connsiteY29" fmla="*/ 1668584 h 1672492"/>
              <a:gd name="connsiteX30" fmla="*/ 937846 w 3661567"/>
              <a:gd name="connsiteY30" fmla="*/ 1641230 h 1672492"/>
              <a:gd name="connsiteX31" fmla="*/ 765907 w 3661567"/>
              <a:gd name="connsiteY31" fmla="*/ 1606061 h 1672492"/>
              <a:gd name="connsiteX32" fmla="*/ 683846 w 3661567"/>
              <a:gd name="connsiteY32" fmla="*/ 1590430 h 1672492"/>
              <a:gd name="connsiteX33" fmla="*/ 629138 w 3661567"/>
              <a:gd name="connsiteY33" fmla="*/ 1578707 h 1672492"/>
              <a:gd name="connsiteX34" fmla="*/ 562707 w 3661567"/>
              <a:gd name="connsiteY34" fmla="*/ 1570892 h 1672492"/>
              <a:gd name="connsiteX35" fmla="*/ 519723 w 3661567"/>
              <a:gd name="connsiteY35" fmla="*/ 1563076 h 1672492"/>
              <a:gd name="connsiteX36" fmla="*/ 394677 w 3661567"/>
              <a:gd name="connsiteY36" fmla="*/ 1555261 h 1672492"/>
              <a:gd name="connsiteX37" fmla="*/ 168030 w 3661567"/>
              <a:gd name="connsiteY37" fmla="*/ 1543538 h 1672492"/>
              <a:gd name="connsiteX38" fmla="*/ 117230 w 3661567"/>
              <a:gd name="connsiteY38" fmla="*/ 1535723 h 1672492"/>
              <a:gd name="connsiteX39" fmla="*/ 0 w 3661567"/>
              <a:gd name="connsiteY39" fmla="*/ 1531815 h 167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661567" h="1672492">
                <a:moveTo>
                  <a:pt x="2919046" y="0"/>
                </a:moveTo>
                <a:cubicBezTo>
                  <a:pt x="2982872" y="39077"/>
                  <a:pt x="3047418" y="77000"/>
                  <a:pt x="3110523" y="117230"/>
                </a:cubicBezTo>
                <a:cubicBezTo>
                  <a:pt x="3172821" y="156945"/>
                  <a:pt x="3267822" y="224150"/>
                  <a:pt x="3329354" y="269630"/>
                </a:cubicBezTo>
                <a:cubicBezTo>
                  <a:pt x="3409143" y="328605"/>
                  <a:pt x="3487338" y="389193"/>
                  <a:pt x="3548184" y="468923"/>
                </a:cubicBezTo>
                <a:cubicBezTo>
                  <a:pt x="3570217" y="497793"/>
                  <a:pt x="3606439" y="563053"/>
                  <a:pt x="3626338" y="597876"/>
                </a:cubicBezTo>
                <a:cubicBezTo>
                  <a:pt x="3655721" y="727999"/>
                  <a:pt x="3647837" y="678035"/>
                  <a:pt x="3657600" y="746369"/>
                </a:cubicBezTo>
                <a:cubicBezTo>
                  <a:pt x="3658902" y="767210"/>
                  <a:pt x="3662042" y="788017"/>
                  <a:pt x="3661507" y="808892"/>
                </a:cubicBezTo>
                <a:cubicBezTo>
                  <a:pt x="3659244" y="897134"/>
                  <a:pt x="3656375" y="880417"/>
                  <a:pt x="3641969" y="949569"/>
                </a:cubicBezTo>
                <a:cubicBezTo>
                  <a:pt x="3633072" y="992277"/>
                  <a:pt x="3636381" y="993686"/>
                  <a:pt x="3622430" y="1035538"/>
                </a:cubicBezTo>
                <a:cubicBezTo>
                  <a:pt x="3612368" y="1065725"/>
                  <a:pt x="3599989" y="1090272"/>
                  <a:pt x="3583354" y="1117600"/>
                </a:cubicBezTo>
                <a:cubicBezTo>
                  <a:pt x="3573586" y="1133647"/>
                  <a:pt x="3563579" y="1149627"/>
                  <a:pt x="3552092" y="1164492"/>
                </a:cubicBezTo>
                <a:cubicBezTo>
                  <a:pt x="3541377" y="1178359"/>
                  <a:pt x="3529983" y="1191884"/>
                  <a:pt x="3516923" y="1203569"/>
                </a:cubicBezTo>
                <a:cubicBezTo>
                  <a:pt x="3502927" y="1216091"/>
                  <a:pt x="3439655" y="1255395"/>
                  <a:pt x="3427046" y="1262184"/>
                </a:cubicBezTo>
                <a:cubicBezTo>
                  <a:pt x="3319640" y="1320017"/>
                  <a:pt x="3431338" y="1250225"/>
                  <a:pt x="3329354" y="1312984"/>
                </a:cubicBezTo>
                <a:cubicBezTo>
                  <a:pt x="3278446" y="1344312"/>
                  <a:pt x="3270867" y="1354106"/>
                  <a:pt x="3216030" y="1379415"/>
                </a:cubicBezTo>
                <a:cubicBezTo>
                  <a:pt x="3185281" y="1393607"/>
                  <a:pt x="3153631" y="1405768"/>
                  <a:pt x="3122246" y="1418492"/>
                </a:cubicBezTo>
                <a:cubicBezTo>
                  <a:pt x="3105433" y="1425308"/>
                  <a:pt x="3088379" y="1431517"/>
                  <a:pt x="3071446" y="1438030"/>
                </a:cubicBezTo>
                <a:cubicBezTo>
                  <a:pt x="3054513" y="1444543"/>
                  <a:pt x="3038306" y="1453414"/>
                  <a:pt x="3020646" y="1457569"/>
                </a:cubicBezTo>
                <a:cubicBezTo>
                  <a:pt x="2967712" y="1470024"/>
                  <a:pt x="2930557" y="1479554"/>
                  <a:pt x="2876061" y="1488830"/>
                </a:cubicBezTo>
                <a:cubicBezTo>
                  <a:pt x="2841012" y="1494796"/>
                  <a:pt x="2805677" y="1498951"/>
                  <a:pt x="2770554" y="1504461"/>
                </a:cubicBezTo>
                <a:cubicBezTo>
                  <a:pt x="2739244" y="1509372"/>
                  <a:pt x="2708227" y="1516240"/>
                  <a:pt x="2676769" y="1520092"/>
                </a:cubicBezTo>
                <a:cubicBezTo>
                  <a:pt x="2644343" y="1524062"/>
                  <a:pt x="2611601" y="1524839"/>
                  <a:pt x="2579077" y="1527907"/>
                </a:cubicBezTo>
                <a:cubicBezTo>
                  <a:pt x="2542558" y="1531352"/>
                  <a:pt x="2506090" y="1535344"/>
                  <a:pt x="2469661" y="1539630"/>
                </a:cubicBezTo>
                <a:cubicBezTo>
                  <a:pt x="2417513" y="1545765"/>
                  <a:pt x="2364696" y="1548167"/>
                  <a:pt x="2313354" y="1559169"/>
                </a:cubicBezTo>
                <a:cubicBezTo>
                  <a:pt x="2134585" y="1597476"/>
                  <a:pt x="2410265" y="1540425"/>
                  <a:pt x="2184400" y="1578707"/>
                </a:cubicBezTo>
                <a:cubicBezTo>
                  <a:pt x="2132013" y="1587586"/>
                  <a:pt x="2080469" y="1601027"/>
                  <a:pt x="2028092" y="1609969"/>
                </a:cubicBezTo>
                <a:cubicBezTo>
                  <a:pt x="1974687" y="1619087"/>
                  <a:pt x="1921600" y="1630316"/>
                  <a:pt x="1867877" y="1637323"/>
                </a:cubicBezTo>
                <a:cubicBezTo>
                  <a:pt x="1754026" y="1652173"/>
                  <a:pt x="1710565" y="1659454"/>
                  <a:pt x="1574800" y="1664676"/>
                </a:cubicBezTo>
                <a:lnTo>
                  <a:pt x="1371600" y="1672492"/>
                </a:lnTo>
                <a:cubicBezTo>
                  <a:pt x="1299959" y="1671189"/>
                  <a:pt x="1228243" y="1672118"/>
                  <a:pt x="1156677" y="1668584"/>
                </a:cubicBezTo>
                <a:cubicBezTo>
                  <a:pt x="1130693" y="1667301"/>
                  <a:pt x="956140" y="1644069"/>
                  <a:pt x="937846" y="1641230"/>
                </a:cubicBezTo>
                <a:cubicBezTo>
                  <a:pt x="763344" y="1614152"/>
                  <a:pt x="889850" y="1632860"/>
                  <a:pt x="765907" y="1606061"/>
                </a:cubicBezTo>
                <a:cubicBezTo>
                  <a:pt x="738690" y="1600176"/>
                  <a:pt x="711151" y="1595891"/>
                  <a:pt x="683846" y="1590430"/>
                </a:cubicBezTo>
                <a:cubicBezTo>
                  <a:pt x="665558" y="1586772"/>
                  <a:pt x="647487" y="1582043"/>
                  <a:pt x="629138" y="1578707"/>
                </a:cubicBezTo>
                <a:cubicBezTo>
                  <a:pt x="613296" y="1575827"/>
                  <a:pt x="577848" y="1573163"/>
                  <a:pt x="562707" y="1570892"/>
                </a:cubicBezTo>
                <a:cubicBezTo>
                  <a:pt x="548305" y="1568732"/>
                  <a:pt x="534223" y="1564425"/>
                  <a:pt x="519723" y="1563076"/>
                </a:cubicBezTo>
                <a:cubicBezTo>
                  <a:pt x="478139" y="1559208"/>
                  <a:pt x="436376" y="1557578"/>
                  <a:pt x="394677" y="1555261"/>
                </a:cubicBezTo>
                <a:lnTo>
                  <a:pt x="168030" y="1543538"/>
                </a:lnTo>
                <a:cubicBezTo>
                  <a:pt x="151097" y="1540933"/>
                  <a:pt x="134258" y="1537615"/>
                  <a:pt x="117230" y="1535723"/>
                </a:cubicBezTo>
                <a:cubicBezTo>
                  <a:pt x="68693" y="1530330"/>
                  <a:pt x="50074" y="1531815"/>
                  <a:pt x="0" y="1531815"/>
                </a:cubicBezTo>
              </a:path>
            </a:pathLst>
          </a:custGeom>
          <a:noFill/>
          <a:ln w="1905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3F5CA2A7-B498-4B54-2A74-0839BDB11412}"/>
                  </a:ext>
                </a:extLst>
              </p:cNvPr>
              <p:cNvSpPr txBox="1"/>
              <p:nvPr/>
            </p:nvSpPr>
            <p:spPr>
              <a:xfrm>
                <a:off x="642285" y="4898434"/>
                <a:ext cx="2392001" cy="67120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latin typeface="Ink Free" panose="03080402000500000000" pitchFamily="66" charset="0"/>
                  </a:rPr>
                  <a:t>Number of derivatives</a:t>
                </a:r>
              </a:p>
              <a:p>
                <a:r>
                  <a:rPr lang="en-US" altLang="zh-CN" b="1" dirty="0">
                    <a:latin typeface="Ink Free" panose="03080402000500000000" pitchFamily="66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zh-CN" altLang="en-US" dirty="0">
                    <a:latin typeface="Ink Free" panose="03080402000500000000" pitchFamily="66" charset="0"/>
                  </a:rPr>
                  <a:t> </a:t>
                </a:r>
                <a:r>
                  <a:rPr lang="en-US" altLang="zh-CN" b="1" dirty="0">
                    <a:latin typeface="Ink Free" panose="03080402000500000000" pitchFamily="66" charset="0"/>
                  </a:rPr>
                  <a:t>insertion</a:t>
                </a:r>
                <a:endParaRPr lang="zh-CN" altLang="en-US" b="1" dirty="0">
                  <a:latin typeface="Ink Free" panose="03080402000500000000" pitchFamily="66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3F5CA2A7-B498-4B54-2A74-0839BDB11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85" y="4898434"/>
                <a:ext cx="2392001" cy="671209"/>
              </a:xfrm>
              <a:prstGeom prst="rect">
                <a:avLst/>
              </a:prstGeom>
              <a:blipFill>
                <a:blip r:embed="rId9"/>
                <a:stretch>
                  <a:fillRect l="-2036" t="-5455" r="-2036" b="-1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8240C953-72C3-D639-45FC-41F2F3C33D74}"/>
              </a:ext>
            </a:extLst>
          </p:cNvPr>
          <p:cNvCxnSpPr>
            <a:cxnSpLocks/>
          </p:cNvCxnSpPr>
          <p:nvPr/>
        </p:nvCxnSpPr>
        <p:spPr>
          <a:xfrm>
            <a:off x="6476976" y="3339069"/>
            <a:ext cx="582501" cy="870689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EFF9810C-B966-354B-B6E8-1A5A9DC734A8}"/>
              </a:ext>
            </a:extLst>
          </p:cNvPr>
          <p:cNvSpPr txBox="1"/>
          <p:nvPr/>
        </p:nvSpPr>
        <p:spPr>
          <a:xfrm>
            <a:off x="6552841" y="4209758"/>
            <a:ext cx="186301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Ink Free" panose="03080402000500000000" pitchFamily="66" charset="0"/>
              </a:rPr>
              <a:t>Number of heavy</a:t>
            </a:r>
          </a:p>
          <a:p>
            <a:r>
              <a:rPr lang="en-US" altLang="zh-CN" b="1" dirty="0">
                <a:latin typeface="Ink Free" panose="03080402000500000000" pitchFamily="66" charset="0"/>
              </a:rPr>
              <a:t>matter fields</a:t>
            </a:r>
            <a:endParaRPr lang="zh-CN" altLang="en-US" dirty="0">
              <a:latin typeface="Ink Free" panose="03080402000500000000" pitchFamily="66" charset="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587A9A2F-2DE1-4698-B560-FFE83BAC20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0364" y="5445503"/>
            <a:ext cx="784805" cy="1380626"/>
          </a:xfrm>
          <a:prstGeom prst="rect">
            <a:avLst/>
          </a:prstGeom>
        </p:spPr>
      </p:pic>
      <p:graphicFrame>
        <p:nvGraphicFramePr>
          <p:cNvPr id="33" name="对象 32">
            <a:extLst>
              <a:ext uri="{FF2B5EF4-FFF2-40B4-BE49-F238E27FC236}">
                <a16:creationId xmlns:a16="http://schemas.microsoft.com/office/drawing/2014/main" id="{BB7BF218-E1D5-32E0-EFF9-02180A9A23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340066"/>
              </p:ext>
            </p:extLst>
          </p:nvPr>
        </p:nvGraphicFramePr>
        <p:xfrm>
          <a:off x="4047244" y="5708650"/>
          <a:ext cx="327025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1955520" imgH="487080" progId="Equation.AxMath">
                  <p:embed/>
                </p:oleObj>
              </mc:Choice>
              <mc:Fallback>
                <p:oleObj name="AxMath" r:id="rId11" imgW="1955520" imgH="487080" progId="Equation.AxMath">
                  <p:embed/>
                  <p:pic>
                    <p:nvPicPr>
                      <p:cNvPr id="33" name="对象 32">
                        <a:extLst>
                          <a:ext uri="{FF2B5EF4-FFF2-40B4-BE49-F238E27FC236}">
                            <a16:creationId xmlns:a16="http://schemas.microsoft.com/office/drawing/2014/main" id="{BB7BF218-E1D5-32E0-EFF9-02180A9A23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047244" y="5708650"/>
                        <a:ext cx="3270250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" name="图片 34">
            <a:extLst>
              <a:ext uri="{FF2B5EF4-FFF2-40B4-BE49-F238E27FC236}">
                <a16:creationId xmlns:a16="http://schemas.microsoft.com/office/drawing/2014/main" id="{FA981506-E64F-6E4C-5DDD-13A74E78D9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6833" y="5247557"/>
            <a:ext cx="941805" cy="1568695"/>
          </a:xfrm>
          <a:prstGeom prst="rect">
            <a:avLst/>
          </a:prstGeom>
        </p:spPr>
      </p:pic>
      <p:graphicFrame>
        <p:nvGraphicFramePr>
          <p:cNvPr id="36" name="对象 35">
            <a:extLst>
              <a:ext uri="{FF2B5EF4-FFF2-40B4-BE49-F238E27FC236}">
                <a16:creationId xmlns:a16="http://schemas.microsoft.com/office/drawing/2014/main" id="{CC575D2E-DAD4-F80F-B46F-8DE2B291C3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2021373"/>
              </p:ext>
            </p:extLst>
          </p:nvPr>
        </p:nvGraphicFramePr>
        <p:xfrm>
          <a:off x="9305925" y="5693230"/>
          <a:ext cx="1331913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4" imgW="924480" imgH="486000" progId="Equation.AxMath">
                  <p:embed/>
                </p:oleObj>
              </mc:Choice>
              <mc:Fallback>
                <p:oleObj name="AxMath" r:id="rId14" imgW="924480" imgH="486000" progId="Equation.AxMath">
                  <p:embed/>
                  <p:pic>
                    <p:nvPicPr>
                      <p:cNvPr id="36" name="对象 35">
                        <a:extLst>
                          <a:ext uri="{FF2B5EF4-FFF2-40B4-BE49-F238E27FC236}">
                            <a16:creationId xmlns:a16="http://schemas.microsoft.com/office/drawing/2014/main" id="{CC575D2E-DAD4-F80F-B46F-8DE2B291C3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305925" y="5693230"/>
                        <a:ext cx="1331913" cy="701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椭圆 36">
            <a:extLst>
              <a:ext uri="{FF2B5EF4-FFF2-40B4-BE49-F238E27FC236}">
                <a16:creationId xmlns:a16="http://schemas.microsoft.com/office/drawing/2014/main" id="{AD328556-CBBE-6E95-09B8-1F6A15E04758}"/>
              </a:ext>
            </a:extLst>
          </p:cNvPr>
          <p:cNvSpPr/>
          <p:nvPr/>
        </p:nvSpPr>
        <p:spPr>
          <a:xfrm>
            <a:off x="8967249" y="5896958"/>
            <a:ext cx="250093" cy="2500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8" name="对象 37">
            <a:extLst>
              <a:ext uri="{FF2B5EF4-FFF2-40B4-BE49-F238E27FC236}">
                <a16:creationId xmlns:a16="http://schemas.microsoft.com/office/drawing/2014/main" id="{06D006D2-16AB-6CDD-B71B-40F0718948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242017"/>
              </p:ext>
            </p:extLst>
          </p:nvPr>
        </p:nvGraphicFramePr>
        <p:xfrm>
          <a:off x="984170" y="5935153"/>
          <a:ext cx="2030194" cy="317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6" imgW="1449360" imgH="227160" progId="Equation.AxMath">
                  <p:embed/>
                </p:oleObj>
              </mc:Choice>
              <mc:Fallback>
                <p:oleObj name="AxMath" r:id="rId16" imgW="1449360" imgH="227160" progId="Equation.AxMath">
                  <p:embed/>
                  <p:pic>
                    <p:nvPicPr>
                      <p:cNvPr id="38" name="对象 37">
                        <a:extLst>
                          <a:ext uri="{FF2B5EF4-FFF2-40B4-BE49-F238E27FC236}">
                            <a16:creationId xmlns:a16="http://schemas.microsoft.com/office/drawing/2014/main" id="{06D006D2-16AB-6CDD-B71B-40F0718948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84170" y="5935153"/>
                        <a:ext cx="2030194" cy="3179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473066F6-440F-CDD9-8663-C1236E99C022}"/>
              </a:ext>
            </a:extLst>
          </p:cNvPr>
          <p:cNvCxnSpPr>
            <a:cxnSpLocks/>
          </p:cNvCxnSpPr>
          <p:nvPr/>
        </p:nvCxnSpPr>
        <p:spPr>
          <a:xfrm>
            <a:off x="3513134" y="3491810"/>
            <a:ext cx="759745" cy="764042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505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A brief introduction to the </a:t>
            </a:r>
            <a:r>
              <a:rPr lang="zh-CN" altLang="en-US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𝝌</a:t>
            </a:r>
            <a:r>
              <a:rPr lang="en-US" altLang="zh-CN" sz="4400" b="1" dirty="0">
                <a:solidFill>
                  <a:schemeClr val="accent1"/>
                </a:solidFill>
                <a:latin typeface="Euclid" panose="02020503060505020303" pitchFamily="18" charset="0"/>
              </a:rPr>
              <a:t>EFT 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C8D16-6FC5-870D-1169-634BDECC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298"/>
            <a:ext cx="10515600" cy="5237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Effective potentials in the Weinberg scheme</a:t>
            </a:r>
          </a:p>
          <a:p>
            <a:pPr marL="0" indent="0">
              <a:buNone/>
            </a:pPr>
            <a:endParaRPr lang="zh-CN" altLang="en-US" b="1" dirty="0">
              <a:solidFill>
                <a:srgbClr val="FF0000"/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" name="图形 4" descr="一个灯泡">
            <a:extLst>
              <a:ext uri="{FF2B5EF4-FFF2-40B4-BE49-F238E27FC236}">
                <a16:creationId xmlns:a16="http://schemas.microsoft.com/office/drawing/2014/main" id="{532C21F2-49EA-576E-4627-F2F23BCAE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810" y="1395299"/>
            <a:ext cx="487100" cy="4871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842444-60EF-E019-FD99-81443DC16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003826"/>
            <a:ext cx="7073205" cy="20138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9A153EA-C78C-1A0D-D0B9-72BA878811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216235"/>
            <a:ext cx="4124569" cy="122970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9C44485-60CA-4916-A032-725106509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7991" y="3343951"/>
            <a:ext cx="4788634" cy="3180862"/>
          </a:xfrm>
          <a:prstGeom prst="rect">
            <a:avLst/>
          </a:prstGeom>
        </p:spPr>
      </p:pic>
      <p:sp>
        <p:nvSpPr>
          <p:cNvPr id="16" name="乘号 15">
            <a:extLst>
              <a:ext uri="{FF2B5EF4-FFF2-40B4-BE49-F238E27FC236}">
                <a16:creationId xmlns:a16="http://schemas.microsoft.com/office/drawing/2014/main" id="{16A543DB-19DF-5BD4-A883-6929BBC25FB3}"/>
              </a:ext>
            </a:extLst>
          </p:cNvPr>
          <p:cNvSpPr/>
          <p:nvPr/>
        </p:nvSpPr>
        <p:spPr>
          <a:xfrm>
            <a:off x="9616832" y="5767751"/>
            <a:ext cx="187569" cy="18756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乘号 17">
            <a:extLst>
              <a:ext uri="{FF2B5EF4-FFF2-40B4-BE49-F238E27FC236}">
                <a16:creationId xmlns:a16="http://schemas.microsoft.com/office/drawing/2014/main" id="{44867C7C-9709-10E6-4D3A-9B0DED17442D}"/>
              </a:ext>
            </a:extLst>
          </p:cNvPr>
          <p:cNvSpPr/>
          <p:nvPr/>
        </p:nvSpPr>
        <p:spPr>
          <a:xfrm>
            <a:off x="10301655" y="5767751"/>
            <a:ext cx="187569" cy="18756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AE856DCD-EF88-D9E6-2751-79BE32208E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0108" y="2108389"/>
            <a:ext cx="2864989" cy="56447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A291459-41E8-B9D2-F8B4-2E41C1E993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933" y="5791200"/>
            <a:ext cx="3530605" cy="34772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7D8AB84B-252E-5B5B-2EC9-92FFECD362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910" y="6237354"/>
            <a:ext cx="2685268" cy="39132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B6F8E839-4C93-C54A-8C82-AAA943DEE1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8809" y="6237354"/>
            <a:ext cx="2555099" cy="40201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F1A5FC0-3057-BDA3-1FE2-20BE52A059BA}"/>
              </a:ext>
            </a:extLst>
          </p:cNvPr>
          <p:cNvSpPr txBox="1"/>
          <p:nvPr/>
        </p:nvSpPr>
        <p:spPr>
          <a:xfrm>
            <a:off x="9297149" y="6485484"/>
            <a:ext cx="1573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highlight>
                  <a:srgbClr val="FFFF00"/>
                </a:highlight>
              </a:rPr>
              <a:t>reducible diagram</a:t>
            </a:r>
            <a:endParaRPr lang="zh-CN" altLang="en-US" sz="1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38672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5715</TotalTime>
  <Words>1478</Words>
  <Application>Microsoft Macintosh PowerPoint</Application>
  <PresentationFormat>宽屏</PresentationFormat>
  <Paragraphs>225</Paragraphs>
  <Slides>25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2" baseType="lpstr">
      <vt:lpstr>等线</vt:lpstr>
      <vt:lpstr>等线 Light</vt:lpstr>
      <vt:lpstr>华文宋体</vt:lpstr>
      <vt:lpstr>华文行楷</vt:lpstr>
      <vt:lpstr>楷体</vt:lpstr>
      <vt:lpstr>AdvOT483a8203</vt:lpstr>
      <vt:lpstr>AdvP4C4E74</vt:lpstr>
      <vt:lpstr>Euclid</vt:lpstr>
      <vt:lpstr>MinionPro-Regular</vt:lpstr>
      <vt:lpstr>t1-gul-regular</vt:lpstr>
      <vt:lpstr>Yu Gothic UI</vt:lpstr>
      <vt:lpstr>Aptos</vt:lpstr>
      <vt:lpstr>Arial</vt:lpstr>
      <vt:lpstr>Cambria Math</vt:lpstr>
      <vt:lpstr>Ink Free</vt:lpstr>
      <vt:lpstr>Office 主题​​</vt:lpstr>
      <vt:lpstr>AxMath</vt:lpstr>
      <vt:lpstr>Chiral EFT and heavy hadronic molecules</vt:lpstr>
      <vt:lpstr>Outline</vt:lpstr>
      <vt:lpstr>Background and motivation</vt:lpstr>
      <vt:lpstr>Background and motivation</vt:lpstr>
      <vt:lpstr>Background and motivation</vt:lpstr>
      <vt:lpstr>Background and motivation</vt:lpstr>
      <vt:lpstr>A brief introduction to the 𝝌EFT </vt:lpstr>
      <vt:lpstr>A brief introduction to the 𝝌EFT </vt:lpstr>
      <vt:lpstr>A brief introduction to the 𝝌EFT </vt:lpstr>
      <vt:lpstr>Recent applications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DD^∗ scattering and T_cc state in 𝝌EFT</vt:lpstr>
      <vt:lpstr>Summary and outlook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Chiral EFT and heavy hadronic molecules</dc:title>
  <dc:creator>波 王</dc:creator>
  <cp:lastModifiedBy>波 王</cp:lastModifiedBy>
  <cp:revision>2</cp:revision>
  <dcterms:created xsi:type="dcterms:W3CDTF">2023-10-20T06:02:03Z</dcterms:created>
  <dcterms:modified xsi:type="dcterms:W3CDTF">2023-10-28T03:49:38Z</dcterms:modified>
</cp:coreProperties>
</file>