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2" r:id="rId4"/>
    <p:sldId id="302" r:id="rId5"/>
    <p:sldId id="269" r:id="rId6"/>
    <p:sldId id="270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5" r:id="rId18"/>
    <p:sldId id="286" r:id="rId19"/>
    <p:sldId id="288" r:id="rId20"/>
    <p:sldId id="289" r:id="rId21"/>
    <p:sldId id="290" r:id="rId22"/>
    <p:sldId id="314" r:id="rId23"/>
    <p:sldId id="292" r:id="rId24"/>
    <p:sldId id="294" r:id="rId25"/>
    <p:sldId id="296" r:id="rId26"/>
    <p:sldId id="297" r:id="rId27"/>
    <p:sldId id="299" r:id="rId28"/>
    <p:sldId id="300" r:id="rId29"/>
    <p:sldId id="301" r:id="rId30"/>
    <p:sldId id="305" r:id="rId31"/>
    <p:sldId id="311" r:id="rId32"/>
    <p:sldId id="310" r:id="rId33"/>
    <p:sldId id="309" r:id="rId34"/>
    <p:sldId id="313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ng Group" initials="ZG" lastIdx="7" clrIdx="0">
    <p:extLst>
      <p:ext uri="{19B8F6BF-5375-455C-9EA6-DF929625EA0E}">
        <p15:presenceInfo xmlns:p15="http://schemas.microsoft.com/office/powerpoint/2012/main" userId="48f57fd3a4965b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8" autoAdjust="0"/>
  </p:normalViewPr>
  <p:slideViewPr>
    <p:cSldViewPr snapToGrid="0">
      <p:cViewPr varScale="1">
        <p:scale>
          <a:sx n="105" d="100"/>
          <a:sy n="105" d="100"/>
        </p:scale>
        <p:origin x="8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A6EF7-47E4-4D98-940E-4FB2A21B1423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8905B707-03B2-42FD-A4B5-78ADE3DA812D}">
      <dgm:prSet phldrT="[文本]" custT="1"/>
      <dgm:spPr/>
      <dgm:t>
        <a:bodyPr/>
        <a:lstStyle/>
        <a:p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 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方程的数值解</a:t>
          </a:r>
        </a:p>
      </dgm:t>
    </dgm:pt>
    <dgm:pt modelId="{ABA474DD-B3F4-45B5-8C5D-032348F5DEA8}" type="parTrans" cxnId="{81D8413E-EF1F-4EFC-B577-160F358B4230}">
      <dgm:prSet/>
      <dgm:spPr/>
      <dgm:t>
        <a:bodyPr/>
        <a:lstStyle/>
        <a:p>
          <a:endParaRPr lang="zh-CN" altLang="en-US"/>
        </a:p>
      </dgm:t>
    </dgm:pt>
    <dgm:pt modelId="{AC8F1B6A-68A9-4B55-9214-058E58D46102}" type="sibTrans" cxnId="{81D8413E-EF1F-4EFC-B577-160F358B4230}">
      <dgm:prSet/>
      <dgm:spPr/>
      <dgm:t>
        <a:bodyPr/>
        <a:lstStyle/>
        <a:p>
          <a:endParaRPr lang="zh-CN" altLang="en-US"/>
        </a:p>
      </dgm:t>
    </dgm:pt>
    <dgm:pt modelId="{26EC94E1-A8B6-452F-B818-4339FC0446B4}">
      <dgm:prSet custT="1"/>
      <dgm:spPr/>
      <dgm:t>
        <a:bodyPr/>
        <a:lstStyle/>
        <a:p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 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方程和 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 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</a:t>
          </a:r>
        </a:p>
      </dgm:t>
    </dgm:pt>
    <dgm:pt modelId="{FFD159F4-B31F-4350-A716-E5C9CE4C867F}" type="parTrans" cxnId="{ECD04CB2-91FB-4D66-BB3D-34CFADE775FC}">
      <dgm:prSet/>
      <dgm:spPr/>
      <dgm:t>
        <a:bodyPr/>
        <a:lstStyle/>
        <a:p>
          <a:endParaRPr lang="zh-CN" altLang="en-US"/>
        </a:p>
      </dgm:t>
    </dgm:pt>
    <dgm:pt modelId="{B542C1BB-CFA1-4536-8218-BF85D55F1A7C}" type="sibTrans" cxnId="{ECD04CB2-91FB-4D66-BB3D-34CFADE775FC}">
      <dgm:prSet/>
      <dgm:spPr/>
      <dgm:t>
        <a:bodyPr/>
        <a:lstStyle/>
        <a:p>
          <a:endParaRPr lang="zh-CN" altLang="en-US"/>
        </a:p>
      </dgm:t>
    </dgm:pt>
    <dgm:pt modelId="{04765C42-ADC2-4895-AE06-BB8752CBDF55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方程的推导</a:t>
          </a:r>
        </a:p>
      </dgm:t>
    </dgm:pt>
    <dgm:pt modelId="{BDC60A0E-0556-4690-958C-6D943F06B44C}" type="parTrans" cxnId="{D2188FA9-420E-41E1-BF9C-30F6341AA507}">
      <dgm:prSet/>
      <dgm:spPr/>
      <dgm:t>
        <a:bodyPr/>
        <a:lstStyle/>
        <a:p>
          <a:endParaRPr lang="zh-CN" altLang="en-US"/>
        </a:p>
      </dgm:t>
    </dgm:pt>
    <dgm:pt modelId="{795ECB60-5860-4B11-9228-F146E20E5EB7}" type="sibTrans" cxnId="{D2188FA9-420E-41E1-BF9C-30F6341AA507}">
      <dgm:prSet/>
      <dgm:spPr/>
      <dgm:t>
        <a:bodyPr/>
        <a:lstStyle/>
        <a:p>
          <a:endParaRPr lang="zh-CN" altLang="en-US"/>
        </a:p>
      </dgm:t>
    </dgm:pt>
    <dgm:pt modelId="{F49FC487-E1E1-43B7-AE4E-F1C9156ADA94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方程的适用范围</a:t>
          </a:r>
        </a:p>
      </dgm:t>
    </dgm:pt>
    <dgm:pt modelId="{2C53F2A5-74FD-4460-B68F-09E72B29BD3B}" type="parTrans" cxnId="{B25FA636-31A5-4DD1-9385-EB5951C14751}">
      <dgm:prSet/>
      <dgm:spPr/>
      <dgm:t>
        <a:bodyPr/>
        <a:lstStyle/>
        <a:p>
          <a:endParaRPr lang="zh-CN" altLang="en-US"/>
        </a:p>
      </dgm:t>
    </dgm:pt>
    <dgm:pt modelId="{9B81B025-167E-428E-8E94-78CC234082D9}" type="sibTrans" cxnId="{B25FA636-31A5-4DD1-9385-EB5951C14751}">
      <dgm:prSet/>
      <dgm:spPr/>
      <dgm:t>
        <a:bodyPr/>
        <a:lstStyle/>
        <a:p>
          <a:endParaRPr lang="zh-CN" altLang="en-US"/>
        </a:p>
      </dgm:t>
    </dgm:pt>
    <dgm:pt modelId="{B44310CE-6798-44E6-9063-5CF2DA94B157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</a:t>
          </a:r>
        </a:p>
      </dgm:t>
    </dgm:pt>
    <dgm:pt modelId="{FEAED339-6830-49A5-A755-D136E8B91EB4}" type="parTrans" cxnId="{E5489D2B-920F-468E-A1BD-ED9D896A690D}">
      <dgm:prSet/>
      <dgm:spPr/>
      <dgm:t>
        <a:bodyPr/>
        <a:lstStyle/>
        <a:p>
          <a:endParaRPr lang="zh-CN" altLang="en-US"/>
        </a:p>
      </dgm:t>
    </dgm:pt>
    <dgm:pt modelId="{DD7684D2-6B27-413C-870B-373BC5C511BE}" type="sibTrans" cxnId="{E5489D2B-920F-468E-A1BD-ED9D896A690D}">
      <dgm:prSet/>
      <dgm:spPr/>
      <dgm:t>
        <a:bodyPr/>
        <a:lstStyle/>
        <a:p>
          <a:endParaRPr lang="zh-CN" altLang="en-US"/>
        </a:p>
      </dgm:t>
    </dgm:pt>
    <dgm:pt modelId="{4FA2E8DE-CC73-471C-9C79-ED12931866CC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双曲色散关系的适用范围</a:t>
          </a:r>
        </a:p>
      </dgm:t>
    </dgm:pt>
    <dgm:pt modelId="{9925105A-6209-44A4-B2C5-1B2DA8BE9D2E}" type="parTrans" cxnId="{B2F10713-0C71-467F-8B8F-BFC352E69C92}">
      <dgm:prSet/>
      <dgm:spPr/>
      <dgm:t>
        <a:bodyPr/>
        <a:lstStyle/>
        <a:p>
          <a:endParaRPr lang="zh-CN" altLang="en-US"/>
        </a:p>
      </dgm:t>
    </dgm:pt>
    <dgm:pt modelId="{6CB71AC3-5BA5-4323-A7A4-5382FB379FC4}" type="sibTrans" cxnId="{B2F10713-0C71-467F-8B8F-BFC352E69C92}">
      <dgm:prSet/>
      <dgm:spPr/>
      <dgm:t>
        <a:bodyPr/>
        <a:lstStyle/>
        <a:p>
          <a:endParaRPr lang="zh-CN" altLang="en-US"/>
        </a:p>
      </dgm:t>
    </dgm:pt>
    <dgm:pt modelId="{BBEB09D6-C5CB-4343-8E13-897417039C58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解的存在性和唯一性</a:t>
          </a:r>
        </a:p>
      </dgm:t>
    </dgm:pt>
    <dgm:pt modelId="{BE439DAF-A71F-46E7-AED7-37F423AE696F}" type="parTrans" cxnId="{C8AFA603-1469-44E8-BAAC-A0A525B4E4BF}">
      <dgm:prSet/>
      <dgm:spPr/>
      <dgm:t>
        <a:bodyPr/>
        <a:lstStyle/>
        <a:p>
          <a:endParaRPr lang="zh-CN" altLang="en-US"/>
        </a:p>
      </dgm:t>
    </dgm:pt>
    <dgm:pt modelId="{06ABF9AF-32C1-411E-9321-7ABD924FF587}" type="sibTrans" cxnId="{C8AFA603-1469-44E8-BAAC-A0A525B4E4BF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957BE95-FCD9-4979-A6EA-C4060729B9A6}">
          <dgm:prSet custT="1"/>
          <dgm:spPr/>
          <dgm:t>
            <a:bodyPr/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14:m>
                <m:oMath xmlns:m="http://schemas.openxmlformats.org/officeDocument/2006/math">
                  <m:r>
                    <a:rPr lang="en-US" altLang="zh-CN" sz="1800" kern="1200" smtClean="0">
                      <a:latin typeface="Cambria Math" panose="02040503050406030204" pitchFamily="18" charset="0"/>
                      <a:ea typeface="楷体" panose="02010609060101010101" pitchFamily="49" charset="-122"/>
                      <a:cs typeface="+mn-cs"/>
                    </a:rPr>
                    <m:t>𝑡</m:t>
                  </m:r>
                </m:oMath>
              </a14:m>
              <a:r>
                <a:rPr lang="zh-CN" altLang="en-US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 道 </a:t>
              </a:r>
              <a:r>
                <a:rPr lang="en-US" altLang="zh-CN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Roy-Steiner</a:t>
              </a:r>
              <a:r>
                <a:rPr lang="zh-CN" altLang="en-US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方程</a:t>
              </a:r>
            </a:p>
          </dgm:t>
        </dgm:pt>
      </mc:Choice>
      <mc:Fallback xmlns="">
        <dgm:pt modelId="{6957BE95-FCD9-4979-A6EA-C4060729B9A6}">
          <dgm:prSet custT="1"/>
          <dgm:spPr/>
          <dgm:t>
            <a:bodyPr/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1800" i="0" kern="120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𝑡</a:t>
              </a:r>
              <a:r>
                <a:rPr lang="zh-CN" altLang="en-US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 道 </a:t>
              </a:r>
              <a:r>
                <a:rPr lang="en-US" altLang="zh-CN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Roy-Steiner</a:t>
              </a:r>
              <a:r>
                <a:rPr lang="zh-CN" altLang="en-US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方程</a:t>
              </a:r>
            </a:p>
          </dgm:t>
        </dgm:pt>
      </mc:Fallback>
    </mc:AlternateContent>
    <dgm:pt modelId="{79B1276A-7999-4CAA-8641-31819F4CA01A}" type="parTrans" cxnId="{15638293-8A69-4668-8636-E88E83557382}">
      <dgm:prSet/>
      <dgm:spPr/>
      <dgm:t>
        <a:bodyPr/>
        <a:lstStyle/>
        <a:p>
          <a:endParaRPr lang="zh-CN" altLang="en-US"/>
        </a:p>
      </dgm:t>
    </dgm:pt>
    <dgm:pt modelId="{8A3A9937-53AD-4FF9-BF08-E84BAADB11E8}" type="sibTrans" cxnId="{15638293-8A69-4668-8636-E88E83557382}">
      <dgm:prSet/>
      <dgm:spPr/>
      <dgm:t>
        <a:bodyPr/>
        <a:lstStyle/>
        <a:p>
          <a:endParaRPr lang="zh-CN" altLang="en-US"/>
        </a:p>
      </dgm:t>
    </dgm:pt>
    <dgm:pt modelId="{0FFF1789-8DE8-4E40-913C-7ED69E199DF9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 err="1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Muskhelishvili</a:t>
          </a:r>
          <a:r>
            <a:rPr lang="en-US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–</a:t>
          </a:r>
          <a:r>
            <a:rPr lang="en-US" altLang="en-US" sz="1800" kern="1200" dirty="0" err="1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Omnès</a:t>
          </a:r>
          <a:r>
            <a:rPr lang="en-US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 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</a:t>
          </a:r>
        </a:p>
      </dgm:t>
    </dgm:pt>
    <dgm:pt modelId="{4F536E9C-046D-44D3-AC1D-FB35E791D974}" type="parTrans" cxnId="{005ECEE1-0A43-4550-8226-33099DF46DFD}">
      <dgm:prSet/>
      <dgm:spPr/>
      <dgm:t>
        <a:bodyPr/>
        <a:lstStyle/>
        <a:p>
          <a:endParaRPr lang="zh-CN" altLang="en-US"/>
        </a:p>
      </dgm:t>
    </dgm:pt>
    <dgm:pt modelId="{4E789854-F311-4E25-BB24-39579E544C69}" type="sibTrans" cxnId="{005ECEE1-0A43-4550-8226-33099DF46DFD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78AE66E-BA0B-48B2-9C2A-63481243840E}">
          <dgm:prSet custT="1"/>
          <dgm:spPr/>
          <dgm:t>
            <a:bodyPr/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14:m>
                <m:oMath xmlns:m="http://schemas.openxmlformats.org/officeDocument/2006/math">
                  <m:r>
                    <a:rPr lang="en-US" altLang="zh-CN" sz="1800" kern="1200" smtClean="0">
                      <a:latin typeface="Cambria Math" panose="02040503050406030204" pitchFamily="18" charset="0"/>
                      <a:ea typeface="楷体" panose="02010609060101010101" pitchFamily="49" charset="-122"/>
                      <a:cs typeface="+mn-cs"/>
                    </a:rPr>
                    <m:t>𝑠</m:t>
                  </m:r>
                </m:oMath>
              </a14:m>
              <a:r>
                <a:rPr lang="zh-CN" altLang="en-US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道</a:t>
              </a:r>
              <a:r>
                <a:rPr lang="en-US" altLang="zh-CN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Roy-Steiner</a:t>
              </a:r>
              <a:r>
                <a:rPr lang="zh-CN" altLang="en-US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方程的求解策略</a:t>
              </a:r>
            </a:p>
          </dgm:t>
        </dgm:pt>
      </mc:Choice>
      <mc:Fallback xmlns="">
        <dgm:pt modelId="{178AE66E-BA0B-48B2-9C2A-63481243840E}">
          <dgm:prSet custT="1"/>
          <dgm:spPr/>
          <dgm:t>
            <a:bodyPr/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1800" i="0" kern="120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𝑠</a:t>
              </a:r>
              <a:r>
                <a:rPr lang="zh-CN" altLang="en-US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道</a:t>
              </a:r>
              <a:r>
                <a:rPr lang="en-US" altLang="zh-CN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Roy-Steiner</a:t>
              </a:r>
              <a:r>
                <a:rPr lang="zh-CN" altLang="en-US" sz="1800" kern="1200" dirty="0"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方程的求解策略</a:t>
              </a:r>
            </a:p>
          </dgm:t>
        </dgm:pt>
      </mc:Fallback>
    </mc:AlternateContent>
    <dgm:pt modelId="{5CE36CEB-D0A2-46BD-B79F-1BE7DFC05E38}" type="parTrans" cxnId="{9B62ECA7-CE4A-4CB2-9E11-99DB52CA72C9}">
      <dgm:prSet/>
      <dgm:spPr/>
      <dgm:t>
        <a:bodyPr/>
        <a:lstStyle/>
        <a:p>
          <a:endParaRPr lang="zh-CN" altLang="en-US"/>
        </a:p>
      </dgm:t>
    </dgm:pt>
    <dgm:pt modelId="{FC92D9D8-2D63-42AD-A8B0-55EE6CB6CD05}" type="sibTrans" cxnId="{9B62ECA7-CE4A-4CB2-9E11-99DB52CA72C9}">
      <dgm:prSet/>
      <dgm:spPr/>
      <dgm:t>
        <a:bodyPr/>
        <a:lstStyle/>
        <a:p>
          <a:endParaRPr lang="zh-CN" altLang="en-US"/>
        </a:p>
      </dgm:t>
    </dgm:pt>
    <dgm:pt modelId="{EF8FD2FD-6B94-4C8C-A285-FA775913DEFA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数值结果</a:t>
          </a:r>
        </a:p>
      </dgm:t>
    </dgm:pt>
    <dgm:pt modelId="{BD9BD67C-BF7E-4E04-9C74-826763402AA3}" type="parTrans" cxnId="{4B853580-36BA-4BA3-9787-D31FFF2AFE79}">
      <dgm:prSet/>
      <dgm:spPr/>
      <dgm:t>
        <a:bodyPr/>
        <a:lstStyle/>
        <a:p>
          <a:endParaRPr lang="zh-CN" altLang="en-US"/>
        </a:p>
      </dgm:t>
    </dgm:pt>
    <dgm:pt modelId="{74A70CCE-3ED7-4F7E-9B34-230B16041A49}" type="sibTrans" cxnId="{4B853580-36BA-4BA3-9787-D31FFF2AFE79}">
      <dgm:prSet/>
      <dgm:spPr/>
      <dgm:t>
        <a:bodyPr/>
        <a:lstStyle/>
        <a:p>
          <a:endParaRPr lang="zh-CN" altLang="en-US"/>
        </a:p>
      </dgm:t>
    </dgm:pt>
    <dgm:pt modelId="{D3E989D6-A20F-444D-803F-04ADFB50D037}">
      <dgm:prSet phldrT="[文本]" custT="1"/>
      <dgm:spPr/>
      <dgm:t>
        <a:bodyPr/>
        <a:lstStyle/>
        <a:p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研究背景</a:t>
          </a:r>
        </a:p>
      </dgm:t>
    </dgm:pt>
    <dgm:pt modelId="{F7B11224-762E-413C-A6AF-9D9121F3BC1A}" type="parTrans" cxnId="{F4CD215B-77E2-4D28-937B-399672226123}">
      <dgm:prSet/>
      <dgm:spPr/>
      <dgm:t>
        <a:bodyPr/>
        <a:lstStyle/>
        <a:p>
          <a:endParaRPr lang="zh-CN" altLang="en-US"/>
        </a:p>
      </dgm:t>
    </dgm:pt>
    <dgm:pt modelId="{4D04164E-A27E-4F20-A78E-FFEA0048D752}" type="sibTrans" cxnId="{F4CD215B-77E2-4D28-937B-399672226123}">
      <dgm:prSet/>
      <dgm:spPr/>
      <dgm:t>
        <a:bodyPr/>
        <a:lstStyle/>
        <a:p>
          <a:endParaRPr lang="zh-CN" altLang="en-US"/>
        </a:p>
      </dgm:t>
    </dgm:pt>
    <dgm:pt modelId="{B80C8819-F10D-447F-BDCD-7FB82CB46CD5}" type="pres">
      <dgm:prSet presAssocID="{7F3A6EF7-47E4-4D98-940E-4FB2A21B1423}" presName="linear" presStyleCnt="0">
        <dgm:presLayoutVars>
          <dgm:dir/>
          <dgm:animLvl val="lvl"/>
          <dgm:resizeHandles val="exact"/>
        </dgm:presLayoutVars>
      </dgm:prSet>
      <dgm:spPr/>
    </dgm:pt>
    <dgm:pt modelId="{1600964C-DAD4-4925-B630-2BE2F5FC4251}" type="pres">
      <dgm:prSet presAssocID="{D3E989D6-A20F-444D-803F-04ADFB50D037}" presName="parentLin" presStyleCnt="0"/>
      <dgm:spPr/>
    </dgm:pt>
    <dgm:pt modelId="{8CD587C5-3FAE-4BE2-9FDB-9ACF7C1E258B}" type="pres">
      <dgm:prSet presAssocID="{D3E989D6-A20F-444D-803F-04ADFB50D037}" presName="parentLeftMargin" presStyleLbl="node1" presStyleIdx="0" presStyleCnt="3"/>
      <dgm:spPr/>
    </dgm:pt>
    <dgm:pt modelId="{B3D006BB-5BC2-46A2-87E1-20DD8F572D6F}" type="pres">
      <dgm:prSet presAssocID="{D3E989D6-A20F-444D-803F-04ADFB50D037}" presName="parentText" presStyleLbl="node1" presStyleIdx="0" presStyleCnt="3" custScaleY="193777" custLinFactNeighborX="-23869" custLinFactNeighborY="-6996">
        <dgm:presLayoutVars>
          <dgm:chMax val="0"/>
          <dgm:bulletEnabled val="1"/>
        </dgm:presLayoutVars>
      </dgm:prSet>
      <dgm:spPr/>
    </dgm:pt>
    <dgm:pt modelId="{1E27FE62-8B5C-445B-A1B7-7C7F8F879508}" type="pres">
      <dgm:prSet presAssocID="{D3E989D6-A20F-444D-803F-04ADFB50D037}" presName="negativeSpace" presStyleCnt="0"/>
      <dgm:spPr/>
    </dgm:pt>
    <dgm:pt modelId="{F1048AF1-4E65-43ED-8B9A-6AC9C1A771C6}" type="pres">
      <dgm:prSet presAssocID="{D3E989D6-A20F-444D-803F-04ADFB50D037}" presName="childText" presStyleLbl="conFgAcc1" presStyleIdx="0" presStyleCnt="3">
        <dgm:presLayoutVars>
          <dgm:bulletEnabled val="1"/>
        </dgm:presLayoutVars>
      </dgm:prSet>
      <dgm:spPr/>
    </dgm:pt>
    <dgm:pt modelId="{73000B72-DADF-4529-901A-90020672C04E}" type="pres">
      <dgm:prSet presAssocID="{4D04164E-A27E-4F20-A78E-FFEA0048D752}" presName="spaceBetweenRectangles" presStyleCnt="0"/>
      <dgm:spPr/>
    </dgm:pt>
    <dgm:pt modelId="{25F1729A-7DB7-4EF7-9080-8A946AE538E8}" type="pres">
      <dgm:prSet presAssocID="{26EC94E1-A8B6-452F-B818-4339FC0446B4}" presName="parentLin" presStyleCnt="0"/>
      <dgm:spPr/>
    </dgm:pt>
    <dgm:pt modelId="{1487303F-07DD-43E5-BFB9-683A6380D3C2}" type="pres">
      <dgm:prSet presAssocID="{26EC94E1-A8B6-452F-B818-4339FC0446B4}" presName="parentLeftMargin" presStyleLbl="node1" presStyleIdx="0" presStyleCnt="3"/>
      <dgm:spPr/>
    </dgm:pt>
    <dgm:pt modelId="{89729ACA-424B-44CC-BF27-241BB8F364CB}" type="pres">
      <dgm:prSet presAssocID="{26EC94E1-A8B6-452F-B818-4339FC0446B4}" presName="parentText" presStyleLbl="node1" presStyleIdx="1" presStyleCnt="3" custScaleY="213641" custLinFactNeighborX="-23354" custLinFactNeighborY="-24836">
        <dgm:presLayoutVars>
          <dgm:chMax val="0"/>
          <dgm:bulletEnabled val="1"/>
        </dgm:presLayoutVars>
      </dgm:prSet>
      <dgm:spPr/>
    </dgm:pt>
    <dgm:pt modelId="{A948EB3B-B40A-4736-BC93-FA8FED290A96}" type="pres">
      <dgm:prSet presAssocID="{26EC94E1-A8B6-452F-B818-4339FC0446B4}" presName="negativeSpace" presStyleCnt="0"/>
      <dgm:spPr/>
    </dgm:pt>
    <dgm:pt modelId="{9FCD08EF-1DC8-4663-8102-3D5AD43B67B5}" type="pres">
      <dgm:prSet presAssocID="{26EC94E1-A8B6-452F-B818-4339FC0446B4}" presName="childText" presStyleLbl="conFgAcc1" presStyleIdx="1" presStyleCnt="3" custScaleY="96449" custLinFactY="-81" custLinFactNeighborX="-164" custLinFactNeighborY="-100000">
        <dgm:presLayoutVars>
          <dgm:bulletEnabled val="1"/>
        </dgm:presLayoutVars>
      </dgm:prSet>
      <dgm:spPr/>
    </dgm:pt>
    <dgm:pt modelId="{80D06343-B841-42D9-8124-6D21DB979AEC}" type="pres">
      <dgm:prSet presAssocID="{B542C1BB-CFA1-4536-8218-BF85D55F1A7C}" presName="spaceBetweenRectangles" presStyleCnt="0"/>
      <dgm:spPr/>
    </dgm:pt>
    <dgm:pt modelId="{9A5FCD33-AE2C-4BF5-8A2C-005E1B8E810A}" type="pres">
      <dgm:prSet presAssocID="{8905B707-03B2-42FD-A4B5-78ADE3DA812D}" presName="parentLin" presStyleCnt="0"/>
      <dgm:spPr/>
    </dgm:pt>
    <dgm:pt modelId="{237DBE3D-9E01-4083-952A-EC316245728B}" type="pres">
      <dgm:prSet presAssocID="{8905B707-03B2-42FD-A4B5-78ADE3DA812D}" presName="parentLeftMargin" presStyleLbl="node1" presStyleIdx="1" presStyleCnt="3"/>
      <dgm:spPr/>
    </dgm:pt>
    <dgm:pt modelId="{8A38F5B2-2D3F-4D4F-923B-44B8A27E9B0D}" type="pres">
      <dgm:prSet presAssocID="{8905B707-03B2-42FD-A4B5-78ADE3DA812D}" presName="parentText" presStyleLbl="node1" presStyleIdx="2" presStyleCnt="3" custScaleY="231785" custLinFactNeighborX="-23870">
        <dgm:presLayoutVars>
          <dgm:chMax val="0"/>
          <dgm:bulletEnabled val="1"/>
        </dgm:presLayoutVars>
      </dgm:prSet>
      <dgm:spPr/>
    </dgm:pt>
    <dgm:pt modelId="{589965C4-686B-43BB-8336-0045E2B1A6C5}" type="pres">
      <dgm:prSet presAssocID="{8905B707-03B2-42FD-A4B5-78ADE3DA812D}" presName="negativeSpace" presStyleCnt="0"/>
      <dgm:spPr/>
    </dgm:pt>
    <dgm:pt modelId="{044AC7F7-F889-436A-90E1-8A1C53DA4DC5}" type="pres">
      <dgm:prSet presAssocID="{8905B707-03B2-42FD-A4B5-78ADE3DA812D}" presName="childText" presStyleLbl="conFgAcc1" presStyleIdx="2" presStyleCnt="3" custScaleY="106772" custLinFactNeighborY="15012">
        <dgm:presLayoutVars>
          <dgm:bulletEnabled val="1"/>
        </dgm:presLayoutVars>
      </dgm:prSet>
      <dgm:spPr/>
    </dgm:pt>
  </dgm:ptLst>
  <dgm:cxnLst>
    <dgm:cxn modelId="{C8AFA603-1469-44E8-BAAC-A0A525B4E4BF}" srcId="{8905B707-03B2-42FD-A4B5-78ADE3DA812D}" destId="{BBEB09D6-C5CB-4343-8E13-897417039C58}" srcOrd="0" destOrd="0" parTransId="{BE439DAF-A71F-46E7-AED7-37F423AE696F}" sibTransId="{06ABF9AF-32C1-411E-9321-7ABD924FF587}"/>
    <dgm:cxn modelId="{B2F10713-0C71-467F-8B8F-BFC352E69C92}" srcId="{26EC94E1-A8B6-452F-B818-4339FC0446B4}" destId="{4FA2E8DE-CC73-471C-9C79-ED12931866CC}" srcOrd="3" destOrd="0" parTransId="{9925105A-6209-44A4-B2C5-1B2DA8BE9D2E}" sibTransId="{6CB71AC3-5BA5-4323-A7A4-5382FB379FC4}"/>
    <dgm:cxn modelId="{E5489D2B-920F-468E-A1BD-ED9D896A690D}" srcId="{26EC94E1-A8B6-452F-B818-4339FC0446B4}" destId="{B44310CE-6798-44E6-9063-5CF2DA94B157}" srcOrd="2" destOrd="0" parTransId="{FEAED339-6830-49A5-A755-D136E8B91EB4}" sibTransId="{DD7684D2-6B27-413C-870B-373BC5C511BE}"/>
    <dgm:cxn modelId="{B25FA636-31A5-4DD1-9385-EB5951C14751}" srcId="{26EC94E1-A8B6-452F-B818-4339FC0446B4}" destId="{F49FC487-E1E1-43B7-AE4E-F1C9156ADA94}" srcOrd="1" destOrd="0" parTransId="{2C53F2A5-74FD-4460-B68F-09E72B29BD3B}" sibTransId="{9B81B025-167E-428E-8E94-78CC234082D9}"/>
    <dgm:cxn modelId="{81D8413E-EF1F-4EFC-B577-160F358B4230}" srcId="{7F3A6EF7-47E4-4D98-940E-4FB2A21B1423}" destId="{8905B707-03B2-42FD-A4B5-78ADE3DA812D}" srcOrd="2" destOrd="0" parTransId="{ABA474DD-B3F4-45B5-8C5D-032348F5DEA8}" sibTransId="{AC8F1B6A-68A9-4B55-9214-058E58D46102}"/>
    <dgm:cxn modelId="{F4CD215B-77E2-4D28-937B-399672226123}" srcId="{7F3A6EF7-47E4-4D98-940E-4FB2A21B1423}" destId="{D3E989D6-A20F-444D-803F-04ADFB50D037}" srcOrd="0" destOrd="0" parTransId="{F7B11224-762E-413C-A6AF-9D9121F3BC1A}" sibTransId="{4D04164E-A27E-4F20-A78E-FFEA0048D752}"/>
    <dgm:cxn modelId="{EE5C0961-924A-479F-BDCF-624D961D11ED}" type="presOf" srcId="{7F3A6EF7-47E4-4D98-940E-4FB2A21B1423}" destId="{B80C8819-F10D-447F-BDCD-7FB82CB46CD5}" srcOrd="0" destOrd="0" presId="urn:microsoft.com/office/officeart/2005/8/layout/list1"/>
    <dgm:cxn modelId="{739F036E-E909-40CB-B7BD-58BDB84A0FB8}" type="presOf" srcId="{D3E989D6-A20F-444D-803F-04ADFB50D037}" destId="{B3D006BB-5BC2-46A2-87E1-20DD8F572D6F}" srcOrd="1" destOrd="0" presId="urn:microsoft.com/office/officeart/2005/8/layout/list1"/>
    <dgm:cxn modelId="{799F3F59-4A19-4231-A6FD-5277BADDE810}" type="presOf" srcId="{26EC94E1-A8B6-452F-B818-4339FC0446B4}" destId="{1487303F-07DD-43E5-BFB9-683A6380D3C2}" srcOrd="0" destOrd="0" presId="urn:microsoft.com/office/officeart/2005/8/layout/list1"/>
    <dgm:cxn modelId="{A99EB77E-6FCE-48D1-B67D-658A24A40189}" type="presOf" srcId="{6957BE95-FCD9-4979-A6EA-C4060729B9A6}" destId="{044AC7F7-F889-436A-90E1-8A1C53DA4DC5}" srcOrd="0" destOrd="1" presId="urn:microsoft.com/office/officeart/2005/8/layout/list1"/>
    <dgm:cxn modelId="{4B853580-36BA-4BA3-9787-D31FFF2AFE79}" srcId="{8905B707-03B2-42FD-A4B5-78ADE3DA812D}" destId="{EF8FD2FD-6B94-4C8C-A285-FA775913DEFA}" srcOrd="4" destOrd="0" parTransId="{BD9BD67C-BF7E-4E04-9C74-826763402AA3}" sibTransId="{74A70CCE-3ED7-4F7E-9B34-230B16041A49}"/>
    <dgm:cxn modelId="{9C2F2C86-1EFF-4CAD-B0EA-6D5D96DECE2B}" type="presOf" srcId="{26EC94E1-A8B6-452F-B818-4339FC0446B4}" destId="{89729ACA-424B-44CC-BF27-241BB8F364CB}" srcOrd="1" destOrd="0" presId="urn:microsoft.com/office/officeart/2005/8/layout/list1"/>
    <dgm:cxn modelId="{57C18E91-E25C-4C8F-A9C0-46216B97728D}" type="presOf" srcId="{0FFF1789-8DE8-4E40-913C-7ED69E199DF9}" destId="{044AC7F7-F889-436A-90E1-8A1C53DA4DC5}" srcOrd="0" destOrd="2" presId="urn:microsoft.com/office/officeart/2005/8/layout/list1"/>
    <dgm:cxn modelId="{15638293-8A69-4668-8636-E88E83557382}" srcId="{8905B707-03B2-42FD-A4B5-78ADE3DA812D}" destId="{6957BE95-FCD9-4979-A6EA-C4060729B9A6}" srcOrd="1" destOrd="0" parTransId="{79B1276A-7999-4CAA-8641-31819F4CA01A}" sibTransId="{8A3A9937-53AD-4FF9-BF08-E84BAADB11E8}"/>
    <dgm:cxn modelId="{6D28A6A5-9CBB-49AE-B352-E58F1FC92138}" type="presOf" srcId="{4FA2E8DE-CC73-471C-9C79-ED12931866CC}" destId="{9FCD08EF-1DC8-4663-8102-3D5AD43B67B5}" srcOrd="0" destOrd="3" presId="urn:microsoft.com/office/officeart/2005/8/layout/list1"/>
    <dgm:cxn modelId="{9B62ECA7-CE4A-4CB2-9E11-99DB52CA72C9}" srcId="{8905B707-03B2-42FD-A4B5-78ADE3DA812D}" destId="{178AE66E-BA0B-48B2-9C2A-63481243840E}" srcOrd="3" destOrd="0" parTransId="{5CE36CEB-D0A2-46BD-B79F-1BE7DFC05E38}" sibTransId="{FC92D9D8-2D63-42AD-A8B0-55EE6CB6CD05}"/>
    <dgm:cxn modelId="{D2188FA9-420E-41E1-BF9C-30F6341AA507}" srcId="{26EC94E1-A8B6-452F-B818-4339FC0446B4}" destId="{04765C42-ADC2-4895-AE06-BB8752CBDF55}" srcOrd="0" destOrd="0" parTransId="{BDC60A0E-0556-4690-958C-6D943F06B44C}" sibTransId="{795ECB60-5860-4B11-9228-F146E20E5EB7}"/>
    <dgm:cxn modelId="{EB3857AC-B906-4400-84D4-4D8043C333DE}" type="presOf" srcId="{BBEB09D6-C5CB-4343-8E13-897417039C58}" destId="{044AC7F7-F889-436A-90E1-8A1C53DA4DC5}" srcOrd="0" destOrd="0" presId="urn:microsoft.com/office/officeart/2005/8/layout/list1"/>
    <dgm:cxn modelId="{7455AFAC-EC84-4B43-AEF2-01B212FE6281}" type="presOf" srcId="{D3E989D6-A20F-444D-803F-04ADFB50D037}" destId="{8CD587C5-3FAE-4BE2-9FDB-9ACF7C1E258B}" srcOrd="0" destOrd="0" presId="urn:microsoft.com/office/officeart/2005/8/layout/list1"/>
    <dgm:cxn modelId="{ECD04CB2-91FB-4D66-BB3D-34CFADE775FC}" srcId="{7F3A6EF7-47E4-4D98-940E-4FB2A21B1423}" destId="{26EC94E1-A8B6-452F-B818-4339FC0446B4}" srcOrd="1" destOrd="0" parTransId="{FFD159F4-B31F-4350-A716-E5C9CE4C867F}" sibTransId="{B542C1BB-CFA1-4536-8218-BF85D55F1A7C}"/>
    <dgm:cxn modelId="{9A1AE9C4-0A2D-4362-AB6E-BE229DC44134}" type="presOf" srcId="{8905B707-03B2-42FD-A4B5-78ADE3DA812D}" destId="{8A38F5B2-2D3F-4D4F-923B-44B8A27E9B0D}" srcOrd="1" destOrd="0" presId="urn:microsoft.com/office/officeart/2005/8/layout/list1"/>
    <dgm:cxn modelId="{67EF73CD-A669-4200-B537-A88A4BF8B488}" type="presOf" srcId="{B44310CE-6798-44E6-9063-5CF2DA94B157}" destId="{9FCD08EF-1DC8-4663-8102-3D5AD43B67B5}" srcOrd="0" destOrd="2" presId="urn:microsoft.com/office/officeart/2005/8/layout/list1"/>
    <dgm:cxn modelId="{02C5BFD6-5D70-4E47-9DD5-48F6693A57CA}" type="presOf" srcId="{F49FC487-E1E1-43B7-AE4E-F1C9156ADA94}" destId="{9FCD08EF-1DC8-4663-8102-3D5AD43B67B5}" srcOrd="0" destOrd="1" presId="urn:microsoft.com/office/officeart/2005/8/layout/list1"/>
    <dgm:cxn modelId="{E2D750D8-9CEB-4E7D-A323-5BE4F3147379}" type="presOf" srcId="{8905B707-03B2-42FD-A4B5-78ADE3DA812D}" destId="{237DBE3D-9E01-4083-952A-EC316245728B}" srcOrd="0" destOrd="0" presId="urn:microsoft.com/office/officeart/2005/8/layout/list1"/>
    <dgm:cxn modelId="{005ECEE1-0A43-4550-8226-33099DF46DFD}" srcId="{8905B707-03B2-42FD-A4B5-78ADE3DA812D}" destId="{0FFF1789-8DE8-4E40-913C-7ED69E199DF9}" srcOrd="2" destOrd="0" parTransId="{4F536E9C-046D-44D3-AC1D-FB35E791D974}" sibTransId="{4E789854-F311-4E25-BB24-39579E544C69}"/>
    <dgm:cxn modelId="{D24D9BE8-AE52-41B0-999D-1F136281F342}" type="presOf" srcId="{EF8FD2FD-6B94-4C8C-A285-FA775913DEFA}" destId="{044AC7F7-F889-436A-90E1-8A1C53DA4DC5}" srcOrd="0" destOrd="4" presId="urn:microsoft.com/office/officeart/2005/8/layout/list1"/>
    <dgm:cxn modelId="{05E90EEB-CC83-464D-8CA4-689E325806DF}" type="presOf" srcId="{04765C42-ADC2-4895-AE06-BB8752CBDF55}" destId="{9FCD08EF-1DC8-4663-8102-3D5AD43B67B5}" srcOrd="0" destOrd="0" presId="urn:microsoft.com/office/officeart/2005/8/layout/list1"/>
    <dgm:cxn modelId="{77481DF3-2881-4665-925E-FFFA3576C451}" type="presOf" srcId="{178AE66E-BA0B-48B2-9C2A-63481243840E}" destId="{044AC7F7-F889-436A-90E1-8A1C53DA4DC5}" srcOrd="0" destOrd="3" presId="urn:microsoft.com/office/officeart/2005/8/layout/list1"/>
    <dgm:cxn modelId="{DEFE660F-D039-4672-B8ED-873E0B1EE7A6}" type="presParOf" srcId="{B80C8819-F10D-447F-BDCD-7FB82CB46CD5}" destId="{1600964C-DAD4-4925-B630-2BE2F5FC4251}" srcOrd="0" destOrd="0" presId="urn:microsoft.com/office/officeart/2005/8/layout/list1"/>
    <dgm:cxn modelId="{2EDF0D6E-7EFE-4A94-83C8-7C397D8CBF52}" type="presParOf" srcId="{1600964C-DAD4-4925-B630-2BE2F5FC4251}" destId="{8CD587C5-3FAE-4BE2-9FDB-9ACF7C1E258B}" srcOrd="0" destOrd="0" presId="urn:microsoft.com/office/officeart/2005/8/layout/list1"/>
    <dgm:cxn modelId="{A75831B0-5239-4986-ACC2-894871BBFC32}" type="presParOf" srcId="{1600964C-DAD4-4925-B630-2BE2F5FC4251}" destId="{B3D006BB-5BC2-46A2-87E1-20DD8F572D6F}" srcOrd="1" destOrd="0" presId="urn:microsoft.com/office/officeart/2005/8/layout/list1"/>
    <dgm:cxn modelId="{117C793B-0312-409A-80F9-D9EFF83BE466}" type="presParOf" srcId="{B80C8819-F10D-447F-BDCD-7FB82CB46CD5}" destId="{1E27FE62-8B5C-445B-A1B7-7C7F8F879508}" srcOrd="1" destOrd="0" presId="urn:microsoft.com/office/officeart/2005/8/layout/list1"/>
    <dgm:cxn modelId="{84E24CC1-92F5-4257-9735-85766EC4EB5D}" type="presParOf" srcId="{B80C8819-F10D-447F-BDCD-7FB82CB46CD5}" destId="{F1048AF1-4E65-43ED-8B9A-6AC9C1A771C6}" srcOrd="2" destOrd="0" presId="urn:microsoft.com/office/officeart/2005/8/layout/list1"/>
    <dgm:cxn modelId="{141590FF-7499-4A70-AB65-C6624BD46D7A}" type="presParOf" srcId="{B80C8819-F10D-447F-BDCD-7FB82CB46CD5}" destId="{73000B72-DADF-4529-901A-90020672C04E}" srcOrd="3" destOrd="0" presId="urn:microsoft.com/office/officeart/2005/8/layout/list1"/>
    <dgm:cxn modelId="{4B0BB1E8-0A01-41D4-A02D-0BC1F4364EB0}" type="presParOf" srcId="{B80C8819-F10D-447F-BDCD-7FB82CB46CD5}" destId="{25F1729A-7DB7-4EF7-9080-8A946AE538E8}" srcOrd="4" destOrd="0" presId="urn:microsoft.com/office/officeart/2005/8/layout/list1"/>
    <dgm:cxn modelId="{ABE2C92C-EB8B-4C8A-911E-593FF76F8A8C}" type="presParOf" srcId="{25F1729A-7DB7-4EF7-9080-8A946AE538E8}" destId="{1487303F-07DD-43E5-BFB9-683A6380D3C2}" srcOrd="0" destOrd="0" presId="urn:microsoft.com/office/officeart/2005/8/layout/list1"/>
    <dgm:cxn modelId="{048FDD69-3939-464B-8A0B-FFA4F5D53125}" type="presParOf" srcId="{25F1729A-7DB7-4EF7-9080-8A946AE538E8}" destId="{89729ACA-424B-44CC-BF27-241BB8F364CB}" srcOrd="1" destOrd="0" presId="urn:microsoft.com/office/officeart/2005/8/layout/list1"/>
    <dgm:cxn modelId="{AD500842-129A-409B-8BD0-E4873C0F7323}" type="presParOf" srcId="{B80C8819-F10D-447F-BDCD-7FB82CB46CD5}" destId="{A948EB3B-B40A-4736-BC93-FA8FED290A96}" srcOrd="5" destOrd="0" presId="urn:microsoft.com/office/officeart/2005/8/layout/list1"/>
    <dgm:cxn modelId="{28174BA3-E33A-4FA9-8FE6-93861012DE8A}" type="presParOf" srcId="{B80C8819-F10D-447F-BDCD-7FB82CB46CD5}" destId="{9FCD08EF-1DC8-4663-8102-3D5AD43B67B5}" srcOrd="6" destOrd="0" presId="urn:microsoft.com/office/officeart/2005/8/layout/list1"/>
    <dgm:cxn modelId="{97E8A800-D3C6-401F-9DC0-5ECC772B2F4A}" type="presParOf" srcId="{B80C8819-F10D-447F-BDCD-7FB82CB46CD5}" destId="{80D06343-B841-42D9-8124-6D21DB979AEC}" srcOrd="7" destOrd="0" presId="urn:microsoft.com/office/officeart/2005/8/layout/list1"/>
    <dgm:cxn modelId="{9001A8B9-9FDF-4114-93B8-5E118E59DA16}" type="presParOf" srcId="{B80C8819-F10D-447F-BDCD-7FB82CB46CD5}" destId="{9A5FCD33-AE2C-4BF5-8A2C-005E1B8E810A}" srcOrd="8" destOrd="0" presId="urn:microsoft.com/office/officeart/2005/8/layout/list1"/>
    <dgm:cxn modelId="{EE106981-A9BA-4EE1-8A9C-C28C6365A549}" type="presParOf" srcId="{9A5FCD33-AE2C-4BF5-8A2C-005E1B8E810A}" destId="{237DBE3D-9E01-4083-952A-EC316245728B}" srcOrd="0" destOrd="0" presId="urn:microsoft.com/office/officeart/2005/8/layout/list1"/>
    <dgm:cxn modelId="{A6836F1C-DB62-459E-8809-101D42A2D488}" type="presParOf" srcId="{9A5FCD33-AE2C-4BF5-8A2C-005E1B8E810A}" destId="{8A38F5B2-2D3F-4D4F-923B-44B8A27E9B0D}" srcOrd="1" destOrd="0" presId="urn:microsoft.com/office/officeart/2005/8/layout/list1"/>
    <dgm:cxn modelId="{600994A0-E83E-4E22-9820-6685936FD18C}" type="presParOf" srcId="{B80C8819-F10D-447F-BDCD-7FB82CB46CD5}" destId="{589965C4-686B-43BB-8336-0045E2B1A6C5}" srcOrd="9" destOrd="0" presId="urn:microsoft.com/office/officeart/2005/8/layout/list1"/>
    <dgm:cxn modelId="{17AC9711-6E6B-4C7C-AD77-D62D05CB5664}" type="presParOf" srcId="{B80C8819-F10D-447F-BDCD-7FB82CB46CD5}" destId="{044AC7F7-F889-436A-90E1-8A1C53DA4D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A6EF7-47E4-4D98-940E-4FB2A21B1423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8905B707-03B2-42FD-A4B5-78ADE3DA812D}">
      <dgm:prSet phldrT="[文本]" custT="1"/>
      <dgm:spPr/>
      <dgm:t>
        <a:bodyPr/>
        <a:lstStyle/>
        <a:p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 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方程的数值解</a:t>
          </a:r>
        </a:p>
      </dgm:t>
    </dgm:pt>
    <dgm:pt modelId="{ABA474DD-B3F4-45B5-8C5D-032348F5DEA8}" type="parTrans" cxnId="{81D8413E-EF1F-4EFC-B577-160F358B4230}">
      <dgm:prSet/>
      <dgm:spPr/>
      <dgm:t>
        <a:bodyPr/>
        <a:lstStyle/>
        <a:p>
          <a:endParaRPr lang="zh-CN" altLang="en-US"/>
        </a:p>
      </dgm:t>
    </dgm:pt>
    <dgm:pt modelId="{AC8F1B6A-68A9-4B55-9214-058E58D46102}" type="sibTrans" cxnId="{81D8413E-EF1F-4EFC-B577-160F358B4230}">
      <dgm:prSet/>
      <dgm:spPr/>
      <dgm:t>
        <a:bodyPr/>
        <a:lstStyle/>
        <a:p>
          <a:endParaRPr lang="zh-CN" altLang="en-US"/>
        </a:p>
      </dgm:t>
    </dgm:pt>
    <dgm:pt modelId="{26EC94E1-A8B6-452F-B818-4339FC0446B4}">
      <dgm:prSet custT="1"/>
      <dgm:spPr/>
      <dgm:t>
        <a:bodyPr/>
        <a:lstStyle/>
        <a:p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 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方程和 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 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</a:t>
          </a:r>
        </a:p>
      </dgm:t>
    </dgm:pt>
    <dgm:pt modelId="{FFD159F4-B31F-4350-A716-E5C9CE4C867F}" type="parTrans" cxnId="{ECD04CB2-91FB-4D66-BB3D-34CFADE775FC}">
      <dgm:prSet/>
      <dgm:spPr/>
      <dgm:t>
        <a:bodyPr/>
        <a:lstStyle/>
        <a:p>
          <a:endParaRPr lang="zh-CN" altLang="en-US"/>
        </a:p>
      </dgm:t>
    </dgm:pt>
    <dgm:pt modelId="{B542C1BB-CFA1-4536-8218-BF85D55F1A7C}" type="sibTrans" cxnId="{ECD04CB2-91FB-4D66-BB3D-34CFADE775FC}">
      <dgm:prSet/>
      <dgm:spPr/>
      <dgm:t>
        <a:bodyPr/>
        <a:lstStyle/>
        <a:p>
          <a:endParaRPr lang="zh-CN" altLang="en-US"/>
        </a:p>
      </dgm:t>
    </dgm:pt>
    <dgm:pt modelId="{04765C42-ADC2-4895-AE06-BB8752CBDF55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方程的推导</a:t>
          </a:r>
        </a:p>
      </dgm:t>
    </dgm:pt>
    <dgm:pt modelId="{BDC60A0E-0556-4690-958C-6D943F06B44C}" type="parTrans" cxnId="{D2188FA9-420E-41E1-BF9C-30F6341AA507}">
      <dgm:prSet/>
      <dgm:spPr/>
      <dgm:t>
        <a:bodyPr/>
        <a:lstStyle/>
        <a:p>
          <a:endParaRPr lang="zh-CN" altLang="en-US"/>
        </a:p>
      </dgm:t>
    </dgm:pt>
    <dgm:pt modelId="{795ECB60-5860-4B11-9228-F146E20E5EB7}" type="sibTrans" cxnId="{D2188FA9-420E-41E1-BF9C-30F6341AA507}">
      <dgm:prSet/>
      <dgm:spPr/>
      <dgm:t>
        <a:bodyPr/>
        <a:lstStyle/>
        <a:p>
          <a:endParaRPr lang="zh-CN" altLang="en-US"/>
        </a:p>
      </dgm:t>
    </dgm:pt>
    <dgm:pt modelId="{F49FC487-E1E1-43B7-AE4E-F1C9156ADA94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方程的适用范围</a:t>
          </a:r>
        </a:p>
      </dgm:t>
    </dgm:pt>
    <dgm:pt modelId="{2C53F2A5-74FD-4460-B68F-09E72B29BD3B}" type="parTrans" cxnId="{B25FA636-31A5-4DD1-9385-EB5951C14751}">
      <dgm:prSet/>
      <dgm:spPr/>
      <dgm:t>
        <a:bodyPr/>
        <a:lstStyle/>
        <a:p>
          <a:endParaRPr lang="zh-CN" altLang="en-US"/>
        </a:p>
      </dgm:t>
    </dgm:pt>
    <dgm:pt modelId="{9B81B025-167E-428E-8E94-78CC234082D9}" type="sibTrans" cxnId="{B25FA636-31A5-4DD1-9385-EB5951C14751}">
      <dgm:prSet/>
      <dgm:spPr/>
      <dgm:t>
        <a:bodyPr/>
        <a:lstStyle/>
        <a:p>
          <a:endParaRPr lang="zh-CN" altLang="en-US"/>
        </a:p>
      </dgm:t>
    </dgm:pt>
    <dgm:pt modelId="{B44310CE-6798-44E6-9063-5CF2DA94B157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</a:t>
          </a:r>
        </a:p>
      </dgm:t>
    </dgm:pt>
    <dgm:pt modelId="{FEAED339-6830-49A5-A755-D136E8B91EB4}" type="parTrans" cxnId="{E5489D2B-920F-468E-A1BD-ED9D896A690D}">
      <dgm:prSet/>
      <dgm:spPr/>
      <dgm:t>
        <a:bodyPr/>
        <a:lstStyle/>
        <a:p>
          <a:endParaRPr lang="zh-CN" altLang="en-US"/>
        </a:p>
      </dgm:t>
    </dgm:pt>
    <dgm:pt modelId="{DD7684D2-6B27-413C-870B-373BC5C511BE}" type="sibTrans" cxnId="{E5489D2B-920F-468E-A1BD-ED9D896A690D}">
      <dgm:prSet/>
      <dgm:spPr/>
      <dgm:t>
        <a:bodyPr/>
        <a:lstStyle/>
        <a:p>
          <a:endParaRPr lang="zh-CN" altLang="en-US"/>
        </a:p>
      </dgm:t>
    </dgm:pt>
    <dgm:pt modelId="{4FA2E8DE-CC73-471C-9C79-ED12931866CC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双曲色散关系的适用范围</a:t>
          </a:r>
        </a:p>
      </dgm:t>
    </dgm:pt>
    <dgm:pt modelId="{9925105A-6209-44A4-B2C5-1B2DA8BE9D2E}" type="parTrans" cxnId="{B2F10713-0C71-467F-8B8F-BFC352E69C92}">
      <dgm:prSet/>
      <dgm:spPr/>
      <dgm:t>
        <a:bodyPr/>
        <a:lstStyle/>
        <a:p>
          <a:endParaRPr lang="zh-CN" altLang="en-US"/>
        </a:p>
      </dgm:t>
    </dgm:pt>
    <dgm:pt modelId="{6CB71AC3-5BA5-4323-A7A4-5382FB379FC4}" type="sibTrans" cxnId="{B2F10713-0C71-467F-8B8F-BFC352E69C92}">
      <dgm:prSet/>
      <dgm:spPr/>
      <dgm:t>
        <a:bodyPr/>
        <a:lstStyle/>
        <a:p>
          <a:endParaRPr lang="zh-CN" altLang="en-US"/>
        </a:p>
      </dgm:t>
    </dgm:pt>
    <dgm:pt modelId="{BBEB09D6-C5CB-4343-8E13-897417039C58}">
      <dgm:prSet custT="1"/>
      <dgm:spPr>
        <a:blipFill>
          <a:blip xmlns:r="http://schemas.openxmlformats.org/officeDocument/2006/relationships" r:embed="rId1"/>
          <a:stretch>
            <a:fillRect t="-2446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BE439DAF-A71F-46E7-AED7-37F423AE696F}" type="parTrans" cxnId="{C8AFA603-1469-44E8-BAAC-A0A525B4E4BF}">
      <dgm:prSet/>
      <dgm:spPr/>
      <dgm:t>
        <a:bodyPr/>
        <a:lstStyle/>
        <a:p>
          <a:endParaRPr lang="zh-CN" altLang="en-US"/>
        </a:p>
      </dgm:t>
    </dgm:pt>
    <dgm:pt modelId="{06ABF9AF-32C1-411E-9321-7ABD924FF587}" type="sibTrans" cxnId="{C8AFA603-1469-44E8-BAAC-A0A525B4E4BF}">
      <dgm:prSet/>
      <dgm:spPr/>
      <dgm:t>
        <a:bodyPr/>
        <a:lstStyle/>
        <a:p>
          <a:endParaRPr lang="zh-CN" altLang="en-US"/>
        </a:p>
      </dgm:t>
    </dgm:pt>
    <dgm:pt modelId="{6957BE95-FCD9-4979-A6EA-C4060729B9A6}">
      <dgm:prSet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79B1276A-7999-4CAA-8641-31819F4CA01A}" type="parTrans" cxnId="{15638293-8A69-4668-8636-E88E83557382}">
      <dgm:prSet/>
      <dgm:spPr/>
      <dgm:t>
        <a:bodyPr/>
        <a:lstStyle/>
        <a:p>
          <a:endParaRPr lang="zh-CN" altLang="en-US"/>
        </a:p>
      </dgm:t>
    </dgm:pt>
    <dgm:pt modelId="{8A3A9937-53AD-4FF9-BF08-E84BAADB11E8}" type="sibTrans" cxnId="{15638293-8A69-4668-8636-E88E83557382}">
      <dgm:prSet/>
      <dgm:spPr/>
      <dgm:t>
        <a:bodyPr/>
        <a:lstStyle/>
        <a:p>
          <a:endParaRPr lang="zh-CN" altLang="en-US"/>
        </a:p>
      </dgm:t>
    </dgm:pt>
    <dgm:pt modelId="{0FFF1789-8DE8-4E40-913C-7ED69E199DF9}">
      <dgm:prSet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4F536E9C-046D-44D3-AC1D-FB35E791D974}" type="parTrans" cxnId="{005ECEE1-0A43-4550-8226-33099DF46DFD}">
      <dgm:prSet/>
      <dgm:spPr/>
      <dgm:t>
        <a:bodyPr/>
        <a:lstStyle/>
        <a:p>
          <a:endParaRPr lang="zh-CN" altLang="en-US"/>
        </a:p>
      </dgm:t>
    </dgm:pt>
    <dgm:pt modelId="{4E789854-F311-4E25-BB24-39579E544C69}" type="sibTrans" cxnId="{005ECEE1-0A43-4550-8226-33099DF46DFD}">
      <dgm:prSet/>
      <dgm:spPr/>
      <dgm:t>
        <a:bodyPr/>
        <a:lstStyle/>
        <a:p>
          <a:endParaRPr lang="zh-CN" altLang="en-US"/>
        </a:p>
      </dgm:t>
    </dgm:pt>
    <dgm:pt modelId="{178AE66E-BA0B-48B2-9C2A-63481243840E}">
      <dgm:prSet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5CE36CEB-D0A2-46BD-B79F-1BE7DFC05E38}" type="parTrans" cxnId="{9B62ECA7-CE4A-4CB2-9E11-99DB52CA72C9}">
      <dgm:prSet/>
      <dgm:spPr/>
      <dgm:t>
        <a:bodyPr/>
        <a:lstStyle/>
        <a:p>
          <a:endParaRPr lang="zh-CN" altLang="en-US"/>
        </a:p>
      </dgm:t>
    </dgm:pt>
    <dgm:pt modelId="{FC92D9D8-2D63-42AD-A8B0-55EE6CB6CD05}" type="sibTrans" cxnId="{9B62ECA7-CE4A-4CB2-9E11-99DB52CA72C9}">
      <dgm:prSet/>
      <dgm:spPr/>
      <dgm:t>
        <a:bodyPr/>
        <a:lstStyle/>
        <a:p>
          <a:endParaRPr lang="zh-CN" altLang="en-US"/>
        </a:p>
      </dgm:t>
    </dgm:pt>
    <dgm:pt modelId="{EF8FD2FD-6B94-4C8C-A285-FA775913DEFA}">
      <dgm:prSet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BD9BD67C-BF7E-4E04-9C74-826763402AA3}" type="parTrans" cxnId="{4B853580-36BA-4BA3-9787-D31FFF2AFE79}">
      <dgm:prSet/>
      <dgm:spPr/>
      <dgm:t>
        <a:bodyPr/>
        <a:lstStyle/>
        <a:p>
          <a:endParaRPr lang="zh-CN" altLang="en-US"/>
        </a:p>
      </dgm:t>
    </dgm:pt>
    <dgm:pt modelId="{74A70CCE-3ED7-4F7E-9B34-230B16041A49}" type="sibTrans" cxnId="{4B853580-36BA-4BA3-9787-D31FFF2AFE79}">
      <dgm:prSet/>
      <dgm:spPr/>
      <dgm:t>
        <a:bodyPr/>
        <a:lstStyle/>
        <a:p>
          <a:endParaRPr lang="zh-CN" altLang="en-US"/>
        </a:p>
      </dgm:t>
    </dgm:pt>
    <dgm:pt modelId="{D3E989D6-A20F-444D-803F-04ADFB50D037}">
      <dgm:prSet phldrT="[文本]" custT="1"/>
      <dgm:spPr/>
      <dgm:t>
        <a:bodyPr/>
        <a:lstStyle/>
        <a:p>
          <a:r>
            <a:rPr lang="zh-CN" altLang="en-US" sz="2400" dirty="0">
              <a:latin typeface="楷体" panose="02010609060101010101" pitchFamily="49" charset="-122"/>
              <a:ea typeface="楷体" panose="02010609060101010101" pitchFamily="49" charset="-122"/>
            </a:rPr>
            <a:t>研究背景</a:t>
          </a:r>
        </a:p>
      </dgm:t>
    </dgm:pt>
    <dgm:pt modelId="{F7B11224-762E-413C-A6AF-9D9121F3BC1A}" type="parTrans" cxnId="{F4CD215B-77E2-4D28-937B-399672226123}">
      <dgm:prSet/>
      <dgm:spPr/>
      <dgm:t>
        <a:bodyPr/>
        <a:lstStyle/>
        <a:p>
          <a:endParaRPr lang="zh-CN" altLang="en-US"/>
        </a:p>
      </dgm:t>
    </dgm:pt>
    <dgm:pt modelId="{4D04164E-A27E-4F20-A78E-FFEA0048D752}" type="sibTrans" cxnId="{F4CD215B-77E2-4D28-937B-399672226123}">
      <dgm:prSet/>
      <dgm:spPr/>
      <dgm:t>
        <a:bodyPr/>
        <a:lstStyle/>
        <a:p>
          <a:endParaRPr lang="zh-CN" altLang="en-US"/>
        </a:p>
      </dgm:t>
    </dgm:pt>
    <dgm:pt modelId="{B80C8819-F10D-447F-BDCD-7FB82CB46CD5}" type="pres">
      <dgm:prSet presAssocID="{7F3A6EF7-47E4-4D98-940E-4FB2A21B1423}" presName="linear" presStyleCnt="0">
        <dgm:presLayoutVars>
          <dgm:dir/>
          <dgm:animLvl val="lvl"/>
          <dgm:resizeHandles val="exact"/>
        </dgm:presLayoutVars>
      </dgm:prSet>
      <dgm:spPr/>
    </dgm:pt>
    <dgm:pt modelId="{1600964C-DAD4-4925-B630-2BE2F5FC4251}" type="pres">
      <dgm:prSet presAssocID="{D3E989D6-A20F-444D-803F-04ADFB50D037}" presName="parentLin" presStyleCnt="0"/>
      <dgm:spPr/>
    </dgm:pt>
    <dgm:pt modelId="{8CD587C5-3FAE-4BE2-9FDB-9ACF7C1E258B}" type="pres">
      <dgm:prSet presAssocID="{D3E989D6-A20F-444D-803F-04ADFB50D037}" presName="parentLeftMargin" presStyleLbl="node1" presStyleIdx="0" presStyleCnt="3"/>
      <dgm:spPr/>
    </dgm:pt>
    <dgm:pt modelId="{B3D006BB-5BC2-46A2-87E1-20DD8F572D6F}" type="pres">
      <dgm:prSet presAssocID="{D3E989D6-A20F-444D-803F-04ADFB50D037}" presName="parentText" presStyleLbl="node1" presStyleIdx="0" presStyleCnt="3" custScaleY="193777" custLinFactNeighborX="-23869" custLinFactNeighborY="-6996">
        <dgm:presLayoutVars>
          <dgm:chMax val="0"/>
          <dgm:bulletEnabled val="1"/>
        </dgm:presLayoutVars>
      </dgm:prSet>
      <dgm:spPr/>
    </dgm:pt>
    <dgm:pt modelId="{1E27FE62-8B5C-445B-A1B7-7C7F8F879508}" type="pres">
      <dgm:prSet presAssocID="{D3E989D6-A20F-444D-803F-04ADFB50D037}" presName="negativeSpace" presStyleCnt="0"/>
      <dgm:spPr/>
    </dgm:pt>
    <dgm:pt modelId="{F1048AF1-4E65-43ED-8B9A-6AC9C1A771C6}" type="pres">
      <dgm:prSet presAssocID="{D3E989D6-A20F-444D-803F-04ADFB50D037}" presName="childText" presStyleLbl="conFgAcc1" presStyleIdx="0" presStyleCnt="3">
        <dgm:presLayoutVars>
          <dgm:bulletEnabled val="1"/>
        </dgm:presLayoutVars>
      </dgm:prSet>
      <dgm:spPr/>
    </dgm:pt>
    <dgm:pt modelId="{73000B72-DADF-4529-901A-90020672C04E}" type="pres">
      <dgm:prSet presAssocID="{4D04164E-A27E-4F20-A78E-FFEA0048D752}" presName="spaceBetweenRectangles" presStyleCnt="0"/>
      <dgm:spPr/>
    </dgm:pt>
    <dgm:pt modelId="{25F1729A-7DB7-4EF7-9080-8A946AE538E8}" type="pres">
      <dgm:prSet presAssocID="{26EC94E1-A8B6-452F-B818-4339FC0446B4}" presName="parentLin" presStyleCnt="0"/>
      <dgm:spPr/>
    </dgm:pt>
    <dgm:pt modelId="{1487303F-07DD-43E5-BFB9-683A6380D3C2}" type="pres">
      <dgm:prSet presAssocID="{26EC94E1-A8B6-452F-B818-4339FC0446B4}" presName="parentLeftMargin" presStyleLbl="node1" presStyleIdx="0" presStyleCnt="3"/>
      <dgm:spPr/>
    </dgm:pt>
    <dgm:pt modelId="{89729ACA-424B-44CC-BF27-241BB8F364CB}" type="pres">
      <dgm:prSet presAssocID="{26EC94E1-A8B6-452F-B818-4339FC0446B4}" presName="parentText" presStyleLbl="node1" presStyleIdx="1" presStyleCnt="3" custScaleY="213641" custLinFactNeighborX="-23354" custLinFactNeighborY="-24836">
        <dgm:presLayoutVars>
          <dgm:chMax val="0"/>
          <dgm:bulletEnabled val="1"/>
        </dgm:presLayoutVars>
      </dgm:prSet>
      <dgm:spPr/>
    </dgm:pt>
    <dgm:pt modelId="{A948EB3B-B40A-4736-BC93-FA8FED290A96}" type="pres">
      <dgm:prSet presAssocID="{26EC94E1-A8B6-452F-B818-4339FC0446B4}" presName="negativeSpace" presStyleCnt="0"/>
      <dgm:spPr/>
    </dgm:pt>
    <dgm:pt modelId="{9FCD08EF-1DC8-4663-8102-3D5AD43B67B5}" type="pres">
      <dgm:prSet presAssocID="{26EC94E1-A8B6-452F-B818-4339FC0446B4}" presName="childText" presStyleLbl="conFgAcc1" presStyleIdx="1" presStyleCnt="3" custScaleY="96449" custLinFactY="-81" custLinFactNeighborX="-164" custLinFactNeighborY="-100000">
        <dgm:presLayoutVars>
          <dgm:bulletEnabled val="1"/>
        </dgm:presLayoutVars>
      </dgm:prSet>
      <dgm:spPr/>
    </dgm:pt>
    <dgm:pt modelId="{80D06343-B841-42D9-8124-6D21DB979AEC}" type="pres">
      <dgm:prSet presAssocID="{B542C1BB-CFA1-4536-8218-BF85D55F1A7C}" presName="spaceBetweenRectangles" presStyleCnt="0"/>
      <dgm:spPr/>
    </dgm:pt>
    <dgm:pt modelId="{9A5FCD33-AE2C-4BF5-8A2C-005E1B8E810A}" type="pres">
      <dgm:prSet presAssocID="{8905B707-03B2-42FD-A4B5-78ADE3DA812D}" presName="parentLin" presStyleCnt="0"/>
      <dgm:spPr/>
    </dgm:pt>
    <dgm:pt modelId="{237DBE3D-9E01-4083-952A-EC316245728B}" type="pres">
      <dgm:prSet presAssocID="{8905B707-03B2-42FD-A4B5-78ADE3DA812D}" presName="parentLeftMargin" presStyleLbl="node1" presStyleIdx="1" presStyleCnt="3"/>
      <dgm:spPr/>
    </dgm:pt>
    <dgm:pt modelId="{8A38F5B2-2D3F-4D4F-923B-44B8A27E9B0D}" type="pres">
      <dgm:prSet presAssocID="{8905B707-03B2-42FD-A4B5-78ADE3DA812D}" presName="parentText" presStyleLbl="node1" presStyleIdx="2" presStyleCnt="3" custScaleY="231785" custLinFactNeighborX="-23870">
        <dgm:presLayoutVars>
          <dgm:chMax val="0"/>
          <dgm:bulletEnabled val="1"/>
        </dgm:presLayoutVars>
      </dgm:prSet>
      <dgm:spPr/>
    </dgm:pt>
    <dgm:pt modelId="{589965C4-686B-43BB-8336-0045E2B1A6C5}" type="pres">
      <dgm:prSet presAssocID="{8905B707-03B2-42FD-A4B5-78ADE3DA812D}" presName="negativeSpace" presStyleCnt="0"/>
      <dgm:spPr/>
    </dgm:pt>
    <dgm:pt modelId="{044AC7F7-F889-436A-90E1-8A1C53DA4DC5}" type="pres">
      <dgm:prSet presAssocID="{8905B707-03B2-42FD-A4B5-78ADE3DA812D}" presName="childText" presStyleLbl="conFgAcc1" presStyleIdx="2" presStyleCnt="3" custScaleY="106772" custLinFactNeighborY="15012">
        <dgm:presLayoutVars>
          <dgm:bulletEnabled val="1"/>
        </dgm:presLayoutVars>
      </dgm:prSet>
      <dgm:spPr/>
    </dgm:pt>
  </dgm:ptLst>
  <dgm:cxnLst>
    <dgm:cxn modelId="{C8AFA603-1469-44E8-BAAC-A0A525B4E4BF}" srcId="{8905B707-03B2-42FD-A4B5-78ADE3DA812D}" destId="{BBEB09D6-C5CB-4343-8E13-897417039C58}" srcOrd="0" destOrd="0" parTransId="{BE439DAF-A71F-46E7-AED7-37F423AE696F}" sibTransId="{06ABF9AF-32C1-411E-9321-7ABD924FF587}"/>
    <dgm:cxn modelId="{B2F10713-0C71-467F-8B8F-BFC352E69C92}" srcId="{26EC94E1-A8B6-452F-B818-4339FC0446B4}" destId="{4FA2E8DE-CC73-471C-9C79-ED12931866CC}" srcOrd="3" destOrd="0" parTransId="{9925105A-6209-44A4-B2C5-1B2DA8BE9D2E}" sibTransId="{6CB71AC3-5BA5-4323-A7A4-5382FB379FC4}"/>
    <dgm:cxn modelId="{E5489D2B-920F-468E-A1BD-ED9D896A690D}" srcId="{26EC94E1-A8B6-452F-B818-4339FC0446B4}" destId="{B44310CE-6798-44E6-9063-5CF2DA94B157}" srcOrd="2" destOrd="0" parTransId="{FEAED339-6830-49A5-A755-D136E8B91EB4}" sibTransId="{DD7684D2-6B27-413C-870B-373BC5C511BE}"/>
    <dgm:cxn modelId="{B25FA636-31A5-4DD1-9385-EB5951C14751}" srcId="{26EC94E1-A8B6-452F-B818-4339FC0446B4}" destId="{F49FC487-E1E1-43B7-AE4E-F1C9156ADA94}" srcOrd="1" destOrd="0" parTransId="{2C53F2A5-74FD-4460-B68F-09E72B29BD3B}" sibTransId="{9B81B025-167E-428E-8E94-78CC234082D9}"/>
    <dgm:cxn modelId="{81D8413E-EF1F-4EFC-B577-160F358B4230}" srcId="{7F3A6EF7-47E4-4D98-940E-4FB2A21B1423}" destId="{8905B707-03B2-42FD-A4B5-78ADE3DA812D}" srcOrd="2" destOrd="0" parTransId="{ABA474DD-B3F4-45B5-8C5D-032348F5DEA8}" sibTransId="{AC8F1B6A-68A9-4B55-9214-058E58D46102}"/>
    <dgm:cxn modelId="{F4CD215B-77E2-4D28-937B-399672226123}" srcId="{7F3A6EF7-47E4-4D98-940E-4FB2A21B1423}" destId="{D3E989D6-A20F-444D-803F-04ADFB50D037}" srcOrd="0" destOrd="0" parTransId="{F7B11224-762E-413C-A6AF-9D9121F3BC1A}" sibTransId="{4D04164E-A27E-4F20-A78E-FFEA0048D752}"/>
    <dgm:cxn modelId="{EE5C0961-924A-479F-BDCF-624D961D11ED}" type="presOf" srcId="{7F3A6EF7-47E4-4D98-940E-4FB2A21B1423}" destId="{B80C8819-F10D-447F-BDCD-7FB82CB46CD5}" srcOrd="0" destOrd="0" presId="urn:microsoft.com/office/officeart/2005/8/layout/list1"/>
    <dgm:cxn modelId="{739F036E-E909-40CB-B7BD-58BDB84A0FB8}" type="presOf" srcId="{D3E989D6-A20F-444D-803F-04ADFB50D037}" destId="{B3D006BB-5BC2-46A2-87E1-20DD8F572D6F}" srcOrd="1" destOrd="0" presId="urn:microsoft.com/office/officeart/2005/8/layout/list1"/>
    <dgm:cxn modelId="{799F3F59-4A19-4231-A6FD-5277BADDE810}" type="presOf" srcId="{26EC94E1-A8B6-452F-B818-4339FC0446B4}" destId="{1487303F-07DD-43E5-BFB9-683A6380D3C2}" srcOrd="0" destOrd="0" presId="urn:microsoft.com/office/officeart/2005/8/layout/list1"/>
    <dgm:cxn modelId="{A99EB77E-6FCE-48D1-B67D-658A24A40189}" type="presOf" srcId="{6957BE95-FCD9-4979-A6EA-C4060729B9A6}" destId="{044AC7F7-F889-436A-90E1-8A1C53DA4DC5}" srcOrd="0" destOrd="1" presId="urn:microsoft.com/office/officeart/2005/8/layout/list1"/>
    <dgm:cxn modelId="{4B853580-36BA-4BA3-9787-D31FFF2AFE79}" srcId="{8905B707-03B2-42FD-A4B5-78ADE3DA812D}" destId="{EF8FD2FD-6B94-4C8C-A285-FA775913DEFA}" srcOrd="4" destOrd="0" parTransId="{BD9BD67C-BF7E-4E04-9C74-826763402AA3}" sibTransId="{74A70CCE-3ED7-4F7E-9B34-230B16041A49}"/>
    <dgm:cxn modelId="{9C2F2C86-1EFF-4CAD-B0EA-6D5D96DECE2B}" type="presOf" srcId="{26EC94E1-A8B6-452F-B818-4339FC0446B4}" destId="{89729ACA-424B-44CC-BF27-241BB8F364CB}" srcOrd="1" destOrd="0" presId="urn:microsoft.com/office/officeart/2005/8/layout/list1"/>
    <dgm:cxn modelId="{57C18E91-E25C-4C8F-A9C0-46216B97728D}" type="presOf" srcId="{0FFF1789-8DE8-4E40-913C-7ED69E199DF9}" destId="{044AC7F7-F889-436A-90E1-8A1C53DA4DC5}" srcOrd="0" destOrd="2" presId="urn:microsoft.com/office/officeart/2005/8/layout/list1"/>
    <dgm:cxn modelId="{15638293-8A69-4668-8636-E88E83557382}" srcId="{8905B707-03B2-42FD-A4B5-78ADE3DA812D}" destId="{6957BE95-FCD9-4979-A6EA-C4060729B9A6}" srcOrd="1" destOrd="0" parTransId="{79B1276A-7999-4CAA-8641-31819F4CA01A}" sibTransId="{8A3A9937-53AD-4FF9-BF08-E84BAADB11E8}"/>
    <dgm:cxn modelId="{6D28A6A5-9CBB-49AE-B352-E58F1FC92138}" type="presOf" srcId="{4FA2E8DE-CC73-471C-9C79-ED12931866CC}" destId="{9FCD08EF-1DC8-4663-8102-3D5AD43B67B5}" srcOrd="0" destOrd="3" presId="urn:microsoft.com/office/officeart/2005/8/layout/list1"/>
    <dgm:cxn modelId="{9B62ECA7-CE4A-4CB2-9E11-99DB52CA72C9}" srcId="{8905B707-03B2-42FD-A4B5-78ADE3DA812D}" destId="{178AE66E-BA0B-48B2-9C2A-63481243840E}" srcOrd="3" destOrd="0" parTransId="{5CE36CEB-D0A2-46BD-B79F-1BE7DFC05E38}" sibTransId="{FC92D9D8-2D63-42AD-A8B0-55EE6CB6CD05}"/>
    <dgm:cxn modelId="{D2188FA9-420E-41E1-BF9C-30F6341AA507}" srcId="{26EC94E1-A8B6-452F-B818-4339FC0446B4}" destId="{04765C42-ADC2-4895-AE06-BB8752CBDF55}" srcOrd="0" destOrd="0" parTransId="{BDC60A0E-0556-4690-958C-6D943F06B44C}" sibTransId="{795ECB60-5860-4B11-9228-F146E20E5EB7}"/>
    <dgm:cxn modelId="{EB3857AC-B906-4400-84D4-4D8043C333DE}" type="presOf" srcId="{BBEB09D6-C5CB-4343-8E13-897417039C58}" destId="{044AC7F7-F889-436A-90E1-8A1C53DA4DC5}" srcOrd="0" destOrd="0" presId="urn:microsoft.com/office/officeart/2005/8/layout/list1"/>
    <dgm:cxn modelId="{7455AFAC-EC84-4B43-AEF2-01B212FE6281}" type="presOf" srcId="{D3E989D6-A20F-444D-803F-04ADFB50D037}" destId="{8CD587C5-3FAE-4BE2-9FDB-9ACF7C1E258B}" srcOrd="0" destOrd="0" presId="urn:microsoft.com/office/officeart/2005/8/layout/list1"/>
    <dgm:cxn modelId="{ECD04CB2-91FB-4D66-BB3D-34CFADE775FC}" srcId="{7F3A6EF7-47E4-4D98-940E-4FB2A21B1423}" destId="{26EC94E1-A8B6-452F-B818-4339FC0446B4}" srcOrd="1" destOrd="0" parTransId="{FFD159F4-B31F-4350-A716-E5C9CE4C867F}" sibTransId="{B542C1BB-CFA1-4536-8218-BF85D55F1A7C}"/>
    <dgm:cxn modelId="{9A1AE9C4-0A2D-4362-AB6E-BE229DC44134}" type="presOf" srcId="{8905B707-03B2-42FD-A4B5-78ADE3DA812D}" destId="{8A38F5B2-2D3F-4D4F-923B-44B8A27E9B0D}" srcOrd="1" destOrd="0" presId="urn:microsoft.com/office/officeart/2005/8/layout/list1"/>
    <dgm:cxn modelId="{67EF73CD-A669-4200-B537-A88A4BF8B488}" type="presOf" srcId="{B44310CE-6798-44E6-9063-5CF2DA94B157}" destId="{9FCD08EF-1DC8-4663-8102-3D5AD43B67B5}" srcOrd="0" destOrd="2" presId="urn:microsoft.com/office/officeart/2005/8/layout/list1"/>
    <dgm:cxn modelId="{02C5BFD6-5D70-4E47-9DD5-48F6693A57CA}" type="presOf" srcId="{F49FC487-E1E1-43B7-AE4E-F1C9156ADA94}" destId="{9FCD08EF-1DC8-4663-8102-3D5AD43B67B5}" srcOrd="0" destOrd="1" presId="urn:microsoft.com/office/officeart/2005/8/layout/list1"/>
    <dgm:cxn modelId="{E2D750D8-9CEB-4E7D-A323-5BE4F3147379}" type="presOf" srcId="{8905B707-03B2-42FD-A4B5-78ADE3DA812D}" destId="{237DBE3D-9E01-4083-952A-EC316245728B}" srcOrd="0" destOrd="0" presId="urn:microsoft.com/office/officeart/2005/8/layout/list1"/>
    <dgm:cxn modelId="{005ECEE1-0A43-4550-8226-33099DF46DFD}" srcId="{8905B707-03B2-42FD-A4B5-78ADE3DA812D}" destId="{0FFF1789-8DE8-4E40-913C-7ED69E199DF9}" srcOrd="2" destOrd="0" parTransId="{4F536E9C-046D-44D3-AC1D-FB35E791D974}" sibTransId="{4E789854-F311-4E25-BB24-39579E544C69}"/>
    <dgm:cxn modelId="{D24D9BE8-AE52-41B0-999D-1F136281F342}" type="presOf" srcId="{EF8FD2FD-6B94-4C8C-A285-FA775913DEFA}" destId="{044AC7F7-F889-436A-90E1-8A1C53DA4DC5}" srcOrd="0" destOrd="4" presId="urn:microsoft.com/office/officeart/2005/8/layout/list1"/>
    <dgm:cxn modelId="{05E90EEB-CC83-464D-8CA4-689E325806DF}" type="presOf" srcId="{04765C42-ADC2-4895-AE06-BB8752CBDF55}" destId="{9FCD08EF-1DC8-4663-8102-3D5AD43B67B5}" srcOrd="0" destOrd="0" presId="urn:microsoft.com/office/officeart/2005/8/layout/list1"/>
    <dgm:cxn modelId="{77481DF3-2881-4665-925E-FFFA3576C451}" type="presOf" srcId="{178AE66E-BA0B-48B2-9C2A-63481243840E}" destId="{044AC7F7-F889-436A-90E1-8A1C53DA4DC5}" srcOrd="0" destOrd="3" presId="urn:microsoft.com/office/officeart/2005/8/layout/list1"/>
    <dgm:cxn modelId="{DEFE660F-D039-4672-B8ED-873E0B1EE7A6}" type="presParOf" srcId="{B80C8819-F10D-447F-BDCD-7FB82CB46CD5}" destId="{1600964C-DAD4-4925-B630-2BE2F5FC4251}" srcOrd="0" destOrd="0" presId="urn:microsoft.com/office/officeart/2005/8/layout/list1"/>
    <dgm:cxn modelId="{2EDF0D6E-7EFE-4A94-83C8-7C397D8CBF52}" type="presParOf" srcId="{1600964C-DAD4-4925-B630-2BE2F5FC4251}" destId="{8CD587C5-3FAE-4BE2-9FDB-9ACF7C1E258B}" srcOrd="0" destOrd="0" presId="urn:microsoft.com/office/officeart/2005/8/layout/list1"/>
    <dgm:cxn modelId="{A75831B0-5239-4986-ACC2-894871BBFC32}" type="presParOf" srcId="{1600964C-DAD4-4925-B630-2BE2F5FC4251}" destId="{B3D006BB-5BC2-46A2-87E1-20DD8F572D6F}" srcOrd="1" destOrd="0" presId="urn:microsoft.com/office/officeart/2005/8/layout/list1"/>
    <dgm:cxn modelId="{117C793B-0312-409A-80F9-D9EFF83BE466}" type="presParOf" srcId="{B80C8819-F10D-447F-BDCD-7FB82CB46CD5}" destId="{1E27FE62-8B5C-445B-A1B7-7C7F8F879508}" srcOrd="1" destOrd="0" presId="urn:microsoft.com/office/officeart/2005/8/layout/list1"/>
    <dgm:cxn modelId="{84E24CC1-92F5-4257-9735-85766EC4EB5D}" type="presParOf" srcId="{B80C8819-F10D-447F-BDCD-7FB82CB46CD5}" destId="{F1048AF1-4E65-43ED-8B9A-6AC9C1A771C6}" srcOrd="2" destOrd="0" presId="urn:microsoft.com/office/officeart/2005/8/layout/list1"/>
    <dgm:cxn modelId="{141590FF-7499-4A70-AB65-C6624BD46D7A}" type="presParOf" srcId="{B80C8819-F10D-447F-BDCD-7FB82CB46CD5}" destId="{73000B72-DADF-4529-901A-90020672C04E}" srcOrd="3" destOrd="0" presId="urn:microsoft.com/office/officeart/2005/8/layout/list1"/>
    <dgm:cxn modelId="{4B0BB1E8-0A01-41D4-A02D-0BC1F4364EB0}" type="presParOf" srcId="{B80C8819-F10D-447F-BDCD-7FB82CB46CD5}" destId="{25F1729A-7DB7-4EF7-9080-8A946AE538E8}" srcOrd="4" destOrd="0" presId="urn:microsoft.com/office/officeart/2005/8/layout/list1"/>
    <dgm:cxn modelId="{ABE2C92C-EB8B-4C8A-911E-593FF76F8A8C}" type="presParOf" srcId="{25F1729A-7DB7-4EF7-9080-8A946AE538E8}" destId="{1487303F-07DD-43E5-BFB9-683A6380D3C2}" srcOrd="0" destOrd="0" presId="urn:microsoft.com/office/officeart/2005/8/layout/list1"/>
    <dgm:cxn modelId="{048FDD69-3939-464B-8A0B-FFA4F5D53125}" type="presParOf" srcId="{25F1729A-7DB7-4EF7-9080-8A946AE538E8}" destId="{89729ACA-424B-44CC-BF27-241BB8F364CB}" srcOrd="1" destOrd="0" presId="urn:microsoft.com/office/officeart/2005/8/layout/list1"/>
    <dgm:cxn modelId="{AD500842-129A-409B-8BD0-E4873C0F7323}" type="presParOf" srcId="{B80C8819-F10D-447F-BDCD-7FB82CB46CD5}" destId="{A948EB3B-B40A-4736-BC93-FA8FED290A96}" srcOrd="5" destOrd="0" presId="urn:microsoft.com/office/officeart/2005/8/layout/list1"/>
    <dgm:cxn modelId="{28174BA3-E33A-4FA9-8FE6-93861012DE8A}" type="presParOf" srcId="{B80C8819-F10D-447F-BDCD-7FB82CB46CD5}" destId="{9FCD08EF-1DC8-4663-8102-3D5AD43B67B5}" srcOrd="6" destOrd="0" presId="urn:microsoft.com/office/officeart/2005/8/layout/list1"/>
    <dgm:cxn modelId="{97E8A800-D3C6-401F-9DC0-5ECC772B2F4A}" type="presParOf" srcId="{B80C8819-F10D-447F-BDCD-7FB82CB46CD5}" destId="{80D06343-B841-42D9-8124-6D21DB979AEC}" srcOrd="7" destOrd="0" presId="urn:microsoft.com/office/officeart/2005/8/layout/list1"/>
    <dgm:cxn modelId="{9001A8B9-9FDF-4114-93B8-5E118E59DA16}" type="presParOf" srcId="{B80C8819-F10D-447F-BDCD-7FB82CB46CD5}" destId="{9A5FCD33-AE2C-4BF5-8A2C-005E1B8E810A}" srcOrd="8" destOrd="0" presId="urn:microsoft.com/office/officeart/2005/8/layout/list1"/>
    <dgm:cxn modelId="{EE106981-A9BA-4EE1-8A9C-C28C6365A549}" type="presParOf" srcId="{9A5FCD33-AE2C-4BF5-8A2C-005E1B8E810A}" destId="{237DBE3D-9E01-4083-952A-EC316245728B}" srcOrd="0" destOrd="0" presId="urn:microsoft.com/office/officeart/2005/8/layout/list1"/>
    <dgm:cxn modelId="{A6836F1C-DB62-459E-8809-101D42A2D488}" type="presParOf" srcId="{9A5FCD33-AE2C-4BF5-8A2C-005E1B8E810A}" destId="{8A38F5B2-2D3F-4D4F-923B-44B8A27E9B0D}" srcOrd="1" destOrd="0" presId="urn:microsoft.com/office/officeart/2005/8/layout/list1"/>
    <dgm:cxn modelId="{600994A0-E83E-4E22-9820-6685936FD18C}" type="presParOf" srcId="{B80C8819-F10D-447F-BDCD-7FB82CB46CD5}" destId="{589965C4-686B-43BB-8336-0045E2B1A6C5}" srcOrd="9" destOrd="0" presId="urn:microsoft.com/office/officeart/2005/8/layout/list1"/>
    <dgm:cxn modelId="{17AC9711-6E6B-4C7C-AD77-D62D05CB5664}" type="presParOf" srcId="{B80C8819-F10D-447F-BDCD-7FB82CB46CD5}" destId="{044AC7F7-F889-436A-90E1-8A1C53DA4D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48AF1-4E65-43ED-8B9A-6AC9C1A771C6}">
      <dsp:nvSpPr>
        <dsp:cNvPr id="0" name=""/>
        <dsp:cNvSpPr/>
      </dsp:nvSpPr>
      <dsp:spPr>
        <a:xfrm>
          <a:off x="0" y="439661"/>
          <a:ext cx="10835196" cy="25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D006BB-5BC2-46A2-87E1-20DD8F572D6F}">
      <dsp:nvSpPr>
        <dsp:cNvPr id="0" name=""/>
        <dsp:cNvSpPr/>
      </dsp:nvSpPr>
      <dsp:spPr>
        <a:xfrm>
          <a:off x="412447" y="0"/>
          <a:ext cx="7584637" cy="57202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6681" tIns="0" rIns="2866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</a:rPr>
            <a:t>研究背景</a:t>
          </a:r>
        </a:p>
      </dsp:txBody>
      <dsp:txXfrm>
        <a:off x="440371" y="27924"/>
        <a:ext cx="7528789" cy="516181"/>
      </dsp:txXfrm>
    </dsp:sp>
    <dsp:sp modelId="{9FCD08EF-1DC8-4663-8102-3D5AD43B67B5}">
      <dsp:nvSpPr>
        <dsp:cNvPr id="0" name=""/>
        <dsp:cNvSpPr/>
      </dsp:nvSpPr>
      <dsp:spPr>
        <a:xfrm>
          <a:off x="0" y="1173479"/>
          <a:ext cx="10835196" cy="148869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0932" tIns="145796" rIns="84093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方程的推导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方程的适用范围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双曲色散关系的适用范围</a:t>
          </a:r>
        </a:p>
      </dsp:txBody>
      <dsp:txXfrm>
        <a:off x="0" y="1173479"/>
        <a:ext cx="10835196" cy="1488690"/>
      </dsp:txXfrm>
    </dsp:sp>
    <dsp:sp modelId="{89729ACA-424B-44CC-BF27-241BB8F364CB}">
      <dsp:nvSpPr>
        <dsp:cNvPr id="0" name=""/>
        <dsp:cNvSpPr/>
      </dsp:nvSpPr>
      <dsp:spPr>
        <a:xfrm>
          <a:off x="415237" y="672345"/>
          <a:ext cx="7584637" cy="63066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6681" tIns="0" rIns="2866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 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方程和 </a:t>
          </a: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 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</a:t>
          </a:r>
        </a:p>
      </dsp:txBody>
      <dsp:txXfrm>
        <a:off x="446024" y="703132"/>
        <a:ext cx="7523063" cy="569094"/>
      </dsp:txXfrm>
    </dsp:sp>
    <dsp:sp modelId="{044AC7F7-F889-436A-90E1-8A1C53DA4DC5}">
      <dsp:nvSpPr>
        <dsp:cNvPr id="0" name=""/>
        <dsp:cNvSpPr/>
      </dsp:nvSpPr>
      <dsp:spPr>
        <a:xfrm>
          <a:off x="0" y="3323280"/>
          <a:ext cx="10835196" cy="198435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0932" tIns="145796" rIns="84093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解的存在性和唯一性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altLang="zh-CN" sz="1800" kern="1200" smtClean="0">
                  <a:latin typeface="Cambria Math" panose="02040503050406030204" pitchFamily="18" charset="0"/>
                  <a:ea typeface="楷体" panose="02010609060101010101" pitchFamily="49" charset="-122"/>
                  <a:cs typeface="+mn-cs"/>
                </a:rPr>
                <m:t>𝑡</m:t>
              </m:r>
            </m:oMath>
          </a14:m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 道 </a:t>
          </a: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800" kern="1200" dirty="0" err="1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Muskhelishvili</a:t>
          </a:r>
          <a:r>
            <a:rPr lang="en-US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–</a:t>
          </a:r>
          <a:r>
            <a:rPr lang="en-US" altLang="en-US" sz="1800" kern="1200" dirty="0" err="1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Omnès</a:t>
          </a:r>
          <a:r>
            <a:rPr lang="en-US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 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US" altLang="zh-CN" sz="1800" kern="1200" smtClean="0">
                  <a:latin typeface="Cambria Math" panose="02040503050406030204" pitchFamily="18" charset="0"/>
                  <a:ea typeface="楷体" panose="02010609060101010101" pitchFamily="49" charset="-122"/>
                  <a:cs typeface="+mn-cs"/>
                </a:rPr>
                <m:t>𝑠</m:t>
              </m:r>
            </m:oMath>
          </a14:m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道</a:t>
          </a:r>
          <a:r>
            <a:rPr lang="en-US" altLang="zh-CN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</a:t>
          </a: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方程的求解策略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数值结果</a:t>
          </a:r>
        </a:p>
      </dsp:txBody>
      <dsp:txXfrm>
        <a:off x="0" y="3323280"/>
        <a:ext cx="10835196" cy="1984357"/>
      </dsp:txXfrm>
    </dsp:sp>
    <dsp:sp modelId="{8A38F5B2-2D3F-4D4F-923B-44B8A27E9B0D}">
      <dsp:nvSpPr>
        <dsp:cNvPr id="0" name=""/>
        <dsp:cNvSpPr/>
      </dsp:nvSpPr>
      <dsp:spPr>
        <a:xfrm>
          <a:off x="412441" y="2771419"/>
          <a:ext cx="7584637" cy="68422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6681" tIns="0" rIns="28668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Roy-Steiner </a:t>
          </a:r>
          <a:r>
            <a:rPr lang="zh-CN" altLang="en-US" sz="2400" kern="1200" dirty="0">
              <a:latin typeface="楷体" panose="02010609060101010101" pitchFamily="49" charset="-122"/>
              <a:ea typeface="楷体" panose="02010609060101010101" pitchFamily="49" charset="-122"/>
              <a:cs typeface="+mn-cs"/>
            </a:rPr>
            <a:t>方程的数值解</a:t>
          </a:r>
        </a:p>
      </dsp:txBody>
      <dsp:txXfrm>
        <a:off x="445842" y="2804820"/>
        <a:ext cx="7517835" cy="617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2:06:58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 24575,'0'-4'0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9T14:28:03.8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06:12:29.1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06:12:33.8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03:22.4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6:05:18.2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13:35.9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13:35.9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3:20:56.8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3:32:51.4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3:33:11.8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2:17:34.9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 24575,'0'-4'0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3:33:23.1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3:37:35.2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09:46:41.6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2:19:13.2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 24575,'0'-4'0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2:21:12.6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 24575,'0'-4'0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12:23:37.0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 24575,'0'-4'0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09:06:05.95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05:55:03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05:55:06.6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06:00:01.3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 24575,'0'-5'0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F996E-9BA4-40DA-B89A-3A2DD9650616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E47BD-79A0-4D00-A35B-F9950B2660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78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47BD-79A0-4D00-A35B-F9950B2660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2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E47BD-79A0-4D00-A35B-F9950B2660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56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65F65-EB89-8D24-6A25-7297DB20A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F62B12-2008-EE56-4957-38B6F6EE8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6E788A-8172-3EB8-E04D-91623223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2D88ED-CAEF-030B-F53F-6BB75799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0F564-0E06-CBA3-5B94-BC019C7A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5A3510-6D39-9EDB-B0CF-91D48AC2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0B47D4-36BF-85CD-83A7-9B33CA9F6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C381E6-E39A-697D-B785-59E01E8B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A09375-65F4-DAEF-8DB1-3A2012BB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3034F2-B848-5A36-462E-FBDB1B1E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08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2558CC-43F3-2D70-935E-E07D78540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82C0B7-E930-6A57-31C3-EEE10D76C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52E918-DD7D-3BB5-DDEF-4DD34393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BA762B-DA6D-D1A8-ADE6-D8AF3E5F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E2CFC0-C4EF-F5FD-5BA0-956AB8EF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5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9E7B7-C622-1703-85C5-4E8B12C1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608A49-F803-ED71-F86B-AB598E2C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8555D-5CD5-B12F-A031-9B777425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B5AEA-636E-9C18-4634-0D868F8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EB7912-A5A2-C6A4-BF5E-A0199C1D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57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71568F-E89E-89F6-5980-AC34D052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4E3DFB-BF01-882E-105C-0B76F9060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1B6507-1C24-9A75-9746-FB2F37DD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7540BF-1EB1-00E3-20CB-D1B09BB3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3E86BD-A7EF-31E5-B6BC-375B47C5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7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EC69E-C552-B1CA-F9D9-F0D8FBCE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6186F3-7FE2-C584-1FF6-7182C8864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122135-4842-8716-F811-943009D37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FCF942-F94C-1906-9AEB-3E608B8E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DDEEBB-A488-BF72-36DF-DB151FF7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65313D-A4E9-92D0-5328-2F30195E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87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ED272-FD9D-5249-DA63-91D2E03A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682CAF-3626-A6CE-FE45-EA6197A0E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268099-DDF1-6260-4465-108F0EC3A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0C2018-0EFC-2146-3981-85EC33CAB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C43717-5A94-B5F5-D327-C4AB786926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2A9429-12B9-DA05-4CEF-C4E63BF3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DB3242-2D1B-6633-0CCD-BDA8777B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93F9E7-2712-1DC4-6941-852E52C6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8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FF8F6-80FA-D69E-EDB2-8E3117C5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6FEBBD-C712-6A8C-2FC0-82655418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A68BAB-2D0E-3AF8-0AA6-EBDD0F63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81E934-DBFF-FAB1-DEBC-3FB4EFED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A75DEF-423C-924B-C9BB-57EAE2C6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346141-584B-5FAA-BAD9-E2D2D92B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08B152-847E-EBD6-CBFE-E1E58E23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79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2E7B-F4ED-783E-F3BB-64C79EE1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499DD-033F-1B20-97BC-A0A961CE5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42BF1C-34ED-E255-1C21-13D380A2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E3E64B-97D7-EA6F-B085-6EF45C87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74E60F-5C10-C5CB-5D25-A6FEA242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A1CC6F-E9C7-0C93-6B0D-E72B2655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6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149B12-BEC3-5441-D58B-4E9EB3C5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17972D-FC81-F2A6-37A3-581F891AA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BE3BF4-8B67-8865-32D5-A9D82EA85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36E7B3-D3EB-012B-085D-380AD690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039605-DC25-CD6F-0078-AFEA7FB8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887725-FDDF-8C1C-E03B-405072AC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98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6E4D68-8A5E-2042-6AA9-EB96817A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974E42-D94D-0927-46E0-ECC68E29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A7ADF-6036-F9FC-E147-D8703457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D5D9-A054-49B9-B648-EE3E6750ED6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F61F69-F6CA-9E49-0C06-2E104732F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C8A9-7B44-EEE1-0055-A39836230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6F189-6B16-45E7-86F9-5E379A0F5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11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tmp"/><Relationship Id="rId18" Type="http://schemas.openxmlformats.org/officeDocument/2006/relationships/customXml" Target="../ink/ink10.xml"/><Relationship Id="rId3" Type="http://schemas.openxmlformats.org/officeDocument/2006/relationships/customXml" Target="../ink/ink7.xml"/><Relationship Id="rId21" Type="http://schemas.openxmlformats.org/officeDocument/2006/relationships/image" Target="../media/image10.tmp"/><Relationship Id="rId7" Type="http://schemas.openxmlformats.org/officeDocument/2006/relationships/image" Target="../media/image20.tmp"/><Relationship Id="rId12" Type="http://schemas.openxmlformats.org/officeDocument/2006/relationships/image" Target="../media/image24.png"/><Relationship Id="rId17" Type="http://schemas.openxmlformats.org/officeDocument/2006/relationships/image" Target="../media/image29.tmp"/><Relationship Id="rId2" Type="http://schemas.openxmlformats.org/officeDocument/2006/relationships/image" Target="../media/image17.tmp"/><Relationship Id="rId16" Type="http://schemas.openxmlformats.org/officeDocument/2006/relationships/image" Target="../media/image28.tmp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11" Type="http://schemas.openxmlformats.org/officeDocument/2006/relationships/customXml" Target="../ink/ink9.xml"/><Relationship Id="rId5" Type="http://schemas.openxmlformats.org/officeDocument/2006/relationships/customXml" Target="../ink/ink8.xml"/><Relationship Id="rId15" Type="http://schemas.openxmlformats.org/officeDocument/2006/relationships/image" Target="../media/image27.png"/><Relationship Id="rId10" Type="http://schemas.openxmlformats.org/officeDocument/2006/relationships/image" Target="../media/image23.tmp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png"/><Relationship Id="rId13" Type="http://schemas.openxmlformats.org/officeDocument/2006/relationships/image" Target="../media/image32.tmp"/><Relationship Id="rId3" Type="http://schemas.openxmlformats.org/officeDocument/2006/relationships/image" Target="../media/image138.png"/><Relationship Id="rId7" Type="http://schemas.openxmlformats.org/officeDocument/2006/relationships/image" Target="../media/image156.png"/><Relationship Id="rId12" Type="http://schemas.openxmlformats.org/officeDocument/2006/relationships/image" Target="../media/image17.tmp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mp"/><Relationship Id="rId11" Type="http://schemas.openxmlformats.org/officeDocument/2006/relationships/image" Target="../media/image159.png"/><Relationship Id="rId5" Type="http://schemas.openxmlformats.org/officeDocument/2006/relationships/image" Target="../media/image1540.png"/><Relationship Id="rId15" Type="http://schemas.openxmlformats.org/officeDocument/2006/relationships/image" Target="../media/image34.tmp"/><Relationship Id="rId10" Type="http://schemas.openxmlformats.org/officeDocument/2006/relationships/image" Target="../media/image162.png"/><Relationship Id="rId4" Type="http://schemas.openxmlformats.org/officeDocument/2006/relationships/customXml" Target="../ink/ink12.xml"/><Relationship Id="rId9" Type="http://schemas.openxmlformats.org/officeDocument/2006/relationships/image" Target="../media/image31.tmp"/><Relationship Id="rId14" Type="http://schemas.openxmlformats.org/officeDocument/2006/relationships/image" Target="../media/image33.tmp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tmp"/><Relationship Id="rId3" Type="http://schemas.openxmlformats.org/officeDocument/2006/relationships/image" Target="../media/image1490.png"/><Relationship Id="rId7" Type="http://schemas.openxmlformats.org/officeDocument/2006/relationships/image" Target="../media/image35.tmp"/><Relationship Id="rId12" Type="http://schemas.openxmlformats.org/officeDocument/2006/relationships/customXml" Target="../ink/ink14.xml"/><Relationship Id="rId16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11" Type="http://schemas.openxmlformats.org/officeDocument/2006/relationships/image" Target="../media/image169.png"/><Relationship Id="rId5" Type="http://schemas.openxmlformats.org/officeDocument/2006/relationships/image" Target="../media/image155.png"/><Relationship Id="rId15" Type="http://schemas.openxmlformats.org/officeDocument/2006/relationships/image" Target="../media/image37.tmp"/><Relationship Id="rId10" Type="http://schemas.openxmlformats.org/officeDocument/2006/relationships/customXml" Target="../ink/ink13.xml"/><Relationship Id="rId4" Type="http://schemas.openxmlformats.org/officeDocument/2006/relationships/image" Target="../media/image1530.png"/><Relationship Id="rId9" Type="http://schemas.openxmlformats.org/officeDocument/2006/relationships/image" Target="../media/image167.png"/><Relationship Id="rId14" Type="http://schemas.openxmlformats.org/officeDocument/2006/relationships/image" Target="../media/image34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41.png"/><Relationship Id="rId7" Type="http://schemas.openxmlformats.org/officeDocument/2006/relationships/image" Target="../media/image17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10" Type="http://schemas.openxmlformats.org/officeDocument/2006/relationships/image" Target="../media/image180.png"/><Relationship Id="rId4" Type="http://schemas.openxmlformats.org/officeDocument/2006/relationships/image" Target="../media/image42.png"/><Relationship Id="rId9" Type="http://schemas.openxmlformats.org/officeDocument/2006/relationships/image" Target="../media/image1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mp"/><Relationship Id="rId3" Type="http://schemas.openxmlformats.org/officeDocument/2006/relationships/image" Target="../media/image182.png"/><Relationship Id="rId7" Type="http://schemas.openxmlformats.org/officeDocument/2006/relationships/image" Target="../media/image181.png"/><Relationship Id="rId2" Type="http://schemas.openxmlformats.org/officeDocument/2006/relationships/image" Target="../media/image43.tmp"/><Relationship Id="rId16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tmp"/><Relationship Id="rId5" Type="http://schemas.openxmlformats.org/officeDocument/2006/relationships/image" Target="../media/image184.png"/><Relationship Id="rId4" Type="http://schemas.openxmlformats.org/officeDocument/2006/relationships/image" Target="../media/image44.tmp"/><Relationship Id="rId9" Type="http://schemas.openxmlformats.org/officeDocument/2006/relationships/image" Target="../media/image47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mp"/><Relationship Id="rId3" Type="http://schemas.openxmlformats.org/officeDocument/2006/relationships/image" Target="../media/image48.tmp"/><Relationship Id="rId7" Type="http://schemas.openxmlformats.org/officeDocument/2006/relationships/image" Target="../media/image208.png"/><Relationship Id="rId12" Type="http://schemas.openxmlformats.org/officeDocument/2006/relationships/image" Target="../media/image55.tmp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tmp"/><Relationship Id="rId11" Type="http://schemas.openxmlformats.org/officeDocument/2006/relationships/image" Target="../media/image54.tmp"/><Relationship Id="rId5" Type="http://schemas.openxmlformats.org/officeDocument/2006/relationships/image" Target="../media/image49.tmp"/><Relationship Id="rId10" Type="http://schemas.openxmlformats.org/officeDocument/2006/relationships/image" Target="../media/image53.tmp"/><Relationship Id="rId4" Type="http://schemas.openxmlformats.org/officeDocument/2006/relationships/image" Target="../media/image205.png"/><Relationship Id="rId9" Type="http://schemas.openxmlformats.org/officeDocument/2006/relationships/image" Target="../media/image52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tmp"/><Relationship Id="rId5" Type="http://schemas.openxmlformats.org/officeDocument/2006/relationships/image" Target="../media/image217.png"/><Relationship Id="rId10" Type="http://schemas.openxmlformats.org/officeDocument/2006/relationships/image" Target="../media/image58.tmp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tmp"/><Relationship Id="rId5" Type="http://schemas.openxmlformats.org/officeDocument/2006/relationships/image" Target="../media/image62.tmp"/><Relationship Id="rId4" Type="http://schemas.openxmlformats.org/officeDocument/2006/relationships/image" Target="../media/image61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67.png"/><Relationship Id="rId3" Type="http://schemas.openxmlformats.org/officeDocument/2006/relationships/image" Target="../media/image62.tmp"/><Relationship Id="rId7" Type="http://schemas.openxmlformats.org/officeDocument/2006/relationships/customXml" Target="../ink/ink16.xml"/><Relationship Id="rId12" Type="http://schemas.openxmlformats.org/officeDocument/2006/relationships/image" Target="../media/image66.tmp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201.png"/><Relationship Id="rId5" Type="http://schemas.openxmlformats.org/officeDocument/2006/relationships/customXml" Target="../ink/ink15.xml"/><Relationship Id="rId10" Type="http://schemas.openxmlformats.org/officeDocument/2006/relationships/image" Target="../media/image207.png"/><Relationship Id="rId4" Type="http://schemas.openxmlformats.org/officeDocument/2006/relationships/image" Target="../media/image200.png"/><Relationship Id="rId9" Type="http://schemas.openxmlformats.org/officeDocument/2006/relationships/image" Target="../media/image2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tmp"/><Relationship Id="rId3" Type="http://schemas.openxmlformats.org/officeDocument/2006/relationships/image" Target="../media/image223.png"/><Relationship Id="rId7" Type="http://schemas.openxmlformats.org/officeDocument/2006/relationships/image" Target="../media/image68.tmp"/><Relationship Id="rId12" Type="http://schemas.openxmlformats.org/officeDocument/2006/relationships/image" Target="../media/image232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tmp"/><Relationship Id="rId4" Type="http://schemas.openxmlformats.org/officeDocument/2006/relationships/image" Target="../media/image71.tmp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6.png"/><Relationship Id="rId3" Type="http://schemas.openxmlformats.org/officeDocument/2006/relationships/image" Target="../media/image74.png"/><Relationship Id="rId12" Type="http://schemas.openxmlformats.org/officeDocument/2006/relationships/image" Target="../media/image202.png"/><Relationship Id="rId17" Type="http://schemas.openxmlformats.org/officeDocument/2006/relationships/image" Target="../media/image77.tmp"/><Relationship Id="rId2" Type="http://schemas.openxmlformats.org/officeDocument/2006/relationships/image" Target="../media/image73.png"/><Relationship Id="rId16" Type="http://schemas.openxmlformats.org/officeDocument/2006/relationships/image" Target="../media/image76.tmp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17.xml"/><Relationship Id="rId5" Type="http://schemas.openxmlformats.org/officeDocument/2006/relationships/image" Target="../media/image240.png"/><Relationship Id="rId15" Type="http://schemas.openxmlformats.org/officeDocument/2006/relationships/image" Target="../media/image75.tmp"/><Relationship Id="rId10" Type="http://schemas.openxmlformats.org/officeDocument/2006/relationships/image" Target="../media/image245.png"/><Relationship Id="rId4" Type="http://schemas.openxmlformats.org/officeDocument/2006/relationships/image" Target="../media/image227.png"/><Relationship Id="rId9" Type="http://schemas.openxmlformats.org/officeDocument/2006/relationships/image" Target="../media/image244.png"/><Relationship Id="rId14" Type="http://schemas.openxmlformats.org/officeDocument/2006/relationships/image" Target="../media/image2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350.png"/><Relationship Id="rId3" Type="http://schemas.openxmlformats.org/officeDocument/2006/relationships/image" Target="../media/image78.tmp"/><Relationship Id="rId7" Type="http://schemas.openxmlformats.org/officeDocument/2006/relationships/image" Target="../media/image77.tmp"/><Relationship Id="rId12" Type="http://schemas.openxmlformats.org/officeDocument/2006/relationships/image" Target="../media/image2340.png"/><Relationship Id="rId2" Type="http://schemas.openxmlformats.org/officeDocument/2006/relationships/image" Target="../media/image2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0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2280.png"/><Relationship Id="rId4" Type="http://schemas.openxmlformats.org/officeDocument/2006/relationships/image" Target="../media/image73.png"/><Relationship Id="rId9" Type="http://schemas.openxmlformats.org/officeDocument/2006/relationships/customXml" Target="../ink/ink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tmp"/><Relationship Id="rId3" Type="http://schemas.openxmlformats.org/officeDocument/2006/relationships/image" Target="../media/image248.png"/><Relationship Id="rId7" Type="http://schemas.openxmlformats.org/officeDocument/2006/relationships/image" Target="../media/image8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80.tmp"/><Relationship Id="rId10" Type="http://schemas.openxmlformats.org/officeDocument/2006/relationships/image" Target="../media/image82.png"/><Relationship Id="rId4" Type="http://schemas.openxmlformats.org/officeDocument/2006/relationships/image" Target="../media/image79.tmp"/><Relationship Id="rId9" Type="http://schemas.openxmlformats.org/officeDocument/2006/relationships/image" Target="../media/image83.tm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tmp"/><Relationship Id="rId3" Type="http://schemas.openxmlformats.org/officeDocument/2006/relationships/image" Target="../media/image84.tmp"/><Relationship Id="rId7" Type="http://schemas.openxmlformats.org/officeDocument/2006/relationships/image" Target="../media/image85.tmp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10" Type="http://schemas.openxmlformats.org/officeDocument/2006/relationships/image" Target="../media/image251.png"/><Relationship Id="rId4" Type="http://schemas.openxmlformats.org/officeDocument/2006/relationships/image" Target="../media/image256.png"/><Relationship Id="rId9" Type="http://schemas.openxmlformats.org/officeDocument/2006/relationships/image" Target="../media/image2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tmp"/><Relationship Id="rId3" Type="http://schemas.openxmlformats.org/officeDocument/2006/relationships/image" Target="../media/image88.tmp"/><Relationship Id="rId7" Type="http://schemas.openxmlformats.org/officeDocument/2006/relationships/image" Target="../media/image90.tmp"/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tmp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0" Type="http://schemas.openxmlformats.org/officeDocument/2006/relationships/image" Target="../media/image93.tmp"/><Relationship Id="rId4" Type="http://schemas.openxmlformats.org/officeDocument/2006/relationships/image" Target="../media/image254.png"/><Relationship Id="rId9" Type="http://schemas.openxmlformats.org/officeDocument/2006/relationships/image" Target="../media/image92.tm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mp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tmp"/><Relationship Id="rId4" Type="http://schemas.openxmlformats.org/officeDocument/2006/relationships/image" Target="../media/image98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tmp"/><Relationship Id="rId3" Type="http://schemas.openxmlformats.org/officeDocument/2006/relationships/image" Target="../media/image100.tmp"/><Relationship Id="rId7" Type="http://schemas.openxmlformats.org/officeDocument/2006/relationships/image" Target="../media/image1990.pn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tmp"/><Relationship Id="rId5" Type="http://schemas.openxmlformats.org/officeDocument/2006/relationships/image" Target="../media/image102.tmp"/><Relationship Id="rId10" Type="http://schemas.openxmlformats.org/officeDocument/2006/relationships/image" Target="../media/image104.tmp"/><Relationship Id="rId4" Type="http://schemas.openxmlformats.org/officeDocument/2006/relationships/image" Target="../media/image101.tmp"/><Relationship Id="rId9" Type="http://schemas.openxmlformats.org/officeDocument/2006/relationships/image" Target="../media/image20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7" Type="http://schemas.openxmlformats.org/officeDocument/2006/relationships/image" Target="../media/image16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5" Type="http://schemas.openxmlformats.org/officeDocument/2006/relationships/image" Target="../media/image1660.png"/><Relationship Id="rId4" Type="http://schemas.openxmlformats.org/officeDocument/2006/relationships/customXml" Target="../ink/ink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tmp"/><Relationship Id="rId13" Type="http://schemas.openxmlformats.org/officeDocument/2006/relationships/image" Target="../media/image147.png"/><Relationship Id="rId3" Type="http://schemas.openxmlformats.org/officeDocument/2006/relationships/image" Target="../media/image1370.png"/><Relationship Id="rId7" Type="http://schemas.openxmlformats.org/officeDocument/2006/relationships/image" Target="../media/image1410.png"/><Relationship Id="rId12" Type="http://schemas.openxmlformats.org/officeDocument/2006/relationships/image" Target="../media/image1460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tmp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0.png"/><Relationship Id="rId4" Type="http://schemas.openxmlformats.org/officeDocument/2006/relationships/image" Target="../media/image105.tmp"/><Relationship Id="rId9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tmp"/><Relationship Id="rId7" Type="http://schemas.openxmlformats.org/officeDocument/2006/relationships/image" Target="../media/image370.png"/><Relationship Id="rId2" Type="http://schemas.openxmlformats.org/officeDocument/2006/relationships/image" Target="../media/image10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350.png"/><Relationship Id="rId4" Type="http://schemas.openxmlformats.org/officeDocument/2006/relationships/image" Target="../media/image110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11" Type="http://schemas.openxmlformats.org/officeDocument/2006/relationships/image" Target="../media/image6.png"/><Relationship Id="rId5" Type="http://schemas.openxmlformats.org/officeDocument/2006/relationships/image" Target="../media/image40.png"/><Relationship Id="rId10" Type="http://schemas.openxmlformats.org/officeDocument/2006/relationships/customXml" Target="../ink/ink5.xml"/><Relationship Id="rId4" Type="http://schemas.openxmlformats.org/officeDocument/2006/relationships/image" Target="../media/image8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image" Target="../media/image1260.png"/><Relationship Id="rId7" Type="http://schemas.openxmlformats.org/officeDocument/2006/relationships/image" Target="../media/image1300.png"/><Relationship Id="rId12" Type="http://schemas.openxmlformats.org/officeDocument/2006/relationships/image" Target="../media/image7.tmp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41.png"/><Relationship Id="rId5" Type="http://schemas.openxmlformats.org/officeDocument/2006/relationships/image" Target="../media/image128.png"/><Relationship Id="rId10" Type="http://schemas.openxmlformats.org/officeDocument/2006/relationships/image" Target="../media/image6.tmp"/><Relationship Id="rId4" Type="http://schemas.openxmlformats.org/officeDocument/2006/relationships/image" Target="../media/image127.png"/><Relationship Id="rId9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0.tmp"/><Relationship Id="rId7" Type="http://schemas.openxmlformats.org/officeDocument/2006/relationships/image" Target="../media/image15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49.png"/><Relationship Id="rId5" Type="http://schemas.openxmlformats.org/officeDocument/2006/relationships/image" Target="../media/image12.png"/><Relationship Id="rId10" Type="http://schemas.openxmlformats.org/officeDocument/2006/relationships/customXml" Target="../ink/ink6.xml"/><Relationship Id="rId4" Type="http://schemas.openxmlformats.org/officeDocument/2006/relationships/image" Target="../media/image11.tmp"/><Relationship Id="rId9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4E1A1D6-3BF2-0A92-482A-ED24281B37E4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129642" y="735480"/>
                <a:ext cx="10510815" cy="1299029"/>
              </a:xfrm>
            </p:spPr>
            <p:txBody>
              <a:bodyPr>
                <a:normAutofit fontScale="90000"/>
              </a:bodyPr>
              <a:lstStyle/>
              <a:p>
                <a:r>
                  <a:rPr lang="zh-CN" altLang="en-US" sz="4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用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Roy-Steiner</a:t>
                </a:r>
                <a:r>
                  <a:rPr lang="zh-CN" altLang="en-US" sz="4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方程研究</a:t>
                </a:r>
                <a14:m>
                  <m:oMath xmlns:m="http://schemas.openxmlformats.org/officeDocument/2006/math">
                    <m:r>
                      <a:rPr lang="en-US" altLang="zh-C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dobe 黑体 Std R" panose="020B0400000000000000" pitchFamily="34" charset="-128"/>
                      </a:rPr>
                      <m:t>𝜋</m:t>
                    </m:r>
                    <m:r>
                      <a:rPr lang="en-US" altLang="zh-C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dobe 黑体 Std R" panose="020B0400000000000000" pitchFamily="34" charset="-128"/>
                      </a:rPr>
                      <m:t>𝑁</m:t>
                    </m:r>
                    <m:r>
                      <a:rPr lang="en-US" altLang="zh-CN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dobe 黑体 Std R" panose="020B0400000000000000" pitchFamily="34" charset="-128"/>
                      </a:rPr>
                      <m:t> </m:t>
                    </m:r>
                  </m:oMath>
                </a14:m>
                <a:r>
                  <a:rPr lang="zh-CN" altLang="en-US" sz="4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散射的阈下共振态</a:t>
                </a:r>
                <a:br>
                  <a:rPr lang="en-US" altLang="zh-CN" sz="2800" dirty="0">
                    <a:latin typeface="Arial Narrow" panose="020B0606020202030204" pitchFamily="34" charset="0"/>
                    <a:ea typeface="Adobe 黑体 Std R" panose="020B0400000000000000" pitchFamily="34" charset="-128"/>
                  </a:rPr>
                </a:br>
                <a:br>
                  <a:rPr lang="en-US" altLang="zh-CN" sz="2800" dirty="0">
                    <a:latin typeface="Arial Narrow" panose="020B0606020202030204" pitchFamily="34" charset="0"/>
                    <a:ea typeface="Adobe 黑体 Std R" panose="020B0400000000000000" pitchFamily="34" charset="-128"/>
                  </a:rPr>
                </a:br>
                <a:endParaRPr lang="zh-CN" altLang="en-US" sz="3100" dirty="0">
                  <a:latin typeface="Arial Narrow" panose="020B0606020202030204" pitchFamily="34" charset="0"/>
                  <a:ea typeface="Adobe 黑体 Std R" panose="020B0400000000000000" pitchFamily="34" charset="-128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4E1A1D6-3BF2-0A92-482A-ED24281B3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29642" y="735480"/>
                <a:ext cx="10510815" cy="1299029"/>
              </a:xfrm>
              <a:blipFill>
                <a:blip r:embed="rId2"/>
                <a:stretch>
                  <a:fillRect l="-1391" t="-20657" r="-1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8842B6D-9BC5-B1E8-746A-63481F04134B}"/>
              </a:ext>
            </a:extLst>
          </p:cNvPr>
          <p:cNvSpPr txBox="1"/>
          <p:nvPr/>
        </p:nvSpPr>
        <p:spPr>
          <a:xfrm>
            <a:off x="3305243" y="2180905"/>
            <a:ext cx="5207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李衢智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合作者：曹雄辉，郑汉青教授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0B445D-61CA-4C78-FF3B-B633CD389961}"/>
              </a:ext>
            </a:extLst>
          </p:cNvPr>
          <p:cNvSpPr txBox="1"/>
          <p:nvPr/>
        </p:nvSpPr>
        <p:spPr>
          <a:xfrm>
            <a:off x="5033445" y="4057337"/>
            <a:ext cx="175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四川大学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E9FDEC-C229-D30F-4D3E-2B759BF0BA6A}"/>
              </a:ext>
            </a:extLst>
          </p:cNvPr>
          <p:cNvSpPr txBox="1"/>
          <p:nvPr/>
        </p:nvSpPr>
        <p:spPr>
          <a:xfrm>
            <a:off x="3861262" y="5227921"/>
            <a:ext cx="409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日期：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2023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90333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959CB9-5FFB-32C3-1FB4-3B37C1968E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21" y="436274"/>
            <a:ext cx="3795089" cy="1143099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58602E4-5029-882A-DC3B-E4346DC604FA}"/>
              </a:ext>
            </a:extLst>
          </p:cNvPr>
          <p:cNvCxnSpPr>
            <a:cxnSpLocks/>
          </p:cNvCxnSpPr>
          <p:nvPr/>
        </p:nvCxnSpPr>
        <p:spPr>
          <a:xfrm>
            <a:off x="4884613" y="2536484"/>
            <a:ext cx="3661773" cy="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C1A2BE83-8B7C-9CE0-2A34-4F0629866911}"/>
              </a:ext>
            </a:extLst>
          </p:cNvPr>
          <p:cNvCxnSpPr>
            <a:cxnSpLocks/>
          </p:cNvCxnSpPr>
          <p:nvPr/>
        </p:nvCxnSpPr>
        <p:spPr>
          <a:xfrm flipV="1">
            <a:off x="6628468" y="1394280"/>
            <a:ext cx="0" cy="254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DD5C1906-D7EF-B921-C73B-DE922199D57D}"/>
              </a:ext>
            </a:extLst>
          </p:cNvPr>
          <p:cNvSpPr/>
          <p:nvPr/>
        </p:nvSpPr>
        <p:spPr>
          <a:xfrm>
            <a:off x="5670969" y="2100784"/>
            <a:ext cx="1932753" cy="87209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74D23D34-5AFB-47EA-DF01-FB00AA5B5DDA}"/>
                  </a:ext>
                </a:extLst>
              </p14:cNvPr>
              <p14:cNvContentPartPr/>
              <p14:nvPr/>
            </p14:nvContentPartPr>
            <p14:xfrm>
              <a:off x="6179103" y="2526158"/>
              <a:ext cx="360" cy="360"/>
            </p14:xfrm>
          </p:contentPart>
        </mc:Choice>
        <mc:Fallback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74D23D34-5AFB-47EA-DF01-FB00AA5B5D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3103" y="24901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83E0898D-E75F-1E8D-3152-0ED3854A5FE6}"/>
                  </a:ext>
                </a:extLst>
              </p14:cNvPr>
              <p14:cNvContentPartPr/>
              <p14:nvPr/>
            </p14:nvContentPartPr>
            <p14:xfrm>
              <a:off x="7072128" y="2536527"/>
              <a:ext cx="360" cy="360"/>
            </p14:xfrm>
          </p:contentPart>
        </mc:Choice>
        <mc:Fallback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83E0898D-E75F-1E8D-3152-0ED3854A5F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6128" y="2500527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E5B60F47-4FE7-959B-00AC-AC481ADCB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22" y="2176401"/>
            <a:ext cx="503334" cy="3473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355B824-126C-509E-FE7E-1C01C2D37D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67" y="1115981"/>
            <a:ext cx="612902" cy="410475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D086695-3B0E-3F65-F471-88C1EDE9AC7D}"/>
              </a:ext>
            </a:extLst>
          </p:cNvPr>
          <p:cNvCxnSpPr>
            <a:cxnSpLocks/>
          </p:cNvCxnSpPr>
          <p:nvPr/>
        </p:nvCxnSpPr>
        <p:spPr>
          <a:xfrm flipH="1" flipV="1">
            <a:off x="5226139" y="1658830"/>
            <a:ext cx="560240" cy="590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9C967D1-CF99-8072-9634-69944D370EF7}"/>
                  </a:ext>
                </a:extLst>
              </p:cNvPr>
              <p:cNvSpPr txBox="1"/>
              <p:nvPr/>
            </p:nvSpPr>
            <p:spPr>
              <a:xfrm>
                <a:off x="6435386" y="2549304"/>
                <a:ext cx="90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9C967D1-CF99-8072-9634-69944D370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386" y="2549304"/>
                <a:ext cx="900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EF92EB-4BB1-CE95-A8C7-8E7AA649B1A6}"/>
                  </a:ext>
                </a:extLst>
              </p:cNvPr>
              <p:cNvSpPr txBox="1"/>
              <p:nvPr/>
            </p:nvSpPr>
            <p:spPr>
              <a:xfrm>
                <a:off x="5903273" y="2556750"/>
                <a:ext cx="90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8EF92EB-4BB1-CE95-A8C7-8E7AA649B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273" y="2556750"/>
                <a:ext cx="900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>
            <a:extLst>
              <a:ext uri="{FF2B5EF4-FFF2-40B4-BE49-F238E27FC236}">
                <a16:creationId xmlns:a16="http://schemas.microsoft.com/office/drawing/2014/main" id="{14851B76-8B33-2827-46DB-B0755F5F1A4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41" y="2616289"/>
            <a:ext cx="370888" cy="3238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" name="墨迹 30">
                <a:extLst>
                  <a:ext uri="{FF2B5EF4-FFF2-40B4-BE49-F238E27FC236}">
                    <a16:creationId xmlns:a16="http://schemas.microsoft.com/office/drawing/2014/main" id="{D857D57D-0780-FE65-C98B-3C480CFC576F}"/>
                  </a:ext>
                </a:extLst>
              </p14:cNvPr>
              <p14:cNvContentPartPr/>
              <p14:nvPr/>
            </p14:nvContentPartPr>
            <p14:xfrm>
              <a:off x="7613904" y="2545171"/>
              <a:ext cx="360" cy="1800"/>
            </p14:xfrm>
          </p:contentPart>
        </mc:Choice>
        <mc:Fallback>
          <p:pic>
            <p:nvPicPr>
              <p:cNvPr id="31" name="墨迹 30">
                <a:extLst>
                  <a:ext uri="{FF2B5EF4-FFF2-40B4-BE49-F238E27FC236}">
                    <a16:creationId xmlns:a16="http://schemas.microsoft.com/office/drawing/2014/main" id="{D857D57D-0780-FE65-C98B-3C480CFC576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77904" y="2515171"/>
                <a:ext cx="72000" cy="6150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922DB252-AED3-3287-D21E-8B24ACF858D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77" y="613017"/>
            <a:ext cx="2072820" cy="50296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0F10E3EE-1521-944C-D839-0FD862DF1AB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38" y="4671652"/>
            <a:ext cx="5303980" cy="106689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7A20DBD-ADEA-EF84-E82E-5165B1A0672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70" y="2239844"/>
            <a:ext cx="5657308" cy="4488212"/>
          </a:xfrm>
          <a:prstGeom prst="rect">
            <a:avLst/>
          </a:prstGeom>
        </p:spPr>
      </p:pic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0DD1EF45-C803-AF31-F961-7D999E1E5448}"/>
              </a:ext>
            </a:extLst>
          </p:cNvPr>
          <p:cNvCxnSpPr>
            <a:cxnSpLocks/>
          </p:cNvCxnSpPr>
          <p:nvPr/>
        </p:nvCxnSpPr>
        <p:spPr>
          <a:xfrm flipH="1" flipV="1">
            <a:off x="1835812" y="1742677"/>
            <a:ext cx="1017214" cy="1948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E98F7953-0C89-6783-678C-D89DAB21A690}"/>
              </a:ext>
            </a:extLst>
          </p:cNvPr>
          <p:cNvCxnSpPr>
            <a:cxnSpLocks/>
          </p:cNvCxnSpPr>
          <p:nvPr/>
        </p:nvCxnSpPr>
        <p:spPr>
          <a:xfrm>
            <a:off x="3307832" y="4411842"/>
            <a:ext cx="816581" cy="1215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36236BA6-245D-A3C2-9A52-CB386CF6991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3" y="1017341"/>
            <a:ext cx="2240597" cy="9912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1CEC97-E05D-E61E-2710-6DBC3BCB343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22" y="5479924"/>
            <a:ext cx="2185914" cy="822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03EF0DF3-C37A-D4DB-E231-58C6AA04170A}"/>
                  </a:ext>
                </a:extLst>
              </p14:cNvPr>
              <p14:cNvContentPartPr/>
              <p14:nvPr/>
            </p14:nvContentPartPr>
            <p14:xfrm>
              <a:off x="3586135" y="3667509"/>
              <a:ext cx="360" cy="360"/>
            </p14:xfrm>
          </p:contentPart>
        </mc:Choice>
        <mc:Fallback xmlns=""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03EF0DF3-C37A-D4DB-E231-58C6AA04170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50135" y="3631509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517A5E32-42AA-12CF-DD2F-63456300361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89" y="3436238"/>
            <a:ext cx="2735817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8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>
            <a:extLst>
              <a:ext uri="{FF2B5EF4-FFF2-40B4-BE49-F238E27FC236}">
                <a16:creationId xmlns:a16="http://schemas.microsoft.com/office/drawing/2014/main" id="{069E9E21-837C-53E7-E6D8-C6D306658B07}"/>
              </a:ext>
            </a:extLst>
          </p:cNvPr>
          <p:cNvCxnSpPr>
            <a:cxnSpLocks/>
          </p:cNvCxnSpPr>
          <p:nvPr/>
        </p:nvCxnSpPr>
        <p:spPr>
          <a:xfrm>
            <a:off x="3115116" y="2299125"/>
            <a:ext cx="3661773" cy="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F2FD89A3-74D5-B57E-3C88-760CF3CB2276}"/>
              </a:ext>
            </a:extLst>
          </p:cNvPr>
          <p:cNvCxnSpPr>
            <a:cxnSpLocks/>
          </p:cNvCxnSpPr>
          <p:nvPr/>
        </p:nvCxnSpPr>
        <p:spPr>
          <a:xfrm flipV="1">
            <a:off x="4857979" y="1035711"/>
            <a:ext cx="0" cy="254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74B3C9A4-87DF-017A-5DDF-FAFD6DE98973}"/>
              </a:ext>
            </a:extLst>
          </p:cNvPr>
          <p:cNvSpPr/>
          <p:nvPr/>
        </p:nvSpPr>
        <p:spPr>
          <a:xfrm>
            <a:off x="4114265" y="1596204"/>
            <a:ext cx="2286532" cy="14058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ECD3DC54-4560-0A64-76C3-89499ABD723A}"/>
                  </a:ext>
                </a:extLst>
              </p14:cNvPr>
              <p14:cNvContentPartPr/>
              <p14:nvPr/>
            </p14:nvContentPartPr>
            <p14:xfrm>
              <a:off x="4857979" y="2299579"/>
              <a:ext cx="360" cy="36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ECD3DC54-4560-0A64-76C3-89499ABD72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2339" y="22639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324DA1C6-8237-056B-520F-65440848A34B}"/>
                  </a:ext>
                </a:extLst>
              </p14:cNvPr>
              <p14:cNvContentPartPr/>
              <p14:nvPr/>
            </p14:nvContentPartPr>
            <p14:xfrm>
              <a:off x="5569319" y="2299473"/>
              <a:ext cx="360" cy="36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324DA1C6-8237-056B-520F-65440848A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3679" y="226383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7B8008-D8C0-2952-3EA0-1B612E20C4BB}"/>
                  </a:ext>
                </a:extLst>
              </p:cNvPr>
              <p:cNvSpPr txBox="1"/>
              <p:nvPr/>
            </p:nvSpPr>
            <p:spPr>
              <a:xfrm>
                <a:off x="4385396" y="2280292"/>
                <a:ext cx="111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7B8008-D8C0-2952-3EA0-1B612E20C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96" y="2280292"/>
                <a:ext cx="1117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E2408E30-D39D-725B-4BD5-C82EDCD4D5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46" y="2363275"/>
            <a:ext cx="925733" cy="324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A7ACB71-E024-55C2-500D-4D6A9B5D4D2B}"/>
                  </a:ext>
                </a:extLst>
              </p:cNvPr>
              <p:cNvSpPr txBox="1"/>
              <p:nvPr/>
            </p:nvSpPr>
            <p:spPr>
              <a:xfrm>
                <a:off x="6529326" y="1948974"/>
                <a:ext cx="6881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Re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A7ACB71-E024-55C2-500D-4D6A9B5D4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326" y="1948974"/>
                <a:ext cx="688108" cy="276999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5B55E0D-5647-F9F9-BADA-90E969E7CA8A}"/>
                  </a:ext>
                </a:extLst>
              </p:cNvPr>
              <p:cNvSpPr txBox="1"/>
              <p:nvPr/>
            </p:nvSpPr>
            <p:spPr>
              <a:xfrm>
                <a:off x="4944196" y="1016429"/>
                <a:ext cx="6251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Im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5B55E0D-5647-F9F9-BADA-90E969E7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96" y="1016429"/>
                <a:ext cx="625123" cy="276999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DD9BE539-2552-8564-6502-D0CD4F2947D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0" y="1044261"/>
            <a:ext cx="2644369" cy="708721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CD2429F-2DFB-4891-99D0-92AA1096A126}"/>
              </a:ext>
            </a:extLst>
          </p:cNvPr>
          <p:cNvCxnSpPr>
            <a:cxnSpLocks/>
            <a:endCxn id="4" idx="7"/>
          </p:cNvCxnSpPr>
          <p:nvPr/>
        </p:nvCxnSpPr>
        <p:spPr>
          <a:xfrm flipV="1">
            <a:off x="4870200" y="1802085"/>
            <a:ext cx="1195742" cy="4687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弧形 19">
            <a:extLst>
              <a:ext uri="{FF2B5EF4-FFF2-40B4-BE49-F238E27FC236}">
                <a16:creationId xmlns:a16="http://schemas.microsoft.com/office/drawing/2014/main" id="{EF103D69-824E-4C43-E218-2CDD38436377}"/>
              </a:ext>
            </a:extLst>
          </p:cNvPr>
          <p:cNvSpPr/>
          <p:nvPr/>
        </p:nvSpPr>
        <p:spPr>
          <a:xfrm>
            <a:off x="5633585" y="1948974"/>
            <a:ext cx="151477" cy="71901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B89B69E-0406-876A-694F-AA60DC09447A}"/>
                  </a:ext>
                </a:extLst>
              </p:cNvPr>
              <p:cNvSpPr txBox="1"/>
              <p:nvPr/>
            </p:nvSpPr>
            <p:spPr>
              <a:xfrm>
                <a:off x="5140046" y="1955424"/>
                <a:ext cx="1631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B89B69E-0406-876A-694F-AA60DC09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46" y="1955424"/>
                <a:ext cx="16310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2888332-289D-724E-013D-6752BB6B70B7}"/>
                  </a:ext>
                </a:extLst>
              </p:cNvPr>
              <p:cNvSpPr txBox="1"/>
              <p:nvPr/>
            </p:nvSpPr>
            <p:spPr>
              <a:xfrm>
                <a:off x="4519419" y="1635200"/>
                <a:ext cx="156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2888332-289D-724E-013D-6752BB6B7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19" y="1635200"/>
                <a:ext cx="1560945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>
            <a:extLst>
              <a:ext uri="{FF2B5EF4-FFF2-40B4-BE49-F238E27FC236}">
                <a16:creationId xmlns:a16="http://schemas.microsoft.com/office/drawing/2014/main" id="{238AF102-86BF-A16E-48E7-82223299B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31" y="805875"/>
            <a:ext cx="3795089" cy="11430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761EC96-5B5E-0FB6-1C2E-442325464EC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4" y="3808897"/>
            <a:ext cx="4138019" cy="107451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32573DD-5CAF-F32A-F4DA-87D7DE52862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902" y="4012820"/>
            <a:ext cx="3353091" cy="94496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762EC2-8557-4CC2-9A94-A32884C11A7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04" y="5334888"/>
            <a:ext cx="5159187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8FF08D5D-39DB-7D77-470B-5EAC8F680FA1}"/>
              </a:ext>
            </a:extLst>
          </p:cNvPr>
          <p:cNvCxnSpPr>
            <a:cxnSpLocks/>
          </p:cNvCxnSpPr>
          <p:nvPr/>
        </p:nvCxnSpPr>
        <p:spPr>
          <a:xfrm>
            <a:off x="3417455" y="2595643"/>
            <a:ext cx="3310518" cy="6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E1FFBE2-9437-0996-4E13-8370A4407534}"/>
              </a:ext>
            </a:extLst>
          </p:cNvPr>
          <p:cNvCxnSpPr>
            <a:cxnSpLocks/>
          </p:cNvCxnSpPr>
          <p:nvPr/>
        </p:nvCxnSpPr>
        <p:spPr>
          <a:xfrm flipV="1">
            <a:off x="4786189" y="1338495"/>
            <a:ext cx="22874" cy="2300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964FD3-75A9-C819-4699-2E5DCD057F2F}"/>
                  </a:ext>
                </a:extLst>
              </p:cNvPr>
              <p:cNvSpPr txBox="1"/>
              <p:nvPr/>
            </p:nvSpPr>
            <p:spPr>
              <a:xfrm>
                <a:off x="6480410" y="2251758"/>
                <a:ext cx="6881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Re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964FD3-75A9-C819-4699-2E5DCD05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410" y="2251758"/>
                <a:ext cx="688108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3977930-51DB-DE5D-E493-EF5BC7D24FCD}"/>
                  </a:ext>
                </a:extLst>
              </p:cNvPr>
              <p:cNvSpPr txBox="1"/>
              <p:nvPr/>
            </p:nvSpPr>
            <p:spPr>
              <a:xfrm>
                <a:off x="4895280" y="1319213"/>
                <a:ext cx="6251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Im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3977930-51DB-DE5D-E493-EF5BC7D24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80" y="1319213"/>
                <a:ext cx="625123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B9C4127-1249-C6E4-0E28-68B16F4CF1D9}"/>
              </a:ext>
            </a:extLst>
          </p:cNvPr>
          <p:cNvSpPr/>
          <p:nvPr/>
        </p:nvSpPr>
        <p:spPr>
          <a:xfrm>
            <a:off x="4259925" y="2059675"/>
            <a:ext cx="1870333" cy="1064752"/>
          </a:xfrm>
          <a:custGeom>
            <a:avLst/>
            <a:gdLst>
              <a:gd name="connsiteX0" fmla="*/ 383279 w 1516994"/>
              <a:gd name="connsiteY0" fmla="*/ 10483 h 925677"/>
              <a:gd name="connsiteX1" fmla="*/ 32297 w 1516994"/>
              <a:gd name="connsiteY1" fmla="*/ 195210 h 925677"/>
              <a:gd name="connsiteX2" fmla="*/ 23061 w 1516994"/>
              <a:gd name="connsiteY2" fmla="*/ 536955 h 925677"/>
              <a:gd name="connsiteX3" fmla="*/ 96952 w 1516994"/>
              <a:gd name="connsiteY3" fmla="*/ 795574 h 925677"/>
              <a:gd name="connsiteX4" fmla="*/ 226261 w 1516994"/>
              <a:gd name="connsiteY4" fmla="*/ 906410 h 925677"/>
              <a:gd name="connsiteX5" fmla="*/ 558770 w 1516994"/>
              <a:gd name="connsiteY5" fmla="*/ 924883 h 925677"/>
              <a:gd name="connsiteX6" fmla="*/ 900516 w 1516994"/>
              <a:gd name="connsiteY6" fmla="*/ 897174 h 925677"/>
              <a:gd name="connsiteX7" fmla="*/ 1288443 w 1516994"/>
              <a:gd name="connsiteY7" fmla="*/ 749392 h 925677"/>
              <a:gd name="connsiteX8" fmla="*/ 1380806 w 1516994"/>
              <a:gd name="connsiteY8" fmla="*/ 583137 h 925677"/>
              <a:gd name="connsiteX9" fmla="*/ 1491643 w 1516994"/>
              <a:gd name="connsiteY9" fmla="*/ 315283 h 925677"/>
              <a:gd name="connsiteX10" fmla="*/ 1510116 w 1516994"/>
              <a:gd name="connsiteY10" fmla="*/ 139792 h 925677"/>
              <a:gd name="connsiteX11" fmla="*/ 1399279 w 1516994"/>
              <a:gd name="connsiteY11" fmla="*/ 47428 h 925677"/>
              <a:gd name="connsiteX12" fmla="*/ 1233025 w 1516994"/>
              <a:gd name="connsiteY12" fmla="*/ 38192 h 925677"/>
              <a:gd name="connsiteX13" fmla="*/ 937461 w 1516994"/>
              <a:gd name="connsiteY13" fmla="*/ 112083 h 925677"/>
              <a:gd name="connsiteX14" fmla="*/ 835861 w 1516994"/>
              <a:gd name="connsiteY14" fmla="*/ 139792 h 925677"/>
              <a:gd name="connsiteX15" fmla="*/ 743497 w 1516994"/>
              <a:gd name="connsiteY15" fmla="*/ 84374 h 925677"/>
              <a:gd name="connsiteX16" fmla="*/ 651134 w 1516994"/>
              <a:gd name="connsiteY16" fmla="*/ 28955 h 925677"/>
              <a:gd name="connsiteX17" fmla="*/ 531061 w 1516994"/>
              <a:gd name="connsiteY17" fmla="*/ 10483 h 925677"/>
              <a:gd name="connsiteX18" fmla="*/ 457170 w 1516994"/>
              <a:gd name="connsiteY18" fmla="*/ 19719 h 925677"/>
              <a:gd name="connsiteX19" fmla="*/ 383279 w 1516994"/>
              <a:gd name="connsiteY19" fmla="*/ 10483 h 92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6994" h="925677">
                <a:moveTo>
                  <a:pt x="383279" y="10483"/>
                </a:moveTo>
                <a:cubicBezTo>
                  <a:pt x="312467" y="39732"/>
                  <a:pt x="92333" y="107465"/>
                  <a:pt x="32297" y="195210"/>
                </a:cubicBezTo>
                <a:cubicBezTo>
                  <a:pt x="-27739" y="282955"/>
                  <a:pt x="12285" y="436894"/>
                  <a:pt x="23061" y="536955"/>
                </a:cubicBezTo>
                <a:cubicBezTo>
                  <a:pt x="33837" y="637016"/>
                  <a:pt x="63085" y="733998"/>
                  <a:pt x="96952" y="795574"/>
                </a:cubicBezTo>
                <a:cubicBezTo>
                  <a:pt x="130819" y="857150"/>
                  <a:pt x="149291" y="884859"/>
                  <a:pt x="226261" y="906410"/>
                </a:cubicBezTo>
                <a:cubicBezTo>
                  <a:pt x="303231" y="927961"/>
                  <a:pt x="446394" y="926422"/>
                  <a:pt x="558770" y="924883"/>
                </a:cubicBezTo>
                <a:cubicBezTo>
                  <a:pt x="671146" y="923344"/>
                  <a:pt x="778904" y="926422"/>
                  <a:pt x="900516" y="897174"/>
                </a:cubicBezTo>
                <a:cubicBezTo>
                  <a:pt x="1022128" y="867926"/>
                  <a:pt x="1208395" y="801731"/>
                  <a:pt x="1288443" y="749392"/>
                </a:cubicBezTo>
                <a:cubicBezTo>
                  <a:pt x="1368491" y="697053"/>
                  <a:pt x="1346939" y="655489"/>
                  <a:pt x="1380806" y="583137"/>
                </a:cubicBezTo>
                <a:cubicBezTo>
                  <a:pt x="1414673" y="510786"/>
                  <a:pt x="1470091" y="389174"/>
                  <a:pt x="1491643" y="315283"/>
                </a:cubicBezTo>
                <a:cubicBezTo>
                  <a:pt x="1513195" y="241392"/>
                  <a:pt x="1525510" y="184434"/>
                  <a:pt x="1510116" y="139792"/>
                </a:cubicBezTo>
                <a:cubicBezTo>
                  <a:pt x="1494722" y="95150"/>
                  <a:pt x="1445461" y="64361"/>
                  <a:pt x="1399279" y="47428"/>
                </a:cubicBezTo>
                <a:cubicBezTo>
                  <a:pt x="1353097" y="30495"/>
                  <a:pt x="1309995" y="27416"/>
                  <a:pt x="1233025" y="38192"/>
                </a:cubicBezTo>
                <a:cubicBezTo>
                  <a:pt x="1156055" y="48968"/>
                  <a:pt x="1003655" y="95150"/>
                  <a:pt x="937461" y="112083"/>
                </a:cubicBezTo>
                <a:cubicBezTo>
                  <a:pt x="871267" y="129016"/>
                  <a:pt x="868188" y="144410"/>
                  <a:pt x="835861" y="139792"/>
                </a:cubicBezTo>
                <a:cubicBezTo>
                  <a:pt x="803534" y="135174"/>
                  <a:pt x="774285" y="102847"/>
                  <a:pt x="743497" y="84374"/>
                </a:cubicBezTo>
                <a:cubicBezTo>
                  <a:pt x="712709" y="65901"/>
                  <a:pt x="686540" y="41270"/>
                  <a:pt x="651134" y="28955"/>
                </a:cubicBezTo>
                <a:cubicBezTo>
                  <a:pt x="615728" y="16640"/>
                  <a:pt x="563388" y="12022"/>
                  <a:pt x="531061" y="10483"/>
                </a:cubicBezTo>
                <a:cubicBezTo>
                  <a:pt x="498734" y="8944"/>
                  <a:pt x="475643" y="16640"/>
                  <a:pt x="457170" y="19719"/>
                </a:cubicBezTo>
                <a:cubicBezTo>
                  <a:pt x="438697" y="22798"/>
                  <a:pt x="454091" y="-18766"/>
                  <a:pt x="383279" y="10483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BFE5F52-43D6-7285-8FD5-D9576EC9187B}"/>
              </a:ext>
            </a:extLst>
          </p:cNvPr>
          <p:cNvCxnSpPr>
            <a:cxnSpLocks/>
          </p:cNvCxnSpPr>
          <p:nvPr/>
        </p:nvCxnSpPr>
        <p:spPr>
          <a:xfrm flipV="1">
            <a:off x="4788494" y="2175332"/>
            <a:ext cx="813196" cy="4362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弧形 14">
            <a:extLst>
              <a:ext uri="{FF2B5EF4-FFF2-40B4-BE49-F238E27FC236}">
                <a16:creationId xmlns:a16="http://schemas.microsoft.com/office/drawing/2014/main" id="{EE2A5B68-EAC1-4472-459A-85BF02753086}"/>
              </a:ext>
            </a:extLst>
          </p:cNvPr>
          <p:cNvSpPr/>
          <p:nvPr/>
        </p:nvSpPr>
        <p:spPr>
          <a:xfrm rot="2062562">
            <a:off x="4546263" y="2266167"/>
            <a:ext cx="953362" cy="979197"/>
          </a:xfrm>
          <a:prstGeom prst="arc">
            <a:avLst>
              <a:gd name="adj1" fmla="val 16200000"/>
              <a:gd name="adj2" fmla="val 184552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AC34587-1375-198D-5EC9-85AD1BD6440E}"/>
                  </a:ext>
                </a:extLst>
              </p:cNvPr>
              <p:cNvSpPr txBox="1"/>
              <p:nvPr/>
            </p:nvSpPr>
            <p:spPr>
              <a:xfrm>
                <a:off x="4786189" y="2242218"/>
                <a:ext cx="1631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AC34587-1375-198D-5EC9-85AD1BD64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189" y="2242218"/>
                <a:ext cx="16310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AE38951-B494-DF13-D062-4BA0D9DE2B59}"/>
                  </a:ext>
                </a:extLst>
              </p:cNvPr>
              <p:cNvSpPr txBox="1"/>
              <p:nvPr/>
            </p:nvSpPr>
            <p:spPr>
              <a:xfrm>
                <a:off x="4503764" y="2118056"/>
                <a:ext cx="113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AE38951-B494-DF13-D062-4BA0D9DE2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4" y="2118056"/>
                <a:ext cx="113789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1E78C99C-00A1-EB06-58C5-A6FE6052F0D8}"/>
              </a:ext>
            </a:extLst>
          </p:cNvPr>
          <p:cNvSpPr txBox="1"/>
          <p:nvPr/>
        </p:nvSpPr>
        <p:spPr>
          <a:xfrm>
            <a:off x="-68036" y="4137892"/>
            <a:ext cx="214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分波投影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1EB9802-224D-7EFA-95C6-2571C83A5A0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89" y="3884606"/>
            <a:ext cx="4511431" cy="1272650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DF309E4-73A4-8D77-40F2-5B34820E278A}"/>
              </a:ext>
            </a:extLst>
          </p:cNvPr>
          <p:cNvCxnSpPr>
            <a:cxnSpLocks/>
          </p:cNvCxnSpPr>
          <p:nvPr/>
        </p:nvCxnSpPr>
        <p:spPr>
          <a:xfrm>
            <a:off x="7292110" y="4416811"/>
            <a:ext cx="3310518" cy="6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1463DB5-ADCA-6833-327A-03EECD079A36}"/>
              </a:ext>
            </a:extLst>
          </p:cNvPr>
          <p:cNvCxnSpPr>
            <a:cxnSpLocks/>
          </p:cNvCxnSpPr>
          <p:nvPr/>
        </p:nvCxnSpPr>
        <p:spPr>
          <a:xfrm flipV="1">
            <a:off x="8660844" y="3159663"/>
            <a:ext cx="22874" cy="2300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AA98BA8-A3BE-028F-3256-AD741AAA198A}"/>
                  </a:ext>
                </a:extLst>
              </p:cNvPr>
              <p:cNvSpPr txBox="1"/>
              <p:nvPr/>
            </p:nvSpPr>
            <p:spPr>
              <a:xfrm>
                <a:off x="8769935" y="3140381"/>
                <a:ext cx="6251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Im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AA98BA8-A3BE-028F-3256-AD741AAA1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935" y="3140381"/>
                <a:ext cx="625123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DE8431F2-05C9-4F85-6593-137D8575EC45}"/>
              </a:ext>
            </a:extLst>
          </p:cNvPr>
          <p:cNvSpPr/>
          <p:nvPr/>
        </p:nvSpPr>
        <p:spPr>
          <a:xfrm>
            <a:off x="8134580" y="3880843"/>
            <a:ext cx="1870333" cy="1064752"/>
          </a:xfrm>
          <a:custGeom>
            <a:avLst/>
            <a:gdLst>
              <a:gd name="connsiteX0" fmla="*/ 383279 w 1516994"/>
              <a:gd name="connsiteY0" fmla="*/ 10483 h 925677"/>
              <a:gd name="connsiteX1" fmla="*/ 32297 w 1516994"/>
              <a:gd name="connsiteY1" fmla="*/ 195210 h 925677"/>
              <a:gd name="connsiteX2" fmla="*/ 23061 w 1516994"/>
              <a:gd name="connsiteY2" fmla="*/ 536955 h 925677"/>
              <a:gd name="connsiteX3" fmla="*/ 96952 w 1516994"/>
              <a:gd name="connsiteY3" fmla="*/ 795574 h 925677"/>
              <a:gd name="connsiteX4" fmla="*/ 226261 w 1516994"/>
              <a:gd name="connsiteY4" fmla="*/ 906410 h 925677"/>
              <a:gd name="connsiteX5" fmla="*/ 558770 w 1516994"/>
              <a:gd name="connsiteY5" fmla="*/ 924883 h 925677"/>
              <a:gd name="connsiteX6" fmla="*/ 900516 w 1516994"/>
              <a:gd name="connsiteY6" fmla="*/ 897174 h 925677"/>
              <a:gd name="connsiteX7" fmla="*/ 1288443 w 1516994"/>
              <a:gd name="connsiteY7" fmla="*/ 749392 h 925677"/>
              <a:gd name="connsiteX8" fmla="*/ 1380806 w 1516994"/>
              <a:gd name="connsiteY8" fmla="*/ 583137 h 925677"/>
              <a:gd name="connsiteX9" fmla="*/ 1491643 w 1516994"/>
              <a:gd name="connsiteY9" fmla="*/ 315283 h 925677"/>
              <a:gd name="connsiteX10" fmla="*/ 1510116 w 1516994"/>
              <a:gd name="connsiteY10" fmla="*/ 139792 h 925677"/>
              <a:gd name="connsiteX11" fmla="*/ 1399279 w 1516994"/>
              <a:gd name="connsiteY11" fmla="*/ 47428 h 925677"/>
              <a:gd name="connsiteX12" fmla="*/ 1233025 w 1516994"/>
              <a:gd name="connsiteY12" fmla="*/ 38192 h 925677"/>
              <a:gd name="connsiteX13" fmla="*/ 937461 w 1516994"/>
              <a:gd name="connsiteY13" fmla="*/ 112083 h 925677"/>
              <a:gd name="connsiteX14" fmla="*/ 835861 w 1516994"/>
              <a:gd name="connsiteY14" fmla="*/ 139792 h 925677"/>
              <a:gd name="connsiteX15" fmla="*/ 743497 w 1516994"/>
              <a:gd name="connsiteY15" fmla="*/ 84374 h 925677"/>
              <a:gd name="connsiteX16" fmla="*/ 651134 w 1516994"/>
              <a:gd name="connsiteY16" fmla="*/ 28955 h 925677"/>
              <a:gd name="connsiteX17" fmla="*/ 531061 w 1516994"/>
              <a:gd name="connsiteY17" fmla="*/ 10483 h 925677"/>
              <a:gd name="connsiteX18" fmla="*/ 457170 w 1516994"/>
              <a:gd name="connsiteY18" fmla="*/ 19719 h 925677"/>
              <a:gd name="connsiteX19" fmla="*/ 383279 w 1516994"/>
              <a:gd name="connsiteY19" fmla="*/ 10483 h 92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6994" h="925677">
                <a:moveTo>
                  <a:pt x="383279" y="10483"/>
                </a:moveTo>
                <a:cubicBezTo>
                  <a:pt x="312467" y="39732"/>
                  <a:pt x="92333" y="107465"/>
                  <a:pt x="32297" y="195210"/>
                </a:cubicBezTo>
                <a:cubicBezTo>
                  <a:pt x="-27739" y="282955"/>
                  <a:pt x="12285" y="436894"/>
                  <a:pt x="23061" y="536955"/>
                </a:cubicBezTo>
                <a:cubicBezTo>
                  <a:pt x="33837" y="637016"/>
                  <a:pt x="63085" y="733998"/>
                  <a:pt x="96952" y="795574"/>
                </a:cubicBezTo>
                <a:cubicBezTo>
                  <a:pt x="130819" y="857150"/>
                  <a:pt x="149291" y="884859"/>
                  <a:pt x="226261" y="906410"/>
                </a:cubicBezTo>
                <a:cubicBezTo>
                  <a:pt x="303231" y="927961"/>
                  <a:pt x="446394" y="926422"/>
                  <a:pt x="558770" y="924883"/>
                </a:cubicBezTo>
                <a:cubicBezTo>
                  <a:pt x="671146" y="923344"/>
                  <a:pt x="778904" y="926422"/>
                  <a:pt x="900516" y="897174"/>
                </a:cubicBezTo>
                <a:cubicBezTo>
                  <a:pt x="1022128" y="867926"/>
                  <a:pt x="1208395" y="801731"/>
                  <a:pt x="1288443" y="749392"/>
                </a:cubicBezTo>
                <a:cubicBezTo>
                  <a:pt x="1368491" y="697053"/>
                  <a:pt x="1346939" y="655489"/>
                  <a:pt x="1380806" y="583137"/>
                </a:cubicBezTo>
                <a:cubicBezTo>
                  <a:pt x="1414673" y="510786"/>
                  <a:pt x="1470091" y="389174"/>
                  <a:pt x="1491643" y="315283"/>
                </a:cubicBezTo>
                <a:cubicBezTo>
                  <a:pt x="1513195" y="241392"/>
                  <a:pt x="1525510" y="184434"/>
                  <a:pt x="1510116" y="139792"/>
                </a:cubicBezTo>
                <a:cubicBezTo>
                  <a:pt x="1494722" y="95150"/>
                  <a:pt x="1445461" y="64361"/>
                  <a:pt x="1399279" y="47428"/>
                </a:cubicBezTo>
                <a:cubicBezTo>
                  <a:pt x="1353097" y="30495"/>
                  <a:pt x="1309995" y="27416"/>
                  <a:pt x="1233025" y="38192"/>
                </a:cubicBezTo>
                <a:cubicBezTo>
                  <a:pt x="1156055" y="48968"/>
                  <a:pt x="1003655" y="95150"/>
                  <a:pt x="937461" y="112083"/>
                </a:cubicBezTo>
                <a:cubicBezTo>
                  <a:pt x="871267" y="129016"/>
                  <a:pt x="868188" y="144410"/>
                  <a:pt x="835861" y="139792"/>
                </a:cubicBezTo>
                <a:cubicBezTo>
                  <a:pt x="803534" y="135174"/>
                  <a:pt x="774285" y="102847"/>
                  <a:pt x="743497" y="84374"/>
                </a:cubicBezTo>
                <a:cubicBezTo>
                  <a:pt x="712709" y="65901"/>
                  <a:pt x="686540" y="41270"/>
                  <a:pt x="651134" y="28955"/>
                </a:cubicBezTo>
                <a:cubicBezTo>
                  <a:pt x="615728" y="16640"/>
                  <a:pt x="563388" y="12022"/>
                  <a:pt x="531061" y="10483"/>
                </a:cubicBezTo>
                <a:cubicBezTo>
                  <a:pt x="498734" y="8944"/>
                  <a:pt x="475643" y="16640"/>
                  <a:pt x="457170" y="19719"/>
                </a:cubicBezTo>
                <a:cubicBezTo>
                  <a:pt x="438697" y="22798"/>
                  <a:pt x="454091" y="-18766"/>
                  <a:pt x="383279" y="1048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70F2A8C-2352-C22D-9157-588FD36A61A5}"/>
              </a:ext>
            </a:extLst>
          </p:cNvPr>
          <p:cNvCxnSpPr>
            <a:cxnSpLocks/>
            <a:endCxn id="21" idx="12"/>
          </p:cNvCxnSpPr>
          <p:nvPr/>
        </p:nvCxnSpPr>
        <p:spPr>
          <a:xfrm flipV="1">
            <a:off x="8672281" y="3924773"/>
            <a:ext cx="982521" cy="454722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5B1D996-3D6F-4991-3722-582D4E10CD5A}"/>
              </a:ext>
            </a:extLst>
          </p:cNvPr>
          <p:cNvCxnSpPr/>
          <p:nvPr/>
        </p:nvCxnSpPr>
        <p:spPr>
          <a:xfrm>
            <a:off x="9069746" y="4220314"/>
            <a:ext cx="710358" cy="847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A7564479-F227-9343-BE0F-82131BA846DB}"/>
              </a:ext>
            </a:extLst>
          </p:cNvPr>
          <p:cNvSpPr txBox="1"/>
          <p:nvPr/>
        </p:nvSpPr>
        <p:spPr>
          <a:xfrm>
            <a:off x="9424925" y="5108721"/>
            <a:ext cx="159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积分路径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墨迹 32">
                <a:extLst>
                  <a:ext uri="{FF2B5EF4-FFF2-40B4-BE49-F238E27FC236}">
                    <a16:creationId xmlns:a16="http://schemas.microsoft.com/office/drawing/2014/main" id="{AE3DAB4F-07EE-F8EB-A5FC-1F85750CB937}"/>
                  </a:ext>
                </a:extLst>
              </p14:cNvPr>
              <p14:cNvContentPartPr/>
              <p14:nvPr/>
            </p14:nvContentPartPr>
            <p14:xfrm>
              <a:off x="6032723" y="2583955"/>
              <a:ext cx="360" cy="360"/>
            </p14:xfrm>
          </p:contentPart>
        </mc:Choice>
        <mc:Fallback xmlns="">
          <p:pic>
            <p:nvPicPr>
              <p:cNvPr id="33" name="墨迹 32">
                <a:extLst>
                  <a:ext uri="{FF2B5EF4-FFF2-40B4-BE49-F238E27FC236}">
                    <a16:creationId xmlns:a16="http://schemas.microsoft.com/office/drawing/2014/main" id="{AE3DAB4F-07EE-F8EB-A5FC-1F85750CB93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96723" y="254795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墨迹 35">
                <a:extLst>
                  <a:ext uri="{FF2B5EF4-FFF2-40B4-BE49-F238E27FC236}">
                    <a16:creationId xmlns:a16="http://schemas.microsoft.com/office/drawing/2014/main" id="{27C2BEC3-D09B-86AE-37D9-FA7D75BFFC44}"/>
                  </a:ext>
                </a:extLst>
              </p14:cNvPr>
              <p14:cNvContentPartPr/>
              <p14:nvPr/>
            </p14:nvContentPartPr>
            <p14:xfrm>
              <a:off x="9651621" y="3924413"/>
              <a:ext cx="360" cy="360"/>
            </p14:xfrm>
          </p:contentPart>
        </mc:Choice>
        <mc:Fallback xmlns="">
          <p:pic>
            <p:nvPicPr>
              <p:cNvPr id="36" name="墨迹 35">
                <a:extLst>
                  <a:ext uri="{FF2B5EF4-FFF2-40B4-BE49-F238E27FC236}">
                    <a16:creationId xmlns:a16="http://schemas.microsoft.com/office/drawing/2014/main" id="{27C2BEC3-D09B-86AE-37D9-FA7D75BFFC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15621" y="3888413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图片 37">
            <a:extLst>
              <a:ext uri="{FF2B5EF4-FFF2-40B4-BE49-F238E27FC236}">
                <a16:creationId xmlns:a16="http://schemas.microsoft.com/office/drawing/2014/main" id="{7203096C-2AF8-7EBA-67EA-C1F4C043BFB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58" y="3472622"/>
            <a:ext cx="548688" cy="3734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C731822-DD96-EEE2-1E53-146376966F7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11" y="446899"/>
            <a:ext cx="5159187" cy="12040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21F8CE7-4147-F6F5-0889-0DF7D2BD2B5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7" y="1205150"/>
            <a:ext cx="3391194" cy="9221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F97CA06-4429-1D69-81D5-07E20267C91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15" y="5538787"/>
            <a:ext cx="3429297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500CAE-8E90-DA71-7A58-534B2900A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" y="3324538"/>
            <a:ext cx="5276973" cy="35334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676AF1-FAC1-3B92-E1AA-EBA4B2783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23" y="-101600"/>
            <a:ext cx="5502257" cy="36094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64EBFD-1342-BA84-D279-BDE610C52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07" y="3204965"/>
            <a:ext cx="5715011" cy="3653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20D1B95-DF6C-15C1-4F41-93431E902388}"/>
                  </a:ext>
                </a:extLst>
              </p:cNvPr>
              <p:cNvSpPr txBox="1"/>
              <p:nvPr/>
            </p:nvSpPr>
            <p:spPr>
              <a:xfrm>
                <a:off x="8370112" y="670935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𝜋𝜋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20D1B95-DF6C-15C1-4F41-93431E902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12" y="670935"/>
                <a:ext cx="18288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83E9F9E-244B-7A96-C722-AAC6DC8C5DB9}"/>
                  </a:ext>
                </a:extLst>
              </p:cNvPr>
              <p:cNvSpPr txBox="1"/>
              <p:nvPr/>
            </p:nvSpPr>
            <p:spPr>
              <a:xfrm>
                <a:off x="5103031" y="704886"/>
                <a:ext cx="5764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83E9F9E-244B-7A96-C722-AAC6DC8C5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031" y="704886"/>
                <a:ext cx="5764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9E058F-82DA-5780-1A94-2AE0653ADC5D}"/>
                  </a:ext>
                </a:extLst>
              </p:cNvPr>
              <p:cNvSpPr txBox="1"/>
              <p:nvPr/>
            </p:nvSpPr>
            <p:spPr>
              <a:xfrm>
                <a:off x="1611847" y="2484495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9E058F-82DA-5780-1A94-2AE0653AD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47" y="2484495"/>
                <a:ext cx="18288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8F394AB-C719-2ADD-F165-F84E0A6A6756}"/>
                  </a:ext>
                </a:extLst>
              </p:cNvPr>
              <p:cNvSpPr txBox="1"/>
              <p:nvPr/>
            </p:nvSpPr>
            <p:spPr>
              <a:xfrm>
                <a:off x="9665753" y="2558634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8F394AB-C719-2ADD-F165-F84E0A6A6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753" y="2558634"/>
                <a:ext cx="182880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809A467-C219-0AB4-DBB6-22690E6141B8}"/>
                  </a:ext>
                </a:extLst>
              </p:cNvPr>
              <p:cNvSpPr txBox="1"/>
              <p:nvPr/>
            </p:nvSpPr>
            <p:spPr>
              <a:xfrm>
                <a:off x="2991988" y="3429000"/>
                <a:ext cx="5764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809A467-C219-0AB4-DBB6-22690E614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88" y="3429000"/>
                <a:ext cx="5764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3B09CA-E5BB-D708-C714-9FDB3DF6707B}"/>
                  </a:ext>
                </a:extLst>
              </p:cNvPr>
              <p:cNvSpPr txBox="1"/>
              <p:nvPr/>
            </p:nvSpPr>
            <p:spPr>
              <a:xfrm>
                <a:off x="8862750" y="3733618"/>
                <a:ext cx="5764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(920)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53B09CA-E5BB-D708-C714-9FDB3DF67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750" y="3733618"/>
                <a:ext cx="576470" cy="523220"/>
              </a:xfrm>
              <a:prstGeom prst="rect">
                <a:avLst/>
              </a:prstGeom>
              <a:blipFill>
                <a:blip r:embed="rId10"/>
                <a:stretch>
                  <a:fillRect r="-138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6767571A-3EDC-98F5-3C22-DF3D0AC86738}"/>
              </a:ext>
            </a:extLst>
          </p:cNvPr>
          <p:cNvSpPr txBox="1"/>
          <p:nvPr/>
        </p:nvSpPr>
        <p:spPr>
          <a:xfrm>
            <a:off x="789078" y="6372298"/>
            <a:ext cx="4890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en-US" altLang="zh-CN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S.Descotes-Genon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B.Moussallam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201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EE3319-DACA-B2D7-677C-0B2BFE2D90D2}"/>
              </a:ext>
            </a:extLst>
          </p:cNvPr>
          <p:cNvSpPr txBox="1"/>
          <p:nvPr/>
        </p:nvSpPr>
        <p:spPr>
          <a:xfrm>
            <a:off x="8782480" y="1228106"/>
            <a:ext cx="3040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[</a:t>
            </a:r>
            <a:r>
              <a:rPr lang="en-US" altLang="zh-CN" dirty="0">
                <a:solidFill>
                  <a:srgbClr val="FF0000"/>
                </a:solidFill>
              </a:rPr>
              <a:t>I. 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Caprini et al., 2006</a:t>
            </a:r>
            <a:r>
              <a:rPr lang="zh-CN" altLang="en-US" dirty="0"/>
              <a:t>]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73DE953-297D-A452-F256-FD11F8F141BF}"/>
              </a:ext>
            </a:extLst>
          </p:cNvPr>
          <p:cNvSpPr txBox="1"/>
          <p:nvPr/>
        </p:nvSpPr>
        <p:spPr>
          <a:xfrm>
            <a:off x="6816842" y="6488668"/>
            <a:ext cx="1965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G.H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ö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hler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1983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099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C8FADB4-98A4-512D-AEF2-1EF38BDD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" y="3763799"/>
            <a:ext cx="11891992" cy="90045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450BFC5-FB71-708D-E30A-17EF88605486}"/>
              </a:ext>
            </a:extLst>
          </p:cNvPr>
          <p:cNvSpPr txBox="1"/>
          <p:nvPr/>
        </p:nvSpPr>
        <p:spPr>
          <a:xfrm>
            <a:off x="1480" y="49797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双曲色散关系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[Hite and Steiner, 1973]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6EC777D-D2D2-441E-CE18-02E0BABF36B3}"/>
                  </a:ext>
                </a:extLst>
              </p:cNvPr>
              <p:cNvSpPr txBox="1"/>
              <p:nvPr/>
            </p:nvSpPr>
            <p:spPr>
              <a:xfrm>
                <a:off x="10455965" y="1730993"/>
                <a:ext cx="1464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6EC777D-D2D2-441E-CE18-02E0BABF3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965" y="1730993"/>
                <a:ext cx="1464365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E9F564D3-5236-79A4-4AFB-5609297C43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07" y="211183"/>
            <a:ext cx="5536023" cy="3408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51AD640-64EC-119F-65F4-316A0597C956}"/>
                  </a:ext>
                </a:extLst>
              </p:cNvPr>
              <p:cNvSpPr txBox="1"/>
              <p:nvPr/>
            </p:nvSpPr>
            <p:spPr>
              <a:xfrm>
                <a:off x="7742582" y="126741"/>
                <a:ext cx="1464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51AD640-64EC-119F-65F4-316A0597C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582" y="126741"/>
                <a:ext cx="146436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DF17C7F5-6058-B335-E53E-13088F010CFF}"/>
              </a:ext>
            </a:extLst>
          </p:cNvPr>
          <p:cNvSpPr txBox="1"/>
          <p:nvPr/>
        </p:nvSpPr>
        <p:spPr>
          <a:xfrm>
            <a:off x="0" y="1634910"/>
            <a:ext cx="20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双曲线：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635F902-3AB9-45D9-5ED7-3AAE9625F1D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1723163"/>
            <a:ext cx="2720576" cy="373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C374B2C-BC2F-8AF1-EBE0-80375293FB72}"/>
                  </a:ext>
                </a:extLst>
              </p:cNvPr>
              <p:cNvSpPr txBox="1"/>
              <p:nvPr/>
            </p:nvSpPr>
            <p:spPr>
              <a:xfrm>
                <a:off x="8777057" y="1143705"/>
                <a:ext cx="1212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C374B2C-BC2F-8AF1-EBE0-80375293F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057" y="1143705"/>
                <a:ext cx="12125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CC8FDF13-057C-B843-88F6-6C5101BF4BA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801"/>
            <a:ext cx="11920330" cy="102257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4BA9085-7B77-CA5B-48D4-C69A7936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58" y="2787754"/>
            <a:ext cx="2766300" cy="472481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A07DB58-0874-04C3-7C58-C0BE1791CF40}"/>
              </a:ext>
            </a:extLst>
          </p:cNvPr>
          <p:cNvCxnSpPr>
            <a:cxnSpLocks/>
          </p:cNvCxnSpPr>
          <p:nvPr/>
        </p:nvCxnSpPr>
        <p:spPr>
          <a:xfrm>
            <a:off x="6975462" y="807107"/>
            <a:ext cx="2547833" cy="21336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8D8D3F7-AE22-9D19-E14B-D9EBB61143CC}"/>
                  </a:ext>
                </a:extLst>
              </p:cNvPr>
              <p:cNvSpPr txBox="1"/>
              <p:nvPr/>
            </p:nvSpPr>
            <p:spPr>
              <a:xfrm>
                <a:off x="6640876" y="1265578"/>
                <a:ext cx="1115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固定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8D8D3F7-AE22-9D19-E14B-D9EBB6114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876" y="1265578"/>
                <a:ext cx="1115922" cy="369332"/>
              </a:xfrm>
              <a:prstGeom prst="rect">
                <a:avLst/>
              </a:prstGeom>
              <a:blipFill>
                <a:blip r:embed="rId16"/>
                <a:stretch>
                  <a:fillRect l="-4372" t="-15000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4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ACA6E39-CDB0-32EF-B4CE-C5BEF20E7115}"/>
              </a:ext>
            </a:extLst>
          </p:cNvPr>
          <p:cNvSpPr txBox="1"/>
          <p:nvPr/>
        </p:nvSpPr>
        <p:spPr>
          <a:xfrm>
            <a:off x="66825" y="-52712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Roy-Steiner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方程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72257EA-9831-8F0E-9427-47427C2EA68C}"/>
              </a:ext>
            </a:extLst>
          </p:cNvPr>
          <p:cNvSpPr/>
          <p:nvPr/>
        </p:nvSpPr>
        <p:spPr>
          <a:xfrm>
            <a:off x="9988826" y="632652"/>
            <a:ext cx="1928191" cy="536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4673138-4149-EC61-6538-492225939E63}"/>
              </a:ext>
            </a:extLst>
          </p:cNvPr>
          <p:cNvCxnSpPr>
            <a:cxnSpLocks/>
          </p:cNvCxnSpPr>
          <p:nvPr/>
        </p:nvCxnSpPr>
        <p:spPr>
          <a:xfrm flipH="1">
            <a:off x="9529054" y="1124522"/>
            <a:ext cx="725557" cy="82009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4416815-A4AF-59B5-2635-5B90A129548C}"/>
                  </a:ext>
                </a:extLst>
              </p:cNvPr>
              <p:cNvSpPr txBox="1"/>
              <p:nvPr/>
            </p:nvSpPr>
            <p:spPr>
              <a:xfrm>
                <a:off x="7721418" y="1952961"/>
                <a:ext cx="3798034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道质心系中，以        作展开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4416815-A4AF-59B5-2635-5B90A129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418" y="1952961"/>
                <a:ext cx="3798034" cy="369332"/>
              </a:xfrm>
              <a:prstGeom prst="rect">
                <a:avLst/>
              </a:prstGeom>
              <a:blipFill>
                <a:blip r:embed="rId2"/>
                <a:stretch>
                  <a:fillRect l="-1280" t="-9524" b="-1904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C503E87B-4AEB-74AC-2A40-4F5CDB7C2A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9E9F2"/>
              </a:clrFrom>
              <a:clrTo>
                <a:srgbClr val="E9E9F2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49" y="2008064"/>
            <a:ext cx="735045" cy="322573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A4522A73-0AA4-D75F-1D01-4AAFED8D0794}"/>
              </a:ext>
            </a:extLst>
          </p:cNvPr>
          <p:cNvSpPr/>
          <p:nvPr/>
        </p:nvSpPr>
        <p:spPr>
          <a:xfrm>
            <a:off x="6460435" y="785191"/>
            <a:ext cx="2052606" cy="555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9E25047-969C-CE62-F440-3D8E2D76EDB0}"/>
              </a:ext>
            </a:extLst>
          </p:cNvPr>
          <p:cNvCxnSpPr>
            <a:cxnSpLocks/>
          </p:cNvCxnSpPr>
          <p:nvPr/>
        </p:nvCxnSpPr>
        <p:spPr>
          <a:xfrm flipH="1">
            <a:off x="5975989" y="1296031"/>
            <a:ext cx="725557" cy="82009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D084FDD-2F3D-111D-817B-7435E0D8AF24}"/>
                  </a:ext>
                </a:extLst>
              </p:cNvPr>
              <p:cNvSpPr txBox="1"/>
              <p:nvPr/>
            </p:nvSpPr>
            <p:spPr>
              <a:xfrm>
                <a:off x="3168010" y="2085186"/>
                <a:ext cx="393589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道质心系中，以        作展开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D084FDD-2F3D-111D-817B-7435E0D8A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10" y="2085186"/>
                <a:ext cx="3935896" cy="369332"/>
              </a:xfrm>
              <a:prstGeom prst="rect">
                <a:avLst/>
              </a:prstGeom>
              <a:blipFill>
                <a:blip r:embed="rId4"/>
                <a:stretch>
                  <a:fillRect l="-1236" t="-9524" b="-1904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38C50D3F-260A-2FC8-9068-85B581069B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9E9F2"/>
              </a:clrFrom>
              <a:clrTo>
                <a:srgbClr val="E9E9F2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37" y="2116126"/>
            <a:ext cx="735046" cy="3168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1F66BE4-1A07-01C5-C6BC-0079535D8FC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0" y="645146"/>
            <a:ext cx="11796267" cy="807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F257ED5-17CB-E4E0-ED4E-CA8F9BC99091}"/>
                  </a:ext>
                </a:extLst>
              </p:cNvPr>
              <p:cNvSpPr txBox="1"/>
              <p:nvPr/>
            </p:nvSpPr>
            <p:spPr>
              <a:xfrm>
                <a:off x="120750" y="2967335"/>
                <a:ext cx="223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道分波投影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F257ED5-17CB-E4E0-ED4E-CA8F9BC99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0" y="2967335"/>
                <a:ext cx="2234824" cy="461665"/>
              </a:xfrm>
              <a:prstGeom prst="rect">
                <a:avLst/>
              </a:prstGeom>
              <a:blipFill>
                <a:blip r:embed="rId7"/>
                <a:stretch>
                  <a:fillRect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图片 26">
            <a:extLst>
              <a:ext uri="{FF2B5EF4-FFF2-40B4-BE49-F238E27FC236}">
                <a16:creationId xmlns:a16="http://schemas.microsoft.com/office/drawing/2014/main" id="{FBEC0BBF-221C-B31F-23E2-28CE1BFA423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81" y="2882142"/>
            <a:ext cx="7963590" cy="141744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0867349-9802-82A4-4FA6-D4D3FFB22C3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52" y="1993321"/>
            <a:ext cx="1181202" cy="541067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BECFB6C3-4634-20BD-AB8D-319AF548DA5D}"/>
              </a:ext>
            </a:extLst>
          </p:cNvPr>
          <p:cNvCxnSpPr>
            <a:cxnSpLocks/>
          </p:cNvCxnSpPr>
          <p:nvPr/>
        </p:nvCxnSpPr>
        <p:spPr>
          <a:xfrm flipH="1" flipV="1">
            <a:off x="2250024" y="2572243"/>
            <a:ext cx="574443" cy="47563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>
            <a:extLst>
              <a:ext uri="{FF2B5EF4-FFF2-40B4-BE49-F238E27FC236}">
                <a16:creationId xmlns:a16="http://schemas.microsoft.com/office/drawing/2014/main" id="{FA79E3CE-B67E-F288-5315-0AE933DCC4F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26" y="4601766"/>
            <a:ext cx="7407282" cy="96020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F6AA938-1337-8827-082D-6ED5B5CBD8E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58" y="3861947"/>
            <a:ext cx="1988992" cy="838273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EC583BE-DC37-AB78-717C-B716EBF6212A}"/>
              </a:ext>
            </a:extLst>
          </p:cNvPr>
          <p:cNvSpPr txBox="1"/>
          <p:nvPr/>
        </p:nvSpPr>
        <p:spPr>
          <a:xfrm>
            <a:off x="-51767" y="2074516"/>
            <a:ext cx="1571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质心系能量：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E1E2B74-61E9-064C-28FF-4322B0C90181}"/>
              </a:ext>
            </a:extLst>
          </p:cNvPr>
          <p:cNvSpPr txBox="1"/>
          <p:nvPr/>
        </p:nvSpPr>
        <p:spPr>
          <a:xfrm>
            <a:off x="298270" y="4090504"/>
            <a:ext cx="141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核子能量：</a:t>
            </a: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EBF26145-8FF5-52D7-27F7-4845EB3F79C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97" y="5561969"/>
            <a:ext cx="5585944" cy="1066892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15439D2C-0311-8681-7C60-7DEE9AE700F7}"/>
              </a:ext>
            </a:extLst>
          </p:cNvPr>
          <p:cNvSpPr txBox="1"/>
          <p:nvPr/>
        </p:nvSpPr>
        <p:spPr>
          <a:xfrm>
            <a:off x="1123122" y="6012799"/>
            <a:ext cx="1845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质心系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3-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动量：</a:t>
            </a:r>
          </a:p>
        </p:txBody>
      </p:sp>
    </p:spTree>
    <p:extLst>
      <p:ext uri="{BB962C8B-B14F-4D97-AF65-F5344CB8AC3E}">
        <p14:creationId xmlns:p14="http://schemas.microsoft.com/office/powerpoint/2010/main" val="39153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  <p:bldP spid="16" grpId="0" animBg="1"/>
      <p:bldP spid="23" grpId="0"/>
      <p:bldP spid="41" grpId="0"/>
      <p:bldP spid="42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A8E060D-6430-D108-6F4C-03DCA97086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91846"/>
            <a:ext cx="11471413" cy="185753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561C65D-9967-E0FD-3C82-9100DD0B575C}"/>
              </a:ext>
            </a:extLst>
          </p:cNvPr>
          <p:cNvSpPr/>
          <p:nvPr/>
        </p:nvSpPr>
        <p:spPr>
          <a:xfrm>
            <a:off x="6231006" y="4783629"/>
            <a:ext cx="1596886" cy="6418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ADB97E0-DF16-4D5A-6E03-805C63010AA8}"/>
              </a:ext>
            </a:extLst>
          </p:cNvPr>
          <p:cNvSpPr/>
          <p:nvPr/>
        </p:nvSpPr>
        <p:spPr>
          <a:xfrm>
            <a:off x="9636312" y="4833719"/>
            <a:ext cx="2112066" cy="6418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EDBC386-C78C-F2B3-A895-186B9F7484C0}"/>
                  </a:ext>
                </a:extLst>
              </p:cNvPr>
              <p:cNvSpPr txBox="1"/>
              <p:nvPr/>
            </p:nvSpPr>
            <p:spPr>
              <a:xfrm>
                <a:off x="7604915" y="2125118"/>
                <a:ext cx="223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道分波振幅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EDBC386-C78C-F2B3-A895-186B9F748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915" y="2125118"/>
                <a:ext cx="2234824" cy="461665"/>
              </a:xfrm>
              <a:prstGeom prst="rect">
                <a:avLst/>
              </a:prstGeom>
              <a:blipFill>
                <a:blip r:embed="rId3"/>
                <a:stretch>
                  <a:fillRect t="-14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BE84295-69B0-ED12-C2E4-8F425671EC31}"/>
                  </a:ext>
                </a:extLst>
              </p:cNvPr>
              <p:cNvSpPr txBox="1"/>
              <p:nvPr/>
            </p:nvSpPr>
            <p:spPr>
              <a:xfrm>
                <a:off x="7995854" y="124558"/>
                <a:ext cx="223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400" dirty="0">
                    <a:solidFill>
                      <a:schemeClr val="accent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道分波振幅</a:t>
                </a:r>
                <a:endParaRPr lang="zh-CN" altLang="en-US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BE84295-69B0-ED12-C2E4-8F425671E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854" y="124558"/>
                <a:ext cx="2234824" cy="461665"/>
              </a:xfrm>
              <a:prstGeom prst="rect">
                <a:avLst/>
              </a:prstGeom>
              <a:blipFill>
                <a:blip r:embed="rId4"/>
                <a:stretch>
                  <a:fillRect l="-273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5D26BEF0-F4E0-3218-5E81-426428497789}"/>
              </a:ext>
            </a:extLst>
          </p:cNvPr>
          <p:cNvSpPr/>
          <p:nvPr/>
        </p:nvSpPr>
        <p:spPr>
          <a:xfrm>
            <a:off x="6708913" y="441167"/>
            <a:ext cx="1286941" cy="6418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AAA7E3F-B7EA-BB46-D331-45ED4FD28046}"/>
              </a:ext>
            </a:extLst>
          </p:cNvPr>
          <p:cNvSpPr/>
          <p:nvPr/>
        </p:nvSpPr>
        <p:spPr>
          <a:xfrm>
            <a:off x="9693965" y="415173"/>
            <a:ext cx="1286941" cy="6418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8475F31-B04B-1760-AE9C-71E7F6871E06}"/>
                  </a:ext>
                </a:extLst>
              </p:cNvPr>
              <p:cNvSpPr txBox="1"/>
              <p:nvPr/>
            </p:nvSpPr>
            <p:spPr>
              <a:xfrm>
                <a:off x="0" y="3429000"/>
                <a:ext cx="223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400" dirty="0">
                    <a:solidFill>
                      <a:schemeClr val="accent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道分波投影：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8475F31-B04B-1760-AE9C-71E7F6871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29000"/>
                <a:ext cx="2234824" cy="461665"/>
              </a:xfrm>
              <a:prstGeom prst="rect">
                <a:avLst/>
              </a:prstGeom>
              <a:blipFill>
                <a:blip r:embed="rId5"/>
                <a:stretch>
                  <a:fillRect t="-14667" b="-2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A1BDAD68-C09E-21C1-5DFC-93494853F4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98" y="3085266"/>
            <a:ext cx="9849226" cy="1288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2BAF7CD-3416-A7E5-96BF-9DC093FF303B}"/>
                  </a:ext>
                </a:extLst>
              </p:cNvPr>
              <p:cNvSpPr txBox="1"/>
              <p:nvPr/>
            </p:nvSpPr>
            <p:spPr>
              <a:xfrm>
                <a:off x="7827892" y="4296919"/>
                <a:ext cx="223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道分波振幅</a:t>
                </a:r>
                <a:endParaRPr lang="zh-CN" alt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2BAF7CD-3416-A7E5-96BF-9DC093FF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892" y="4296919"/>
                <a:ext cx="2234824" cy="461665"/>
              </a:xfrm>
              <a:prstGeom prst="rect">
                <a:avLst/>
              </a:prstGeom>
              <a:blipFill>
                <a:blip r:embed="rId8"/>
                <a:stretch>
                  <a:fillRect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椭圆 32">
            <a:extLst>
              <a:ext uri="{FF2B5EF4-FFF2-40B4-BE49-F238E27FC236}">
                <a16:creationId xmlns:a16="http://schemas.microsoft.com/office/drawing/2014/main" id="{4E27363B-18AE-1C65-8BC3-DA78BBCAD03B}"/>
              </a:ext>
            </a:extLst>
          </p:cNvPr>
          <p:cNvSpPr/>
          <p:nvPr/>
        </p:nvSpPr>
        <p:spPr>
          <a:xfrm>
            <a:off x="4809059" y="5680213"/>
            <a:ext cx="1286941" cy="6418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E042E82-4923-F3AD-89E8-EEF83DE3DF34}"/>
                  </a:ext>
                </a:extLst>
              </p:cNvPr>
              <p:cNvSpPr txBox="1"/>
              <p:nvPr/>
            </p:nvSpPr>
            <p:spPr>
              <a:xfrm>
                <a:off x="6525426" y="5760914"/>
                <a:ext cx="223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400" dirty="0">
                    <a:solidFill>
                      <a:schemeClr val="accent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道分波振幅</a:t>
                </a:r>
                <a:endParaRPr lang="zh-CN" altLang="en-US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BE042E82-4923-F3AD-89E8-EEF83DE3D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426" y="5760914"/>
                <a:ext cx="2234824" cy="461665"/>
              </a:xfrm>
              <a:prstGeom prst="rect">
                <a:avLst/>
              </a:prstGeom>
              <a:blipFill>
                <a:blip r:embed="rId9"/>
                <a:stretch>
                  <a:fillRect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740D957-B76A-755F-E33A-73E1742A088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5" y="4651098"/>
            <a:ext cx="11546849" cy="186942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F77D3682-0CA1-CF1B-6FEE-DFF830EE8482}"/>
              </a:ext>
            </a:extLst>
          </p:cNvPr>
          <p:cNvSpPr/>
          <p:nvPr/>
        </p:nvSpPr>
        <p:spPr>
          <a:xfrm>
            <a:off x="5742508" y="1416306"/>
            <a:ext cx="1286941" cy="6418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3D1CF6A-506D-AF9F-F259-E87DEF5722F9}"/>
              </a:ext>
            </a:extLst>
          </p:cNvPr>
          <p:cNvSpPr/>
          <p:nvPr/>
        </p:nvSpPr>
        <p:spPr>
          <a:xfrm>
            <a:off x="9693964" y="1445727"/>
            <a:ext cx="1286941" cy="6418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85A9FE5-1E8C-6C49-BBA2-998820E526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389613"/>
            <a:ext cx="11471413" cy="185753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1443B5E6-0A22-B7AE-934F-CD918F4B74C0}"/>
              </a:ext>
            </a:extLst>
          </p:cNvPr>
          <p:cNvSpPr/>
          <p:nvPr/>
        </p:nvSpPr>
        <p:spPr>
          <a:xfrm>
            <a:off x="6708912" y="438934"/>
            <a:ext cx="1286941" cy="6418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41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/>
      <p:bldP spid="16" grpId="0"/>
      <p:bldP spid="17" grpId="0" animBg="1"/>
      <p:bldP spid="19" grpId="0" animBg="1"/>
      <p:bldP spid="20" grpId="0"/>
      <p:bldP spid="31" grpId="0"/>
      <p:bldP spid="33" grpId="0" animBg="1"/>
      <p:bldP spid="34" grpId="0"/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612FE7-E004-1A31-94C0-18A406275052}"/>
              </a:ext>
            </a:extLst>
          </p:cNvPr>
          <p:cNvSpPr txBox="1"/>
          <p:nvPr/>
        </p:nvSpPr>
        <p:spPr>
          <a:xfrm>
            <a:off x="1479" y="49797"/>
            <a:ext cx="7045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双曲色散关系的适用范围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[Hite and Steiner, 1973]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F73D74-8C22-3C79-21FA-5C4B9EE485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28" y="1761415"/>
            <a:ext cx="4694327" cy="3962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1FDC36-25C9-4C41-467C-AFD5E2960F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16" y="2334303"/>
            <a:ext cx="4807875" cy="452600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DEF5FD-2312-286E-E98E-0276049D12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31" y="719803"/>
            <a:ext cx="7254869" cy="9068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AB954A5-9917-A744-B4C8-6321A3D040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12" y="1622856"/>
            <a:ext cx="2209992" cy="7925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E50E8B4-C402-B0AF-AF63-18C3AEF868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66" y="2958467"/>
            <a:ext cx="3955123" cy="13031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B431501-A98D-F21A-4A1E-DF6AE75ABD4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89" y="4804662"/>
            <a:ext cx="4389500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F8C5D9-CE5B-41EB-4236-146688F467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27" y="492963"/>
            <a:ext cx="5671716" cy="7353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6ABFA47-98E2-F9FB-D0FD-FF1305A8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3" y="447618"/>
            <a:ext cx="2209992" cy="792549"/>
          </a:xfrm>
          <a:prstGeom prst="rect">
            <a:avLst/>
          </a:prstGeom>
        </p:spPr>
      </p:pic>
      <p:sp>
        <p:nvSpPr>
          <p:cNvPr id="5" name="左大括号 4">
            <a:extLst>
              <a:ext uri="{FF2B5EF4-FFF2-40B4-BE49-F238E27FC236}">
                <a16:creationId xmlns:a16="http://schemas.microsoft.com/office/drawing/2014/main" id="{448298A9-A2A1-6E40-BDE3-ECA6DBE29884}"/>
              </a:ext>
            </a:extLst>
          </p:cNvPr>
          <p:cNvSpPr/>
          <p:nvPr/>
        </p:nvSpPr>
        <p:spPr>
          <a:xfrm rot="16200000">
            <a:off x="3957745" y="133885"/>
            <a:ext cx="628155" cy="2817092"/>
          </a:xfrm>
          <a:prstGeom prst="leftBrace">
            <a:avLst>
              <a:gd name="adj1" fmla="val 24363"/>
              <a:gd name="adj2" fmla="val 4963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6E5BF140-90BA-0508-7087-B59D019B55B5}"/>
                  </a:ext>
                </a:extLst>
              </p:cNvPr>
              <p:cNvSpPr/>
              <p:nvPr/>
            </p:nvSpPr>
            <p:spPr>
              <a:xfrm>
                <a:off x="2503517" y="2158975"/>
                <a:ext cx="3823855" cy="735393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线性依赖</a:t>
                </a:r>
              </a:p>
            </p:txBody>
          </p:sp>
        </mc:Choice>
        <mc:Fallback xmlns=""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6E5BF140-90BA-0508-7087-B59D019B5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17" y="2158975"/>
                <a:ext cx="3823855" cy="73539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5484E74-EE94-4C03-EFCA-F6510F801FF2}"/>
              </a:ext>
            </a:extLst>
          </p:cNvPr>
          <p:cNvCxnSpPr>
            <a:cxnSpLocks/>
          </p:cNvCxnSpPr>
          <p:nvPr/>
        </p:nvCxnSpPr>
        <p:spPr>
          <a:xfrm>
            <a:off x="7639017" y="2537140"/>
            <a:ext cx="3661773" cy="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A8D065D-2EEC-EDE0-406B-02CA5286B71C}"/>
              </a:ext>
            </a:extLst>
          </p:cNvPr>
          <p:cNvCxnSpPr>
            <a:cxnSpLocks/>
          </p:cNvCxnSpPr>
          <p:nvPr/>
        </p:nvCxnSpPr>
        <p:spPr>
          <a:xfrm flipV="1">
            <a:off x="9215625" y="1273438"/>
            <a:ext cx="0" cy="254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3EC527CF-C5DD-AF5E-D09E-E909682C6F1C}"/>
              </a:ext>
            </a:extLst>
          </p:cNvPr>
          <p:cNvSpPr/>
          <p:nvPr/>
        </p:nvSpPr>
        <p:spPr>
          <a:xfrm>
            <a:off x="8638166" y="1834219"/>
            <a:ext cx="2286532" cy="14058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077A022B-502F-7CF8-D3F7-8D278C973D89}"/>
                  </a:ext>
                </a:extLst>
              </p14:cNvPr>
              <p14:cNvContentPartPr/>
              <p14:nvPr/>
            </p14:nvContentPartPr>
            <p14:xfrm>
              <a:off x="9381880" y="2537594"/>
              <a:ext cx="360" cy="36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077A022B-502F-7CF8-D3F7-8D278C973D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45880" y="250159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ED2BA2C3-2433-F0F6-58DA-0AF9BAD4A3A4}"/>
                  </a:ext>
                </a:extLst>
              </p14:cNvPr>
              <p14:cNvContentPartPr/>
              <p14:nvPr/>
            </p14:nvContentPartPr>
            <p14:xfrm>
              <a:off x="10093220" y="2537488"/>
              <a:ext cx="360" cy="360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ED2BA2C3-2433-F0F6-58DA-0AF9BAD4A3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7220" y="25014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2C8D0B7-E09D-D92D-A27B-9DD17B272B79}"/>
                  </a:ext>
                </a:extLst>
              </p:cNvPr>
              <p:cNvSpPr txBox="1"/>
              <p:nvPr/>
            </p:nvSpPr>
            <p:spPr>
              <a:xfrm>
                <a:off x="11053227" y="2186989"/>
                <a:ext cx="6881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Re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2C8D0B7-E09D-D92D-A27B-9DD17B272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227" y="2186989"/>
                <a:ext cx="688108" cy="276999"/>
              </a:xfrm>
              <a:prstGeom prst="rect">
                <a:avLst/>
              </a:prstGeom>
              <a:blipFill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FAE88C7-1969-31F8-8444-00ACFAD123DA}"/>
                  </a:ext>
                </a:extLst>
              </p:cNvPr>
              <p:cNvSpPr txBox="1"/>
              <p:nvPr/>
            </p:nvSpPr>
            <p:spPr>
              <a:xfrm>
                <a:off x="9232698" y="1234343"/>
                <a:ext cx="6251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Im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FAE88C7-1969-31F8-8444-00ACFAD12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698" y="1234343"/>
                <a:ext cx="625123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2FC8DDB-A3E0-6599-F55E-1756367AE88B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9225921" y="2057881"/>
            <a:ext cx="1378344" cy="4687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弧形 16">
            <a:extLst>
              <a:ext uri="{FF2B5EF4-FFF2-40B4-BE49-F238E27FC236}">
                <a16:creationId xmlns:a16="http://schemas.microsoft.com/office/drawing/2014/main" id="{99B4ADCE-B263-4AAE-18DB-ED7FFF654BB3}"/>
              </a:ext>
            </a:extLst>
          </p:cNvPr>
          <p:cNvSpPr/>
          <p:nvPr/>
        </p:nvSpPr>
        <p:spPr>
          <a:xfrm>
            <a:off x="10157486" y="2186989"/>
            <a:ext cx="151477" cy="71901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FA4F769-2F81-3FEB-FC05-7961D523E110}"/>
                  </a:ext>
                </a:extLst>
              </p:cNvPr>
              <p:cNvSpPr txBox="1"/>
              <p:nvPr/>
            </p:nvSpPr>
            <p:spPr>
              <a:xfrm>
                <a:off x="9663947" y="2193439"/>
                <a:ext cx="1631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FA4F769-2F81-3FEB-FC05-7961D523E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947" y="2193439"/>
                <a:ext cx="16310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C5F5644-B5F4-A81F-6CF0-24D0D497E8E0}"/>
                  </a:ext>
                </a:extLst>
              </p:cNvPr>
              <p:cNvSpPr txBox="1"/>
              <p:nvPr/>
            </p:nvSpPr>
            <p:spPr>
              <a:xfrm>
                <a:off x="9043320" y="1873215"/>
                <a:ext cx="156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C5F5644-B5F4-A81F-6CF0-24D0D497E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320" y="1873215"/>
                <a:ext cx="1560945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下 19">
            <a:extLst>
              <a:ext uri="{FF2B5EF4-FFF2-40B4-BE49-F238E27FC236}">
                <a16:creationId xmlns:a16="http://schemas.microsoft.com/office/drawing/2014/main" id="{1434811D-EC69-DD76-D7F4-21E232128BCB}"/>
              </a:ext>
            </a:extLst>
          </p:cNvPr>
          <p:cNvSpPr/>
          <p:nvPr/>
        </p:nvSpPr>
        <p:spPr>
          <a:xfrm rot="16200000">
            <a:off x="6637957" y="2223385"/>
            <a:ext cx="483604" cy="611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21E1D91-5AF4-BF96-A027-552339DE048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13" y="3858545"/>
            <a:ext cx="9991111" cy="14634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9818AA6-BEBC-F0B2-CB34-E38D21CF009F}"/>
                  </a:ext>
                </a:extLst>
              </p:cNvPr>
              <p:cNvSpPr/>
              <p:nvPr/>
            </p:nvSpPr>
            <p:spPr>
              <a:xfrm>
                <a:off x="3801226" y="5629647"/>
                <a:ext cx="5052291" cy="60036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solidFill>
                      <a:srgbClr val="FF0000"/>
                    </a:solidFill>
                  </a:rPr>
                  <a:t>关于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 的一元二次方程</a:t>
                </a:r>
              </a:p>
            </p:txBody>
          </p:sp>
        </mc:Choice>
        <mc:Fallback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9818AA6-BEBC-F0B2-CB34-E38D21CF0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26" y="5629647"/>
                <a:ext cx="5052291" cy="600363"/>
              </a:xfrm>
              <a:prstGeom prst="rect">
                <a:avLst/>
              </a:prstGeom>
              <a:blipFill>
                <a:blip r:embed="rId13"/>
                <a:stretch>
                  <a:fillRect b="-10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45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218BDD7-6198-A953-2F73-395C7C9EE96C}"/>
                  </a:ext>
                </a:extLst>
              </p:cNvPr>
              <p:cNvSpPr txBox="1"/>
              <p:nvPr/>
            </p:nvSpPr>
            <p:spPr>
              <a:xfrm>
                <a:off x="434109" y="485061"/>
                <a:ext cx="106033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文献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[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Ditsche et al. 2012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]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[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Hoferichter et al. 2016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]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𝑎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=−29.3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𝜋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218BDD7-6198-A953-2F73-395C7C9EE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9" y="485061"/>
                <a:ext cx="10603346" cy="461665"/>
              </a:xfrm>
              <a:prstGeom prst="rect">
                <a:avLst/>
              </a:prstGeom>
              <a:blipFill>
                <a:blip r:embed="rId2"/>
                <a:stretch>
                  <a:fillRect l="-862" t="-16000" b="-2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下 3">
            <a:extLst>
              <a:ext uri="{FF2B5EF4-FFF2-40B4-BE49-F238E27FC236}">
                <a16:creationId xmlns:a16="http://schemas.microsoft.com/office/drawing/2014/main" id="{3FD3F5C5-709A-2BF9-6B72-D6606C73A156}"/>
              </a:ext>
            </a:extLst>
          </p:cNvPr>
          <p:cNvSpPr/>
          <p:nvPr/>
        </p:nvSpPr>
        <p:spPr>
          <a:xfrm>
            <a:off x="5964052" y="1048173"/>
            <a:ext cx="424873" cy="549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B0D28FC-9608-7238-640C-39D5AD3775BA}"/>
              </a:ext>
            </a:extLst>
          </p:cNvPr>
          <p:cNvSpPr/>
          <p:nvPr/>
        </p:nvSpPr>
        <p:spPr>
          <a:xfrm>
            <a:off x="4108862" y="1714870"/>
            <a:ext cx="4525819" cy="7204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分波振幅无法延拓到复平面上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063C47D-08B6-8C4F-644D-E051262A5FB3}"/>
              </a:ext>
            </a:extLst>
          </p:cNvPr>
          <p:cNvCxnSpPr>
            <a:cxnSpLocks/>
          </p:cNvCxnSpPr>
          <p:nvPr/>
        </p:nvCxnSpPr>
        <p:spPr>
          <a:xfrm>
            <a:off x="126702" y="3779119"/>
            <a:ext cx="2971381" cy="42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9BB05C8-C69F-3E18-7732-07DC79AA53EA}"/>
              </a:ext>
            </a:extLst>
          </p:cNvPr>
          <p:cNvCxnSpPr>
            <a:cxnSpLocks/>
          </p:cNvCxnSpPr>
          <p:nvPr/>
        </p:nvCxnSpPr>
        <p:spPr>
          <a:xfrm flipV="1">
            <a:off x="1156299" y="2557695"/>
            <a:ext cx="22874" cy="2300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562867B-3B70-2A4A-6A22-9BD6BBE0795C}"/>
                  </a:ext>
                </a:extLst>
              </p:cNvPr>
              <p:cNvSpPr txBox="1"/>
              <p:nvPr/>
            </p:nvSpPr>
            <p:spPr>
              <a:xfrm>
                <a:off x="2850520" y="3470958"/>
                <a:ext cx="6881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Re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562867B-3B70-2A4A-6A22-9BD6BBE07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20" y="3470958"/>
                <a:ext cx="688108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C8E91C-A406-3F29-DD2A-B4EC30AE5BE3}"/>
                  </a:ext>
                </a:extLst>
              </p:cNvPr>
              <p:cNvSpPr txBox="1"/>
              <p:nvPr/>
            </p:nvSpPr>
            <p:spPr>
              <a:xfrm>
                <a:off x="1265390" y="2538413"/>
                <a:ext cx="6251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Im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C8E91C-A406-3F29-DD2A-B4EC30AE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90" y="2538413"/>
                <a:ext cx="625123" cy="276999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0FF388A-85D8-E3DE-3DF8-4AF81F6B2F71}"/>
              </a:ext>
            </a:extLst>
          </p:cNvPr>
          <p:cNvSpPr/>
          <p:nvPr/>
        </p:nvSpPr>
        <p:spPr>
          <a:xfrm>
            <a:off x="630035" y="3157744"/>
            <a:ext cx="1870333" cy="1185883"/>
          </a:xfrm>
          <a:custGeom>
            <a:avLst/>
            <a:gdLst>
              <a:gd name="connsiteX0" fmla="*/ 383279 w 1516994"/>
              <a:gd name="connsiteY0" fmla="*/ 10483 h 925677"/>
              <a:gd name="connsiteX1" fmla="*/ 32297 w 1516994"/>
              <a:gd name="connsiteY1" fmla="*/ 195210 h 925677"/>
              <a:gd name="connsiteX2" fmla="*/ 23061 w 1516994"/>
              <a:gd name="connsiteY2" fmla="*/ 536955 h 925677"/>
              <a:gd name="connsiteX3" fmla="*/ 96952 w 1516994"/>
              <a:gd name="connsiteY3" fmla="*/ 795574 h 925677"/>
              <a:gd name="connsiteX4" fmla="*/ 226261 w 1516994"/>
              <a:gd name="connsiteY4" fmla="*/ 906410 h 925677"/>
              <a:gd name="connsiteX5" fmla="*/ 558770 w 1516994"/>
              <a:gd name="connsiteY5" fmla="*/ 924883 h 925677"/>
              <a:gd name="connsiteX6" fmla="*/ 900516 w 1516994"/>
              <a:gd name="connsiteY6" fmla="*/ 897174 h 925677"/>
              <a:gd name="connsiteX7" fmla="*/ 1288443 w 1516994"/>
              <a:gd name="connsiteY7" fmla="*/ 749392 h 925677"/>
              <a:gd name="connsiteX8" fmla="*/ 1380806 w 1516994"/>
              <a:gd name="connsiteY8" fmla="*/ 583137 h 925677"/>
              <a:gd name="connsiteX9" fmla="*/ 1491643 w 1516994"/>
              <a:gd name="connsiteY9" fmla="*/ 315283 h 925677"/>
              <a:gd name="connsiteX10" fmla="*/ 1510116 w 1516994"/>
              <a:gd name="connsiteY10" fmla="*/ 139792 h 925677"/>
              <a:gd name="connsiteX11" fmla="*/ 1399279 w 1516994"/>
              <a:gd name="connsiteY11" fmla="*/ 47428 h 925677"/>
              <a:gd name="connsiteX12" fmla="*/ 1233025 w 1516994"/>
              <a:gd name="connsiteY12" fmla="*/ 38192 h 925677"/>
              <a:gd name="connsiteX13" fmla="*/ 937461 w 1516994"/>
              <a:gd name="connsiteY13" fmla="*/ 112083 h 925677"/>
              <a:gd name="connsiteX14" fmla="*/ 835861 w 1516994"/>
              <a:gd name="connsiteY14" fmla="*/ 139792 h 925677"/>
              <a:gd name="connsiteX15" fmla="*/ 743497 w 1516994"/>
              <a:gd name="connsiteY15" fmla="*/ 84374 h 925677"/>
              <a:gd name="connsiteX16" fmla="*/ 651134 w 1516994"/>
              <a:gd name="connsiteY16" fmla="*/ 28955 h 925677"/>
              <a:gd name="connsiteX17" fmla="*/ 531061 w 1516994"/>
              <a:gd name="connsiteY17" fmla="*/ 10483 h 925677"/>
              <a:gd name="connsiteX18" fmla="*/ 457170 w 1516994"/>
              <a:gd name="connsiteY18" fmla="*/ 19719 h 925677"/>
              <a:gd name="connsiteX19" fmla="*/ 383279 w 1516994"/>
              <a:gd name="connsiteY19" fmla="*/ 10483 h 92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6994" h="925677">
                <a:moveTo>
                  <a:pt x="383279" y="10483"/>
                </a:moveTo>
                <a:cubicBezTo>
                  <a:pt x="312467" y="39732"/>
                  <a:pt x="92333" y="107465"/>
                  <a:pt x="32297" y="195210"/>
                </a:cubicBezTo>
                <a:cubicBezTo>
                  <a:pt x="-27739" y="282955"/>
                  <a:pt x="12285" y="436894"/>
                  <a:pt x="23061" y="536955"/>
                </a:cubicBezTo>
                <a:cubicBezTo>
                  <a:pt x="33837" y="637016"/>
                  <a:pt x="63085" y="733998"/>
                  <a:pt x="96952" y="795574"/>
                </a:cubicBezTo>
                <a:cubicBezTo>
                  <a:pt x="130819" y="857150"/>
                  <a:pt x="149291" y="884859"/>
                  <a:pt x="226261" y="906410"/>
                </a:cubicBezTo>
                <a:cubicBezTo>
                  <a:pt x="303231" y="927961"/>
                  <a:pt x="446394" y="926422"/>
                  <a:pt x="558770" y="924883"/>
                </a:cubicBezTo>
                <a:cubicBezTo>
                  <a:pt x="671146" y="923344"/>
                  <a:pt x="778904" y="926422"/>
                  <a:pt x="900516" y="897174"/>
                </a:cubicBezTo>
                <a:cubicBezTo>
                  <a:pt x="1022128" y="867926"/>
                  <a:pt x="1208395" y="801731"/>
                  <a:pt x="1288443" y="749392"/>
                </a:cubicBezTo>
                <a:cubicBezTo>
                  <a:pt x="1368491" y="697053"/>
                  <a:pt x="1346939" y="655489"/>
                  <a:pt x="1380806" y="583137"/>
                </a:cubicBezTo>
                <a:cubicBezTo>
                  <a:pt x="1414673" y="510786"/>
                  <a:pt x="1470091" y="389174"/>
                  <a:pt x="1491643" y="315283"/>
                </a:cubicBezTo>
                <a:cubicBezTo>
                  <a:pt x="1513195" y="241392"/>
                  <a:pt x="1525510" y="184434"/>
                  <a:pt x="1510116" y="139792"/>
                </a:cubicBezTo>
                <a:cubicBezTo>
                  <a:pt x="1494722" y="95150"/>
                  <a:pt x="1445461" y="64361"/>
                  <a:pt x="1399279" y="47428"/>
                </a:cubicBezTo>
                <a:cubicBezTo>
                  <a:pt x="1353097" y="30495"/>
                  <a:pt x="1309995" y="27416"/>
                  <a:pt x="1233025" y="38192"/>
                </a:cubicBezTo>
                <a:cubicBezTo>
                  <a:pt x="1156055" y="48968"/>
                  <a:pt x="1003655" y="95150"/>
                  <a:pt x="937461" y="112083"/>
                </a:cubicBezTo>
                <a:cubicBezTo>
                  <a:pt x="871267" y="129016"/>
                  <a:pt x="868188" y="144410"/>
                  <a:pt x="835861" y="139792"/>
                </a:cubicBezTo>
                <a:cubicBezTo>
                  <a:pt x="803534" y="135174"/>
                  <a:pt x="774285" y="102847"/>
                  <a:pt x="743497" y="84374"/>
                </a:cubicBezTo>
                <a:cubicBezTo>
                  <a:pt x="712709" y="65901"/>
                  <a:pt x="686540" y="41270"/>
                  <a:pt x="651134" y="28955"/>
                </a:cubicBezTo>
                <a:cubicBezTo>
                  <a:pt x="615728" y="16640"/>
                  <a:pt x="563388" y="12022"/>
                  <a:pt x="531061" y="10483"/>
                </a:cubicBezTo>
                <a:cubicBezTo>
                  <a:pt x="498734" y="8944"/>
                  <a:pt x="475643" y="16640"/>
                  <a:pt x="457170" y="19719"/>
                </a:cubicBezTo>
                <a:cubicBezTo>
                  <a:pt x="438697" y="22798"/>
                  <a:pt x="454091" y="-18766"/>
                  <a:pt x="383279" y="10483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C385F6A-A749-D214-CF1C-2D217B979F86}"/>
              </a:ext>
            </a:extLst>
          </p:cNvPr>
          <p:cNvCxnSpPr>
            <a:cxnSpLocks/>
            <a:endCxn id="10" idx="12"/>
          </p:cNvCxnSpPr>
          <p:nvPr/>
        </p:nvCxnSpPr>
        <p:spPr>
          <a:xfrm flipV="1">
            <a:off x="1158604" y="3206672"/>
            <a:ext cx="991653" cy="624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弧形 11">
            <a:extLst>
              <a:ext uri="{FF2B5EF4-FFF2-40B4-BE49-F238E27FC236}">
                <a16:creationId xmlns:a16="http://schemas.microsoft.com/office/drawing/2014/main" id="{B11CA40F-24A1-E0A2-B46B-4374ACF8F2A6}"/>
              </a:ext>
            </a:extLst>
          </p:cNvPr>
          <p:cNvSpPr/>
          <p:nvPr/>
        </p:nvSpPr>
        <p:spPr>
          <a:xfrm rot="2062562">
            <a:off x="916373" y="3485367"/>
            <a:ext cx="953362" cy="979197"/>
          </a:xfrm>
          <a:prstGeom prst="arc">
            <a:avLst>
              <a:gd name="adj1" fmla="val 15601491"/>
              <a:gd name="adj2" fmla="val 184552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675C865-4581-4083-8D1B-F05DBD847D7C}"/>
                  </a:ext>
                </a:extLst>
              </p:cNvPr>
              <p:cNvSpPr txBox="1"/>
              <p:nvPr/>
            </p:nvSpPr>
            <p:spPr>
              <a:xfrm>
                <a:off x="1088090" y="3458219"/>
                <a:ext cx="1631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675C865-4581-4083-8D1B-F05DBD84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90" y="3458219"/>
                <a:ext cx="16310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A6F6BDC-E5A8-92E1-C56D-B9C0D27AC081}"/>
                  </a:ext>
                </a:extLst>
              </p:cNvPr>
              <p:cNvSpPr txBox="1"/>
              <p:nvPr/>
            </p:nvSpPr>
            <p:spPr>
              <a:xfrm>
                <a:off x="919808" y="3244334"/>
                <a:ext cx="113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A6F6BDC-E5A8-92E1-C56D-B9C0D27AC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08" y="3244334"/>
                <a:ext cx="113789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405AAE3A-434E-CE1E-4DF7-825CC3E15A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0" y="2754313"/>
            <a:ext cx="3005553" cy="7482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07F1D7C-B075-5A94-35DD-35953F5A6D1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753"/>
            <a:ext cx="11254726" cy="836543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DCA1205A-4B6D-96EF-7DC8-FF3A3D220233}"/>
              </a:ext>
            </a:extLst>
          </p:cNvPr>
          <p:cNvSpPr/>
          <p:nvPr/>
        </p:nvSpPr>
        <p:spPr>
          <a:xfrm>
            <a:off x="6308436" y="5713627"/>
            <a:ext cx="1690255" cy="54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34D6DA7-D316-065E-BA26-15D883E87192}"/>
              </a:ext>
            </a:extLst>
          </p:cNvPr>
          <p:cNvCxnSpPr>
            <a:cxnSpLocks/>
          </p:cNvCxnSpPr>
          <p:nvPr/>
        </p:nvCxnSpPr>
        <p:spPr>
          <a:xfrm flipH="1" flipV="1">
            <a:off x="3563922" y="3803155"/>
            <a:ext cx="2929242" cy="191047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C4355E60-9476-F27A-30AC-0524D3663AAF}"/>
              </a:ext>
            </a:extLst>
          </p:cNvPr>
          <p:cNvSpPr/>
          <p:nvPr/>
        </p:nvSpPr>
        <p:spPr>
          <a:xfrm>
            <a:off x="9402618" y="5486247"/>
            <a:ext cx="1985818" cy="70196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D71A19A0-02D9-2D84-61F1-11411AE8B474}"/>
              </a:ext>
            </a:extLst>
          </p:cNvPr>
          <p:cNvCxnSpPr>
            <a:cxnSpLocks/>
          </p:cNvCxnSpPr>
          <p:nvPr/>
        </p:nvCxnSpPr>
        <p:spPr>
          <a:xfrm>
            <a:off x="8150041" y="3436787"/>
            <a:ext cx="2971381" cy="42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2CBE2383-4010-70E6-5FC0-F7C114FAFE60}"/>
              </a:ext>
            </a:extLst>
          </p:cNvPr>
          <p:cNvCxnSpPr>
            <a:cxnSpLocks/>
          </p:cNvCxnSpPr>
          <p:nvPr/>
        </p:nvCxnSpPr>
        <p:spPr>
          <a:xfrm flipV="1">
            <a:off x="9179638" y="2215363"/>
            <a:ext cx="22874" cy="2300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2BA7179-4A91-E150-E8E3-6132E340DD66}"/>
                  </a:ext>
                </a:extLst>
              </p:cNvPr>
              <p:cNvSpPr txBox="1"/>
              <p:nvPr/>
            </p:nvSpPr>
            <p:spPr>
              <a:xfrm>
                <a:off x="10873859" y="3128626"/>
                <a:ext cx="6881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Re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2BA7179-4A91-E150-E8E3-6132E340D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859" y="3128626"/>
                <a:ext cx="688108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357CBEB-43AD-63CB-55E0-6C966569739F}"/>
                  </a:ext>
                </a:extLst>
              </p:cNvPr>
              <p:cNvSpPr txBox="1"/>
              <p:nvPr/>
            </p:nvSpPr>
            <p:spPr>
              <a:xfrm>
                <a:off x="9288729" y="2196081"/>
                <a:ext cx="6251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Im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357CBEB-43AD-63CB-55E0-6C9665697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729" y="2196081"/>
                <a:ext cx="625123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0311DC38-9BED-B19A-5718-ED68067CBF23}"/>
              </a:ext>
            </a:extLst>
          </p:cNvPr>
          <p:cNvSpPr/>
          <p:nvPr/>
        </p:nvSpPr>
        <p:spPr>
          <a:xfrm>
            <a:off x="8653375" y="2619586"/>
            <a:ext cx="1403712" cy="1381709"/>
          </a:xfrm>
          <a:custGeom>
            <a:avLst/>
            <a:gdLst>
              <a:gd name="connsiteX0" fmla="*/ 383279 w 1516994"/>
              <a:gd name="connsiteY0" fmla="*/ 10483 h 925677"/>
              <a:gd name="connsiteX1" fmla="*/ 32297 w 1516994"/>
              <a:gd name="connsiteY1" fmla="*/ 195210 h 925677"/>
              <a:gd name="connsiteX2" fmla="*/ 23061 w 1516994"/>
              <a:gd name="connsiteY2" fmla="*/ 536955 h 925677"/>
              <a:gd name="connsiteX3" fmla="*/ 96952 w 1516994"/>
              <a:gd name="connsiteY3" fmla="*/ 795574 h 925677"/>
              <a:gd name="connsiteX4" fmla="*/ 226261 w 1516994"/>
              <a:gd name="connsiteY4" fmla="*/ 906410 h 925677"/>
              <a:gd name="connsiteX5" fmla="*/ 558770 w 1516994"/>
              <a:gd name="connsiteY5" fmla="*/ 924883 h 925677"/>
              <a:gd name="connsiteX6" fmla="*/ 900516 w 1516994"/>
              <a:gd name="connsiteY6" fmla="*/ 897174 h 925677"/>
              <a:gd name="connsiteX7" fmla="*/ 1288443 w 1516994"/>
              <a:gd name="connsiteY7" fmla="*/ 749392 h 925677"/>
              <a:gd name="connsiteX8" fmla="*/ 1380806 w 1516994"/>
              <a:gd name="connsiteY8" fmla="*/ 583137 h 925677"/>
              <a:gd name="connsiteX9" fmla="*/ 1491643 w 1516994"/>
              <a:gd name="connsiteY9" fmla="*/ 315283 h 925677"/>
              <a:gd name="connsiteX10" fmla="*/ 1510116 w 1516994"/>
              <a:gd name="connsiteY10" fmla="*/ 139792 h 925677"/>
              <a:gd name="connsiteX11" fmla="*/ 1399279 w 1516994"/>
              <a:gd name="connsiteY11" fmla="*/ 47428 h 925677"/>
              <a:gd name="connsiteX12" fmla="*/ 1233025 w 1516994"/>
              <a:gd name="connsiteY12" fmla="*/ 38192 h 925677"/>
              <a:gd name="connsiteX13" fmla="*/ 937461 w 1516994"/>
              <a:gd name="connsiteY13" fmla="*/ 112083 h 925677"/>
              <a:gd name="connsiteX14" fmla="*/ 835861 w 1516994"/>
              <a:gd name="connsiteY14" fmla="*/ 139792 h 925677"/>
              <a:gd name="connsiteX15" fmla="*/ 743497 w 1516994"/>
              <a:gd name="connsiteY15" fmla="*/ 84374 h 925677"/>
              <a:gd name="connsiteX16" fmla="*/ 651134 w 1516994"/>
              <a:gd name="connsiteY16" fmla="*/ 28955 h 925677"/>
              <a:gd name="connsiteX17" fmla="*/ 531061 w 1516994"/>
              <a:gd name="connsiteY17" fmla="*/ 10483 h 925677"/>
              <a:gd name="connsiteX18" fmla="*/ 457170 w 1516994"/>
              <a:gd name="connsiteY18" fmla="*/ 19719 h 925677"/>
              <a:gd name="connsiteX19" fmla="*/ 383279 w 1516994"/>
              <a:gd name="connsiteY19" fmla="*/ 10483 h 92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16994" h="925677">
                <a:moveTo>
                  <a:pt x="383279" y="10483"/>
                </a:moveTo>
                <a:cubicBezTo>
                  <a:pt x="312467" y="39732"/>
                  <a:pt x="92333" y="107465"/>
                  <a:pt x="32297" y="195210"/>
                </a:cubicBezTo>
                <a:cubicBezTo>
                  <a:pt x="-27739" y="282955"/>
                  <a:pt x="12285" y="436894"/>
                  <a:pt x="23061" y="536955"/>
                </a:cubicBezTo>
                <a:cubicBezTo>
                  <a:pt x="33837" y="637016"/>
                  <a:pt x="63085" y="733998"/>
                  <a:pt x="96952" y="795574"/>
                </a:cubicBezTo>
                <a:cubicBezTo>
                  <a:pt x="130819" y="857150"/>
                  <a:pt x="149291" y="884859"/>
                  <a:pt x="226261" y="906410"/>
                </a:cubicBezTo>
                <a:cubicBezTo>
                  <a:pt x="303231" y="927961"/>
                  <a:pt x="446394" y="926422"/>
                  <a:pt x="558770" y="924883"/>
                </a:cubicBezTo>
                <a:cubicBezTo>
                  <a:pt x="671146" y="923344"/>
                  <a:pt x="778904" y="926422"/>
                  <a:pt x="900516" y="897174"/>
                </a:cubicBezTo>
                <a:cubicBezTo>
                  <a:pt x="1022128" y="867926"/>
                  <a:pt x="1208395" y="801731"/>
                  <a:pt x="1288443" y="749392"/>
                </a:cubicBezTo>
                <a:cubicBezTo>
                  <a:pt x="1368491" y="697053"/>
                  <a:pt x="1346939" y="655489"/>
                  <a:pt x="1380806" y="583137"/>
                </a:cubicBezTo>
                <a:cubicBezTo>
                  <a:pt x="1414673" y="510786"/>
                  <a:pt x="1470091" y="389174"/>
                  <a:pt x="1491643" y="315283"/>
                </a:cubicBezTo>
                <a:cubicBezTo>
                  <a:pt x="1513195" y="241392"/>
                  <a:pt x="1525510" y="184434"/>
                  <a:pt x="1510116" y="139792"/>
                </a:cubicBezTo>
                <a:cubicBezTo>
                  <a:pt x="1494722" y="95150"/>
                  <a:pt x="1445461" y="64361"/>
                  <a:pt x="1399279" y="47428"/>
                </a:cubicBezTo>
                <a:cubicBezTo>
                  <a:pt x="1353097" y="30495"/>
                  <a:pt x="1309995" y="27416"/>
                  <a:pt x="1233025" y="38192"/>
                </a:cubicBezTo>
                <a:cubicBezTo>
                  <a:pt x="1156055" y="48968"/>
                  <a:pt x="1003655" y="95150"/>
                  <a:pt x="937461" y="112083"/>
                </a:cubicBezTo>
                <a:cubicBezTo>
                  <a:pt x="871267" y="129016"/>
                  <a:pt x="868188" y="144410"/>
                  <a:pt x="835861" y="139792"/>
                </a:cubicBezTo>
                <a:cubicBezTo>
                  <a:pt x="803534" y="135174"/>
                  <a:pt x="774285" y="102847"/>
                  <a:pt x="743497" y="84374"/>
                </a:cubicBezTo>
                <a:cubicBezTo>
                  <a:pt x="712709" y="65901"/>
                  <a:pt x="686540" y="41270"/>
                  <a:pt x="651134" y="28955"/>
                </a:cubicBezTo>
                <a:cubicBezTo>
                  <a:pt x="615728" y="16640"/>
                  <a:pt x="563388" y="12022"/>
                  <a:pt x="531061" y="10483"/>
                </a:cubicBezTo>
                <a:cubicBezTo>
                  <a:pt x="498734" y="8944"/>
                  <a:pt x="475643" y="16640"/>
                  <a:pt x="457170" y="19719"/>
                </a:cubicBezTo>
                <a:cubicBezTo>
                  <a:pt x="438697" y="22798"/>
                  <a:pt x="454091" y="-18766"/>
                  <a:pt x="383279" y="10483"/>
                </a:cubicBezTo>
                <a:close/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1210CA69-9D14-057C-8909-34A5FFADF259}"/>
              </a:ext>
            </a:extLst>
          </p:cNvPr>
          <p:cNvCxnSpPr>
            <a:cxnSpLocks/>
            <a:endCxn id="39" idx="12"/>
          </p:cNvCxnSpPr>
          <p:nvPr/>
        </p:nvCxnSpPr>
        <p:spPr>
          <a:xfrm flipV="1">
            <a:off x="9181943" y="2676593"/>
            <a:ext cx="612380" cy="811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弧形 40">
            <a:extLst>
              <a:ext uri="{FF2B5EF4-FFF2-40B4-BE49-F238E27FC236}">
                <a16:creationId xmlns:a16="http://schemas.microsoft.com/office/drawing/2014/main" id="{383E1479-3B81-58D6-E4FD-354AB6C2A09A}"/>
              </a:ext>
            </a:extLst>
          </p:cNvPr>
          <p:cNvSpPr/>
          <p:nvPr/>
        </p:nvSpPr>
        <p:spPr>
          <a:xfrm rot="2062562">
            <a:off x="8939712" y="3143035"/>
            <a:ext cx="953362" cy="979197"/>
          </a:xfrm>
          <a:prstGeom prst="arc">
            <a:avLst>
              <a:gd name="adj1" fmla="val 14277497"/>
              <a:gd name="adj2" fmla="val 184552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609A3F9-4723-04F1-4593-1D52EF0DED43}"/>
                  </a:ext>
                </a:extLst>
              </p:cNvPr>
              <p:cNvSpPr txBox="1"/>
              <p:nvPr/>
            </p:nvSpPr>
            <p:spPr>
              <a:xfrm>
                <a:off x="8943666" y="2932118"/>
                <a:ext cx="1631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609A3F9-4723-04F1-4593-1D52EF0DE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666" y="2932118"/>
                <a:ext cx="16310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6E76C35-C787-EBB5-799A-C5C286FBB098}"/>
                  </a:ext>
                </a:extLst>
              </p:cNvPr>
              <p:cNvSpPr txBox="1"/>
              <p:nvPr/>
            </p:nvSpPr>
            <p:spPr>
              <a:xfrm>
                <a:off x="8678324" y="2763088"/>
                <a:ext cx="1137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6E76C35-C787-EBB5-799A-C5C286FBB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324" y="2763088"/>
                <a:ext cx="1137899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633BED80-E0BB-EECA-4A2F-05EF6DE78B2B}"/>
              </a:ext>
            </a:extLst>
          </p:cNvPr>
          <p:cNvCxnSpPr>
            <a:cxnSpLocks/>
          </p:cNvCxnSpPr>
          <p:nvPr/>
        </p:nvCxnSpPr>
        <p:spPr>
          <a:xfrm flipH="1" flipV="1">
            <a:off x="9759167" y="4016083"/>
            <a:ext cx="853356" cy="135713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1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8A763ED-910C-60FD-D4BC-73DB1AF3CC3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74902918"/>
                  </p:ext>
                </p:extLst>
              </p:nvPr>
            </p:nvGraphicFramePr>
            <p:xfrm>
              <a:off x="920386" y="822998"/>
              <a:ext cx="10835196" cy="53076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8A763ED-910C-60FD-D4BC-73DB1AF3CC3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74902918"/>
                  </p:ext>
                </p:extLst>
              </p:nvPr>
            </p:nvGraphicFramePr>
            <p:xfrm>
              <a:off x="920386" y="822998"/>
              <a:ext cx="10835196" cy="53076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C279A1E2-702E-8C81-C024-891D46DFA632}"/>
              </a:ext>
            </a:extLst>
          </p:cNvPr>
          <p:cNvSpPr txBox="1"/>
          <p:nvPr/>
        </p:nvSpPr>
        <p:spPr>
          <a:xfrm>
            <a:off x="-115410" y="-88195"/>
            <a:ext cx="1509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315258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6EF2312-FD1E-3428-A1E2-F046418FC91B}"/>
                  </a:ext>
                </a:extLst>
              </p:cNvPr>
              <p:cNvSpPr txBox="1"/>
              <p:nvPr/>
            </p:nvSpPr>
            <p:spPr>
              <a:xfrm>
                <a:off x="74569" y="1893530"/>
                <a:ext cx="2234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道分波投影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6EF2312-FD1E-3428-A1E2-F046418F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9" y="1893530"/>
                <a:ext cx="2234824" cy="461665"/>
              </a:xfrm>
              <a:prstGeom prst="rect">
                <a:avLst/>
              </a:prstGeom>
              <a:blipFill>
                <a:blip r:embed="rId2"/>
                <a:stretch>
                  <a:fillRect t="-14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FCF8BA2-35D8-B8C7-EA90-46D8042F96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308"/>
            <a:ext cx="11790748" cy="1133066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8DA0684F-06A7-79A7-DEAC-C16D7A12BCE0}"/>
              </a:ext>
            </a:extLst>
          </p:cNvPr>
          <p:cNvSpPr/>
          <p:nvPr/>
        </p:nvSpPr>
        <p:spPr>
          <a:xfrm flipV="1">
            <a:off x="3334328" y="2812511"/>
            <a:ext cx="1644073" cy="443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6075A7D-415B-C622-087C-84793A5E7963}"/>
              </a:ext>
            </a:extLst>
          </p:cNvPr>
          <p:cNvCxnSpPr>
            <a:cxnSpLocks/>
          </p:cNvCxnSpPr>
          <p:nvPr/>
        </p:nvCxnSpPr>
        <p:spPr>
          <a:xfrm flipV="1">
            <a:off x="3823855" y="1893530"/>
            <a:ext cx="443345" cy="918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2331E342-B2E6-1E64-4490-EA289C1C22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84" y="1263148"/>
            <a:ext cx="5075379" cy="630382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94AC812A-A5B9-D402-1F1D-FBA42C5F219E}"/>
              </a:ext>
            </a:extLst>
          </p:cNvPr>
          <p:cNvSpPr/>
          <p:nvPr/>
        </p:nvSpPr>
        <p:spPr>
          <a:xfrm flipV="1">
            <a:off x="3205018" y="3304440"/>
            <a:ext cx="2761673" cy="641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B93B6C77-B297-9CD8-F6D9-2EDB279D71B1}"/>
              </a:ext>
            </a:extLst>
          </p:cNvPr>
          <p:cNvCxnSpPr>
            <a:cxnSpLocks/>
          </p:cNvCxnSpPr>
          <p:nvPr/>
        </p:nvCxnSpPr>
        <p:spPr>
          <a:xfrm>
            <a:off x="4756728" y="3994084"/>
            <a:ext cx="1339272" cy="961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D6133659-FBD0-053D-04E6-AA00D7F9E2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8" y="5004288"/>
            <a:ext cx="5913632" cy="6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0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2F0C97-AF40-D387-27D2-04EDA590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01" y="979055"/>
            <a:ext cx="6090234" cy="39464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888753-6648-BA6D-23C0-FC88AF090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055"/>
            <a:ext cx="5759409" cy="3722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33DE5CF-DB99-5AC5-0D5F-4FA1F6A5E384}"/>
                  </a:ext>
                </a:extLst>
              </p:cNvPr>
              <p:cNvSpPr txBox="1"/>
              <p:nvPr/>
            </p:nvSpPr>
            <p:spPr>
              <a:xfrm>
                <a:off x="2318327" y="206481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33DE5CF-DB99-5AC5-0D5F-4FA1F6A5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327" y="206481"/>
                <a:ext cx="18288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021D832-0026-A4AA-017A-CAE76C873E42}"/>
                  </a:ext>
                </a:extLst>
              </p:cNvPr>
              <p:cNvSpPr txBox="1"/>
              <p:nvPr/>
            </p:nvSpPr>
            <p:spPr>
              <a:xfrm>
                <a:off x="8474113" y="148058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021D832-0026-A4AA-017A-CAE76C873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113" y="148058"/>
                <a:ext cx="18288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BF6E8FE-9808-3571-311D-19DC1FCDD4C1}"/>
                  </a:ext>
                </a:extLst>
              </p:cNvPr>
              <p:cNvSpPr txBox="1"/>
              <p:nvPr/>
            </p:nvSpPr>
            <p:spPr>
              <a:xfrm>
                <a:off x="798945" y="1127865"/>
                <a:ext cx="1288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BF6E8FE-9808-3571-311D-19DC1FCDD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45" y="1127865"/>
                <a:ext cx="128847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DDAB5A5-7C3B-9A7E-07F4-1D49266CE2FB}"/>
                  </a:ext>
                </a:extLst>
              </p:cNvPr>
              <p:cNvSpPr txBox="1"/>
              <p:nvPr/>
            </p:nvSpPr>
            <p:spPr>
              <a:xfrm>
                <a:off x="10748818" y="1127864"/>
                <a:ext cx="1288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DDAB5A5-7C3B-9A7E-07F4-1D49266C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818" y="1127864"/>
                <a:ext cx="128847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墨迹 34">
                <a:extLst>
                  <a:ext uri="{FF2B5EF4-FFF2-40B4-BE49-F238E27FC236}">
                    <a16:creationId xmlns:a16="http://schemas.microsoft.com/office/drawing/2014/main" id="{5CA88C04-8FFD-9553-2C7B-797773947A58}"/>
                  </a:ext>
                </a:extLst>
              </p14:cNvPr>
              <p14:cNvContentPartPr/>
              <p14:nvPr/>
            </p14:nvContentPartPr>
            <p14:xfrm>
              <a:off x="10529244" y="2595171"/>
              <a:ext cx="360" cy="360"/>
            </p14:xfrm>
          </p:contentPart>
        </mc:Choice>
        <mc:Fallback xmlns="">
          <p:pic>
            <p:nvPicPr>
              <p:cNvPr id="35" name="墨迹 34">
                <a:extLst>
                  <a:ext uri="{FF2B5EF4-FFF2-40B4-BE49-F238E27FC236}">
                    <a16:creationId xmlns:a16="http://schemas.microsoft.com/office/drawing/2014/main" id="{5CA88C04-8FFD-9553-2C7B-797773947A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93244" y="25591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8E27C85-A8DF-DC38-DE03-F183000AA3A0}"/>
                  </a:ext>
                </a:extLst>
              </p:cNvPr>
              <p:cNvSpPr txBox="1"/>
              <p:nvPr/>
            </p:nvSpPr>
            <p:spPr>
              <a:xfrm>
                <a:off x="226052" y="5907680"/>
                <a:ext cx="1288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78E27C85-A8DF-DC38-DE03-F183000AA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52" y="5907680"/>
                <a:ext cx="128847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1B793E9-4A4A-4385-798D-6D6208093E5C}"/>
                  </a:ext>
                </a:extLst>
              </p:cNvPr>
              <p:cNvSpPr txBox="1"/>
              <p:nvPr/>
            </p:nvSpPr>
            <p:spPr>
              <a:xfrm>
                <a:off x="5434535" y="5919799"/>
                <a:ext cx="24117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𝑎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=−29.3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𝜋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41B793E9-4A4A-4385-798D-6D6208093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35" y="5919799"/>
                <a:ext cx="241177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图片 44">
            <a:extLst>
              <a:ext uri="{FF2B5EF4-FFF2-40B4-BE49-F238E27FC236}">
                <a16:creationId xmlns:a16="http://schemas.microsoft.com/office/drawing/2014/main" id="{0978204F-C9DE-6286-6011-963B5360FF0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91" y="5862521"/>
            <a:ext cx="3452159" cy="57917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497B5B20-0921-54E4-C935-44A8655CBEA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63" y="5798324"/>
            <a:ext cx="3452159" cy="617273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76FE4844-B6DA-32C3-7DC2-C159DB2E2C67}"/>
              </a:ext>
            </a:extLst>
          </p:cNvPr>
          <p:cNvSpPr txBox="1"/>
          <p:nvPr/>
        </p:nvSpPr>
        <p:spPr>
          <a:xfrm>
            <a:off x="5654277" y="64191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Ditsche et al. 2012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Hoferichter et al. 2016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8A97C6F7-4F75-F2C7-FB67-8EAC94374E4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44" y="2684928"/>
            <a:ext cx="1004121" cy="31113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1785905-ECF5-A595-6C89-F7952110E693}"/>
              </a:ext>
            </a:extLst>
          </p:cNvPr>
          <p:cNvSpPr txBox="1"/>
          <p:nvPr/>
        </p:nvSpPr>
        <p:spPr>
          <a:xfrm>
            <a:off x="929639" y="600477"/>
            <a:ext cx="4890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en-US" altLang="zh-CN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S.Descotes-Genon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 </a:t>
            </a:r>
            <a:r>
              <a:rPr lang="en-US" altLang="zh-CN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Moussallam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201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952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F625DCE-78FF-0F11-AB8E-B04BD2981841}"/>
              </a:ext>
            </a:extLst>
          </p:cNvPr>
          <p:cNvGrpSpPr/>
          <p:nvPr/>
        </p:nvGrpSpPr>
        <p:grpSpPr>
          <a:xfrm>
            <a:off x="2119447" y="2497404"/>
            <a:ext cx="8245949" cy="1606859"/>
            <a:chOff x="444102" y="188301"/>
            <a:chExt cx="7584637" cy="282814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DDB8CDB6-F4CA-93FE-30BA-D3140DD7B777}"/>
                </a:ext>
              </a:extLst>
            </p:cNvPr>
            <p:cNvSpPr/>
            <p:nvPr/>
          </p:nvSpPr>
          <p:spPr>
            <a:xfrm>
              <a:off x="444102" y="188301"/>
              <a:ext cx="7584637" cy="282814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" name="矩形: 圆角 4">
              <a:extLst>
                <a:ext uri="{FF2B5EF4-FFF2-40B4-BE49-F238E27FC236}">
                  <a16:creationId xmlns:a16="http://schemas.microsoft.com/office/drawing/2014/main" id="{E3DE4A92-8AB1-6791-359A-7BA9758827B3}"/>
                </a:ext>
              </a:extLst>
            </p:cNvPr>
            <p:cNvSpPr txBox="1"/>
            <p:nvPr/>
          </p:nvSpPr>
          <p:spPr>
            <a:xfrm>
              <a:off x="457908" y="202107"/>
              <a:ext cx="7557025" cy="25520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6681" tIns="0" rIns="286681" bIns="0" numCol="1" spcCol="1270" anchor="ctr" anchorCtr="0">
              <a:noAutofit/>
            </a:bodyPr>
            <a:lstStyle/>
            <a:p>
              <a:pPr lvl="0" algn="ctr"/>
              <a:r>
                <a: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   Roy-Steiner</a:t>
              </a:r>
              <a:r>
                <a:rPr lang="zh-CN" altLang="en-US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方程的数值解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14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2DB44D3-6443-63AA-A6EC-7EE4DA7CCDEF}"/>
                  </a:ext>
                </a:extLst>
              </p:cNvPr>
              <p:cNvSpPr txBox="1"/>
              <p:nvPr/>
            </p:nvSpPr>
            <p:spPr>
              <a:xfrm>
                <a:off x="188844" y="268459"/>
                <a:ext cx="85606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𝜋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𝑁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Roy-Steiner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方程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2DB44D3-6443-63AA-A6EC-7EE4DA7CC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44" y="268459"/>
                <a:ext cx="8560630" cy="523220"/>
              </a:xfrm>
              <a:prstGeom prst="rect">
                <a:avLst/>
              </a:prstGeom>
              <a:blipFill>
                <a:blip r:embed="rId2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BECE1E5-A254-C9A0-2835-36F5ECD6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9E9F2"/>
              </a:clrFrom>
              <a:clrTo>
                <a:srgbClr val="E9E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50" y="1242086"/>
            <a:ext cx="3833192" cy="510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966386A-BCDC-DFEB-3FDE-755159CB3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58" y="268459"/>
            <a:ext cx="4693771" cy="30415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84A02A2D-9464-68D9-8EB8-EAAA7513BAAF}"/>
                  </a:ext>
                </a:extLst>
              </p14:cNvPr>
              <p14:cNvContentPartPr/>
              <p14:nvPr/>
            </p14:nvContentPartPr>
            <p14:xfrm>
              <a:off x="10439792" y="1497378"/>
              <a:ext cx="360" cy="36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84A02A2D-9464-68D9-8EB8-EAAA7513BA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3792" y="1461378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E52E7A8D-69BD-C7B5-D5B9-C9BBC826971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792" y="1587135"/>
            <a:ext cx="1004121" cy="311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EDF10FAB-3602-1E68-8A24-C4DE862A6833}"/>
                  </a:ext>
                </a:extLst>
              </p14:cNvPr>
              <p14:cNvContentPartPr/>
              <p14:nvPr/>
            </p14:nvContentPartPr>
            <p14:xfrm>
              <a:off x="2212414" y="1539424"/>
              <a:ext cx="360" cy="360"/>
            </p14:xfrm>
          </p:contentPart>
        </mc:Choice>
        <mc:Fallback xmlns=""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EDF10FAB-3602-1E68-8A24-C4DE862A68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6414" y="15034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CDFE596F-AFF7-F474-A53D-6D316A5A8A34}"/>
                  </a:ext>
                </a:extLst>
              </p14:cNvPr>
              <p14:cNvContentPartPr/>
              <p14:nvPr/>
            </p14:nvContentPartPr>
            <p14:xfrm>
              <a:off x="2212414" y="2496813"/>
              <a:ext cx="360" cy="360"/>
            </p14:xfrm>
          </p:contentPart>
        </mc:Choice>
        <mc:Fallback xmlns=""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CDFE596F-AFF7-F474-A53D-6D316A5A8A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6414" y="246081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2C86CD-1CA9-9685-EFB8-B3D994AF5634}"/>
                  </a:ext>
                </a:extLst>
              </p:cNvPr>
              <p:cNvSpPr txBox="1"/>
              <p:nvPr/>
            </p:nvSpPr>
            <p:spPr>
              <a:xfrm>
                <a:off x="2392550" y="2186467"/>
                <a:ext cx="478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需要求解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个分波：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个限制条件</a:t>
                </a:r>
                <a:endPara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31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31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33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)</m:t>
                    </m:r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2C86CD-1CA9-9685-EFB8-B3D994AF5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550" y="2186467"/>
                <a:ext cx="4785692" cy="830997"/>
              </a:xfrm>
              <a:prstGeom prst="rect">
                <a:avLst/>
              </a:prstGeom>
              <a:blipFill>
                <a:blip r:embed="rId10"/>
                <a:stretch>
                  <a:fillRect l="-1908" t="-5882" b="-11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3A97DFA1-77A6-5E05-CF1C-13C18F771046}"/>
                  </a:ext>
                </a:extLst>
              </p14:cNvPr>
              <p14:cNvContentPartPr/>
              <p14:nvPr/>
            </p14:nvContentPartPr>
            <p14:xfrm>
              <a:off x="2212414" y="3711994"/>
              <a:ext cx="360" cy="3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3A97DFA1-77A6-5E05-CF1C-13C18F7710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6414" y="367599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CC4DFDA-C4F5-ACCC-F86F-4B7136CD5185}"/>
                  </a:ext>
                </a:extLst>
              </p:cNvPr>
              <p:cNvSpPr txBox="1"/>
              <p:nvPr/>
            </p:nvSpPr>
            <p:spPr>
              <a:xfrm>
                <a:off x="2429354" y="3436943"/>
                <a:ext cx="3796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固定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的散射长度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CC4DFDA-C4F5-ACCC-F86F-4B7136CD5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354" y="3436943"/>
                <a:ext cx="3796748" cy="461665"/>
              </a:xfrm>
              <a:prstGeom prst="rect">
                <a:avLst/>
              </a:prstGeom>
              <a:blipFill>
                <a:blip r:embed="rId12"/>
                <a:stretch>
                  <a:fillRect l="-2572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>
            <a:extLst>
              <a:ext uri="{FF2B5EF4-FFF2-40B4-BE49-F238E27FC236}">
                <a16:creationId xmlns:a16="http://schemas.microsoft.com/office/drawing/2014/main" id="{61E9D166-52E2-4167-E8DE-4200B12F741E}"/>
              </a:ext>
            </a:extLst>
          </p:cNvPr>
          <p:cNvSpPr/>
          <p:nvPr/>
        </p:nvSpPr>
        <p:spPr>
          <a:xfrm>
            <a:off x="2532185" y="2535886"/>
            <a:ext cx="3548269" cy="529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3F3476F-9218-A420-34F2-4081BA0AC7B4}"/>
              </a:ext>
            </a:extLst>
          </p:cNvPr>
          <p:cNvCxnSpPr/>
          <p:nvPr/>
        </p:nvCxnSpPr>
        <p:spPr>
          <a:xfrm>
            <a:off x="5633193" y="2981923"/>
            <a:ext cx="894522" cy="24559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72B9C61-824E-B72E-26FB-833719DD8089}"/>
                  </a:ext>
                </a:extLst>
              </p:cNvPr>
              <p:cNvSpPr txBox="1"/>
              <p:nvPr/>
            </p:nvSpPr>
            <p:spPr>
              <a:xfrm>
                <a:off x="6301799" y="2940465"/>
                <a:ext cx="1352693" cy="55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72B9C61-824E-B72E-26FB-833719DD8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799" y="2940465"/>
                <a:ext cx="1352693" cy="5534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>
            <a:extLst>
              <a:ext uri="{FF2B5EF4-FFF2-40B4-BE49-F238E27FC236}">
                <a16:creationId xmlns:a16="http://schemas.microsoft.com/office/drawing/2014/main" id="{63A0A328-0F80-16CC-9A89-EF658250D5B1}"/>
              </a:ext>
            </a:extLst>
          </p:cNvPr>
          <p:cNvSpPr/>
          <p:nvPr/>
        </p:nvSpPr>
        <p:spPr>
          <a:xfrm>
            <a:off x="1270508" y="1497378"/>
            <a:ext cx="717318" cy="2213536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左弧形 19">
            <a:extLst>
              <a:ext uri="{FF2B5EF4-FFF2-40B4-BE49-F238E27FC236}">
                <a16:creationId xmlns:a16="http://schemas.microsoft.com/office/drawing/2014/main" id="{A54F1CA0-E742-7725-198E-663A4270CD11}"/>
              </a:ext>
            </a:extLst>
          </p:cNvPr>
          <p:cNvSpPr/>
          <p:nvPr/>
        </p:nvSpPr>
        <p:spPr>
          <a:xfrm>
            <a:off x="509563" y="2535886"/>
            <a:ext cx="594287" cy="2762718"/>
          </a:xfrm>
          <a:prstGeom prst="curvedRightArrow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6851F31-0093-1318-1ADB-043B68888939}"/>
              </a:ext>
            </a:extLst>
          </p:cNvPr>
          <p:cNvSpPr/>
          <p:nvPr/>
        </p:nvSpPr>
        <p:spPr>
          <a:xfrm>
            <a:off x="1250034" y="4830544"/>
            <a:ext cx="2285032" cy="5489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总共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个限制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BC1D6D8-8296-5969-B392-697AD9209F9D}"/>
              </a:ext>
            </a:extLst>
          </p:cNvPr>
          <p:cNvSpPr/>
          <p:nvPr/>
        </p:nvSpPr>
        <p:spPr>
          <a:xfrm>
            <a:off x="4916546" y="4830544"/>
            <a:ext cx="2285032" cy="5489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个自由参数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176A74F8-FB65-4EE2-A283-F6A60EB0ECC2}"/>
              </a:ext>
            </a:extLst>
          </p:cNvPr>
          <p:cNvSpPr/>
          <p:nvPr/>
        </p:nvSpPr>
        <p:spPr>
          <a:xfrm>
            <a:off x="8656936" y="4830544"/>
            <a:ext cx="2832834" cy="5489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个阈下展开参数</a:t>
            </a: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A902366F-72B5-C01E-C575-883559020156}"/>
              </a:ext>
            </a:extLst>
          </p:cNvPr>
          <p:cNvSpPr/>
          <p:nvPr/>
        </p:nvSpPr>
        <p:spPr>
          <a:xfrm>
            <a:off x="3832376" y="4927688"/>
            <a:ext cx="563426" cy="40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29A10244-E39E-57AC-070D-7DF4E3FEDAD7}"/>
              </a:ext>
            </a:extLst>
          </p:cNvPr>
          <p:cNvSpPr/>
          <p:nvPr/>
        </p:nvSpPr>
        <p:spPr>
          <a:xfrm>
            <a:off x="7572766" y="4902239"/>
            <a:ext cx="563426" cy="40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4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2E4043E-B035-43A5-7062-78ABF7DEFF6D}"/>
                  </a:ext>
                </a:extLst>
              </p:cNvPr>
              <p:cNvSpPr txBox="1"/>
              <p:nvPr/>
            </p:nvSpPr>
            <p:spPr>
              <a:xfrm>
                <a:off x="226323" y="252316"/>
                <a:ext cx="856063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Roy-Steiner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方程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2E4043E-B035-43A5-7062-78ABF7DEF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23" y="252316"/>
                <a:ext cx="8560630" cy="523220"/>
              </a:xfrm>
              <a:prstGeom prst="rect">
                <a:avLst/>
              </a:prstGeom>
              <a:blipFill>
                <a:blip r:embed="rId3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7D4384E1-412F-226D-1713-FC8FB53A47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93" y="1221656"/>
            <a:ext cx="7321115" cy="102116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D81712C-220A-75B5-8979-A2E65F48AD53}"/>
              </a:ext>
            </a:extLst>
          </p:cNvPr>
          <p:cNvSpPr txBox="1"/>
          <p:nvPr/>
        </p:nvSpPr>
        <p:spPr>
          <a:xfrm>
            <a:off x="357645" y="3016525"/>
            <a:ext cx="3931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Muskhelishvili–Omnès(MO) 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方程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AE1A56B-0614-1B95-B0CC-624C7AA227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88" y="3443770"/>
            <a:ext cx="8687553" cy="1188823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613937A1-EECC-AF9F-94C2-923FDA3A2DDD}"/>
              </a:ext>
            </a:extLst>
          </p:cNvPr>
          <p:cNvSpPr/>
          <p:nvPr/>
        </p:nvSpPr>
        <p:spPr>
          <a:xfrm>
            <a:off x="5537989" y="3498041"/>
            <a:ext cx="1769166" cy="4616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203F439-828F-5C43-9F0A-B30B6AA8411D}"/>
                  </a:ext>
                </a:extLst>
              </p:cNvPr>
              <p:cNvSpPr txBox="1"/>
              <p:nvPr/>
            </p:nvSpPr>
            <p:spPr>
              <a:xfrm rot="18311203">
                <a:off x="6050102" y="3007164"/>
                <a:ext cx="19878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203F439-828F-5C43-9F0A-B30B6AA84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11203">
                <a:off x="6050102" y="3007164"/>
                <a:ext cx="198782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D246A1CE-9E22-EABC-DE32-051F5CC357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6870">
            <a:off x="6965110" y="2554456"/>
            <a:ext cx="990686" cy="43285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7C94AD9-C85C-ED96-BD32-D5035DEC6AE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57" y="2412979"/>
            <a:ext cx="2950069" cy="885963"/>
          </a:xfrm>
          <a:prstGeom prst="rect">
            <a:avLst/>
          </a:prstGeom>
        </p:spPr>
      </p:pic>
      <p:sp>
        <p:nvSpPr>
          <p:cNvPr id="28" name="椭圆 27">
            <a:extLst>
              <a:ext uri="{FF2B5EF4-FFF2-40B4-BE49-F238E27FC236}">
                <a16:creationId xmlns:a16="http://schemas.microsoft.com/office/drawing/2014/main" id="{C9FB8DD8-00F9-8AE6-2A3F-63AFC25510CA}"/>
              </a:ext>
            </a:extLst>
          </p:cNvPr>
          <p:cNvSpPr/>
          <p:nvPr/>
        </p:nvSpPr>
        <p:spPr>
          <a:xfrm>
            <a:off x="9947650" y="2529703"/>
            <a:ext cx="566531" cy="5281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C03A5FCB-7E9A-6040-1E60-3611E1CB01EA}"/>
              </a:ext>
            </a:extLst>
          </p:cNvPr>
          <p:cNvSpPr/>
          <p:nvPr/>
        </p:nvSpPr>
        <p:spPr>
          <a:xfrm>
            <a:off x="9220660" y="3464794"/>
            <a:ext cx="1169081" cy="5281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20328098-45D2-D9D7-089C-574ABEBDE62F}"/>
              </a:ext>
            </a:extLst>
          </p:cNvPr>
          <p:cNvCxnSpPr>
            <a:cxnSpLocks/>
          </p:cNvCxnSpPr>
          <p:nvPr/>
        </p:nvCxnSpPr>
        <p:spPr>
          <a:xfrm>
            <a:off x="10389741" y="2959220"/>
            <a:ext cx="1043617" cy="4484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A9F1400C-D434-8802-FD7E-3D8578AA754E}"/>
              </a:ext>
            </a:extLst>
          </p:cNvPr>
          <p:cNvCxnSpPr>
            <a:cxnSpLocks/>
          </p:cNvCxnSpPr>
          <p:nvPr/>
        </p:nvCxnSpPr>
        <p:spPr>
          <a:xfrm flipV="1">
            <a:off x="10325867" y="3498041"/>
            <a:ext cx="1107491" cy="1222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D7EE0D46-E86C-648D-C6FF-0E3646B96574}"/>
              </a:ext>
            </a:extLst>
          </p:cNvPr>
          <p:cNvSpPr txBox="1"/>
          <p:nvPr/>
        </p:nvSpPr>
        <p:spPr>
          <a:xfrm>
            <a:off x="11405420" y="3233961"/>
            <a:ext cx="85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输入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EF51DC4-4EA1-444A-3DF1-9B0CC09C454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10" y="4617581"/>
            <a:ext cx="5082980" cy="133361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7A7DC74-CCEB-3452-535A-727067F71D1D}"/>
              </a:ext>
            </a:extLst>
          </p:cNvPr>
          <p:cNvSpPr txBox="1"/>
          <p:nvPr/>
        </p:nvSpPr>
        <p:spPr>
          <a:xfrm>
            <a:off x="1926395" y="511717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Omnès方程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3161547-5C67-A363-1311-046F66AFD3AE}"/>
                  </a:ext>
                </a:extLst>
              </p:cNvPr>
              <p:cNvSpPr/>
              <p:nvPr/>
            </p:nvSpPr>
            <p:spPr>
              <a:xfrm>
                <a:off x="2216216" y="5995699"/>
                <a:ext cx="6421274" cy="57414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用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道的分波振幅表示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道的分波振幅</a:t>
                </a:r>
              </a:p>
            </p:txBody>
          </p:sp>
        </mc:Choice>
        <mc:Fallback xmlns=""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3161547-5C67-A363-1311-046F66AFD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216" y="5995699"/>
                <a:ext cx="6421274" cy="574146"/>
              </a:xfrm>
              <a:prstGeom prst="roundRect">
                <a:avLst/>
              </a:prstGeom>
              <a:blipFill>
                <a:blip r:embed="rId10"/>
                <a:stretch>
                  <a:fillRect t="-7292" b="-2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72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2CC251C-5966-F4F7-E803-D5F2B87D4B72}"/>
                  </a:ext>
                </a:extLst>
              </p:cNvPr>
              <p:cNvSpPr txBox="1"/>
              <p:nvPr/>
            </p:nvSpPr>
            <p:spPr>
              <a:xfrm>
                <a:off x="269853" y="252316"/>
                <a:ext cx="37601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道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Roy-Steiner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方程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2CC251C-5966-F4F7-E803-D5F2B87D4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53" y="252316"/>
                <a:ext cx="3760140" cy="523220"/>
              </a:xfrm>
              <a:prstGeom prst="rect">
                <a:avLst/>
              </a:prstGeom>
              <a:blipFill>
                <a:blip r:embed="rId2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16FBBC41-E010-F2C9-CD0B-C4155A138F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49" y="959225"/>
            <a:ext cx="8512278" cy="876376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D1045F7-13BA-6F7A-1CE9-F575DF17501B}"/>
              </a:ext>
            </a:extLst>
          </p:cNvPr>
          <p:cNvCxnSpPr>
            <a:cxnSpLocks/>
          </p:cNvCxnSpPr>
          <p:nvPr/>
        </p:nvCxnSpPr>
        <p:spPr>
          <a:xfrm flipV="1">
            <a:off x="3727748" y="888351"/>
            <a:ext cx="563515" cy="3603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E4CF7F2-61AA-5EFE-836B-2999B9A2D6AF}"/>
              </a:ext>
            </a:extLst>
          </p:cNvPr>
          <p:cNvSpPr txBox="1"/>
          <p:nvPr/>
        </p:nvSpPr>
        <p:spPr>
          <a:xfrm>
            <a:off x="4186990" y="497884"/>
            <a:ext cx="184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核子极点项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D95F8DF-C16B-81C6-7F88-862B635D8404}"/>
              </a:ext>
            </a:extLst>
          </p:cNvPr>
          <p:cNvSpPr/>
          <p:nvPr/>
        </p:nvSpPr>
        <p:spPr>
          <a:xfrm>
            <a:off x="4291263" y="1068684"/>
            <a:ext cx="1291389" cy="65074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0805E58-5B7E-49E2-25E9-CBDDEAB1FE5B}"/>
              </a:ext>
            </a:extLst>
          </p:cNvPr>
          <p:cNvCxnSpPr>
            <a:cxnSpLocks/>
          </p:cNvCxnSpPr>
          <p:nvPr/>
        </p:nvCxnSpPr>
        <p:spPr>
          <a:xfrm>
            <a:off x="4867708" y="1723533"/>
            <a:ext cx="578587" cy="25596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89D320-CDB7-6844-3F4B-A749AB498F25}"/>
                  </a:ext>
                </a:extLst>
              </p:cNvPr>
              <p:cNvSpPr txBox="1"/>
              <p:nvPr/>
            </p:nvSpPr>
            <p:spPr>
              <a:xfrm>
                <a:off x="4523874" y="1968137"/>
                <a:ext cx="1844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  <m:r>
                      <a:rPr lang="zh-CN" alt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道</m:t>
                    </m:r>
                  </m:oMath>
                </a14:m>
                <a:r>
                  <a:rPr lang="zh-CN" altLang="en-US" sz="2000" dirty="0">
                    <a:solidFill>
                      <a:schemeClr val="accent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低能低分波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689D320-CDB7-6844-3F4B-A749AB498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874" y="1968137"/>
                <a:ext cx="1844842" cy="400110"/>
              </a:xfrm>
              <a:prstGeom prst="rect">
                <a:avLst/>
              </a:prstGeom>
              <a:blipFill>
                <a:blip r:embed="rId4"/>
                <a:stretch>
                  <a:fillRect t="-12308" r="-2310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D2683396-3082-EED9-DFC8-0A071FD5872B}"/>
              </a:ext>
            </a:extLst>
          </p:cNvPr>
          <p:cNvSpPr/>
          <p:nvPr/>
        </p:nvSpPr>
        <p:spPr>
          <a:xfrm>
            <a:off x="6300436" y="1156898"/>
            <a:ext cx="1291389" cy="6230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7493B56E-3C01-F15B-992B-A83F74B992BC}"/>
              </a:ext>
            </a:extLst>
          </p:cNvPr>
          <p:cNvCxnSpPr>
            <a:cxnSpLocks/>
          </p:cNvCxnSpPr>
          <p:nvPr/>
        </p:nvCxnSpPr>
        <p:spPr>
          <a:xfrm flipV="1">
            <a:off x="7014410" y="765130"/>
            <a:ext cx="490355" cy="39176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ED72303-2C35-6B9B-5005-CF97800FC49E}"/>
                  </a:ext>
                </a:extLst>
              </p:cNvPr>
              <p:cNvSpPr txBox="1"/>
              <p:nvPr/>
            </p:nvSpPr>
            <p:spPr>
              <a:xfrm>
                <a:off x="6858001" y="414662"/>
                <a:ext cx="1844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  <m:r>
                      <a:rPr lang="zh-CN" alt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道</m:t>
                    </m:r>
                  </m:oMath>
                </a14:m>
                <a:r>
                  <a:rPr lang="zh-CN" altLang="en-US" sz="2000" dirty="0">
                    <a:solidFill>
                      <a:schemeClr val="accent2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贡献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ED72303-2C35-6B9B-5005-CF97800FC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1" y="414662"/>
                <a:ext cx="1844842" cy="400110"/>
              </a:xfrm>
              <a:prstGeom prst="rect">
                <a:avLst/>
              </a:prstGeom>
              <a:blipFill>
                <a:blip r:embed="rId5"/>
                <a:stretch>
                  <a:fillRect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椭圆 20">
            <a:extLst>
              <a:ext uri="{FF2B5EF4-FFF2-40B4-BE49-F238E27FC236}">
                <a16:creationId xmlns:a16="http://schemas.microsoft.com/office/drawing/2014/main" id="{0FA618B1-FF0F-2520-ACEE-BFC7E97329EB}"/>
              </a:ext>
            </a:extLst>
          </p:cNvPr>
          <p:cNvSpPr/>
          <p:nvPr/>
        </p:nvSpPr>
        <p:spPr>
          <a:xfrm>
            <a:off x="8218739" y="1123095"/>
            <a:ext cx="1291389" cy="6507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A2ABB69-ADAD-ED10-26BA-8795AB92159D}"/>
              </a:ext>
            </a:extLst>
          </p:cNvPr>
          <p:cNvCxnSpPr>
            <a:cxnSpLocks/>
          </p:cNvCxnSpPr>
          <p:nvPr/>
        </p:nvCxnSpPr>
        <p:spPr>
          <a:xfrm>
            <a:off x="8972042" y="1793818"/>
            <a:ext cx="588512" cy="3351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4CC5521-469F-CB91-5123-BA5AB80F7C6B}"/>
                  </a:ext>
                </a:extLst>
              </p:cNvPr>
              <p:cNvSpPr txBox="1"/>
              <p:nvPr/>
            </p:nvSpPr>
            <p:spPr>
              <a:xfrm>
                <a:off x="8262655" y="2071815"/>
                <a:ext cx="28795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驱动项：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道高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能高分波</a:t>
                </a:r>
              </a:p>
              <a:p>
                <a:endParaRPr lang="zh-CN" altLang="en-US" sz="2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4CC5521-469F-CB91-5123-BA5AB80F7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655" y="2071815"/>
                <a:ext cx="2879557" cy="707886"/>
              </a:xfrm>
              <a:prstGeom prst="rect">
                <a:avLst/>
              </a:prstGeom>
              <a:blipFill>
                <a:blip r:embed="rId6"/>
                <a:stretch>
                  <a:fillRect l="-2114" t="-6897" r="-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 28">
            <a:extLst>
              <a:ext uri="{FF2B5EF4-FFF2-40B4-BE49-F238E27FC236}">
                <a16:creationId xmlns:a16="http://schemas.microsoft.com/office/drawing/2014/main" id="{877CD086-8257-4EE9-CA00-117E8D143FC3}"/>
              </a:ext>
            </a:extLst>
          </p:cNvPr>
          <p:cNvSpPr/>
          <p:nvPr/>
        </p:nvSpPr>
        <p:spPr>
          <a:xfrm>
            <a:off x="2686417" y="1150965"/>
            <a:ext cx="1291389" cy="650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B834C2-EBAD-D58D-6903-518FC6DEBD2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76" y="4451316"/>
            <a:ext cx="6584251" cy="100592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EE353D81-48AA-4EA2-FF51-8B339EE12E4B}"/>
              </a:ext>
            </a:extLst>
          </p:cNvPr>
          <p:cNvSpPr/>
          <p:nvPr/>
        </p:nvSpPr>
        <p:spPr>
          <a:xfrm>
            <a:off x="9643336" y="3344325"/>
            <a:ext cx="1604211" cy="631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9A06CAE-9564-A7D8-1855-5D007EAADE7D}"/>
              </a:ext>
            </a:extLst>
          </p:cNvPr>
          <p:cNvCxnSpPr>
            <a:cxnSpLocks/>
          </p:cNvCxnSpPr>
          <p:nvPr/>
        </p:nvCxnSpPr>
        <p:spPr>
          <a:xfrm flipH="1">
            <a:off x="8079230" y="3909455"/>
            <a:ext cx="1846582" cy="8154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5D90F468-2C42-6198-A46C-5146D4418AE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3" y="3273123"/>
            <a:ext cx="11110923" cy="891617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35427C4C-EC15-F77C-623F-DCB12DAB7EF1}"/>
              </a:ext>
            </a:extLst>
          </p:cNvPr>
          <p:cNvSpPr/>
          <p:nvPr/>
        </p:nvSpPr>
        <p:spPr>
          <a:xfrm>
            <a:off x="2689084" y="3133409"/>
            <a:ext cx="882315" cy="3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938EE97-D010-67C6-6947-E34033693B66}"/>
              </a:ext>
            </a:extLst>
          </p:cNvPr>
          <p:cNvSpPr/>
          <p:nvPr/>
        </p:nvSpPr>
        <p:spPr>
          <a:xfrm>
            <a:off x="3747863" y="3218495"/>
            <a:ext cx="882315" cy="3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C1F5CA0-67F8-8A59-439F-FF3228B931BB}"/>
                  </a:ext>
                </a:extLst>
              </p:cNvPr>
              <p:cNvSpPr txBox="1"/>
              <p:nvPr/>
            </p:nvSpPr>
            <p:spPr>
              <a:xfrm>
                <a:off x="3980472" y="2814089"/>
                <a:ext cx="1844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截断到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𝐽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=2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C1F5CA0-67F8-8A59-439F-FF3228B93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472" y="2814089"/>
                <a:ext cx="1844842" cy="400110"/>
              </a:xfrm>
              <a:prstGeom prst="rect">
                <a:avLst/>
              </a:prstGeom>
              <a:blipFill>
                <a:blip r:embed="rId9"/>
                <a:stretch>
                  <a:fillRect l="-3630" t="-1230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1763CF6-2DFE-B903-97E5-65839A8B56B0}"/>
                  </a:ext>
                </a:extLst>
              </p:cNvPr>
              <p:cNvSpPr txBox="1"/>
              <p:nvPr/>
            </p:nvSpPr>
            <p:spPr>
              <a:xfrm>
                <a:off x="2562849" y="2659570"/>
                <a:ext cx="758747" cy="374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1763CF6-2DFE-B903-97E5-65839A8B5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849" y="2659570"/>
                <a:ext cx="758747" cy="374526"/>
              </a:xfrm>
              <a:prstGeom prst="rect">
                <a:avLst/>
              </a:prstGeom>
              <a:blipFill>
                <a:blip r:embed="rId10"/>
                <a:stretch>
                  <a:fillRect l="-4000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6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/>
      <p:bldP spid="17" grpId="0" animBg="1"/>
      <p:bldP spid="20" grpId="0"/>
      <p:bldP spid="21" grpId="0" animBg="1"/>
      <p:bldP spid="26" grpId="0"/>
      <p:bldP spid="29" grpId="0" animBg="1"/>
      <p:bldP spid="7" grpId="0" animBg="1"/>
      <p:bldP spid="14" grpId="0" animBg="1"/>
      <p:bldP spid="16" grpId="0" animBg="1"/>
      <p:bldP spid="19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CB072AD4-CF7A-5A91-FE66-FC2A6B91E7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604"/>
            <a:ext cx="11758863" cy="94416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40537E-7450-49D6-E2BB-A3D1FBE136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8" y="1319082"/>
            <a:ext cx="10852156" cy="979661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9FAE6D61-445E-B41A-5043-E9E599D7A318}"/>
              </a:ext>
            </a:extLst>
          </p:cNvPr>
          <p:cNvSpPr/>
          <p:nvPr/>
        </p:nvSpPr>
        <p:spPr>
          <a:xfrm>
            <a:off x="1949117" y="250597"/>
            <a:ext cx="882315" cy="3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27D90AB5-88D8-60C2-E308-FE61065DA438}"/>
              </a:ext>
            </a:extLst>
          </p:cNvPr>
          <p:cNvSpPr/>
          <p:nvPr/>
        </p:nvSpPr>
        <p:spPr>
          <a:xfrm>
            <a:off x="1652338" y="1319082"/>
            <a:ext cx="882315" cy="3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6DD781F-1635-4186-2DEE-D4FA62234ED2}"/>
              </a:ext>
            </a:extLst>
          </p:cNvPr>
          <p:cNvCxnSpPr>
            <a:cxnSpLocks/>
          </p:cNvCxnSpPr>
          <p:nvPr/>
        </p:nvCxnSpPr>
        <p:spPr>
          <a:xfrm flipH="1">
            <a:off x="601580" y="621235"/>
            <a:ext cx="1568973" cy="16414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F60A053-5873-E4D4-39E9-4BD604E24D5C}"/>
              </a:ext>
            </a:extLst>
          </p:cNvPr>
          <p:cNvCxnSpPr>
            <a:cxnSpLocks/>
          </p:cNvCxnSpPr>
          <p:nvPr/>
        </p:nvCxnSpPr>
        <p:spPr>
          <a:xfrm flipH="1">
            <a:off x="982910" y="1626789"/>
            <a:ext cx="780146" cy="6359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B9A59E0-E7B5-5393-2990-A8B00456A100}"/>
                  </a:ext>
                </a:extLst>
              </p:cNvPr>
              <p:cNvSpPr txBox="1"/>
              <p:nvPr/>
            </p:nvSpPr>
            <p:spPr>
              <a:xfrm>
                <a:off x="0" y="2206340"/>
                <a:ext cx="2454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截断到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𝑊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=2.5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𝐺𝑒𝑉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B9A59E0-E7B5-5393-2990-A8B00456A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6340"/>
                <a:ext cx="2454442" cy="400110"/>
              </a:xfrm>
              <a:prstGeom prst="rect">
                <a:avLst/>
              </a:prstGeom>
              <a:blipFill>
                <a:blip r:embed="rId4"/>
                <a:stretch>
                  <a:fillRect l="-2481" t="-12121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椭圆 38">
            <a:extLst>
              <a:ext uri="{FF2B5EF4-FFF2-40B4-BE49-F238E27FC236}">
                <a16:creationId xmlns:a16="http://schemas.microsoft.com/office/drawing/2014/main" id="{0A3C7111-461B-19D2-07DA-BA988395B891}"/>
              </a:ext>
            </a:extLst>
          </p:cNvPr>
          <p:cNvSpPr/>
          <p:nvPr/>
        </p:nvSpPr>
        <p:spPr>
          <a:xfrm>
            <a:off x="2967203" y="1350135"/>
            <a:ext cx="882315" cy="3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375CDC-8567-14FE-18DA-ED0E98264623}"/>
                  </a:ext>
                </a:extLst>
              </p:cNvPr>
              <p:cNvSpPr txBox="1"/>
              <p:nvPr/>
            </p:nvSpPr>
            <p:spPr>
              <a:xfrm>
                <a:off x="3723747" y="1168435"/>
                <a:ext cx="1844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截断到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𝑙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=4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C375CDC-8567-14FE-18DA-ED0E98264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747" y="1168435"/>
                <a:ext cx="1844842" cy="400110"/>
              </a:xfrm>
              <a:prstGeom prst="rect">
                <a:avLst/>
              </a:prstGeom>
              <a:blipFill>
                <a:blip r:embed="rId5"/>
                <a:stretch>
                  <a:fillRect l="-3642" t="-1230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椭圆 41">
            <a:extLst>
              <a:ext uri="{FF2B5EF4-FFF2-40B4-BE49-F238E27FC236}">
                <a16:creationId xmlns:a16="http://schemas.microsoft.com/office/drawing/2014/main" id="{5AF9D46A-2045-7DD6-CE44-C29321CB153E}"/>
              </a:ext>
            </a:extLst>
          </p:cNvPr>
          <p:cNvSpPr/>
          <p:nvPr/>
        </p:nvSpPr>
        <p:spPr>
          <a:xfrm>
            <a:off x="5599753" y="555189"/>
            <a:ext cx="1008020" cy="3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FA0AAE68-4F45-8A5E-E267-AA6E54D75FE7}"/>
              </a:ext>
            </a:extLst>
          </p:cNvPr>
          <p:cNvSpPr/>
          <p:nvPr/>
        </p:nvSpPr>
        <p:spPr>
          <a:xfrm>
            <a:off x="9376094" y="533296"/>
            <a:ext cx="1181065" cy="3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D824316-3BD6-7F42-D6DA-D400DE931605}"/>
              </a:ext>
            </a:extLst>
          </p:cNvPr>
          <p:cNvSpPr/>
          <p:nvPr/>
        </p:nvSpPr>
        <p:spPr>
          <a:xfrm>
            <a:off x="5506239" y="1619140"/>
            <a:ext cx="997523" cy="3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83E22C1-F5C7-0914-727F-21752E0629DA}"/>
              </a:ext>
            </a:extLst>
          </p:cNvPr>
          <p:cNvSpPr/>
          <p:nvPr/>
        </p:nvSpPr>
        <p:spPr>
          <a:xfrm>
            <a:off x="9583460" y="1580181"/>
            <a:ext cx="973699" cy="403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BB845FDB-206D-5EA3-CDEC-42DD110EDA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56" y="2365111"/>
            <a:ext cx="1059272" cy="563929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68CA82B2-1B3A-8933-CB98-27BF25549AE1}"/>
              </a:ext>
            </a:extLst>
          </p:cNvPr>
          <p:cNvSpPr txBox="1"/>
          <p:nvPr/>
        </p:nvSpPr>
        <p:spPr>
          <a:xfrm>
            <a:off x="5568589" y="2397613"/>
            <a:ext cx="60976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：输入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GWU/SAID [Workman et al., 2012; Arndt et al.,                  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                             </a:t>
            </a:r>
            <a:r>
              <a:rPr lang="zh-CN" altLang="en-US" dirty="0">
                <a:solidFill>
                  <a:srgbClr val="FF0000"/>
                </a:solidFill>
              </a:rPr>
              <a:t>2006] </a:t>
            </a: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E6BC5DAE-9E47-7B17-D273-65D05A073CBF}"/>
              </a:ext>
            </a:extLst>
          </p:cNvPr>
          <p:cNvCxnSpPr/>
          <p:nvPr/>
        </p:nvCxnSpPr>
        <p:spPr>
          <a:xfrm>
            <a:off x="4496232" y="5309285"/>
            <a:ext cx="10723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FFF4881F-A4CF-1EC2-BB8E-A92E9E78788A}"/>
              </a:ext>
            </a:extLst>
          </p:cNvPr>
          <p:cNvSpPr/>
          <p:nvPr/>
        </p:nvSpPr>
        <p:spPr>
          <a:xfrm>
            <a:off x="2170595" y="3692319"/>
            <a:ext cx="663038" cy="324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EE71B9-29CF-707D-9ECA-306B1160764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64" y="3569661"/>
            <a:ext cx="11693828" cy="1070108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FE23646-6C93-766A-D585-69C1094A934E}"/>
              </a:ext>
            </a:extLst>
          </p:cNvPr>
          <p:cNvCxnSpPr>
            <a:cxnSpLocks/>
          </p:cNvCxnSpPr>
          <p:nvPr/>
        </p:nvCxnSpPr>
        <p:spPr>
          <a:xfrm flipH="1" flipV="1">
            <a:off x="2018086" y="3358617"/>
            <a:ext cx="599644" cy="3603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AE70F60-64D5-1BB5-BA02-285C1E651DFF}"/>
              </a:ext>
            </a:extLst>
          </p:cNvPr>
          <p:cNvSpPr txBox="1"/>
          <p:nvPr/>
        </p:nvSpPr>
        <p:spPr>
          <a:xfrm>
            <a:off x="988791" y="2901385"/>
            <a:ext cx="184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匹配点：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6F3210-4EAD-F5E0-4FE2-05638D4FD4A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84" y="2958541"/>
            <a:ext cx="1220491" cy="326410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C4D5B818-683E-7561-7E4C-0CFF5888A0DF}"/>
              </a:ext>
            </a:extLst>
          </p:cNvPr>
          <p:cNvSpPr/>
          <p:nvPr/>
        </p:nvSpPr>
        <p:spPr>
          <a:xfrm>
            <a:off x="3488666" y="3635515"/>
            <a:ext cx="338925" cy="1968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8CC364C-630B-A736-BFED-06973079C1D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29" y="4595758"/>
            <a:ext cx="4801016" cy="708721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FD315FB2-F471-0258-911B-BCD3693A3FEC}"/>
              </a:ext>
            </a:extLst>
          </p:cNvPr>
          <p:cNvSpPr/>
          <p:nvPr/>
        </p:nvSpPr>
        <p:spPr>
          <a:xfrm>
            <a:off x="9321472" y="3718998"/>
            <a:ext cx="1291389" cy="650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9880366-24CF-0651-D661-C191B87D3CD1}"/>
              </a:ext>
            </a:extLst>
          </p:cNvPr>
          <p:cNvSpPr/>
          <p:nvPr/>
        </p:nvSpPr>
        <p:spPr>
          <a:xfrm>
            <a:off x="5702784" y="3733939"/>
            <a:ext cx="1291389" cy="650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9F668DE-3DC0-A766-EF9D-0D9363085E7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5" y="5591936"/>
            <a:ext cx="9190516" cy="108975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3904232-B70C-8C58-BA25-0D8E7587A155}"/>
              </a:ext>
            </a:extLst>
          </p:cNvPr>
          <p:cNvSpPr txBox="1"/>
          <p:nvPr/>
        </p:nvSpPr>
        <p:spPr>
          <a:xfrm>
            <a:off x="5251221" y="5323012"/>
            <a:ext cx="2290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非弹性因子：输入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C10DA34E-668B-7078-9279-A13994FA78F4}"/>
                  </a:ext>
                </a:extLst>
              </p:cNvPr>
              <p:cNvSpPr/>
              <p:nvPr/>
            </p:nvSpPr>
            <p:spPr>
              <a:xfrm>
                <a:off x="8370017" y="4831146"/>
                <a:ext cx="3400584" cy="65902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18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个相移参数：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×6</m:t>
                    </m:r>
                  </m:oMath>
                </a14:m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C10DA34E-668B-7078-9279-A13994FA7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017" y="4831146"/>
                <a:ext cx="3400584" cy="659027"/>
              </a:xfrm>
              <a:prstGeom prst="roundRect">
                <a:avLst/>
              </a:prstGeom>
              <a:blipFill>
                <a:blip r:embed="rId11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7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  <p:bldP spid="39" grpId="0" animBg="1"/>
      <p:bldP spid="40" grpId="0"/>
      <p:bldP spid="42" grpId="0" animBg="1"/>
      <p:bldP spid="43" grpId="0" animBg="1"/>
      <p:bldP spid="44" grpId="0" animBg="1"/>
      <p:bldP spid="45" grpId="0" animBg="1"/>
      <p:bldP spid="64" grpId="0"/>
      <p:bldP spid="3" grpId="0" animBg="1"/>
      <p:bldP spid="9" grpId="0"/>
      <p:bldP spid="13" grpId="0" animBg="1"/>
      <p:bldP spid="15" grpId="0" animBg="1"/>
      <p:bldP spid="17" grpId="0" animBg="1"/>
      <p:bldP spid="21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424D7A-AB18-F82F-D116-2CE762EE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4" y="0"/>
            <a:ext cx="7259052" cy="68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53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2171FBC-F12E-37AD-B4A0-6F1B3D9D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96" y="124972"/>
            <a:ext cx="6736789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ED0B4FA-9AD3-74C9-FAD0-A3434313C6E0}"/>
              </a:ext>
            </a:extLst>
          </p:cNvPr>
          <p:cNvSpPr txBox="1"/>
          <p:nvPr/>
        </p:nvSpPr>
        <p:spPr>
          <a:xfrm>
            <a:off x="8885585" y="6289876"/>
            <a:ext cx="3234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1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Hoferichter et al. 2016</a:t>
            </a:r>
            <a:r>
              <a:rPr lang="en-US" altLang="zh-CN" sz="1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51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A41EA2-CFB0-9BD9-3EDD-4A0A7CA99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09" y="980891"/>
            <a:ext cx="12192000" cy="41301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A332FBA-EB1F-4C30-1B02-B080D4121FB9}"/>
              </a:ext>
            </a:extLst>
          </p:cNvPr>
          <p:cNvSpPr txBox="1"/>
          <p:nvPr/>
        </p:nvSpPr>
        <p:spPr>
          <a:xfrm>
            <a:off x="86712" y="118364"/>
            <a:ext cx="899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极点位置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[X.H.</a:t>
            </a:r>
            <a:r>
              <a:rPr lang="en-US" altLang="zh-CN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Cao, QZL and H.Q. Zheng. JHEP.]</a:t>
            </a:r>
            <a:endParaRPr lang="zh-CN" altLang="en-US" sz="1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9B333B-7395-A0B2-42C3-96769EABB3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44" y="641584"/>
            <a:ext cx="1135478" cy="4648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88DF1B6-6141-6AC0-4C0B-2F5CAC91B1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18" y="550036"/>
            <a:ext cx="1219306" cy="6477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B91A97-FC64-C404-A153-3B902A2D4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0314"/>
            <a:ext cx="12118291" cy="15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0809396-3DD3-ADB3-3420-76E0EF4866A5}"/>
              </a:ext>
            </a:extLst>
          </p:cNvPr>
          <p:cNvGrpSpPr/>
          <p:nvPr/>
        </p:nvGrpSpPr>
        <p:grpSpPr>
          <a:xfrm>
            <a:off x="2017301" y="2326705"/>
            <a:ext cx="8396310" cy="1606859"/>
            <a:chOff x="305799" y="188301"/>
            <a:chExt cx="7722940" cy="282814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2AA2351-6E53-7773-2E23-2F249766052A}"/>
                </a:ext>
              </a:extLst>
            </p:cNvPr>
            <p:cNvSpPr/>
            <p:nvPr/>
          </p:nvSpPr>
          <p:spPr>
            <a:xfrm>
              <a:off x="444102" y="188301"/>
              <a:ext cx="7584637" cy="282814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: 圆角 4">
                  <a:extLst>
                    <a:ext uri="{FF2B5EF4-FFF2-40B4-BE49-F238E27FC236}">
                      <a16:creationId xmlns:a16="http://schemas.microsoft.com/office/drawing/2014/main" id="{9E76124D-5189-CB67-D1F1-06C0D8EEF249}"/>
                    </a:ext>
                  </a:extLst>
                </p:cNvPr>
                <p:cNvSpPr txBox="1"/>
                <p:nvPr/>
              </p:nvSpPr>
              <p:spPr>
                <a:xfrm>
                  <a:off x="305799" y="202107"/>
                  <a:ext cx="7557025" cy="255202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86681" tIns="0" rIns="286681" bIns="0" numCol="1" spcCol="1270" anchor="ctr" anchorCtr="0">
                  <a:noAutofit/>
                </a:bodyPr>
                <a:lstStyle/>
                <a:p>
                  <a:pPr marL="0" lvl="0" indent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 xmlns:m="http://schemas.openxmlformats.org/officeDocument/2006/math">
                      <m:r>
                        <a:rPr lang="zh-CN" altLang="en-US" sz="3600" i="1"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研究</m:t>
                      </m:r>
                    </m:oMath>
                  </a14:m>
                  <a:r>
                    <a:rPr lang="zh-CN" altLang="en-US" sz="3600" kern="12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背景</a:t>
                  </a:r>
                </a:p>
              </p:txBody>
            </p:sp>
          </mc:Choice>
          <mc:Fallback xmlns="">
            <p:sp>
              <p:nvSpPr>
                <p:cNvPr id="6" name="矩形: 圆角 4">
                  <a:extLst>
                    <a:ext uri="{FF2B5EF4-FFF2-40B4-BE49-F238E27FC236}">
                      <a16:creationId xmlns:a16="http://schemas.microsoft.com/office/drawing/2014/main" id="{9E76124D-5189-CB67-D1F1-06C0D8EEF2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99" y="202107"/>
                  <a:ext cx="7557025" cy="25520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668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F63978C-AB41-4887-0E98-C01C09E87B6B}"/>
              </a:ext>
            </a:extLst>
          </p:cNvPr>
          <p:cNvSpPr/>
          <p:nvPr/>
        </p:nvSpPr>
        <p:spPr>
          <a:xfrm>
            <a:off x="3767480" y="2967335"/>
            <a:ext cx="4657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谢   谢   大   家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3B300A-C7C9-CE93-C819-5001C92DCBDE}"/>
              </a:ext>
            </a:extLst>
          </p:cNvPr>
          <p:cNvSpPr/>
          <p:nvPr/>
        </p:nvSpPr>
        <p:spPr>
          <a:xfrm>
            <a:off x="3760264" y="2967335"/>
            <a:ext cx="4671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谢   谢   大   家</a:t>
            </a:r>
          </a:p>
        </p:txBody>
      </p:sp>
    </p:spTree>
    <p:extLst>
      <p:ext uri="{BB962C8B-B14F-4D97-AF65-F5344CB8AC3E}">
        <p14:creationId xmlns:p14="http://schemas.microsoft.com/office/powerpoint/2010/main" val="108679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F2510E-92DA-B26E-0138-26BF45C1E0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8" y="602545"/>
            <a:ext cx="11891992" cy="9004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A38BC7-AA8F-B5A7-B350-157C3D6F8F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7" y="1964518"/>
            <a:ext cx="10082134" cy="579170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AD9FA2DE-F3DD-F35A-AA6E-210D046A772D}"/>
              </a:ext>
            </a:extLst>
          </p:cNvPr>
          <p:cNvSpPr/>
          <p:nvPr/>
        </p:nvSpPr>
        <p:spPr>
          <a:xfrm>
            <a:off x="5476460" y="467139"/>
            <a:ext cx="2693505" cy="10358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45F283C-F1DC-ECCD-E902-009158146F8B}"/>
              </a:ext>
            </a:extLst>
          </p:cNvPr>
          <p:cNvCxnSpPr>
            <a:cxnSpLocks/>
          </p:cNvCxnSpPr>
          <p:nvPr/>
        </p:nvCxnSpPr>
        <p:spPr>
          <a:xfrm>
            <a:off x="6630643" y="1503002"/>
            <a:ext cx="0" cy="158806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F80FC3D0-5FA8-EE40-D213-30CF3E1EE8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18" y="2695372"/>
            <a:ext cx="1318374" cy="11659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B0238E-E4BD-7706-5011-464C855219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92" y="2764563"/>
            <a:ext cx="4450466" cy="100592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D94A839-DA98-6871-6217-41F40475AC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4" y="4579327"/>
            <a:ext cx="11891992" cy="1960386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9B87EDA5-6387-D35A-7007-211B5D850E7E}"/>
              </a:ext>
            </a:extLst>
          </p:cNvPr>
          <p:cNvSpPr/>
          <p:nvPr/>
        </p:nvSpPr>
        <p:spPr>
          <a:xfrm>
            <a:off x="9601200" y="4659461"/>
            <a:ext cx="2440796" cy="727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856C2C4-975A-A65E-7F67-FC166B1DE151}"/>
              </a:ext>
            </a:extLst>
          </p:cNvPr>
          <p:cNvCxnSpPr/>
          <p:nvPr/>
        </p:nvCxnSpPr>
        <p:spPr>
          <a:xfrm flipV="1">
            <a:off x="10634870" y="4072622"/>
            <a:ext cx="0" cy="58683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3E91941-746A-CE54-1B31-FE1F72D8CEAF}"/>
                  </a:ext>
                </a:extLst>
              </p:cNvPr>
              <p:cNvSpPr txBox="1"/>
              <p:nvPr/>
            </p:nvSpPr>
            <p:spPr>
              <a:xfrm>
                <a:off x="10108094" y="3685743"/>
                <a:ext cx="12476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道振幅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3E91941-746A-CE54-1B31-FE1F72D8C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094" y="3685743"/>
                <a:ext cx="1247631" cy="400110"/>
              </a:xfrm>
              <a:prstGeom prst="rect">
                <a:avLst/>
              </a:prstGeom>
              <a:blipFill>
                <a:blip r:embed="rId7"/>
                <a:stretch>
                  <a:fillRect t="-1230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椭圆 25">
            <a:extLst>
              <a:ext uri="{FF2B5EF4-FFF2-40B4-BE49-F238E27FC236}">
                <a16:creationId xmlns:a16="http://schemas.microsoft.com/office/drawing/2014/main" id="{E24F911E-F827-829A-E2FF-F9A9376E4E85}"/>
              </a:ext>
            </a:extLst>
          </p:cNvPr>
          <p:cNvSpPr/>
          <p:nvPr/>
        </p:nvSpPr>
        <p:spPr>
          <a:xfrm>
            <a:off x="11270974" y="4823180"/>
            <a:ext cx="188843" cy="3252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E87BA99-48F0-8F6D-A910-55F84244FD4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53" y="5885378"/>
            <a:ext cx="4701947" cy="609653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803B4D9-9114-6290-3D79-E66871836066}"/>
              </a:ext>
            </a:extLst>
          </p:cNvPr>
          <p:cNvCxnSpPr>
            <a:cxnSpLocks/>
          </p:cNvCxnSpPr>
          <p:nvPr/>
        </p:nvCxnSpPr>
        <p:spPr>
          <a:xfrm flipH="1">
            <a:off x="10893288" y="5221082"/>
            <a:ext cx="308113" cy="73806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691ED439-194A-7EED-1FFA-E5B72835BAEF}"/>
              </a:ext>
            </a:extLst>
          </p:cNvPr>
          <p:cNvSpPr/>
          <p:nvPr/>
        </p:nvSpPr>
        <p:spPr>
          <a:xfrm>
            <a:off x="4008783" y="5345658"/>
            <a:ext cx="2440796" cy="727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4A4D452-F151-530B-5F2E-BCE64B569131}"/>
              </a:ext>
            </a:extLst>
          </p:cNvPr>
          <p:cNvCxnSpPr>
            <a:cxnSpLocks/>
          </p:cNvCxnSpPr>
          <p:nvPr/>
        </p:nvCxnSpPr>
        <p:spPr>
          <a:xfrm flipH="1" flipV="1">
            <a:off x="2802835" y="4579327"/>
            <a:ext cx="1239079" cy="93517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213355F-9C78-ACA1-19F1-7DBA9987774A}"/>
                  </a:ext>
                </a:extLst>
              </p:cNvPr>
              <p:cNvSpPr txBox="1"/>
              <p:nvPr/>
            </p:nvSpPr>
            <p:spPr>
              <a:xfrm>
                <a:off x="2215126" y="4214575"/>
                <a:ext cx="12476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道振幅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B213355F-9C78-ACA1-19F1-7DBA9987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126" y="4214575"/>
                <a:ext cx="1247631" cy="400110"/>
              </a:xfrm>
              <a:prstGeom prst="rect">
                <a:avLst/>
              </a:prstGeom>
              <a:blipFill>
                <a:blip r:embed="rId9"/>
                <a:stretch>
                  <a:fillRect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图片 38">
            <a:extLst>
              <a:ext uri="{FF2B5EF4-FFF2-40B4-BE49-F238E27FC236}">
                <a16:creationId xmlns:a16="http://schemas.microsoft.com/office/drawing/2014/main" id="{C2AB7255-45FF-7C2E-6911-835EC2CF111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57" y="3950920"/>
            <a:ext cx="4690014" cy="527310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8B405C88-C5C9-E52F-B760-9C23C5BEDB25}"/>
              </a:ext>
            </a:extLst>
          </p:cNvPr>
          <p:cNvSpPr/>
          <p:nvPr/>
        </p:nvSpPr>
        <p:spPr>
          <a:xfrm>
            <a:off x="5295442" y="5590112"/>
            <a:ext cx="188843" cy="3252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76A3C0FF-920B-FC43-F890-A52B7993E602}"/>
              </a:ext>
            </a:extLst>
          </p:cNvPr>
          <p:cNvCxnSpPr>
            <a:cxnSpLocks/>
          </p:cNvCxnSpPr>
          <p:nvPr/>
        </p:nvCxnSpPr>
        <p:spPr>
          <a:xfrm flipV="1">
            <a:off x="5389863" y="4504225"/>
            <a:ext cx="0" cy="108588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24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1B6C180-297B-C2AD-D9FB-2F8717E1F8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61" y="748085"/>
            <a:ext cx="6053848" cy="4802805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A005D4E-494E-3EB1-BAD3-4357B6EB3B17}"/>
              </a:ext>
            </a:extLst>
          </p:cNvPr>
          <p:cNvCxnSpPr>
            <a:cxnSpLocks/>
          </p:cNvCxnSpPr>
          <p:nvPr/>
        </p:nvCxnSpPr>
        <p:spPr>
          <a:xfrm flipV="1">
            <a:off x="5321030" y="1410511"/>
            <a:ext cx="1798357" cy="7684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E7D8ED6-2740-1C80-1F23-0E185F72DD13}"/>
              </a:ext>
            </a:extLst>
          </p:cNvPr>
          <p:cNvCxnSpPr>
            <a:cxnSpLocks/>
          </p:cNvCxnSpPr>
          <p:nvPr/>
        </p:nvCxnSpPr>
        <p:spPr>
          <a:xfrm>
            <a:off x="5653660" y="3072971"/>
            <a:ext cx="2332749" cy="273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4A071CBD-E17E-0726-5E1E-17592FEB53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47" y="766565"/>
            <a:ext cx="2911092" cy="12878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5F88F44D-ECB8-CC5C-6253-77B71D419B37}"/>
                  </a:ext>
                </a:extLst>
              </p14:cNvPr>
              <p14:cNvContentPartPr/>
              <p14:nvPr/>
            </p14:nvContentPartPr>
            <p14:xfrm>
              <a:off x="5505679" y="2694523"/>
              <a:ext cx="360" cy="3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5F88F44D-ECB8-CC5C-6253-77B71D419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9679" y="2658523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04B6DD4E-0871-0AA1-90B1-6D0F92540B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72" y="2824300"/>
            <a:ext cx="2773920" cy="1044030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5BA01B5-07B8-9829-36F9-63392C157C38}"/>
              </a:ext>
            </a:extLst>
          </p:cNvPr>
          <p:cNvCxnSpPr/>
          <p:nvPr/>
        </p:nvCxnSpPr>
        <p:spPr>
          <a:xfrm>
            <a:off x="5422364" y="2694523"/>
            <a:ext cx="2232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EE2B0FA-91EE-00CD-6753-6D7563280B5A}"/>
                  </a:ext>
                </a:extLst>
              </p:cNvPr>
              <p:cNvSpPr txBox="1"/>
              <p:nvPr/>
            </p:nvSpPr>
            <p:spPr>
              <a:xfrm>
                <a:off x="7723762" y="2509736"/>
                <a:ext cx="496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20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EE2B0FA-91EE-00CD-6753-6D7563280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62" y="2509736"/>
                <a:ext cx="496110" cy="369332"/>
              </a:xfrm>
              <a:prstGeom prst="rect">
                <a:avLst/>
              </a:prstGeom>
              <a:blipFill>
                <a:blip r:embed="rId7"/>
                <a:stretch>
                  <a:fillRect r="-43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159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4A120A4-1DF4-3ED9-13E4-B4A4035140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19" y="3208080"/>
            <a:ext cx="9769362" cy="1056764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875923D-1625-3146-30CE-B75FFF46041B}"/>
              </a:ext>
            </a:extLst>
          </p:cNvPr>
          <p:cNvCxnSpPr>
            <a:cxnSpLocks/>
          </p:cNvCxnSpPr>
          <p:nvPr/>
        </p:nvCxnSpPr>
        <p:spPr>
          <a:xfrm flipV="1">
            <a:off x="2029837" y="2760220"/>
            <a:ext cx="0" cy="7198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51CAA15-826D-603E-A8B1-E7072DE613F3}"/>
                  </a:ext>
                </a:extLst>
              </p:cNvPr>
              <p:cNvSpPr txBox="1"/>
              <p:nvPr/>
            </p:nvSpPr>
            <p:spPr>
              <a:xfrm>
                <a:off x="895395" y="2918829"/>
                <a:ext cx="1575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51CAA15-826D-603E-A8B1-E7072DE61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95" y="2918829"/>
                <a:ext cx="15758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FD12F883-D7EC-DEF4-5ADF-B995D7ADCB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11" y="2001333"/>
            <a:ext cx="8294863" cy="1135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B2E48E-0B9B-1346-70FD-06585992E0F8}"/>
                  </a:ext>
                </a:extLst>
              </p:cNvPr>
              <p:cNvSpPr txBox="1"/>
              <p:nvPr/>
            </p:nvSpPr>
            <p:spPr>
              <a:xfrm rot="5400000">
                <a:off x="1547688" y="1313803"/>
                <a:ext cx="13267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7B2E48E-0B9B-1346-70FD-06585992E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547688" y="1313803"/>
                <a:ext cx="132674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942D2940-F00D-F1C6-D2D2-48F4C126188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45" y="467421"/>
            <a:ext cx="10528120" cy="1105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4DF4012-BA8D-1EFB-12D9-B9A0E5C346E2}"/>
                  </a:ext>
                </a:extLst>
              </p:cNvPr>
              <p:cNvSpPr txBox="1"/>
              <p:nvPr/>
            </p:nvSpPr>
            <p:spPr>
              <a:xfrm>
                <a:off x="161048" y="1521919"/>
                <a:ext cx="22443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交叉对称性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4DF4012-BA8D-1EFB-12D9-B9A0E5C34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8" y="1521919"/>
                <a:ext cx="2244385" cy="400110"/>
              </a:xfrm>
              <a:prstGeom prst="rect">
                <a:avLst/>
              </a:prstGeom>
              <a:blipFill>
                <a:blip r:embed="rId7"/>
                <a:stretch>
                  <a:fillRect t="-1230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B3A63D6E-7648-60C3-F916-E7EB0A5B0BC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5" y="4758669"/>
            <a:ext cx="8519898" cy="1082134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94A4804-F34C-DB80-EB8C-C256CD97CDD6}"/>
              </a:ext>
            </a:extLst>
          </p:cNvPr>
          <p:cNvCxnSpPr>
            <a:cxnSpLocks/>
          </p:cNvCxnSpPr>
          <p:nvPr/>
        </p:nvCxnSpPr>
        <p:spPr>
          <a:xfrm flipH="1">
            <a:off x="1896894" y="3946427"/>
            <a:ext cx="70007" cy="1092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AC0B3D0-C485-D177-46F1-9F18E797EB40}"/>
                  </a:ext>
                </a:extLst>
              </p:cNvPr>
              <p:cNvSpPr txBox="1"/>
              <p:nvPr/>
            </p:nvSpPr>
            <p:spPr>
              <a:xfrm>
                <a:off x="504960" y="4217318"/>
                <a:ext cx="1575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=4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AC0B3D0-C485-D177-46F1-9F18E797E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0" y="4217318"/>
                <a:ext cx="157588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418AFE8-F938-83C6-8A56-D1369947556E}"/>
                  </a:ext>
                </a:extLst>
              </p:cNvPr>
              <p:cNvSpPr txBox="1"/>
              <p:nvPr/>
            </p:nvSpPr>
            <p:spPr>
              <a:xfrm>
                <a:off x="1789980" y="4116410"/>
                <a:ext cx="1575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418AFE8-F938-83C6-8A56-D13699475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980" y="4116410"/>
                <a:ext cx="157588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B332861-8116-56AF-2DF6-3A0F778C81B0}"/>
              </a:ext>
            </a:extLst>
          </p:cNvPr>
          <p:cNvCxnSpPr>
            <a:cxnSpLocks/>
          </p:cNvCxnSpPr>
          <p:nvPr/>
        </p:nvCxnSpPr>
        <p:spPr>
          <a:xfrm>
            <a:off x="2221442" y="3946427"/>
            <a:ext cx="175323" cy="1092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箭头: 丁字 27">
            <a:extLst>
              <a:ext uri="{FF2B5EF4-FFF2-40B4-BE49-F238E27FC236}">
                <a16:creationId xmlns:a16="http://schemas.microsoft.com/office/drawing/2014/main" id="{8E52A9CE-B6B4-EE56-5BC9-196D6B03F2BF}"/>
              </a:ext>
            </a:extLst>
          </p:cNvPr>
          <p:cNvSpPr/>
          <p:nvPr/>
        </p:nvSpPr>
        <p:spPr>
          <a:xfrm rot="5400000">
            <a:off x="3145926" y="1468073"/>
            <a:ext cx="574018" cy="58810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6400BC8-5886-A8F1-B677-AAE425A00939}"/>
                  </a:ext>
                </a:extLst>
              </p:cNvPr>
              <p:cNvSpPr txBox="1"/>
              <p:nvPr/>
            </p:nvSpPr>
            <p:spPr>
              <a:xfrm>
                <a:off x="3992648" y="1572947"/>
                <a:ext cx="274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积分项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6400BC8-5886-A8F1-B677-AAE425A00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48" y="1572947"/>
                <a:ext cx="2743200" cy="400110"/>
              </a:xfrm>
              <a:prstGeom prst="rect">
                <a:avLst/>
              </a:prstGeom>
              <a:blipFill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A7715933-8BF1-764E-1DA2-C43759C211CD}"/>
              </a:ext>
            </a:extLst>
          </p:cNvPr>
          <p:cNvSpPr/>
          <p:nvPr/>
        </p:nvSpPr>
        <p:spPr>
          <a:xfrm>
            <a:off x="895395" y="4923110"/>
            <a:ext cx="1731165" cy="868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8E876A4-D779-3030-335C-476D3AC207AF}"/>
                  </a:ext>
                </a:extLst>
              </p:cNvPr>
              <p:cNvSpPr txBox="1"/>
              <p:nvPr/>
            </p:nvSpPr>
            <p:spPr>
              <a:xfrm>
                <a:off x="809546" y="6149962"/>
                <a:ext cx="1902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散射长度：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8E876A4-D779-3030-335C-476D3AC20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46" y="6149962"/>
                <a:ext cx="1902861" cy="400110"/>
              </a:xfrm>
              <a:prstGeom prst="rect">
                <a:avLst/>
              </a:prstGeom>
              <a:blipFill>
                <a:blip r:embed="rId12"/>
                <a:stretch>
                  <a:fillRect l="-3526" t="-1230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箭头: 上 35">
            <a:extLst>
              <a:ext uri="{FF2B5EF4-FFF2-40B4-BE49-F238E27FC236}">
                <a16:creationId xmlns:a16="http://schemas.microsoft.com/office/drawing/2014/main" id="{19DC6865-9FE1-2D55-C51D-7249AD4B628A}"/>
              </a:ext>
            </a:extLst>
          </p:cNvPr>
          <p:cNvSpPr/>
          <p:nvPr/>
        </p:nvSpPr>
        <p:spPr>
          <a:xfrm>
            <a:off x="1537420" y="5860642"/>
            <a:ext cx="291830" cy="220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B2560FE-296F-F8BF-F561-E3117FF1C634}"/>
              </a:ext>
            </a:extLst>
          </p:cNvPr>
          <p:cNvSpPr/>
          <p:nvPr/>
        </p:nvSpPr>
        <p:spPr>
          <a:xfrm>
            <a:off x="3992648" y="1475118"/>
            <a:ext cx="2743200" cy="703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CC1FBAEF-9752-80C6-0BD5-B94ABE58D072}"/>
                  </a:ext>
                </a:extLst>
              </p:cNvPr>
              <p:cNvSpPr/>
              <p:nvPr/>
            </p:nvSpPr>
            <p:spPr>
              <a:xfrm>
                <a:off x="3236157" y="5899977"/>
                <a:ext cx="5465649" cy="797668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+ </a:t>
                </a:r>
                <a:r>
                  <a:rPr lang="zh-CN" altLang="en-US" sz="32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积分项</a:t>
                </a:r>
              </a:p>
            </p:txBody>
          </p:sp>
        </mc:Choice>
        <mc:Fallback xmlns=""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CC1FBAEF-9752-80C6-0BD5-B94ABE58D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57" y="5899977"/>
                <a:ext cx="5465649" cy="797668"/>
              </a:xfrm>
              <a:prstGeom prst="roundRect">
                <a:avLst/>
              </a:prstGeom>
              <a:blipFill>
                <a:blip r:embed="rId13"/>
                <a:stretch>
                  <a:fillRect b="-8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940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B1DEABC-B35F-E690-51C7-D73AB37F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82" y="842641"/>
            <a:ext cx="9212132" cy="48324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2714338-4FD2-FDA6-E565-8A89CFC6CA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06" y="2523281"/>
            <a:ext cx="2743438" cy="8306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047E2DB-52C4-E0AE-268A-AC90C267CA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37" y="4183783"/>
            <a:ext cx="2293819" cy="563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7A64DDC-CE7F-1499-F551-4A8AEDAD7A71}"/>
                  </a:ext>
                </a:extLst>
              </p:cNvPr>
              <p:cNvSpPr txBox="1"/>
              <p:nvPr/>
            </p:nvSpPr>
            <p:spPr>
              <a:xfrm>
                <a:off x="6205648" y="1612075"/>
                <a:ext cx="2610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圈割线：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道连续谱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7A64DDC-CE7F-1499-F551-4A8AEDAD7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648" y="1612075"/>
                <a:ext cx="2610036" cy="369332"/>
              </a:xfrm>
              <a:prstGeom prst="rect">
                <a:avLst/>
              </a:prstGeom>
              <a:blipFill>
                <a:blip r:embed="rId5"/>
                <a:stretch>
                  <a:fillRect l="-2103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9364DD4-14C6-EA4B-A1F1-7C728501ABEE}"/>
              </a:ext>
            </a:extLst>
          </p:cNvPr>
          <p:cNvCxnSpPr>
            <a:cxnSpLocks/>
          </p:cNvCxnSpPr>
          <p:nvPr/>
        </p:nvCxnSpPr>
        <p:spPr>
          <a:xfrm flipV="1">
            <a:off x="5720452" y="1896389"/>
            <a:ext cx="768269" cy="609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BE5EA7F-9422-7281-07C4-53D0E386A3D7}"/>
              </a:ext>
            </a:extLst>
          </p:cNvPr>
          <p:cNvCxnSpPr>
            <a:cxnSpLocks/>
          </p:cNvCxnSpPr>
          <p:nvPr/>
        </p:nvCxnSpPr>
        <p:spPr>
          <a:xfrm>
            <a:off x="6681700" y="3837399"/>
            <a:ext cx="488808" cy="1026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704B9B13-3494-C342-FECC-FDC0C1240BB0}"/>
              </a:ext>
            </a:extLst>
          </p:cNvPr>
          <p:cNvSpPr txBox="1"/>
          <p:nvPr/>
        </p:nvSpPr>
        <p:spPr>
          <a:xfrm>
            <a:off x="1273706" y="4299025"/>
            <a:ext cx="264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左手割线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E3F2140-F644-2AE3-D6A0-549031A64231}"/>
              </a:ext>
            </a:extLst>
          </p:cNvPr>
          <p:cNvCxnSpPr>
            <a:cxnSpLocks/>
          </p:cNvCxnSpPr>
          <p:nvPr/>
        </p:nvCxnSpPr>
        <p:spPr>
          <a:xfrm flipH="1">
            <a:off x="2656870" y="3899198"/>
            <a:ext cx="449256" cy="569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96FB433-1763-1F2A-21A0-781E0DE08B9F}"/>
              </a:ext>
            </a:extLst>
          </p:cNvPr>
          <p:cNvCxnSpPr>
            <a:cxnSpLocks/>
          </p:cNvCxnSpPr>
          <p:nvPr/>
        </p:nvCxnSpPr>
        <p:spPr>
          <a:xfrm flipV="1">
            <a:off x="6652871" y="2864610"/>
            <a:ext cx="725483" cy="896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DBA419B-D651-7FC9-43C4-A13080515E23}"/>
                  </a:ext>
                </a:extLst>
              </p:cNvPr>
              <p:cNvSpPr txBox="1"/>
              <p:nvPr/>
            </p:nvSpPr>
            <p:spPr>
              <a:xfrm>
                <a:off x="6383706" y="2329532"/>
                <a:ext cx="2610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割线</a:t>
                </a:r>
                <a:r>
                  <a:rPr lang="zh-CN" altLang="en-US" b="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𝑢</m:t>
                    </m:r>
                  </m:oMath>
                </a14:m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道核子极点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DBA419B-D651-7FC9-43C4-A13080515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706" y="2329532"/>
                <a:ext cx="2610036" cy="369332"/>
              </a:xfrm>
              <a:prstGeom prst="rect">
                <a:avLst/>
              </a:prstGeom>
              <a:blipFill>
                <a:blip r:embed="rId6"/>
                <a:stretch>
                  <a:fillRect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7689E0C-B26A-EA03-F75B-6AFE76DCCCE8}"/>
              </a:ext>
            </a:extLst>
          </p:cNvPr>
          <p:cNvCxnSpPr>
            <a:cxnSpLocks/>
          </p:cNvCxnSpPr>
          <p:nvPr/>
        </p:nvCxnSpPr>
        <p:spPr>
          <a:xfrm flipH="1">
            <a:off x="2685699" y="3891191"/>
            <a:ext cx="1509035" cy="603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5975783-747F-2791-5523-4C996994E351}"/>
              </a:ext>
            </a:extLst>
          </p:cNvPr>
          <p:cNvCxnSpPr>
            <a:cxnSpLocks/>
          </p:cNvCxnSpPr>
          <p:nvPr/>
        </p:nvCxnSpPr>
        <p:spPr>
          <a:xfrm flipH="1">
            <a:off x="2656870" y="3837399"/>
            <a:ext cx="3996001" cy="780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4991A40-416B-37B5-D970-4CAFD63F2159}"/>
                  </a:ext>
                </a:extLst>
              </p:cNvPr>
              <p:cNvSpPr txBox="1"/>
              <p:nvPr/>
            </p:nvSpPr>
            <p:spPr>
              <a:xfrm>
                <a:off x="1474094" y="2325586"/>
                <a:ext cx="12195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/>
                  <a:t>复平面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4991A40-416B-37B5-D970-4CAFD63F2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094" y="2325586"/>
                <a:ext cx="1219505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5E0D4F0A-2A96-7C44-350B-FA1EBBB7A420}"/>
              </a:ext>
            </a:extLst>
          </p:cNvPr>
          <p:cNvSpPr txBox="1"/>
          <p:nvPr/>
        </p:nvSpPr>
        <p:spPr>
          <a:xfrm>
            <a:off x="6438951" y="4975916"/>
            <a:ext cx="317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右手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幺正）割线</a:t>
            </a:r>
            <a:r>
              <a:rPr lang="zh-CN" altLang="en-US" sz="2000" b="0" dirty="0">
                <a:latin typeface="楷体" panose="02010609060101010101" pitchFamily="49" charset="-122"/>
                <a:ea typeface="楷体" panose="02010609060101010101" pitchFamily="49" charset="-122"/>
              </a:rPr>
              <a:t>：幺正性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32D3CCC-A432-BA64-05CC-DF86C136B651}"/>
              </a:ext>
            </a:extLst>
          </p:cNvPr>
          <p:cNvSpPr txBox="1"/>
          <p:nvPr/>
        </p:nvSpPr>
        <p:spPr>
          <a:xfrm>
            <a:off x="101275" y="117374"/>
            <a:ext cx="31825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分波振幅解析结构</a:t>
            </a:r>
            <a:endParaRPr lang="zh-CN" altLang="en-US" sz="2800" kern="1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6D85FB8-FC42-19BE-396D-E64B4EDE0027}"/>
              </a:ext>
            </a:extLst>
          </p:cNvPr>
          <p:cNvSpPr txBox="1"/>
          <p:nvPr/>
        </p:nvSpPr>
        <p:spPr>
          <a:xfrm>
            <a:off x="456697" y="842641"/>
            <a:ext cx="615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[Kennedy and Spearman, 1962]</a:t>
            </a:r>
          </a:p>
        </p:txBody>
      </p:sp>
    </p:spTree>
    <p:extLst>
      <p:ext uri="{BB962C8B-B14F-4D97-AF65-F5344CB8AC3E}">
        <p14:creationId xmlns:p14="http://schemas.microsoft.com/office/powerpoint/2010/main" val="152394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E5D42A2-457D-5413-353F-762EFFCB9239}"/>
                  </a:ext>
                </a:extLst>
              </p14:cNvPr>
              <p14:cNvContentPartPr/>
              <p14:nvPr/>
            </p14:nvContentPartPr>
            <p14:xfrm>
              <a:off x="328289" y="598434"/>
              <a:ext cx="360" cy="180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E5D42A2-457D-5413-353F-762EFFCB92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289" y="562434"/>
                <a:ext cx="72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流程图: 可选过程 2">
                <a:extLst>
                  <a:ext uri="{FF2B5EF4-FFF2-40B4-BE49-F238E27FC236}">
                    <a16:creationId xmlns:a16="http://schemas.microsoft.com/office/drawing/2014/main" id="{89A98360-AF96-6B9A-3D41-C7E6BB8541B8}"/>
                  </a:ext>
                </a:extLst>
              </p:cNvPr>
              <p:cNvSpPr/>
              <p:nvPr/>
            </p:nvSpPr>
            <p:spPr>
              <a:xfrm>
                <a:off x="489177" y="274071"/>
                <a:ext cx="5887093" cy="648726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(920)</m:t>
                    </m:r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的发现：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PKU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表示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手征微扰场论</a:t>
                </a:r>
              </a:p>
            </p:txBody>
          </p:sp>
        </mc:Choice>
        <mc:Fallback xmlns="">
          <p:sp>
            <p:nvSpPr>
              <p:cNvPr id="3" name="流程图: 可选过程 2">
                <a:extLst>
                  <a:ext uri="{FF2B5EF4-FFF2-40B4-BE49-F238E27FC236}">
                    <a16:creationId xmlns:a16="http://schemas.microsoft.com/office/drawing/2014/main" id="{89A98360-AF96-6B9A-3D41-C7E6BB85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77" y="274071"/>
                <a:ext cx="5887093" cy="648726"/>
              </a:xfrm>
              <a:prstGeom prst="flowChartAlternateProcess">
                <a:avLst/>
              </a:prstGeom>
              <a:blipFill>
                <a:blip r:embed="rId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794C7569-B543-FED1-4511-9BDE9B2D5978}"/>
              </a:ext>
            </a:extLst>
          </p:cNvPr>
          <p:cNvSpPr txBox="1"/>
          <p:nvPr/>
        </p:nvSpPr>
        <p:spPr>
          <a:xfrm>
            <a:off x="654016" y="946925"/>
            <a:ext cx="5768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[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Y. F. Wang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D. L. Yao and H. Q.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Zheng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2018, 2019</a:t>
            </a:r>
            <a:r>
              <a:rPr lang="zh-CN" altLang="en-US" dirty="0">
                <a:solidFill>
                  <a:srgbClr val="FF0000"/>
                </a:solidFill>
              </a:rPr>
              <a:t>]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6AA87D-F876-B984-2FF4-E1195ADC13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99" y="1904259"/>
            <a:ext cx="5052115" cy="3880402"/>
          </a:xfrm>
          <a:prstGeom prst="rect">
            <a:avLst/>
          </a:prstGeom>
        </p:spPr>
      </p:pic>
      <p:sp>
        <p:nvSpPr>
          <p:cNvPr id="7" name="箭头: 上下 6">
            <a:extLst>
              <a:ext uri="{FF2B5EF4-FFF2-40B4-BE49-F238E27FC236}">
                <a16:creationId xmlns:a16="http://schemas.microsoft.com/office/drawing/2014/main" id="{251ED755-5965-A260-9369-D1683DFAD996}"/>
              </a:ext>
            </a:extLst>
          </p:cNvPr>
          <p:cNvSpPr/>
          <p:nvPr/>
        </p:nvSpPr>
        <p:spPr>
          <a:xfrm>
            <a:off x="10325279" y="2831044"/>
            <a:ext cx="417094" cy="145181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008CD7-FEB9-0966-9EF8-F40A00EFFC47}"/>
              </a:ext>
            </a:extLst>
          </p:cNvPr>
          <p:cNvSpPr txBox="1"/>
          <p:nvPr/>
        </p:nvSpPr>
        <p:spPr>
          <a:xfrm>
            <a:off x="9843968" y="3049692"/>
            <a:ext cx="481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</a:rPr>
              <a:t>?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6175CCF-686D-DA12-0BE6-3E075C3E5047}"/>
              </a:ext>
            </a:extLst>
          </p:cNvPr>
          <p:cNvSpPr txBox="1"/>
          <p:nvPr/>
        </p:nvSpPr>
        <p:spPr>
          <a:xfrm>
            <a:off x="8638672" y="1565830"/>
            <a:ext cx="17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额外的极点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CD7493B2-081D-66AB-5452-51D4BB887E5D}"/>
                  </a:ext>
                </a:extLst>
              </p14:cNvPr>
              <p14:cNvContentPartPr/>
              <p14:nvPr/>
            </p14:nvContentPartPr>
            <p14:xfrm>
              <a:off x="328289" y="1936250"/>
              <a:ext cx="360" cy="180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CD7493B2-081D-66AB-5452-51D4BB887E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289" y="1900250"/>
                <a:ext cx="72000" cy="734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流程图: 可选过程 10">
            <a:extLst>
              <a:ext uri="{FF2B5EF4-FFF2-40B4-BE49-F238E27FC236}">
                <a16:creationId xmlns:a16="http://schemas.microsoft.com/office/drawing/2014/main" id="{39935D18-2C10-93F7-0E8A-46423CD117E1}"/>
              </a:ext>
            </a:extLst>
          </p:cNvPr>
          <p:cNvSpPr/>
          <p:nvPr/>
        </p:nvSpPr>
        <p:spPr>
          <a:xfrm>
            <a:off x="489177" y="1611887"/>
            <a:ext cx="5886013" cy="6487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K-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矩阵幺正化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0EE7CE1-C1A1-2FC2-8329-E5A7C3D57B11}"/>
              </a:ext>
            </a:extLst>
          </p:cNvPr>
          <p:cNvSpPr txBox="1"/>
          <p:nvPr/>
        </p:nvSpPr>
        <p:spPr>
          <a:xfrm>
            <a:off x="1917291" y="2275839"/>
            <a:ext cx="4504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[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Y. Ma , W. Q. </a:t>
            </a:r>
            <a:r>
              <a:rPr lang="en-US" altLang="zh-CN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Niu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and H.Q. Zheng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86102AFF-B938-B321-A528-817BB3DD335C}"/>
                  </a:ext>
                </a:extLst>
              </p14:cNvPr>
              <p14:cNvContentPartPr/>
              <p14:nvPr/>
            </p14:nvContentPartPr>
            <p14:xfrm>
              <a:off x="327209" y="3387122"/>
              <a:ext cx="360" cy="180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86102AFF-B938-B321-A528-817BB3DD3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209" y="3351122"/>
                <a:ext cx="72000" cy="734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流程图: 可选过程 13">
            <a:extLst>
              <a:ext uri="{FF2B5EF4-FFF2-40B4-BE49-F238E27FC236}">
                <a16:creationId xmlns:a16="http://schemas.microsoft.com/office/drawing/2014/main" id="{78932A44-D83F-45B2-6DD2-8A68E11E8368}"/>
              </a:ext>
            </a:extLst>
          </p:cNvPr>
          <p:cNvSpPr/>
          <p:nvPr/>
        </p:nvSpPr>
        <p:spPr>
          <a:xfrm>
            <a:off x="488097" y="3062759"/>
            <a:ext cx="5887093" cy="6487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K-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矩阵幺正化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手征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SU(3)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0EBE47-CD40-F03B-7223-4BCF2F7818B6}"/>
              </a:ext>
            </a:extLst>
          </p:cNvPr>
          <p:cNvSpPr txBox="1"/>
          <p:nvPr/>
        </p:nvSpPr>
        <p:spPr>
          <a:xfrm>
            <a:off x="1632156" y="3746481"/>
            <a:ext cx="4840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[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 Chen, W. Q. </a:t>
            </a:r>
            <a:r>
              <a:rPr lang="en-US" altLang="zh-CN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Niu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H. Q. Zheng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en-US" dirty="0">
                <a:solidFill>
                  <a:srgbClr val="FF0000"/>
                </a:solidFill>
              </a:rPr>
              <a:t>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E761CC57-89AD-AF94-99A7-98C5422A2ACA}"/>
                  </a:ext>
                </a:extLst>
              </p14:cNvPr>
              <p14:cNvContentPartPr/>
              <p14:nvPr/>
            </p14:nvContentPartPr>
            <p14:xfrm>
              <a:off x="327209" y="4748073"/>
              <a:ext cx="360" cy="180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E761CC57-89AD-AF94-99A7-98C5422A2A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209" y="4712073"/>
                <a:ext cx="72000" cy="734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流程图: 可选过程 16">
            <a:extLst>
              <a:ext uri="{FF2B5EF4-FFF2-40B4-BE49-F238E27FC236}">
                <a16:creationId xmlns:a16="http://schemas.microsoft.com/office/drawing/2014/main" id="{7D7F1EA0-B596-5DB2-C68E-1DEDC3FA9DAF}"/>
              </a:ext>
            </a:extLst>
          </p:cNvPr>
          <p:cNvSpPr/>
          <p:nvPr/>
        </p:nvSpPr>
        <p:spPr>
          <a:xfrm>
            <a:off x="451211" y="4463234"/>
            <a:ext cx="5887093" cy="6487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N/D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方法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3F9585E-1515-551F-A046-B326E5756696}"/>
              </a:ext>
            </a:extLst>
          </p:cNvPr>
          <p:cNvSpPr txBox="1"/>
          <p:nvPr/>
        </p:nvSpPr>
        <p:spPr>
          <a:xfrm>
            <a:off x="3146324" y="5125045"/>
            <a:ext cx="34205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[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QZL and Y. Ma 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et al</a:t>
            </a:r>
            <a:r>
              <a:rPr lang="en-US" altLang="zh-CN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., 2022</a:t>
            </a:r>
            <a:r>
              <a:rPr lang="zh-CN" altLang="en-US" dirty="0">
                <a:solidFill>
                  <a:srgbClr val="FF0000"/>
                </a:solidFill>
              </a:rPr>
              <a:t>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FA80793B-C27D-FF91-330F-661E91524153}"/>
                  </a:ext>
                </a:extLst>
              </p14:cNvPr>
              <p14:cNvContentPartPr/>
              <p14:nvPr/>
            </p14:nvContentPartPr>
            <p14:xfrm>
              <a:off x="327209" y="6109024"/>
              <a:ext cx="360" cy="1800"/>
            </p14:xfrm>
          </p:contentPart>
        </mc:Choice>
        <mc:Fallback xmlns=""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FA80793B-C27D-FF91-330F-661E915241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209" y="6073024"/>
                <a:ext cx="72000" cy="7344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流程图: 可选过程 19">
            <a:extLst>
              <a:ext uri="{FF2B5EF4-FFF2-40B4-BE49-F238E27FC236}">
                <a16:creationId xmlns:a16="http://schemas.microsoft.com/office/drawing/2014/main" id="{0E139E0C-73D0-E682-1E83-863F411EB73B}"/>
              </a:ext>
            </a:extLst>
          </p:cNvPr>
          <p:cNvSpPr/>
          <p:nvPr/>
        </p:nvSpPr>
        <p:spPr>
          <a:xfrm>
            <a:off x="488097" y="5784661"/>
            <a:ext cx="5887093" cy="6487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Roy-Steiner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C69CB62-8DE6-4E88-8435-20EA8F85DE15}"/>
                  </a:ext>
                </a:extLst>
              </p:cNvPr>
              <p:cNvSpPr txBox="1"/>
              <p:nvPr/>
            </p:nvSpPr>
            <p:spPr>
              <a:xfrm>
                <a:off x="2320413" y="6453959"/>
                <a:ext cx="4562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[</a:t>
                </a:r>
                <a:r>
                  <a:rPr lang="en-US" altLang="zh-CN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X.H.Cao, QZL and H.Q. Zheng 2022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2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C69CB62-8DE6-4E88-8435-20EA8F85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413" y="6453959"/>
                <a:ext cx="4562604" cy="369332"/>
              </a:xfrm>
              <a:prstGeom prst="rect">
                <a:avLst/>
              </a:prstGeom>
              <a:blipFill>
                <a:blip r:embed="rId11"/>
                <a:stretch>
                  <a:fillRect l="-1203" t="-15000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393DDC-2C40-F3D4-69F9-766124B24AE7}"/>
                  </a:ext>
                </a:extLst>
              </p:cNvPr>
              <p:cNvSpPr txBox="1"/>
              <p:nvPr/>
            </p:nvSpPr>
            <p:spPr>
              <a:xfrm>
                <a:off x="8972126" y="2260613"/>
                <a:ext cx="5826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393DDC-2C40-F3D4-69F9-766124B24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126" y="2260613"/>
                <a:ext cx="58266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09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F97E4C3-4B22-A9ED-3DAD-A7DC7DE2A497}"/>
              </a:ext>
            </a:extLst>
          </p:cNvPr>
          <p:cNvGrpSpPr/>
          <p:nvPr/>
        </p:nvGrpSpPr>
        <p:grpSpPr>
          <a:xfrm>
            <a:off x="2119447" y="2497404"/>
            <a:ext cx="8245949" cy="1606859"/>
            <a:chOff x="444102" y="188301"/>
            <a:chExt cx="7584637" cy="282814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44B3CDFA-0820-5265-F6B9-3CBA60DFD606}"/>
                </a:ext>
              </a:extLst>
            </p:cNvPr>
            <p:cNvSpPr/>
            <p:nvPr/>
          </p:nvSpPr>
          <p:spPr>
            <a:xfrm>
              <a:off x="444102" y="188301"/>
              <a:ext cx="7584637" cy="282814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4" name="矩形: 圆角 4">
              <a:extLst>
                <a:ext uri="{FF2B5EF4-FFF2-40B4-BE49-F238E27FC236}">
                  <a16:creationId xmlns:a16="http://schemas.microsoft.com/office/drawing/2014/main" id="{4B633677-03F4-C4AC-A22D-98F419C0C522}"/>
                </a:ext>
              </a:extLst>
            </p:cNvPr>
            <p:cNvSpPr txBox="1"/>
            <p:nvPr/>
          </p:nvSpPr>
          <p:spPr>
            <a:xfrm>
              <a:off x="457908" y="202107"/>
              <a:ext cx="7557025" cy="25520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6681" tIns="0" rIns="286681" bIns="0" numCol="1" spcCol="1270" anchor="ctr" anchorCtr="0">
              <a:noAutofit/>
            </a:bodyPr>
            <a:lstStyle/>
            <a:p>
              <a:pPr lvl="0" algn="ctr"/>
              <a:r>
                <a: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   Roy-Steiner</a:t>
              </a:r>
              <a:r>
                <a:rPr lang="zh-CN" altLang="en-US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方程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35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940794B-BE46-BFD2-CB66-2EEA98FCDFF0}"/>
              </a:ext>
            </a:extLst>
          </p:cNvPr>
          <p:cNvSpPr txBox="1"/>
          <p:nvPr/>
        </p:nvSpPr>
        <p:spPr>
          <a:xfrm>
            <a:off x="1480" y="49797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Roy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方程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B8FC7DC-F103-F363-9EE7-8CC00ADA6807}"/>
              </a:ext>
            </a:extLst>
          </p:cNvPr>
          <p:cNvSpPr/>
          <p:nvPr/>
        </p:nvSpPr>
        <p:spPr>
          <a:xfrm>
            <a:off x="9232546" y="668415"/>
            <a:ext cx="797170" cy="640861"/>
          </a:xfrm>
          <a:prstGeom prst="ellipse">
            <a:avLst/>
          </a:prstGeom>
          <a:pattFill prst="openDmnd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3B3C60E-7E44-AF6B-9A17-CF3042FB4BC4}"/>
              </a:ext>
            </a:extLst>
          </p:cNvPr>
          <p:cNvCxnSpPr>
            <a:cxnSpLocks/>
          </p:cNvCxnSpPr>
          <p:nvPr/>
        </p:nvCxnSpPr>
        <p:spPr>
          <a:xfrm>
            <a:off x="8720639" y="573017"/>
            <a:ext cx="558800" cy="2981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DCE0A08-95BE-7CFC-B128-C2AE058320A8}"/>
              </a:ext>
            </a:extLst>
          </p:cNvPr>
          <p:cNvCxnSpPr>
            <a:cxnSpLocks/>
          </p:cNvCxnSpPr>
          <p:nvPr/>
        </p:nvCxnSpPr>
        <p:spPr>
          <a:xfrm flipV="1">
            <a:off x="8724547" y="1162012"/>
            <a:ext cx="586152" cy="24063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3A2E92A-68A7-6F44-C784-78110685B536}"/>
              </a:ext>
            </a:extLst>
          </p:cNvPr>
          <p:cNvCxnSpPr>
            <a:cxnSpLocks/>
          </p:cNvCxnSpPr>
          <p:nvPr/>
        </p:nvCxnSpPr>
        <p:spPr>
          <a:xfrm flipV="1">
            <a:off x="9964765" y="573017"/>
            <a:ext cx="572950" cy="29818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53409DD-3101-0824-A533-B68C3A96AF9A}"/>
              </a:ext>
            </a:extLst>
          </p:cNvPr>
          <p:cNvCxnSpPr>
            <a:cxnSpLocks/>
          </p:cNvCxnSpPr>
          <p:nvPr/>
        </p:nvCxnSpPr>
        <p:spPr>
          <a:xfrm>
            <a:off x="9964765" y="1162012"/>
            <a:ext cx="572950" cy="2661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F54DCBA-665A-580E-430C-E9B63B3E058E}"/>
                  </a:ext>
                </a:extLst>
              </p:cNvPr>
              <p:cNvSpPr txBox="1"/>
              <p:nvPr/>
            </p:nvSpPr>
            <p:spPr>
              <a:xfrm>
                <a:off x="9978998" y="1282331"/>
                <a:ext cx="904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F54DCBA-665A-580E-430C-E9B63B3E0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998" y="1282331"/>
                <a:ext cx="90467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E59DCB-710D-4072-9882-8EBB460B5CA8}"/>
                  </a:ext>
                </a:extLst>
              </p:cNvPr>
              <p:cNvSpPr txBox="1"/>
              <p:nvPr/>
            </p:nvSpPr>
            <p:spPr>
              <a:xfrm>
                <a:off x="8720639" y="1322431"/>
                <a:ext cx="904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5E59DCB-710D-4072-9882-8EBB460B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639" y="1322431"/>
                <a:ext cx="9046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AC04B9F-701B-9549-C0CC-1088E5BE1A90}"/>
                  </a:ext>
                </a:extLst>
              </p:cNvPr>
              <p:cNvSpPr txBox="1"/>
              <p:nvPr/>
            </p:nvSpPr>
            <p:spPr>
              <a:xfrm>
                <a:off x="9964765" y="388351"/>
                <a:ext cx="904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AC04B9F-701B-9549-C0CC-1088E5BE1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765" y="388351"/>
                <a:ext cx="9046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7B73E35-3DA6-77B1-A7EF-D2BCB1F2FFEA}"/>
                  </a:ext>
                </a:extLst>
              </p:cNvPr>
              <p:cNvSpPr txBox="1"/>
              <p:nvPr/>
            </p:nvSpPr>
            <p:spPr>
              <a:xfrm>
                <a:off x="8878859" y="463807"/>
                <a:ext cx="904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7B73E35-3DA6-77B1-A7EF-D2BCB1F2F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859" y="463807"/>
                <a:ext cx="9046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57480D1-94BD-5B50-71EA-446C12590BE9}"/>
                  </a:ext>
                </a:extLst>
              </p:cNvPr>
              <p:cNvSpPr txBox="1"/>
              <p:nvPr/>
            </p:nvSpPr>
            <p:spPr>
              <a:xfrm>
                <a:off x="7176350" y="674216"/>
                <a:ext cx="10822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57480D1-94BD-5B50-71EA-446C12590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50" y="674216"/>
                <a:ext cx="1082266" cy="584775"/>
              </a:xfrm>
              <a:prstGeom prst="rect">
                <a:avLst/>
              </a:prstGeom>
              <a:blipFill>
                <a:blip r:embed="rId6"/>
                <a:stretch>
                  <a:fillRect r="-7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5C8C6DF-E3CF-FEE5-BB79-5723329179BF}"/>
                  </a:ext>
                </a:extLst>
              </p:cNvPr>
              <p:cNvSpPr txBox="1"/>
              <p:nvPr/>
            </p:nvSpPr>
            <p:spPr>
              <a:xfrm>
                <a:off x="100973" y="977532"/>
                <a:ext cx="4365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/>
                  <a:t>固定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400" dirty="0"/>
                  <a:t>，作二次减除：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5C8C6DF-E3CF-FEE5-BB79-572332917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3" y="977532"/>
                <a:ext cx="4365392" cy="461665"/>
              </a:xfrm>
              <a:prstGeom prst="rect">
                <a:avLst/>
              </a:prstGeom>
              <a:blipFill>
                <a:blip r:embed="rId7"/>
                <a:stretch>
                  <a:fillRect l="-419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3BB662E5-D87A-3421-AD46-69AA934EC3B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2" y="1850323"/>
            <a:ext cx="10600339" cy="929721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6F0C87C4-2BAB-B4A2-0085-75BFCBB3F1C7}"/>
              </a:ext>
            </a:extLst>
          </p:cNvPr>
          <p:cNvSpPr txBox="1"/>
          <p:nvPr/>
        </p:nvSpPr>
        <p:spPr>
          <a:xfrm>
            <a:off x="1322563" y="154213"/>
            <a:ext cx="1479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[Roy, 1971]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C07AFE-4445-C753-B0D6-B5875206668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3" y="3056396"/>
            <a:ext cx="9769362" cy="1056764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668C51F8-9202-DF8D-B80B-33B9D9D56B61}"/>
              </a:ext>
            </a:extLst>
          </p:cNvPr>
          <p:cNvSpPr/>
          <p:nvPr/>
        </p:nvSpPr>
        <p:spPr>
          <a:xfrm>
            <a:off x="4738842" y="3065892"/>
            <a:ext cx="1867711" cy="610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E9BA6C-DDFC-1CA2-2935-B2BCA60C33A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49" y="4397243"/>
            <a:ext cx="7917866" cy="1051651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7E7E193-C8A2-4160-E785-FC95DEE663EF}"/>
              </a:ext>
            </a:extLst>
          </p:cNvPr>
          <p:cNvCxnSpPr>
            <a:cxnSpLocks/>
          </p:cNvCxnSpPr>
          <p:nvPr/>
        </p:nvCxnSpPr>
        <p:spPr>
          <a:xfrm>
            <a:off x="5916300" y="3676860"/>
            <a:ext cx="1260050" cy="1042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F9E8EFF8-93A3-0FCF-91A8-F538E3F320D8}"/>
              </a:ext>
            </a:extLst>
          </p:cNvPr>
          <p:cNvSpPr txBox="1"/>
          <p:nvPr/>
        </p:nvSpPr>
        <p:spPr>
          <a:xfrm>
            <a:off x="253651" y="5591150"/>
            <a:ext cx="271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两边做分波投影：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C15D27A-3E6E-08D9-882E-BAFE6890EE31}"/>
                  </a:ext>
                </a:extLst>
              </p:cNvPr>
              <p:cNvSpPr txBox="1"/>
              <p:nvPr/>
            </p:nvSpPr>
            <p:spPr>
              <a:xfrm>
                <a:off x="2547430" y="5372204"/>
                <a:ext cx="4739318" cy="91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C15D27A-3E6E-08D9-882E-BAFE6890E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430" y="5372204"/>
                <a:ext cx="4739318" cy="9196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E7E308B-D93A-873A-163C-5F264503AD7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6134797"/>
            <a:ext cx="2164268" cy="55630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42C2856-358D-1FE4-34AF-764E478865B7}"/>
              </a:ext>
            </a:extLst>
          </p:cNvPr>
          <p:cNvSpPr txBox="1"/>
          <p:nvPr/>
        </p:nvSpPr>
        <p:spPr>
          <a:xfrm>
            <a:off x="9331118" y="6228285"/>
            <a:ext cx="204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质心系散射角</a:t>
            </a:r>
          </a:p>
        </p:txBody>
      </p:sp>
    </p:spTree>
    <p:extLst>
      <p:ext uri="{BB962C8B-B14F-4D97-AF65-F5344CB8AC3E}">
        <p14:creationId xmlns:p14="http://schemas.microsoft.com/office/powerpoint/2010/main" val="150602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25945D8-DEFC-E538-6BB7-F53DD0CD44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90" y="1954786"/>
            <a:ext cx="8611346" cy="147840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A01CBCB-00AD-79F4-A5EB-A79B673177F2}"/>
              </a:ext>
            </a:extLst>
          </p:cNvPr>
          <p:cNvSpPr txBox="1"/>
          <p:nvPr/>
        </p:nvSpPr>
        <p:spPr>
          <a:xfrm>
            <a:off x="582789" y="2452371"/>
            <a:ext cx="150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Roy </a:t>
            </a:r>
            <a:r>
              <a:rPr lang="zh-CN" altLang="en-US" sz="2400" dirty="0">
                <a:solidFill>
                  <a:srgbClr val="FF0000"/>
                </a:solidFill>
              </a:rPr>
              <a:t>方程：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79BC209-D465-9859-2D3B-B756E87B0FEC}"/>
              </a:ext>
            </a:extLst>
          </p:cNvPr>
          <p:cNvSpPr/>
          <p:nvPr/>
        </p:nvSpPr>
        <p:spPr>
          <a:xfrm>
            <a:off x="7615886" y="2237194"/>
            <a:ext cx="681175" cy="637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1688C88-E87F-81FF-B826-A66ADB5B0FB5}"/>
              </a:ext>
            </a:extLst>
          </p:cNvPr>
          <p:cNvCxnSpPr>
            <a:cxnSpLocks/>
          </p:cNvCxnSpPr>
          <p:nvPr/>
        </p:nvCxnSpPr>
        <p:spPr>
          <a:xfrm flipV="1">
            <a:off x="7956473" y="1484889"/>
            <a:ext cx="347691" cy="752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4E46136-A998-6C80-366B-A5029F70D7F6}"/>
              </a:ext>
            </a:extLst>
          </p:cNvPr>
          <p:cNvSpPr txBox="1"/>
          <p:nvPr/>
        </p:nvSpPr>
        <p:spPr>
          <a:xfrm>
            <a:off x="8277366" y="1254057"/>
            <a:ext cx="206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已知的解析函数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75071A05-B2E3-B98B-006F-4D20251CF1C7}"/>
              </a:ext>
            </a:extLst>
          </p:cNvPr>
          <p:cNvSpPr/>
          <p:nvPr/>
        </p:nvSpPr>
        <p:spPr>
          <a:xfrm>
            <a:off x="4026380" y="2315015"/>
            <a:ext cx="846306" cy="559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C86B7F3-7221-9B90-580C-CC3BB374AAED}"/>
              </a:ext>
            </a:extLst>
          </p:cNvPr>
          <p:cNvCxnSpPr>
            <a:cxnSpLocks/>
          </p:cNvCxnSpPr>
          <p:nvPr/>
        </p:nvCxnSpPr>
        <p:spPr>
          <a:xfrm flipH="1">
            <a:off x="3739414" y="2862790"/>
            <a:ext cx="573931" cy="670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A2AA3D2E-236A-B48F-E061-41DE10AA5523}"/>
                  </a:ext>
                </a:extLst>
              </p:cNvPr>
              <p:cNvSpPr/>
              <p:nvPr/>
            </p:nvSpPr>
            <p:spPr>
              <a:xfrm>
                <a:off x="2752055" y="3539410"/>
                <a:ext cx="3741908" cy="67044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solidFill>
                      <a:srgbClr val="FF0000"/>
                    </a:solidFill>
                  </a:rPr>
                  <a:t>包含两个自由参数：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A2AA3D2E-236A-B48F-E061-41DE10AA55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55" y="3539410"/>
                <a:ext cx="3741908" cy="67044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13AC6CB-4428-D546-5A03-273B6E4F26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44" y="674778"/>
            <a:ext cx="2594621" cy="1099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44BC41-F620-F2BD-C6B0-4E96978A73B8}"/>
                  </a:ext>
                </a:extLst>
              </p:cNvPr>
              <p:cNvSpPr txBox="1"/>
              <p:nvPr/>
            </p:nvSpPr>
            <p:spPr>
              <a:xfrm>
                <a:off x="5181602" y="747648"/>
                <a:ext cx="2219069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zh-CN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rad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D44BC41-F620-F2BD-C6B0-4E96978A7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2" y="747648"/>
                <a:ext cx="2219069" cy="876843"/>
              </a:xfrm>
              <a:prstGeom prst="rect">
                <a:avLst/>
              </a:prstGeom>
              <a:blipFill>
                <a:blip r:embed="rId5"/>
                <a:stretch>
                  <a:fillRect b="-6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2927D5B1-30C7-09EC-0D23-08BB39A06802}"/>
              </a:ext>
            </a:extLst>
          </p:cNvPr>
          <p:cNvSpPr txBox="1"/>
          <p:nvPr/>
        </p:nvSpPr>
        <p:spPr>
          <a:xfrm>
            <a:off x="4396472" y="4639033"/>
            <a:ext cx="530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关于相移的非线性积分方程组</a:t>
            </a: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9189B0C5-34A4-7AC0-BB65-CCAFE0348892}"/>
              </a:ext>
            </a:extLst>
          </p:cNvPr>
          <p:cNvSpPr/>
          <p:nvPr/>
        </p:nvSpPr>
        <p:spPr>
          <a:xfrm>
            <a:off x="6638165" y="3422235"/>
            <a:ext cx="614722" cy="1120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5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C352769-F2D6-6626-6E43-1A258262C346}"/>
              </a:ext>
            </a:extLst>
          </p:cNvPr>
          <p:cNvSpPr txBox="1"/>
          <p:nvPr/>
        </p:nvSpPr>
        <p:spPr>
          <a:xfrm>
            <a:off x="1480" y="49797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Roy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方程的适用范围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C7BC90-A78F-994B-BF88-96B4F195AD8B}"/>
              </a:ext>
            </a:extLst>
          </p:cNvPr>
          <p:cNvSpPr txBox="1"/>
          <p:nvPr/>
        </p:nvSpPr>
        <p:spPr>
          <a:xfrm>
            <a:off x="3017196" y="203685"/>
            <a:ext cx="2089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[Caprini et al., 2006</a:t>
            </a:r>
            <a:r>
              <a:rPr lang="zh-CN" altLang="en-US" dirty="0"/>
              <a:t>]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CE4AE-B7D1-7EA9-988F-DDEDFD2F29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75" y="1317805"/>
            <a:ext cx="7917866" cy="10516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F7E9C-69A4-6887-AC6D-CBD28399DF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37" y="737232"/>
            <a:ext cx="2735817" cy="8611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86E3C54-69F9-3BA2-68F5-A98A53398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57" y="828679"/>
            <a:ext cx="2789162" cy="678239"/>
          </a:xfrm>
          <a:prstGeom prst="rect">
            <a:avLst/>
          </a:prstGeom>
        </p:spPr>
      </p:pic>
      <p:pic>
        <p:nvPicPr>
          <p:cNvPr id="13" name="图形 12" descr="问号">
            <a:extLst>
              <a:ext uri="{FF2B5EF4-FFF2-40B4-BE49-F238E27FC236}">
                <a16:creationId xmlns:a16="http://schemas.microsoft.com/office/drawing/2014/main" id="{0CADF16B-C604-3DEE-F10A-B781C0DEA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9644" y="2536581"/>
            <a:ext cx="914400" cy="826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61F863ED-C9EE-F63C-DA48-FAB4B9BA0D6C}"/>
                  </a:ext>
                </a:extLst>
              </p:cNvPr>
              <p:cNvSpPr/>
              <p:nvPr/>
            </p:nvSpPr>
            <p:spPr>
              <a:xfrm>
                <a:off x="3048740" y="2560855"/>
                <a:ext cx="5428034" cy="82689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solidFill>
                      <a:srgbClr val="FF0000"/>
                    </a:solidFill>
                  </a:rPr>
                  <a:t>级数关于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</a:rPr>
                  <a:t> 变量的收敛范围？</a:t>
                </a:r>
              </a:p>
            </p:txBody>
          </p:sp>
        </mc:Choice>
        <mc:Fallback xmlns=""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61F863ED-C9EE-F63C-DA48-FAB4B9BA0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40" y="2560855"/>
                <a:ext cx="5428034" cy="826896"/>
              </a:xfrm>
              <a:prstGeom prst="roundRect">
                <a:avLst/>
              </a:prstGeom>
              <a:blipFill>
                <a:blip r:embed="rId7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0249FEAC-7222-DC92-EEC1-25F7F820F1EC}"/>
                  </a:ext>
                </a:extLst>
              </p:cNvPr>
              <p:cNvSpPr/>
              <p:nvPr/>
            </p:nvSpPr>
            <p:spPr>
              <a:xfrm>
                <a:off x="1601375" y="3677054"/>
                <a:ext cx="8836404" cy="96303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Lehmann </a:t>
                </a:r>
                <a:r>
                  <a:rPr lang="zh-CN" altLang="en-US" sz="2000" dirty="0">
                    <a:solidFill>
                      <a:srgbClr val="C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椭圆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[Lehmann,1958]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：当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位于一个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焦点为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椭圆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里时，且该椭圆的边界刚好接触到           最近的奇异结构，级数是收敛的。</a:t>
                </a:r>
              </a:p>
            </p:txBody>
          </p:sp>
        </mc:Choice>
        <mc:Fallback xmlns=""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0249FEAC-7222-DC92-EEC1-25F7F820F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375" y="3677054"/>
                <a:ext cx="8836404" cy="96303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9D4621D4-3E1E-84FD-980F-83C983E0B29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9E9F2"/>
              </a:clrFrom>
              <a:clrTo>
                <a:srgbClr val="E9E9F2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06" y="4158573"/>
            <a:ext cx="1309251" cy="386541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id="{B4608423-B7B1-21D7-F741-F4F0FF9683C8}"/>
              </a:ext>
            </a:extLst>
          </p:cNvPr>
          <p:cNvSpPr/>
          <p:nvPr/>
        </p:nvSpPr>
        <p:spPr>
          <a:xfrm>
            <a:off x="4453506" y="4103753"/>
            <a:ext cx="3192433" cy="435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墨迹 28">
                <a:extLst>
                  <a:ext uri="{FF2B5EF4-FFF2-40B4-BE49-F238E27FC236}">
                    <a16:creationId xmlns:a16="http://schemas.microsoft.com/office/drawing/2014/main" id="{CB5315CC-4757-39F6-C798-D7B1E31D06A8}"/>
                  </a:ext>
                </a:extLst>
              </p14:cNvPr>
              <p14:cNvContentPartPr/>
              <p14:nvPr/>
            </p14:nvContentPartPr>
            <p14:xfrm>
              <a:off x="3467533" y="5539834"/>
              <a:ext cx="360" cy="360"/>
            </p14:xfrm>
          </p:contentPart>
        </mc:Choice>
        <mc:Fallback xmlns="">
          <p:pic>
            <p:nvPicPr>
              <p:cNvPr id="29" name="墨迹 28">
                <a:extLst>
                  <a:ext uri="{FF2B5EF4-FFF2-40B4-BE49-F238E27FC236}">
                    <a16:creationId xmlns:a16="http://schemas.microsoft.com/office/drawing/2014/main" id="{CB5315CC-4757-39F6-C798-D7B1E31D06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04533" y="547683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77FC6B7A-E6E1-3AD4-AF01-D8F6D11C1738}"/>
              </a:ext>
            </a:extLst>
          </p:cNvPr>
          <p:cNvSpPr/>
          <p:nvPr/>
        </p:nvSpPr>
        <p:spPr>
          <a:xfrm>
            <a:off x="3777428" y="5290817"/>
            <a:ext cx="3970658" cy="498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Mandelstam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双谱表示</a:t>
            </a:r>
          </a:p>
        </p:txBody>
      </p:sp>
    </p:spTree>
    <p:extLst>
      <p:ext uri="{BB962C8B-B14F-4D97-AF65-F5344CB8AC3E}">
        <p14:creationId xmlns:p14="http://schemas.microsoft.com/office/powerpoint/2010/main" val="170304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06D3834-6D2B-0C22-FD45-8BEB46DBC9E6}"/>
              </a:ext>
            </a:extLst>
          </p:cNvPr>
          <p:cNvSpPr txBox="1"/>
          <p:nvPr/>
        </p:nvSpPr>
        <p:spPr>
          <a:xfrm>
            <a:off x="-113244" y="3951046"/>
            <a:ext cx="3917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Mandelstam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双谱表示：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E59E47-9F5C-7483-F876-EB492BB5EC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2" y="4638469"/>
            <a:ext cx="10912786" cy="191278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43A10E9-C543-692C-267F-F8BD81B5C0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57" y="2088750"/>
            <a:ext cx="4997028" cy="2385516"/>
          </a:xfrm>
          <a:prstGeom prst="rect">
            <a:avLst/>
          </a:prstGeom>
        </p:spPr>
      </p:pic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D6D25FA-1878-855C-C591-17253A6ABD40}"/>
              </a:ext>
            </a:extLst>
          </p:cNvPr>
          <p:cNvCxnSpPr>
            <a:cxnSpLocks/>
          </p:cNvCxnSpPr>
          <p:nvPr/>
        </p:nvCxnSpPr>
        <p:spPr>
          <a:xfrm flipH="1">
            <a:off x="9081812" y="3242251"/>
            <a:ext cx="1989928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CA2C4CD-B3BF-8AC7-AA9F-9D2E2691FBC8}"/>
              </a:ext>
            </a:extLst>
          </p:cNvPr>
          <p:cNvCxnSpPr>
            <a:cxnSpLocks/>
          </p:cNvCxnSpPr>
          <p:nvPr/>
        </p:nvCxnSpPr>
        <p:spPr>
          <a:xfrm flipV="1">
            <a:off x="7615252" y="2093880"/>
            <a:ext cx="0" cy="193963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椭圆 40">
            <a:extLst>
              <a:ext uri="{FF2B5EF4-FFF2-40B4-BE49-F238E27FC236}">
                <a16:creationId xmlns:a16="http://schemas.microsoft.com/office/drawing/2014/main" id="{2C70333B-85C9-3BFE-6291-019BD948FB2E}"/>
              </a:ext>
            </a:extLst>
          </p:cNvPr>
          <p:cNvSpPr/>
          <p:nvPr/>
        </p:nvSpPr>
        <p:spPr>
          <a:xfrm>
            <a:off x="6401284" y="2273388"/>
            <a:ext cx="1050828" cy="2054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9565BA72-2BBE-8A0F-FB17-F8C1D9B5ECFD}"/>
              </a:ext>
            </a:extLst>
          </p:cNvPr>
          <p:cNvSpPr/>
          <p:nvPr/>
        </p:nvSpPr>
        <p:spPr>
          <a:xfrm rot="5400000">
            <a:off x="9679142" y="2940667"/>
            <a:ext cx="1050828" cy="2054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290D73B-358F-706A-735D-DF0BC8A3B6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5" y="806287"/>
            <a:ext cx="10600339" cy="92972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FB5283F-CB13-3ACF-418A-59AC19967C6D}"/>
              </a:ext>
            </a:extLst>
          </p:cNvPr>
          <p:cNvSpPr txBox="1"/>
          <p:nvPr/>
        </p:nvSpPr>
        <p:spPr>
          <a:xfrm>
            <a:off x="0" y="275452"/>
            <a:ext cx="2879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单变量色散关系：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C7B0E5E-2675-86D5-4686-F54DE65A89A6}"/>
                  </a:ext>
                </a:extLst>
              </p:cNvPr>
              <p:cNvSpPr txBox="1"/>
              <p:nvPr/>
            </p:nvSpPr>
            <p:spPr>
              <a:xfrm>
                <a:off x="1095777" y="2537622"/>
                <a:ext cx="4712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增大，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本身也会虚部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C7B0E5E-2675-86D5-4686-F54DE65A8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77" y="2537622"/>
                <a:ext cx="4712167" cy="461665"/>
              </a:xfrm>
              <a:prstGeom prst="rect">
                <a:avLst/>
              </a:prstGeom>
              <a:blipFill>
                <a:blip r:embed="rId5"/>
                <a:stretch>
                  <a:fillRect l="-129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53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7534</TotalTime>
  <Words>919</Words>
  <Application>Microsoft Office PowerPoint</Application>
  <PresentationFormat>宽屏</PresentationFormat>
  <Paragraphs>178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Adobe 黑体 Std R</vt:lpstr>
      <vt:lpstr>等线</vt:lpstr>
      <vt:lpstr>等线 Light</vt:lpstr>
      <vt:lpstr>楷体</vt:lpstr>
      <vt:lpstr>Arial</vt:lpstr>
      <vt:lpstr>Arial Narrow</vt:lpstr>
      <vt:lpstr>Cambria Math</vt:lpstr>
      <vt:lpstr>Office 主题​​</vt:lpstr>
      <vt:lpstr>用Roy-Steiner方程研究πN 散射的阈下共振态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Dispersive analyses of subthrehold resonances in πN scatterings</dc:title>
  <dc:creator>Zheng Group</dc:creator>
  <cp:lastModifiedBy>shyou lie</cp:lastModifiedBy>
  <cp:revision>48</cp:revision>
  <dcterms:created xsi:type="dcterms:W3CDTF">2023-04-29T16:05:37Z</dcterms:created>
  <dcterms:modified xsi:type="dcterms:W3CDTF">2023-10-29T14:25:13Z</dcterms:modified>
</cp:coreProperties>
</file>