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257" r:id="rId3"/>
    <p:sldId id="356" r:id="rId4"/>
    <p:sldId id="263" r:id="rId5"/>
    <p:sldId id="260" r:id="rId6"/>
    <p:sldId id="338" r:id="rId7"/>
    <p:sldId id="327" r:id="rId8"/>
    <p:sldId id="353" r:id="rId9"/>
    <p:sldId id="347" r:id="rId10"/>
    <p:sldId id="352" r:id="rId11"/>
    <p:sldId id="355" r:id="rId12"/>
    <p:sldId id="357" r:id="rId13"/>
    <p:sldId id="358" r:id="rId14"/>
    <p:sldId id="330" r:id="rId15"/>
    <p:sldId id="331" r:id="rId16"/>
    <p:sldId id="359" r:id="rId17"/>
    <p:sldId id="332" r:id="rId18"/>
    <p:sldId id="360" r:id="rId19"/>
    <p:sldId id="361" r:id="rId20"/>
    <p:sldId id="362" r:id="rId21"/>
    <p:sldId id="363" r:id="rId22"/>
    <p:sldId id="345" r:id="rId23"/>
    <p:sldId id="1045" r:id="rId24"/>
    <p:sldId id="364" r:id="rId25"/>
    <p:sldId id="344" r:id="rId26"/>
    <p:sldId id="744" r:id="rId27"/>
    <p:sldId id="1039" r:id="rId28"/>
    <p:sldId id="1043" r:id="rId29"/>
    <p:sldId id="1038" r:id="rId30"/>
    <p:sldId id="963" r:id="rId31"/>
    <p:sldId id="1041" r:id="rId32"/>
    <p:sldId id="1042" r:id="rId33"/>
    <p:sldId id="350" r:id="rId34"/>
    <p:sldId id="348" r:id="rId35"/>
    <p:sldId id="349" r:id="rId36"/>
    <p:sldId id="1044" r:id="rId37"/>
    <p:sldId id="325" r:id="rId38"/>
  </p:sldIdLst>
  <p:sldSz cx="12192000" cy="6858000"/>
  <p:notesSz cx="12192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7CCEFC-5F7F-4CA6-987A-A67474FC01A1}" v="607" dt="2023-06-29T18:56:43.279"/>
    <p1510:client id="{D0C7C425-DC27-408C-88E1-FEFE6721D9C1}" v="192" dt="2023-06-30T00:49:12.57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iguang Yan" userId="a0e161327963db9e" providerId="LiveId" clId="{BAC6B9F7-DDD0-4517-B2B6-058EB42A80FE}"/>
    <pc:docChg chg="undo custSel addSld delSld modSld sldOrd">
      <pc:chgData name="Zhiguang Yan" userId="a0e161327963db9e" providerId="LiveId" clId="{BAC6B9F7-DDD0-4517-B2B6-058EB42A80FE}" dt="2023-05-21T15:30:38.822" v="1217" actId="20577"/>
      <pc:docMkLst>
        <pc:docMk/>
      </pc:docMkLst>
      <pc:sldChg chg="modSp mod">
        <pc:chgData name="Zhiguang Yan" userId="a0e161327963db9e" providerId="LiveId" clId="{BAC6B9F7-DDD0-4517-B2B6-058EB42A80FE}" dt="2023-05-21T14:25:07.603" v="68" actId="1038"/>
        <pc:sldMkLst>
          <pc:docMk/>
          <pc:sldMk cId="0" sldId="256"/>
        </pc:sldMkLst>
        <pc:picChg chg="mod">
          <ac:chgData name="Zhiguang Yan" userId="a0e161327963db9e" providerId="LiveId" clId="{BAC6B9F7-DDD0-4517-B2B6-058EB42A80FE}" dt="2023-05-21T14:24:58.896" v="47" actId="1038"/>
          <ac:picMkLst>
            <pc:docMk/>
            <pc:sldMk cId="0" sldId="256"/>
            <ac:picMk id="25" creationId="{F0E3390E-6B5B-92F7-CC3C-75F067A10273}"/>
          </ac:picMkLst>
        </pc:picChg>
        <pc:picChg chg="mod">
          <ac:chgData name="Zhiguang Yan" userId="a0e161327963db9e" providerId="LiveId" clId="{BAC6B9F7-DDD0-4517-B2B6-058EB42A80FE}" dt="2023-05-21T14:25:05.417" v="63" actId="1038"/>
          <ac:picMkLst>
            <pc:docMk/>
            <pc:sldMk cId="0" sldId="256"/>
            <ac:picMk id="27" creationId="{C6B6CA1A-05B1-B33D-10B7-AA772305CD62}"/>
          </ac:picMkLst>
        </pc:picChg>
        <pc:picChg chg="mod">
          <ac:chgData name="Zhiguang Yan" userId="a0e161327963db9e" providerId="LiveId" clId="{BAC6B9F7-DDD0-4517-B2B6-058EB42A80FE}" dt="2023-05-21T14:24:52.705" v="21" actId="1037"/>
          <ac:picMkLst>
            <pc:docMk/>
            <pc:sldMk cId="0" sldId="256"/>
            <ac:picMk id="28" creationId="{1C3826F3-ADD1-177A-D3A4-EBAB9EDD73CD}"/>
          </ac:picMkLst>
        </pc:picChg>
        <pc:picChg chg="mod">
          <ac:chgData name="Zhiguang Yan" userId="a0e161327963db9e" providerId="LiveId" clId="{BAC6B9F7-DDD0-4517-B2B6-058EB42A80FE}" dt="2023-05-21T14:25:06.177" v="65" actId="1038"/>
          <ac:picMkLst>
            <pc:docMk/>
            <pc:sldMk cId="0" sldId="256"/>
            <ac:picMk id="29" creationId="{5E0A8783-D9AF-3DCA-260F-631C7744ABE5}"/>
          </ac:picMkLst>
        </pc:picChg>
        <pc:picChg chg="mod">
          <ac:chgData name="Zhiguang Yan" userId="a0e161327963db9e" providerId="LiveId" clId="{BAC6B9F7-DDD0-4517-B2B6-058EB42A80FE}" dt="2023-05-21T14:25:07.603" v="68" actId="1038"/>
          <ac:picMkLst>
            <pc:docMk/>
            <pc:sldMk cId="0" sldId="256"/>
            <ac:picMk id="30" creationId="{4CB92F64-7433-0EAF-7B6C-C7C831AB7633}"/>
          </ac:picMkLst>
        </pc:picChg>
        <pc:picChg chg="mod">
          <ac:chgData name="Zhiguang Yan" userId="a0e161327963db9e" providerId="LiveId" clId="{BAC6B9F7-DDD0-4517-B2B6-058EB42A80FE}" dt="2023-05-21T14:25:06.534" v="66" actId="1076"/>
          <ac:picMkLst>
            <pc:docMk/>
            <pc:sldMk cId="0" sldId="256"/>
            <ac:picMk id="31" creationId="{83EB0B96-C065-C3B7-2F7C-B8EF9FC8E1AB}"/>
          </ac:picMkLst>
        </pc:picChg>
        <pc:picChg chg="mod">
          <ac:chgData name="Zhiguang Yan" userId="a0e161327963db9e" providerId="LiveId" clId="{BAC6B9F7-DDD0-4517-B2B6-058EB42A80FE}" dt="2023-05-21T14:24:53.756" v="25" actId="1037"/>
          <ac:picMkLst>
            <pc:docMk/>
            <pc:sldMk cId="0" sldId="256"/>
            <ac:picMk id="32" creationId="{2DD2F743-9EB0-CF10-78A9-1303D26E1D03}"/>
          </ac:picMkLst>
        </pc:picChg>
        <pc:picChg chg="mod">
          <ac:chgData name="Zhiguang Yan" userId="a0e161327963db9e" providerId="LiveId" clId="{BAC6B9F7-DDD0-4517-B2B6-058EB42A80FE}" dt="2023-05-21T14:24:54.355" v="27" actId="1037"/>
          <ac:picMkLst>
            <pc:docMk/>
            <pc:sldMk cId="0" sldId="256"/>
            <ac:picMk id="36" creationId="{F995D795-AE9A-66A3-1824-B9DE23C9BAF1}"/>
          </ac:picMkLst>
        </pc:picChg>
      </pc:sldChg>
      <pc:sldChg chg="modSp mod modNotesTx">
        <pc:chgData name="Zhiguang Yan" userId="a0e161327963db9e" providerId="LiveId" clId="{BAC6B9F7-DDD0-4517-B2B6-058EB42A80FE}" dt="2023-05-21T15:28:36.485" v="1121" actId="1036"/>
        <pc:sldMkLst>
          <pc:docMk/>
          <pc:sldMk cId="3522672628" sldId="328"/>
        </pc:sldMkLst>
        <pc:spChg chg="mod">
          <ac:chgData name="Zhiguang Yan" userId="a0e161327963db9e" providerId="LiveId" clId="{BAC6B9F7-DDD0-4517-B2B6-058EB42A80FE}" dt="2023-05-21T15:28:36.485" v="1121" actId="1036"/>
          <ac:spMkLst>
            <pc:docMk/>
            <pc:sldMk cId="3522672628" sldId="328"/>
            <ac:spMk id="4" creationId="{2E503545-F82E-4233-E78F-CEA7F81FF5F2}"/>
          </ac:spMkLst>
        </pc:spChg>
        <pc:spChg chg="mod">
          <ac:chgData name="Zhiguang Yan" userId="a0e161327963db9e" providerId="LiveId" clId="{BAC6B9F7-DDD0-4517-B2B6-058EB42A80FE}" dt="2023-05-21T15:28:36.485" v="1121" actId="1036"/>
          <ac:spMkLst>
            <pc:docMk/>
            <pc:sldMk cId="3522672628" sldId="328"/>
            <ac:spMk id="6" creationId="{778935B1-E9AA-D043-3CD7-D16401349F3A}"/>
          </ac:spMkLst>
        </pc:spChg>
        <pc:spChg chg="mod">
          <ac:chgData name="Zhiguang Yan" userId="a0e161327963db9e" providerId="LiveId" clId="{BAC6B9F7-DDD0-4517-B2B6-058EB42A80FE}" dt="2023-05-21T15:28:36.485" v="1121" actId="1036"/>
          <ac:spMkLst>
            <pc:docMk/>
            <pc:sldMk cId="3522672628" sldId="328"/>
            <ac:spMk id="20" creationId="{D295A336-A9D2-2561-8F65-201FAE91C688}"/>
          </ac:spMkLst>
        </pc:spChg>
        <pc:spChg chg="mod">
          <ac:chgData name="Zhiguang Yan" userId="a0e161327963db9e" providerId="LiveId" clId="{BAC6B9F7-DDD0-4517-B2B6-058EB42A80FE}" dt="2023-05-21T15:28:36.485" v="1121" actId="1036"/>
          <ac:spMkLst>
            <pc:docMk/>
            <pc:sldMk cId="3522672628" sldId="328"/>
            <ac:spMk id="21" creationId="{D4B2D6B1-F9BF-48ED-3417-DB1E20EAE0B7}"/>
          </ac:spMkLst>
        </pc:spChg>
        <pc:spChg chg="mod">
          <ac:chgData name="Zhiguang Yan" userId="a0e161327963db9e" providerId="LiveId" clId="{BAC6B9F7-DDD0-4517-B2B6-058EB42A80FE}" dt="2023-05-21T15:28:36.485" v="1121" actId="1036"/>
          <ac:spMkLst>
            <pc:docMk/>
            <pc:sldMk cId="3522672628" sldId="328"/>
            <ac:spMk id="25" creationId="{252459B2-B00D-6FC9-DAE6-D1D430802F1A}"/>
          </ac:spMkLst>
        </pc:spChg>
        <pc:spChg chg="mod">
          <ac:chgData name="Zhiguang Yan" userId="a0e161327963db9e" providerId="LiveId" clId="{BAC6B9F7-DDD0-4517-B2B6-058EB42A80FE}" dt="2023-05-21T15:28:36.485" v="1121" actId="1036"/>
          <ac:spMkLst>
            <pc:docMk/>
            <pc:sldMk cId="3522672628" sldId="328"/>
            <ac:spMk id="26" creationId="{5D3F8A41-F546-2ABF-9CDA-D25467D12B98}"/>
          </ac:spMkLst>
        </pc:spChg>
        <pc:spChg chg="mod">
          <ac:chgData name="Zhiguang Yan" userId="a0e161327963db9e" providerId="LiveId" clId="{BAC6B9F7-DDD0-4517-B2B6-058EB42A80FE}" dt="2023-05-21T15:28:36.485" v="1121" actId="1036"/>
          <ac:spMkLst>
            <pc:docMk/>
            <pc:sldMk cId="3522672628" sldId="328"/>
            <ac:spMk id="27" creationId="{50623A26-A746-5020-C569-571987302728}"/>
          </ac:spMkLst>
        </pc:spChg>
        <pc:spChg chg="mod">
          <ac:chgData name="Zhiguang Yan" userId="a0e161327963db9e" providerId="LiveId" clId="{BAC6B9F7-DDD0-4517-B2B6-058EB42A80FE}" dt="2023-05-21T15:28:36.485" v="1121" actId="1036"/>
          <ac:spMkLst>
            <pc:docMk/>
            <pc:sldMk cId="3522672628" sldId="328"/>
            <ac:spMk id="28" creationId="{711E98FC-6E93-E151-619E-8129C0581CCE}"/>
          </ac:spMkLst>
        </pc:spChg>
        <pc:spChg chg="mod">
          <ac:chgData name="Zhiguang Yan" userId="a0e161327963db9e" providerId="LiveId" clId="{BAC6B9F7-DDD0-4517-B2B6-058EB42A80FE}" dt="2023-05-21T15:28:36.485" v="1121" actId="1036"/>
          <ac:spMkLst>
            <pc:docMk/>
            <pc:sldMk cId="3522672628" sldId="328"/>
            <ac:spMk id="29" creationId="{035C61C6-18BE-CA48-1573-A2955B0FBACC}"/>
          </ac:spMkLst>
        </pc:spChg>
        <pc:spChg chg="mod">
          <ac:chgData name="Zhiguang Yan" userId="a0e161327963db9e" providerId="LiveId" clId="{BAC6B9F7-DDD0-4517-B2B6-058EB42A80FE}" dt="2023-05-21T15:28:36.485" v="1121" actId="1036"/>
          <ac:spMkLst>
            <pc:docMk/>
            <pc:sldMk cId="3522672628" sldId="328"/>
            <ac:spMk id="35" creationId="{1F67FF79-271D-A1DD-C47D-5B7E4337161D}"/>
          </ac:spMkLst>
        </pc:spChg>
        <pc:spChg chg="mod">
          <ac:chgData name="Zhiguang Yan" userId="a0e161327963db9e" providerId="LiveId" clId="{BAC6B9F7-DDD0-4517-B2B6-058EB42A80FE}" dt="2023-05-21T15:28:36.485" v="1121" actId="1036"/>
          <ac:spMkLst>
            <pc:docMk/>
            <pc:sldMk cId="3522672628" sldId="328"/>
            <ac:spMk id="36" creationId="{17C539CC-D1A6-7049-164F-3A85BE9BD489}"/>
          </ac:spMkLst>
        </pc:spChg>
        <pc:picChg chg="mod">
          <ac:chgData name="Zhiguang Yan" userId="a0e161327963db9e" providerId="LiveId" clId="{BAC6B9F7-DDD0-4517-B2B6-058EB42A80FE}" dt="2023-05-21T15:28:36.485" v="1121" actId="1036"/>
          <ac:picMkLst>
            <pc:docMk/>
            <pc:sldMk cId="3522672628" sldId="328"/>
            <ac:picMk id="3" creationId="{CC7135B5-43D5-9458-061F-31950DEA0A14}"/>
          </ac:picMkLst>
        </pc:picChg>
        <pc:picChg chg="mod">
          <ac:chgData name="Zhiguang Yan" userId="a0e161327963db9e" providerId="LiveId" clId="{BAC6B9F7-DDD0-4517-B2B6-058EB42A80FE}" dt="2023-05-21T15:28:36.485" v="1121" actId="1036"/>
          <ac:picMkLst>
            <pc:docMk/>
            <pc:sldMk cId="3522672628" sldId="328"/>
            <ac:picMk id="13" creationId="{ED6A0753-8414-5360-8A09-B29130635A95}"/>
          </ac:picMkLst>
        </pc:picChg>
        <pc:picChg chg="mod">
          <ac:chgData name="Zhiguang Yan" userId="a0e161327963db9e" providerId="LiveId" clId="{BAC6B9F7-DDD0-4517-B2B6-058EB42A80FE}" dt="2023-05-21T15:28:36.485" v="1121" actId="1036"/>
          <ac:picMkLst>
            <pc:docMk/>
            <pc:sldMk cId="3522672628" sldId="328"/>
            <ac:picMk id="16" creationId="{98A752D6-5047-413F-AA74-8E265B00B341}"/>
          </ac:picMkLst>
        </pc:picChg>
        <pc:picChg chg="mod">
          <ac:chgData name="Zhiguang Yan" userId="a0e161327963db9e" providerId="LiveId" clId="{BAC6B9F7-DDD0-4517-B2B6-058EB42A80FE}" dt="2023-05-21T15:28:36.485" v="1121" actId="1036"/>
          <ac:picMkLst>
            <pc:docMk/>
            <pc:sldMk cId="3522672628" sldId="328"/>
            <ac:picMk id="17" creationId="{92CAB1FE-D70B-99AB-DC78-C9B054BA8E0E}"/>
          </ac:picMkLst>
        </pc:picChg>
        <pc:picChg chg="mod">
          <ac:chgData name="Zhiguang Yan" userId="a0e161327963db9e" providerId="LiveId" clId="{BAC6B9F7-DDD0-4517-B2B6-058EB42A80FE}" dt="2023-05-21T15:28:36.485" v="1121" actId="1036"/>
          <ac:picMkLst>
            <pc:docMk/>
            <pc:sldMk cId="3522672628" sldId="328"/>
            <ac:picMk id="18" creationId="{70DB7741-6AD5-8E17-FBE6-59DF9FEAB59D}"/>
          </ac:picMkLst>
        </pc:picChg>
        <pc:picChg chg="mod">
          <ac:chgData name="Zhiguang Yan" userId="a0e161327963db9e" providerId="LiveId" clId="{BAC6B9F7-DDD0-4517-B2B6-058EB42A80FE}" dt="2023-05-21T15:28:36.485" v="1121" actId="1036"/>
          <ac:picMkLst>
            <pc:docMk/>
            <pc:sldMk cId="3522672628" sldId="328"/>
            <ac:picMk id="19" creationId="{B9187A8F-2EDC-7F23-91F4-C7C591DF830A}"/>
          </ac:picMkLst>
        </pc:picChg>
        <pc:cxnChg chg="mod">
          <ac:chgData name="Zhiguang Yan" userId="a0e161327963db9e" providerId="LiveId" clId="{BAC6B9F7-DDD0-4517-B2B6-058EB42A80FE}" dt="2023-05-21T15:28:36.485" v="1121" actId="1036"/>
          <ac:cxnSpMkLst>
            <pc:docMk/>
            <pc:sldMk cId="3522672628" sldId="328"/>
            <ac:cxnSpMk id="31" creationId="{E651BD48-6B93-4329-C207-40105B0CA039}"/>
          </ac:cxnSpMkLst>
        </pc:cxnChg>
      </pc:sldChg>
      <pc:sldChg chg="addSp modSp mod ord">
        <pc:chgData name="Zhiguang Yan" userId="a0e161327963db9e" providerId="LiveId" clId="{BAC6B9F7-DDD0-4517-B2B6-058EB42A80FE}" dt="2023-05-21T15:28:24.895" v="1109" actId="20577"/>
        <pc:sldMkLst>
          <pc:docMk/>
          <pc:sldMk cId="3657983343" sldId="329"/>
        </pc:sldMkLst>
        <pc:spChg chg="add mod">
          <ac:chgData name="Zhiguang Yan" userId="a0e161327963db9e" providerId="LiveId" clId="{BAC6B9F7-DDD0-4517-B2B6-058EB42A80FE}" dt="2023-05-21T15:28:24.895" v="1109" actId="20577"/>
          <ac:spMkLst>
            <pc:docMk/>
            <pc:sldMk cId="3657983343" sldId="329"/>
            <ac:spMk id="2" creationId="{7D2AD867-4DA1-26E2-6E0B-0C5FF8BEE2DD}"/>
          </ac:spMkLst>
        </pc:spChg>
      </pc:sldChg>
      <pc:sldChg chg="addSp modSp mod">
        <pc:chgData name="Zhiguang Yan" userId="a0e161327963db9e" providerId="LiveId" clId="{BAC6B9F7-DDD0-4517-B2B6-058EB42A80FE}" dt="2023-05-21T15:30:38.822" v="1217" actId="20577"/>
        <pc:sldMkLst>
          <pc:docMk/>
          <pc:sldMk cId="1337788982" sldId="330"/>
        </pc:sldMkLst>
        <pc:spChg chg="add mod">
          <ac:chgData name="Zhiguang Yan" userId="a0e161327963db9e" providerId="LiveId" clId="{BAC6B9F7-DDD0-4517-B2B6-058EB42A80FE}" dt="2023-05-21T15:30:38.822" v="1217" actId="20577"/>
          <ac:spMkLst>
            <pc:docMk/>
            <pc:sldMk cId="1337788982" sldId="330"/>
            <ac:spMk id="2" creationId="{45316F58-511A-109D-E635-FFD1C9C6C1C7}"/>
          </ac:spMkLst>
        </pc:spChg>
      </pc:sldChg>
      <pc:sldChg chg="del">
        <pc:chgData name="Zhiguang Yan" userId="a0e161327963db9e" providerId="LiveId" clId="{BAC6B9F7-DDD0-4517-B2B6-058EB42A80FE}" dt="2023-05-21T15:14:01.074" v="915" actId="47"/>
        <pc:sldMkLst>
          <pc:docMk/>
          <pc:sldMk cId="513523646" sldId="334"/>
        </pc:sldMkLst>
      </pc:sldChg>
      <pc:sldChg chg="delSp modSp mod">
        <pc:chgData name="Zhiguang Yan" userId="a0e161327963db9e" providerId="LiveId" clId="{BAC6B9F7-DDD0-4517-B2B6-058EB42A80FE}" dt="2023-05-21T15:25:34.113" v="978" actId="1035"/>
        <pc:sldMkLst>
          <pc:docMk/>
          <pc:sldMk cId="1047368932" sldId="335"/>
        </pc:sldMkLst>
        <pc:spChg chg="mod">
          <ac:chgData name="Zhiguang Yan" userId="a0e161327963db9e" providerId="LiveId" clId="{BAC6B9F7-DDD0-4517-B2B6-058EB42A80FE}" dt="2023-05-21T15:25:34.113" v="978" actId="1035"/>
          <ac:spMkLst>
            <pc:docMk/>
            <pc:sldMk cId="1047368932" sldId="335"/>
            <ac:spMk id="7" creationId="{00000000-0000-0000-0000-000000000000}"/>
          </ac:spMkLst>
        </pc:spChg>
        <pc:spChg chg="mod">
          <ac:chgData name="Zhiguang Yan" userId="a0e161327963db9e" providerId="LiveId" clId="{BAC6B9F7-DDD0-4517-B2B6-058EB42A80FE}" dt="2023-05-21T15:25:34.113" v="978" actId="1035"/>
          <ac:spMkLst>
            <pc:docMk/>
            <pc:sldMk cId="1047368932" sldId="335"/>
            <ac:spMk id="8" creationId="{00000000-0000-0000-0000-000000000000}"/>
          </ac:spMkLst>
        </pc:spChg>
        <pc:spChg chg="mod">
          <ac:chgData name="Zhiguang Yan" userId="a0e161327963db9e" providerId="LiveId" clId="{BAC6B9F7-DDD0-4517-B2B6-058EB42A80FE}" dt="2023-05-21T15:25:34.113" v="978" actId="1035"/>
          <ac:spMkLst>
            <pc:docMk/>
            <pc:sldMk cId="1047368932" sldId="335"/>
            <ac:spMk id="9" creationId="{00000000-0000-0000-0000-000000000000}"/>
          </ac:spMkLst>
        </pc:spChg>
        <pc:spChg chg="mod">
          <ac:chgData name="Zhiguang Yan" userId="a0e161327963db9e" providerId="LiveId" clId="{BAC6B9F7-DDD0-4517-B2B6-058EB42A80FE}" dt="2023-05-21T15:25:34.113" v="978" actId="1035"/>
          <ac:spMkLst>
            <pc:docMk/>
            <pc:sldMk cId="1047368932" sldId="335"/>
            <ac:spMk id="10" creationId="{00000000-0000-0000-0000-000000000000}"/>
          </ac:spMkLst>
        </pc:spChg>
        <pc:spChg chg="mod">
          <ac:chgData name="Zhiguang Yan" userId="a0e161327963db9e" providerId="LiveId" clId="{BAC6B9F7-DDD0-4517-B2B6-058EB42A80FE}" dt="2023-05-21T15:25:34.113" v="978" actId="1035"/>
          <ac:spMkLst>
            <pc:docMk/>
            <pc:sldMk cId="1047368932" sldId="335"/>
            <ac:spMk id="11" creationId="{00000000-0000-0000-0000-000000000000}"/>
          </ac:spMkLst>
        </pc:spChg>
        <pc:spChg chg="mod">
          <ac:chgData name="Zhiguang Yan" userId="a0e161327963db9e" providerId="LiveId" clId="{BAC6B9F7-DDD0-4517-B2B6-058EB42A80FE}" dt="2023-05-21T15:25:34.113" v="978" actId="1035"/>
          <ac:spMkLst>
            <pc:docMk/>
            <pc:sldMk cId="1047368932" sldId="335"/>
            <ac:spMk id="12" creationId="{00000000-0000-0000-0000-000000000000}"/>
          </ac:spMkLst>
        </pc:spChg>
        <pc:spChg chg="mod">
          <ac:chgData name="Zhiguang Yan" userId="a0e161327963db9e" providerId="LiveId" clId="{BAC6B9F7-DDD0-4517-B2B6-058EB42A80FE}" dt="2023-05-21T15:25:34.113" v="978" actId="1035"/>
          <ac:spMkLst>
            <pc:docMk/>
            <pc:sldMk cId="1047368932" sldId="335"/>
            <ac:spMk id="13" creationId="{00000000-0000-0000-0000-000000000000}"/>
          </ac:spMkLst>
        </pc:spChg>
        <pc:spChg chg="mod">
          <ac:chgData name="Zhiguang Yan" userId="a0e161327963db9e" providerId="LiveId" clId="{BAC6B9F7-DDD0-4517-B2B6-058EB42A80FE}" dt="2023-05-21T15:25:34.113" v="978" actId="1035"/>
          <ac:spMkLst>
            <pc:docMk/>
            <pc:sldMk cId="1047368932" sldId="335"/>
            <ac:spMk id="45" creationId="{00000000-0000-0000-0000-000000000000}"/>
          </ac:spMkLst>
        </pc:spChg>
        <pc:spChg chg="mod">
          <ac:chgData name="Zhiguang Yan" userId="a0e161327963db9e" providerId="LiveId" clId="{BAC6B9F7-DDD0-4517-B2B6-058EB42A80FE}" dt="2023-05-21T15:25:34.113" v="978" actId="1035"/>
          <ac:spMkLst>
            <pc:docMk/>
            <pc:sldMk cId="1047368932" sldId="335"/>
            <ac:spMk id="46" creationId="{00000000-0000-0000-0000-000000000000}"/>
          </ac:spMkLst>
        </pc:spChg>
        <pc:spChg chg="mod">
          <ac:chgData name="Zhiguang Yan" userId="a0e161327963db9e" providerId="LiveId" clId="{BAC6B9F7-DDD0-4517-B2B6-058EB42A80FE}" dt="2023-05-21T15:25:34.113" v="978" actId="1035"/>
          <ac:spMkLst>
            <pc:docMk/>
            <pc:sldMk cId="1047368932" sldId="335"/>
            <ac:spMk id="67" creationId="{00000000-0000-0000-0000-000000000000}"/>
          </ac:spMkLst>
        </pc:spChg>
        <pc:spChg chg="mod">
          <ac:chgData name="Zhiguang Yan" userId="a0e161327963db9e" providerId="LiveId" clId="{BAC6B9F7-DDD0-4517-B2B6-058EB42A80FE}" dt="2023-05-21T15:25:34.113" v="978" actId="1035"/>
          <ac:spMkLst>
            <pc:docMk/>
            <pc:sldMk cId="1047368932" sldId="335"/>
            <ac:spMk id="80" creationId="{00000000-0000-0000-0000-000000000000}"/>
          </ac:spMkLst>
        </pc:spChg>
        <pc:grpChg chg="mod">
          <ac:chgData name="Zhiguang Yan" userId="a0e161327963db9e" providerId="LiveId" clId="{BAC6B9F7-DDD0-4517-B2B6-058EB42A80FE}" dt="2023-05-21T15:25:34.113" v="978" actId="1035"/>
          <ac:grpSpMkLst>
            <pc:docMk/>
            <pc:sldMk cId="1047368932" sldId="335"/>
            <ac:grpSpMk id="14" creationId="{00000000-0000-0000-0000-000000000000}"/>
          </ac:grpSpMkLst>
        </pc:grpChg>
        <pc:grpChg chg="mod">
          <ac:chgData name="Zhiguang Yan" userId="a0e161327963db9e" providerId="LiveId" clId="{BAC6B9F7-DDD0-4517-B2B6-058EB42A80FE}" dt="2023-05-21T15:25:34.113" v="978" actId="1035"/>
          <ac:grpSpMkLst>
            <pc:docMk/>
            <pc:sldMk cId="1047368932" sldId="335"/>
            <ac:grpSpMk id="17" creationId="{00000000-0000-0000-0000-000000000000}"/>
          </ac:grpSpMkLst>
        </pc:grpChg>
        <pc:grpChg chg="mod">
          <ac:chgData name="Zhiguang Yan" userId="a0e161327963db9e" providerId="LiveId" clId="{BAC6B9F7-DDD0-4517-B2B6-058EB42A80FE}" dt="2023-05-21T15:25:34.113" v="978" actId="1035"/>
          <ac:grpSpMkLst>
            <pc:docMk/>
            <pc:sldMk cId="1047368932" sldId="335"/>
            <ac:grpSpMk id="21" creationId="{00000000-0000-0000-0000-000000000000}"/>
          </ac:grpSpMkLst>
        </pc:grpChg>
        <pc:grpChg chg="mod">
          <ac:chgData name="Zhiguang Yan" userId="a0e161327963db9e" providerId="LiveId" clId="{BAC6B9F7-DDD0-4517-B2B6-058EB42A80FE}" dt="2023-05-21T15:25:34.113" v="978" actId="1035"/>
          <ac:grpSpMkLst>
            <pc:docMk/>
            <pc:sldMk cId="1047368932" sldId="335"/>
            <ac:grpSpMk id="24" creationId="{00000000-0000-0000-0000-000000000000}"/>
          </ac:grpSpMkLst>
        </pc:grpChg>
        <pc:grpChg chg="mod">
          <ac:chgData name="Zhiguang Yan" userId="a0e161327963db9e" providerId="LiveId" clId="{BAC6B9F7-DDD0-4517-B2B6-058EB42A80FE}" dt="2023-05-21T15:25:34.113" v="978" actId="1035"/>
          <ac:grpSpMkLst>
            <pc:docMk/>
            <pc:sldMk cId="1047368932" sldId="335"/>
            <ac:grpSpMk id="28" creationId="{00000000-0000-0000-0000-000000000000}"/>
          </ac:grpSpMkLst>
        </pc:grpChg>
        <pc:grpChg chg="mod">
          <ac:chgData name="Zhiguang Yan" userId="a0e161327963db9e" providerId="LiveId" clId="{BAC6B9F7-DDD0-4517-B2B6-058EB42A80FE}" dt="2023-05-21T15:25:34.113" v="978" actId="1035"/>
          <ac:grpSpMkLst>
            <pc:docMk/>
            <pc:sldMk cId="1047368932" sldId="335"/>
            <ac:grpSpMk id="32" creationId="{00000000-0000-0000-0000-000000000000}"/>
          </ac:grpSpMkLst>
        </pc:grpChg>
        <pc:grpChg chg="mod">
          <ac:chgData name="Zhiguang Yan" userId="a0e161327963db9e" providerId="LiveId" clId="{BAC6B9F7-DDD0-4517-B2B6-058EB42A80FE}" dt="2023-05-21T15:25:34.113" v="978" actId="1035"/>
          <ac:grpSpMkLst>
            <pc:docMk/>
            <pc:sldMk cId="1047368932" sldId="335"/>
            <ac:grpSpMk id="36" creationId="{00000000-0000-0000-0000-000000000000}"/>
          </ac:grpSpMkLst>
        </pc:grpChg>
        <pc:grpChg chg="mod">
          <ac:chgData name="Zhiguang Yan" userId="a0e161327963db9e" providerId="LiveId" clId="{BAC6B9F7-DDD0-4517-B2B6-058EB42A80FE}" dt="2023-05-21T15:25:34.113" v="978" actId="1035"/>
          <ac:grpSpMkLst>
            <pc:docMk/>
            <pc:sldMk cId="1047368932" sldId="335"/>
            <ac:grpSpMk id="41" creationId="{00000000-0000-0000-0000-000000000000}"/>
          </ac:grpSpMkLst>
        </pc:grpChg>
        <pc:grpChg chg="mod">
          <ac:chgData name="Zhiguang Yan" userId="a0e161327963db9e" providerId="LiveId" clId="{BAC6B9F7-DDD0-4517-B2B6-058EB42A80FE}" dt="2023-05-21T15:25:34.113" v="978" actId="1035"/>
          <ac:grpSpMkLst>
            <pc:docMk/>
            <pc:sldMk cId="1047368932" sldId="335"/>
            <ac:grpSpMk id="47" creationId="{00000000-0000-0000-0000-000000000000}"/>
          </ac:grpSpMkLst>
        </pc:grpChg>
        <pc:grpChg chg="mod">
          <ac:chgData name="Zhiguang Yan" userId="a0e161327963db9e" providerId="LiveId" clId="{BAC6B9F7-DDD0-4517-B2B6-058EB42A80FE}" dt="2023-05-21T15:25:34.113" v="978" actId="1035"/>
          <ac:grpSpMkLst>
            <pc:docMk/>
            <pc:sldMk cId="1047368932" sldId="335"/>
            <ac:grpSpMk id="51" creationId="{00000000-0000-0000-0000-000000000000}"/>
          </ac:grpSpMkLst>
        </pc:grpChg>
        <pc:grpChg chg="mod">
          <ac:chgData name="Zhiguang Yan" userId="a0e161327963db9e" providerId="LiveId" clId="{BAC6B9F7-DDD0-4517-B2B6-058EB42A80FE}" dt="2023-05-21T15:25:34.113" v="978" actId="1035"/>
          <ac:grpSpMkLst>
            <pc:docMk/>
            <pc:sldMk cId="1047368932" sldId="335"/>
            <ac:grpSpMk id="55" creationId="{00000000-0000-0000-0000-000000000000}"/>
          </ac:grpSpMkLst>
        </pc:grpChg>
        <pc:grpChg chg="mod">
          <ac:chgData name="Zhiguang Yan" userId="a0e161327963db9e" providerId="LiveId" clId="{BAC6B9F7-DDD0-4517-B2B6-058EB42A80FE}" dt="2023-05-21T15:25:34.113" v="978" actId="1035"/>
          <ac:grpSpMkLst>
            <pc:docMk/>
            <pc:sldMk cId="1047368932" sldId="335"/>
            <ac:grpSpMk id="63" creationId="{00000000-0000-0000-0000-000000000000}"/>
          </ac:grpSpMkLst>
        </pc:grpChg>
        <pc:picChg chg="del">
          <ac:chgData name="Zhiguang Yan" userId="a0e161327963db9e" providerId="LiveId" clId="{BAC6B9F7-DDD0-4517-B2B6-058EB42A80FE}" dt="2023-05-21T15:25:07.776" v="958" actId="478"/>
          <ac:picMkLst>
            <pc:docMk/>
            <pc:sldMk cId="1047368932" sldId="335"/>
            <ac:picMk id="4" creationId="{00000000-0000-0000-0000-000000000000}"/>
          </ac:picMkLst>
        </pc:picChg>
        <pc:picChg chg="del">
          <ac:chgData name="Zhiguang Yan" userId="a0e161327963db9e" providerId="LiveId" clId="{BAC6B9F7-DDD0-4517-B2B6-058EB42A80FE}" dt="2023-05-21T15:25:01.529" v="957" actId="478"/>
          <ac:picMkLst>
            <pc:docMk/>
            <pc:sldMk cId="1047368932" sldId="335"/>
            <ac:picMk id="5" creationId="{00000000-0000-0000-0000-000000000000}"/>
          </ac:picMkLst>
        </pc:picChg>
        <pc:picChg chg="mod">
          <ac:chgData name="Zhiguang Yan" userId="a0e161327963db9e" providerId="LiveId" clId="{BAC6B9F7-DDD0-4517-B2B6-058EB42A80FE}" dt="2023-05-21T15:25:34.113" v="978" actId="1035"/>
          <ac:picMkLst>
            <pc:docMk/>
            <pc:sldMk cId="1047368932" sldId="335"/>
            <ac:picMk id="68" creationId="{00000000-0000-0000-0000-000000000000}"/>
          </ac:picMkLst>
        </pc:picChg>
        <pc:picChg chg="mod">
          <ac:chgData name="Zhiguang Yan" userId="a0e161327963db9e" providerId="LiveId" clId="{BAC6B9F7-DDD0-4517-B2B6-058EB42A80FE}" dt="2023-05-21T15:25:34.113" v="978" actId="1035"/>
          <ac:picMkLst>
            <pc:docMk/>
            <pc:sldMk cId="1047368932" sldId="335"/>
            <ac:picMk id="69" creationId="{00000000-0000-0000-0000-000000000000}"/>
          </ac:picMkLst>
        </pc:picChg>
        <pc:picChg chg="mod">
          <ac:chgData name="Zhiguang Yan" userId="a0e161327963db9e" providerId="LiveId" clId="{BAC6B9F7-DDD0-4517-B2B6-058EB42A80FE}" dt="2023-05-21T15:25:34.113" v="978" actId="1035"/>
          <ac:picMkLst>
            <pc:docMk/>
            <pc:sldMk cId="1047368932" sldId="335"/>
            <ac:picMk id="70" creationId="{00000000-0000-0000-0000-000000000000}"/>
          </ac:picMkLst>
        </pc:picChg>
        <pc:picChg chg="mod">
          <ac:chgData name="Zhiguang Yan" userId="a0e161327963db9e" providerId="LiveId" clId="{BAC6B9F7-DDD0-4517-B2B6-058EB42A80FE}" dt="2023-05-21T15:25:34.113" v="978" actId="1035"/>
          <ac:picMkLst>
            <pc:docMk/>
            <pc:sldMk cId="1047368932" sldId="335"/>
            <ac:picMk id="71" creationId="{00000000-0000-0000-0000-000000000000}"/>
          </ac:picMkLst>
        </pc:picChg>
        <pc:picChg chg="mod">
          <ac:chgData name="Zhiguang Yan" userId="a0e161327963db9e" providerId="LiveId" clId="{BAC6B9F7-DDD0-4517-B2B6-058EB42A80FE}" dt="2023-05-21T15:25:34.113" v="978" actId="1035"/>
          <ac:picMkLst>
            <pc:docMk/>
            <pc:sldMk cId="1047368932" sldId="335"/>
            <ac:picMk id="72" creationId="{00000000-0000-0000-0000-000000000000}"/>
          </ac:picMkLst>
        </pc:picChg>
        <pc:picChg chg="mod">
          <ac:chgData name="Zhiguang Yan" userId="a0e161327963db9e" providerId="LiveId" clId="{BAC6B9F7-DDD0-4517-B2B6-058EB42A80FE}" dt="2023-05-21T15:25:34.113" v="978" actId="1035"/>
          <ac:picMkLst>
            <pc:docMk/>
            <pc:sldMk cId="1047368932" sldId="335"/>
            <ac:picMk id="73" creationId="{00000000-0000-0000-0000-000000000000}"/>
          </ac:picMkLst>
        </pc:picChg>
        <pc:picChg chg="mod">
          <ac:chgData name="Zhiguang Yan" userId="a0e161327963db9e" providerId="LiveId" clId="{BAC6B9F7-DDD0-4517-B2B6-058EB42A80FE}" dt="2023-05-21T15:25:34.113" v="978" actId="1035"/>
          <ac:picMkLst>
            <pc:docMk/>
            <pc:sldMk cId="1047368932" sldId="335"/>
            <ac:picMk id="74" creationId="{00000000-0000-0000-0000-000000000000}"/>
          </ac:picMkLst>
        </pc:picChg>
        <pc:picChg chg="mod">
          <ac:chgData name="Zhiguang Yan" userId="a0e161327963db9e" providerId="LiveId" clId="{BAC6B9F7-DDD0-4517-B2B6-058EB42A80FE}" dt="2023-05-21T15:25:34.113" v="978" actId="1035"/>
          <ac:picMkLst>
            <pc:docMk/>
            <pc:sldMk cId="1047368932" sldId="335"/>
            <ac:picMk id="75" creationId="{00000000-0000-0000-0000-000000000000}"/>
          </ac:picMkLst>
        </pc:picChg>
        <pc:picChg chg="mod">
          <ac:chgData name="Zhiguang Yan" userId="a0e161327963db9e" providerId="LiveId" clId="{BAC6B9F7-DDD0-4517-B2B6-058EB42A80FE}" dt="2023-05-21T15:25:34.113" v="978" actId="1035"/>
          <ac:picMkLst>
            <pc:docMk/>
            <pc:sldMk cId="1047368932" sldId="335"/>
            <ac:picMk id="76" creationId="{00000000-0000-0000-0000-000000000000}"/>
          </ac:picMkLst>
        </pc:picChg>
        <pc:picChg chg="mod">
          <ac:chgData name="Zhiguang Yan" userId="a0e161327963db9e" providerId="LiveId" clId="{BAC6B9F7-DDD0-4517-B2B6-058EB42A80FE}" dt="2023-05-21T15:25:34.113" v="978" actId="1035"/>
          <ac:picMkLst>
            <pc:docMk/>
            <pc:sldMk cId="1047368932" sldId="335"/>
            <ac:picMk id="77" creationId="{00000000-0000-0000-0000-000000000000}"/>
          </ac:picMkLst>
        </pc:picChg>
        <pc:picChg chg="mod">
          <ac:chgData name="Zhiguang Yan" userId="a0e161327963db9e" providerId="LiveId" clId="{BAC6B9F7-DDD0-4517-B2B6-058EB42A80FE}" dt="2023-05-21T15:25:34.113" v="978" actId="1035"/>
          <ac:picMkLst>
            <pc:docMk/>
            <pc:sldMk cId="1047368932" sldId="335"/>
            <ac:picMk id="78" creationId="{00000000-0000-0000-0000-000000000000}"/>
          </ac:picMkLst>
        </pc:picChg>
        <pc:picChg chg="mod">
          <ac:chgData name="Zhiguang Yan" userId="a0e161327963db9e" providerId="LiveId" clId="{BAC6B9F7-DDD0-4517-B2B6-058EB42A80FE}" dt="2023-05-21T15:25:34.113" v="978" actId="1035"/>
          <ac:picMkLst>
            <pc:docMk/>
            <pc:sldMk cId="1047368932" sldId="335"/>
            <ac:picMk id="79" creationId="{00000000-0000-0000-0000-000000000000}"/>
          </ac:picMkLst>
        </pc:picChg>
      </pc:sldChg>
      <pc:sldChg chg="delSp new del mod">
        <pc:chgData name="Zhiguang Yan" userId="a0e161327963db9e" providerId="LiveId" clId="{BAC6B9F7-DDD0-4517-B2B6-058EB42A80FE}" dt="2023-05-21T14:26:50.859" v="73" actId="47"/>
        <pc:sldMkLst>
          <pc:docMk/>
          <pc:sldMk cId="3205539779" sldId="336"/>
        </pc:sldMkLst>
        <pc:spChg chg="del">
          <ac:chgData name="Zhiguang Yan" userId="a0e161327963db9e" providerId="LiveId" clId="{BAC6B9F7-DDD0-4517-B2B6-058EB42A80FE}" dt="2023-05-21T14:26:44.645" v="70" actId="478"/>
          <ac:spMkLst>
            <pc:docMk/>
            <pc:sldMk cId="3205539779" sldId="336"/>
            <ac:spMk id="2" creationId="{5FB702A3-F696-0ACE-C67A-E7948476D7C1}"/>
          </ac:spMkLst>
        </pc:spChg>
        <pc:spChg chg="del">
          <ac:chgData name="Zhiguang Yan" userId="a0e161327963db9e" providerId="LiveId" clId="{BAC6B9F7-DDD0-4517-B2B6-058EB42A80FE}" dt="2023-05-21T14:26:46.212" v="71" actId="478"/>
          <ac:spMkLst>
            <pc:docMk/>
            <pc:sldMk cId="3205539779" sldId="336"/>
            <ac:spMk id="3" creationId="{2299EFC8-A5B9-CBFF-30D8-CE049AAA061B}"/>
          </ac:spMkLst>
        </pc:spChg>
      </pc:sldChg>
      <pc:sldChg chg="addSp delSp modSp add mod modNotesTx">
        <pc:chgData name="Zhiguang Yan" userId="a0e161327963db9e" providerId="LiveId" clId="{BAC6B9F7-DDD0-4517-B2B6-058EB42A80FE}" dt="2023-05-21T15:02:12.246" v="635" actId="20577"/>
        <pc:sldMkLst>
          <pc:docMk/>
          <pc:sldMk cId="3902932940" sldId="337"/>
        </pc:sldMkLst>
        <pc:spChg chg="mod">
          <ac:chgData name="Zhiguang Yan" userId="a0e161327963db9e" providerId="LiveId" clId="{BAC6B9F7-DDD0-4517-B2B6-058EB42A80FE}" dt="2023-05-21T14:29:04.494" v="138" actId="14100"/>
          <ac:spMkLst>
            <pc:docMk/>
            <pc:sldMk cId="3902932940" sldId="337"/>
            <ac:spMk id="15" creationId="{00000000-0000-0000-0000-000000000000}"/>
          </ac:spMkLst>
        </pc:spChg>
        <pc:spChg chg="del">
          <ac:chgData name="Zhiguang Yan" userId="a0e161327963db9e" providerId="LiveId" clId="{BAC6B9F7-DDD0-4517-B2B6-058EB42A80FE}" dt="2023-05-21T14:29:41.082" v="152" actId="478"/>
          <ac:spMkLst>
            <pc:docMk/>
            <pc:sldMk cId="3902932940" sldId="337"/>
            <ac:spMk id="17" creationId="{00000000-0000-0000-0000-000000000000}"/>
          </ac:spMkLst>
        </pc:spChg>
        <pc:spChg chg="mod">
          <ac:chgData name="Zhiguang Yan" userId="a0e161327963db9e" providerId="LiveId" clId="{BAC6B9F7-DDD0-4517-B2B6-058EB42A80FE}" dt="2023-05-21T14:55:13.130" v="237" actId="1076"/>
          <ac:spMkLst>
            <pc:docMk/>
            <pc:sldMk cId="3902932940" sldId="337"/>
            <ac:spMk id="20" creationId="{00000000-0000-0000-0000-000000000000}"/>
          </ac:spMkLst>
        </pc:spChg>
        <pc:spChg chg="add mod">
          <ac:chgData name="Zhiguang Yan" userId="a0e161327963db9e" providerId="LiveId" clId="{BAC6B9F7-DDD0-4517-B2B6-058EB42A80FE}" dt="2023-05-21T14:28:38.619" v="116" actId="1076"/>
          <ac:spMkLst>
            <pc:docMk/>
            <pc:sldMk cId="3902932940" sldId="337"/>
            <ac:spMk id="24" creationId="{84561C34-722B-487D-2B7D-B1B879F50800}"/>
          </ac:spMkLst>
        </pc:spChg>
        <pc:spChg chg="add mod ord">
          <ac:chgData name="Zhiguang Yan" userId="a0e161327963db9e" providerId="LiveId" clId="{BAC6B9F7-DDD0-4517-B2B6-058EB42A80FE}" dt="2023-05-21T14:31:17.675" v="185" actId="1076"/>
          <ac:spMkLst>
            <pc:docMk/>
            <pc:sldMk cId="3902932940" sldId="337"/>
            <ac:spMk id="25" creationId="{13B66941-33BE-1195-AD64-C958AA59CC3D}"/>
          </ac:spMkLst>
        </pc:spChg>
        <pc:grpChg chg="mod">
          <ac:chgData name="Zhiguang Yan" userId="a0e161327963db9e" providerId="LiveId" clId="{BAC6B9F7-DDD0-4517-B2B6-058EB42A80FE}" dt="2023-05-21T14:28:16.815" v="110" actId="1076"/>
          <ac:grpSpMkLst>
            <pc:docMk/>
            <pc:sldMk cId="3902932940" sldId="337"/>
            <ac:grpSpMk id="2" creationId="{00000000-0000-0000-0000-000000000000}"/>
          </ac:grpSpMkLst>
        </pc:grpChg>
        <pc:picChg chg="del">
          <ac:chgData name="Zhiguang Yan" userId="a0e161327963db9e" providerId="LiveId" clId="{BAC6B9F7-DDD0-4517-B2B6-058EB42A80FE}" dt="2023-05-21T14:28:20.013" v="111" actId="478"/>
          <ac:picMkLst>
            <pc:docMk/>
            <pc:sldMk cId="3902932940" sldId="337"/>
            <ac:picMk id="12" creationId="{00000000-0000-0000-0000-000000000000}"/>
          </ac:picMkLst>
        </pc:picChg>
        <pc:picChg chg="del">
          <ac:chgData name="Zhiguang Yan" userId="a0e161327963db9e" providerId="LiveId" clId="{BAC6B9F7-DDD0-4517-B2B6-058EB42A80FE}" dt="2023-05-21T14:27:57.727" v="102" actId="478"/>
          <ac:picMkLst>
            <pc:docMk/>
            <pc:sldMk cId="3902932940" sldId="337"/>
            <ac:picMk id="13" creationId="{00000000-0000-0000-0000-000000000000}"/>
          </ac:picMkLst>
        </pc:picChg>
        <pc:picChg chg="mod">
          <ac:chgData name="Zhiguang Yan" userId="a0e161327963db9e" providerId="LiveId" clId="{BAC6B9F7-DDD0-4517-B2B6-058EB42A80FE}" dt="2023-05-21T14:29:17.171" v="143" actId="14100"/>
          <ac:picMkLst>
            <pc:docMk/>
            <pc:sldMk cId="3902932940" sldId="337"/>
            <ac:picMk id="14" creationId="{00000000-0000-0000-0000-000000000000}"/>
          </ac:picMkLst>
        </pc:picChg>
        <pc:picChg chg="del mod">
          <ac:chgData name="Zhiguang Yan" userId="a0e161327963db9e" providerId="LiveId" clId="{BAC6B9F7-DDD0-4517-B2B6-058EB42A80FE}" dt="2023-05-21T14:30:00.260" v="159" actId="478"/>
          <ac:picMkLst>
            <pc:docMk/>
            <pc:sldMk cId="3902932940" sldId="337"/>
            <ac:picMk id="16" creationId="{00000000-0000-0000-0000-000000000000}"/>
          </ac:picMkLst>
        </pc:picChg>
        <pc:picChg chg="mod">
          <ac:chgData name="Zhiguang Yan" userId="a0e161327963db9e" providerId="LiveId" clId="{BAC6B9F7-DDD0-4517-B2B6-058EB42A80FE}" dt="2023-05-21T14:30:32.871" v="174" actId="1035"/>
          <ac:picMkLst>
            <pc:docMk/>
            <pc:sldMk cId="3902932940" sldId="337"/>
            <ac:picMk id="18" creationId="{00000000-0000-0000-0000-000000000000}"/>
          </ac:picMkLst>
        </pc:picChg>
        <pc:picChg chg="mod">
          <ac:chgData name="Zhiguang Yan" userId="a0e161327963db9e" providerId="LiveId" clId="{BAC6B9F7-DDD0-4517-B2B6-058EB42A80FE}" dt="2023-05-21T14:31:42.780" v="190" actId="1035"/>
          <ac:picMkLst>
            <pc:docMk/>
            <pc:sldMk cId="3902932940" sldId="337"/>
            <ac:picMk id="19" creationId="{00000000-0000-0000-0000-000000000000}"/>
          </ac:picMkLst>
        </pc:picChg>
        <pc:picChg chg="add mod ord">
          <ac:chgData name="Zhiguang Yan" userId="a0e161327963db9e" providerId="LiveId" clId="{BAC6B9F7-DDD0-4517-B2B6-058EB42A80FE}" dt="2023-05-21T14:54:13.099" v="223" actId="1076"/>
          <ac:picMkLst>
            <pc:docMk/>
            <pc:sldMk cId="3902932940" sldId="337"/>
            <ac:picMk id="26" creationId="{916D05DC-80B6-802C-8F2B-ECFD3A715EA5}"/>
          </ac:picMkLst>
        </pc:picChg>
        <pc:picChg chg="add mod">
          <ac:chgData name="Zhiguang Yan" userId="a0e161327963db9e" providerId="LiveId" clId="{BAC6B9F7-DDD0-4517-B2B6-058EB42A80FE}" dt="2023-05-21T14:30:51.352" v="180" actId="1037"/>
          <ac:picMkLst>
            <pc:docMk/>
            <pc:sldMk cId="3902932940" sldId="337"/>
            <ac:picMk id="27" creationId="{B79F29D9-E903-7CA9-2475-204B0E86CB5E}"/>
          </ac:picMkLst>
        </pc:picChg>
      </pc:sldChg>
      <pc:sldChg chg="addSp delSp modSp new mod">
        <pc:chgData name="Zhiguang Yan" userId="a0e161327963db9e" providerId="LiveId" clId="{BAC6B9F7-DDD0-4517-B2B6-058EB42A80FE}" dt="2023-05-21T15:26:05.714" v="982" actId="1038"/>
        <pc:sldMkLst>
          <pc:docMk/>
          <pc:sldMk cId="2741656798" sldId="338"/>
        </pc:sldMkLst>
        <pc:spChg chg="add mod">
          <ac:chgData name="Zhiguang Yan" userId="a0e161327963db9e" providerId="LiveId" clId="{BAC6B9F7-DDD0-4517-B2B6-058EB42A80FE}" dt="2023-05-21T15:26:05.714" v="982" actId="1038"/>
          <ac:spMkLst>
            <pc:docMk/>
            <pc:sldMk cId="2741656798" sldId="338"/>
            <ac:spMk id="2" creationId="{9D7222B3-E69E-2382-8E84-018E77BC4817}"/>
          </ac:spMkLst>
        </pc:spChg>
        <pc:picChg chg="add del mod">
          <ac:chgData name="Zhiguang Yan" userId="a0e161327963db9e" providerId="LiveId" clId="{BAC6B9F7-DDD0-4517-B2B6-058EB42A80FE}" dt="2023-05-21T15:22:18.183" v="949" actId="478"/>
          <ac:picMkLst>
            <pc:docMk/>
            <pc:sldMk cId="2741656798" sldId="338"/>
            <ac:picMk id="4" creationId="{178423B6-24A9-6A86-320A-376276D22C30}"/>
          </ac:picMkLst>
        </pc:picChg>
        <pc:picChg chg="add del mod">
          <ac:chgData name="Zhiguang Yan" userId="a0e161327963db9e" providerId="LiveId" clId="{BAC6B9F7-DDD0-4517-B2B6-058EB42A80FE}" dt="2023-05-21T15:22:33.642" v="952" actId="478"/>
          <ac:picMkLst>
            <pc:docMk/>
            <pc:sldMk cId="2741656798" sldId="338"/>
            <ac:picMk id="6" creationId="{2BF73DD3-A1A9-7CBD-8F8D-C911CF0BB305}"/>
          </ac:picMkLst>
        </pc:picChg>
        <pc:picChg chg="add mod">
          <ac:chgData name="Zhiguang Yan" userId="a0e161327963db9e" providerId="LiveId" clId="{BAC6B9F7-DDD0-4517-B2B6-058EB42A80FE}" dt="2023-05-21T15:24:48.949" v="956" actId="1076"/>
          <ac:picMkLst>
            <pc:docMk/>
            <pc:sldMk cId="2741656798" sldId="338"/>
            <ac:picMk id="8" creationId="{42F3CED3-0A29-B595-408B-52EDE63B910A}"/>
          </ac:picMkLst>
        </pc:picChg>
      </pc:sldChg>
    </pc:docChg>
  </pc:docChgLst>
  <pc:docChgLst>
    <pc:chgData name="Yan Zhiguang" userId="a0e161327963db9e" providerId="LiveId" clId="{977CCEFC-5F7F-4CA6-987A-A67474FC01A1}"/>
    <pc:docChg chg="undo custSel addSld delSld modSld sldOrd">
      <pc:chgData name="Yan Zhiguang" userId="a0e161327963db9e" providerId="LiveId" clId="{977CCEFC-5F7F-4CA6-987A-A67474FC01A1}" dt="2023-06-29T18:56:44.228" v="8160" actId="20577"/>
      <pc:docMkLst>
        <pc:docMk/>
      </pc:docMkLst>
      <pc:sldChg chg="delSp modSp mod">
        <pc:chgData name="Yan Zhiguang" userId="a0e161327963db9e" providerId="LiveId" clId="{977CCEFC-5F7F-4CA6-987A-A67474FC01A1}" dt="2023-06-29T13:00:01.886" v="1797" actId="1076"/>
        <pc:sldMkLst>
          <pc:docMk/>
          <pc:sldMk cId="0" sldId="256"/>
        </pc:sldMkLst>
        <pc:spChg chg="del">
          <ac:chgData name="Yan Zhiguang" userId="a0e161327963db9e" providerId="LiveId" clId="{977CCEFC-5F7F-4CA6-987A-A67474FC01A1}" dt="2023-06-29T12:47:05.769" v="1774"/>
          <ac:spMkLst>
            <pc:docMk/>
            <pc:sldMk cId="0" sldId="256"/>
            <ac:spMk id="2" creationId="{E5FE8A8F-25C5-0024-459B-59AA78ADE088}"/>
          </ac:spMkLst>
        </pc:spChg>
        <pc:spChg chg="mod">
          <ac:chgData name="Yan Zhiguang" userId="a0e161327963db9e" providerId="LiveId" clId="{977CCEFC-5F7F-4CA6-987A-A67474FC01A1}" dt="2023-06-29T13:00:01.886" v="1797" actId="1076"/>
          <ac:spMkLst>
            <pc:docMk/>
            <pc:sldMk cId="0" sldId="256"/>
            <ac:spMk id="15" creationId="{0A54B8AE-C213-32D9-C1CC-B643BE2924FE}"/>
          </ac:spMkLst>
        </pc:spChg>
        <pc:spChg chg="mod">
          <ac:chgData name="Yan Zhiguang" userId="a0e161327963db9e" providerId="LiveId" clId="{977CCEFC-5F7F-4CA6-987A-A67474FC01A1}" dt="2023-06-29T12:59:25.514" v="1777" actId="1076"/>
          <ac:spMkLst>
            <pc:docMk/>
            <pc:sldMk cId="0" sldId="256"/>
            <ac:spMk id="19" creationId="{C6DA689D-0BF5-F0C4-6DA0-C9A9C46F845A}"/>
          </ac:spMkLst>
        </pc:spChg>
      </pc:sldChg>
      <pc:sldChg chg="addSp delSp modSp mod">
        <pc:chgData name="Yan Zhiguang" userId="a0e161327963db9e" providerId="LiveId" clId="{977CCEFC-5F7F-4CA6-987A-A67474FC01A1}" dt="2023-06-29T13:08:22.084" v="1926" actId="1035"/>
        <pc:sldMkLst>
          <pc:docMk/>
          <pc:sldMk cId="0" sldId="257"/>
        </pc:sldMkLst>
        <pc:spChg chg="mod">
          <ac:chgData name="Yan Zhiguang" userId="a0e161327963db9e" providerId="LiveId" clId="{977CCEFC-5F7F-4CA6-987A-A67474FC01A1}" dt="2023-06-29T13:02:15.245" v="1848" actId="14100"/>
          <ac:spMkLst>
            <pc:docMk/>
            <pc:sldMk cId="0" sldId="257"/>
            <ac:spMk id="7" creationId="{00000000-0000-0000-0000-000000000000}"/>
          </ac:spMkLst>
        </pc:spChg>
        <pc:spChg chg="add mod">
          <ac:chgData name="Yan Zhiguang" userId="a0e161327963db9e" providerId="LiveId" clId="{977CCEFC-5F7F-4CA6-987A-A67474FC01A1}" dt="2023-06-29T13:02:08.117" v="1847" actId="20577"/>
          <ac:spMkLst>
            <pc:docMk/>
            <pc:sldMk cId="0" sldId="257"/>
            <ac:spMk id="8" creationId="{1BC53EE8-3ED8-C358-A00E-68512B6AF3B7}"/>
          </ac:spMkLst>
        </pc:spChg>
        <pc:spChg chg="mod">
          <ac:chgData name="Yan Zhiguang" userId="a0e161327963db9e" providerId="LiveId" clId="{977CCEFC-5F7F-4CA6-987A-A67474FC01A1}" dt="2023-06-29T13:08:22.084" v="1926" actId="1035"/>
          <ac:spMkLst>
            <pc:docMk/>
            <pc:sldMk cId="0" sldId="257"/>
            <ac:spMk id="9" creationId="{00000000-0000-0000-0000-000000000000}"/>
          </ac:spMkLst>
        </pc:spChg>
        <pc:spChg chg="mod">
          <ac:chgData name="Yan Zhiguang" userId="a0e161327963db9e" providerId="LiveId" clId="{977CCEFC-5F7F-4CA6-987A-A67474FC01A1}" dt="2023-06-29T13:08:22.084" v="1926" actId="1035"/>
          <ac:spMkLst>
            <pc:docMk/>
            <pc:sldMk cId="0" sldId="257"/>
            <ac:spMk id="10" creationId="{00000000-0000-0000-0000-000000000000}"/>
          </ac:spMkLst>
        </pc:spChg>
        <pc:spChg chg="add mod">
          <ac:chgData name="Yan Zhiguang" userId="a0e161327963db9e" providerId="LiveId" clId="{977CCEFC-5F7F-4CA6-987A-A67474FC01A1}" dt="2023-06-29T13:02:55.853" v="1860" actId="1076"/>
          <ac:spMkLst>
            <pc:docMk/>
            <pc:sldMk cId="0" sldId="257"/>
            <ac:spMk id="11" creationId="{60D4E6EC-DA23-7BA5-0333-5E57E1ECD5CF}"/>
          </ac:spMkLst>
        </pc:spChg>
        <pc:spChg chg="add mod">
          <ac:chgData name="Yan Zhiguang" userId="a0e161327963db9e" providerId="LiveId" clId="{977CCEFC-5F7F-4CA6-987A-A67474FC01A1}" dt="2023-06-29T13:08:14.980" v="1921" actId="1076"/>
          <ac:spMkLst>
            <pc:docMk/>
            <pc:sldMk cId="0" sldId="257"/>
            <ac:spMk id="12" creationId="{FDC6D512-D3B9-D3A8-0EC8-06FA1EBA583E}"/>
          </ac:spMkLst>
        </pc:spChg>
        <pc:spChg chg="add mod">
          <ac:chgData name="Yan Zhiguang" userId="a0e161327963db9e" providerId="LiveId" clId="{977CCEFC-5F7F-4CA6-987A-A67474FC01A1}" dt="2023-06-29T13:08:10.851" v="1920" actId="1076"/>
          <ac:spMkLst>
            <pc:docMk/>
            <pc:sldMk cId="0" sldId="257"/>
            <ac:spMk id="13" creationId="{90CAACD0-5C47-1AD3-C341-C84540617104}"/>
          </ac:spMkLst>
        </pc:spChg>
        <pc:spChg chg="mod">
          <ac:chgData name="Yan Zhiguang" userId="a0e161327963db9e" providerId="LiveId" clId="{977CCEFC-5F7F-4CA6-987A-A67474FC01A1}" dt="2023-06-29T13:08:22.084" v="1926" actId="1035"/>
          <ac:spMkLst>
            <pc:docMk/>
            <pc:sldMk cId="0" sldId="257"/>
            <ac:spMk id="19" creationId="{FE87EBD8-CD02-244A-A076-3F9F335C0926}"/>
          </ac:spMkLst>
        </pc:spChg>
        <pc:spChg chg="del mod">
          <ac:chgData name="Yan Zhiguang" userId="a0e161327963db9e" providerId="LiveId" clId="{977CCEFC-5F7F-4CA6-987A-A67474FC01A1}" dt="2023-06-29T13:07:27.763" v="1884" actId="478"/>
          <ac:spMkLst>
            <pc:docMk/>
            <pc:sldMk cId="0" sldId="257"/>
            <ac:spMk id="21" creationId="{C0FB27D1-0D85-7650-D0A2-22E443489EA8}"/>
          </ac:spMkLst>
        </pc:spChg>
      </pc:sldChg>
      <pc:sldChg chg="addSp modSp del mod">
        <pc:chgData name="Yan Zhiguang" userId="a0e161327963db9e" providerId="LiveId" clId="{977CCEFC-5F7F-4CA6-987A-A67474FC01A1}" dt="2023-06-29T17:01:08.208" v="5373" actId="47"/>
        <pc:sldMkLst>
          <pc:docMk/>
          <pc:sldMk cId="0" sldId="259"/>
        </pc:sldMkLst>
        <pc:spChg chg="mod">
          <ac:chgData name="Yan Zhiguang" userId="a0e161327963db9e" providerId="LiveId" clId="{977CCEFC-5F7F-4CA6-987A-A67474FC01A1}" dt="2023-06-29T16:39:11.260" v="5112" actId="1076"/>
          <ac:spMkLst>
            <pc:docMk/>
            <pc:sldMk cId="0" sldId="259"/>
            <ac:spMk id="5" creationId="{7111173F-B73B-2DAB-FD8E-D9F594DB1610}"/>
          </ac:spMkLst>
        </pc:spChg>
        <pc:spChg chg="mod">
          <ac:chgData name="Yan Zhiguang" userId="a0e161327963db9e" providerId="LiveId" clId="{977CCEFC-5F7F-4CA6-987A-A67474FC01A1}" dt="2023-06-29T16:41:03.786" v="5113" actId="1076"/>
          <ac:spMkLst>
            <pc:docMk/>
            <pc:sldMk cId="0" sldId="259"/>
            <ac:spMk id="7" creationId="{BB8BC425-5FF7-A36B-3E0B-042BE9F0D3B2}"/>
          </ac:spMkLst>
        </pc:spChg>
        <pc:spChg chg="add mod">
          <ac:chgData name="Yan Zhiguang" userId="a0e161327963db9e" providerId="LiveId" clId="{977CCEFC-5F7F-4CA6-987A-A67474FC01A1}" dt="2023-06-29T16:43:55.382" v="5119" actId="693"/>
          <ac:spMkLst>
            <pc:docMk/>
            <pc:sldMk cId="0" sldId="259"/>
            <ac:spMk id="8" creationId="{0CDA08F6-6D5C-B077-7509-6D43A9480033}"/>
          </ac:spMkLst>
        </pc:spChg>
        <pc:graphicFrameChg chg="modGraphic">
          <ac:chgData name="Yan Zhiguang" userId="a0e161327963db9e" providerId="LiveId" clId="{977CCEFC-5F7F-4CA6-987A-A67474FC01A1}" dt="2023-06-29T16:50:04.722" v="5242" actId="14734"/>
          <ac:graphicFrameMkLst>
            <pc:docMk/>
            <pc:sldMk cId="0" sldId="259"/>
            <ac:graphicFrameMk id="10" creationId="{7CEF1449-8CBE-3C17-AAB7-62F833389665}"/>
          </ac:graphicFrameMkLst>
        </pc:graphicFrameChg>
        <pc:picChg chg="mod">
          <ac:chgData name="Yan Zhiguang" userId="a0e161327963db9e" providerId="LiveId" clId="{977CCEFC-5F7F-4CA6-987A-A67474FC01A1}" dt="2023-06-29T16:43:48.544" v="5118" actId="693"/>
          <ac:picMkLst>
            <pc:docMk/>
            <pc:sldMk cId="0" sldId="259"/>
            <ac:picMk id="3" creationId="{00000000-0000-0000-0000-000000000000}"/>
          </ac:picMkLst>
        </pc:picChg>
        <pc:picChg chg="mod">
          <ac:chgData name="Yan Zhiguang" userId="a0e161327963db9e" providerId="LiveId" clId="{977CCEFC-5F7F-4CA6-987A-A67474FC01A1}" dt="2023-06-29T16:43:48.544" v="5118" actId="693"/>
          <ac:picMkLst>
            <pc:docMk/>
            <pc:sldMk cId="0" sldId="259"/>
            <ac:picMk id="4" creationId="{00000000-0000-0000-0000-000000000000}"/>
          </ac:picMkLst>
        </pc:picChg>
      </pc:sldChg>
      <pc:sldChg chg="modSp mod">
        <pc:chgData name="Yan Zhiguang" userId="a0e161327963db9e" providerId="LiveId" clId="{977CCEFC-5F7F-4CA6-987A-A67474FC01A1}" dt="2023-06-28T09:54:21.950" v="1" actId="14100"/>
        <pc:sldMkLst>
          <pc:docMk/>
          <pc:sldMk cId="0" sldId="260"/>
        </pc:sldMkLst>
        <pc:spChg chg="mod">
          <ac:chgData name="Yan Zhiguang" userId="a0e161327963db9e" providerId="LiveId" clId="{977CCEFC-5F7F-4CA6-987A-A67474FC01A1}" dt="2023-06-28T09:54:21.950" v="1" actId="14100"/>
          <ac:spMkLst>
            <pc:docMk/>
            <pc:sldMk cId="0" sldId="260"/>
            <ac:spMk id="9" creationId="{A213D943-E748-606E-D94E-DA1F89038C59}"/>
          </ac:spMkLst>
        </pc:spChg>
        <pc:spChg chg="mod">
          <ac:chgData name="Yan Zhiguang" userId="a0e161327963db9e" providerId="LiveId" clId="{977CCEFC-5F7F-4CA6-987A-A67474FC01A1}" dt="2023-06-28T09:53:53.341" v="0" actId="1076"/>
          <ac:spMkLst>
            <pc:docMk/>
            <pc:sldMk cId="0" sldId="260"/>
            <ac:spMk id="20" creationId="{FB0BF3B9-AB6F-A5F2-1DB3-6220EC378142}"/>
          </ac:spMkLst>
        </pc:spChg>
      </pc:sldChg>
      <pc:sldChg chg="del">
        <pc:chgData name="Yan Zhiguang" userId="a0e161327963db9e" providerId="LiveId" clId="{977CCEFC-5F7F-4CA6-987A-A67474FC01A1}" dt="2023-06-29T17:32:14.383" v="6155" actId="47"/>
        <pc:sldMkLst>
          <pc:docMk/>
          <pc:sldMk cId="0" sldId="261"/>
        </pc:sldMkLst>
      </pc:sldChg>
      <pc:sldChg chg="del">
        <pc:chgData name="Yan Zhiguang" userId="a0e161327963db9e" providerId="LiveId" clId="{977CCEFC-5F7F-4CA6-987A-A67474FC01A1}" dt="2023-06-29T17:32:17.095" v="6156" actId="47"/>
        <pc:sldMkLst>
          <pc:docMk/>
          <pc:sldMk cId="0" sldId="262"/>
        </pc:sldMkLst>
      </pc:sldChg>
      <pc:sldChg chg="addSp delSp modSp mod ord modAnim">
        <pc:chgData name="Yan Zhiguang" userId="a0e161327963db9e" providerId="LiveId" clId="{977CCEFC-5F7F-4CA6-987A-A67474FC01A1}" dt="2023-06-29T10:37:14.565" v="1746" actId="1036"/>
        <pc:sldMkLst>
          <pc:docMk/>
          <pc:sldMk cId="0" sldId="263"/>
        </pc:sldMkLst>
        <pc:spChg chg="mod">
          <ac:chgData name="Yan Zhiguang" userId="a0e161327963db9e" providerId="LiveId" clId="{977CCEFC-5F7F-4CA6-987A-A67474FC01A1}" dt="2023-06-29T10:35:43.979" v="1725" actId="1035"/>
          <ac:spMkLst>
            <pc:docMk/>
            <pc:sldMk cId="0" sldId="263"/>
            <ac:spMk id="9" creationId="{00000000-0000-0000-0000-000000000000}"/>
          </ac:spMkLst>
        </pc:spChg>
        <pc:spChg chg="mod">
          <ac:chgData name="Yan Zhiguang" userId="a0e161327963db9e" providerId="LiveId" clId="{977CCEFC-5F7F-4CA6-987A-A67474FC01A1}" dt="2023-06-29T10:33:45.996" v="1709" actId="1035"/>
          <ac:spMkLst>
            <pc:docMk/>
            <pc:sldMk cId="0" sldId="263"/>
            <ac:spMk id="17" creationId="{00000000-0000-0000-0000-000000000000}"/>
          </ac:spMkLst>
        </pc:spChg>
        <pc:spChg chg="mod">
          <ac:chgData name="Yan Zhiguang" userId="a0e161327963db9e" providerId="LiveId" clId="{977CCEFC-5F7F-4CA6-987A-A67474FC01A1}" dt="2023-06-29T10:30:34.658" v="1667" actId="1037"/>
          <ac:spMkLst>
            <pc:docMk/>
            <pc:sldMk cId="0" sldId="263"/>
            <ac:spMk id="19" creationId="{00000000-0000-0000-0000-000000000000}"/>
          </ac:spMkLst>
        </pc:spChg>
        <pc:spChg chg="mod">
          <ac:chgData name="Yan Zhiguang" userId="a0e161327963db9e" providerId="LiveId" clId="{977CCEFC-5F7F-4CA6-987A-A67474FC01A1}" dt="2023-06-29T10:36:12.332" v="1733" actId="1076"/>
          <ac:spMkLst>
            <pc:docMk/>
            <pc:sldMk cId="0" sldId="263"/>
            <ac:spMk id="25" creationId="{00000000-0000-0000-0000-000000000000}"/>
          </ac:spMkLst>
        </pc:spChg>
        <pc:spChg chg="mod">
          <ac:chgData name="Yan Zhiguang" userId="a0e161327963db9e" providerId="LiveId" clId="{977CCEFC-5F7F-4CA6-987A-A67474FC01A1}" dt="2023-06-29T10:33:04.186" v="1691" actId="1036"/>
          <ac:spMkLst>
            <pc:docMk/>
            <pc:sldMk cId="0" sldId="263"/>
            <ac:spMk id="31" creationId="{00000000-0000-0000-0000-000000000000}"/>
          </ac:spMkLst>
        </pc:spChg>
        <pc:spChg chg="mod">
          <ac:chgData name="Yan Zhiguang" userId="a0e161327963db9e" providerId="LiveId" clId="{977CCEFC-5F7F-4CA6-987A-A67474FC01A1}" dt="2023-06-29T10:35:57.917" v="1731" actId="1076"/>
          <ac:spMkLst>
            <pc:docMk/>
            <pc:sldMk cId="0" sldId="263"/>
            <ac:spMk id="38" creationId="{00000000-0000-0000-0000-000000000000}"/>
          </ac:spMkLst>
        </pc:spChg>
        <pc:spChg chg="mod">
          <ac:chgData name="Yan Zhiguang" userId="a0e161327963db9e" providerId="LiveId" clId="{977CCEFC-5F7F-4CA6-987A-A67474FC01A1}" dt="2023-06-29T10:32:02.835" v="1682" actId="20577"/>
          <ac:spMkLst>
            <pc:docMk/>
            <pc:sldMk cId="0" sldId="263"/>
            <ac:spMk id="46" creationId="{00000000-0000-0000-0000-000000000000}"/>
          </ac:spMkLst>
        </pc:spChg>
        <pc:spChg chg="mod">
          <ac:chgData name="Yan Zhiguang" userId="a0e161327963db9e" providerId="LiveId" clId="{977CCEFC-5F7F-4CA6-987A-A67474FC01A1}" dt="2023-06-29T10:36:04.541" v="1732" actId="1076"/>
          <ac:spMkLst>
            <pc:docMk/>
            <pc:sldMk cId="0" sldId="263"/>
            <ac:spMk id="53" creationId="{00000000-0000-0000-0000-000000000000}"/>
          </ac:spMkLst>
        </pc:spChg>
        <pc:spChg chg="del mod">
          <ac:chgData name="Yan Zhiguang" userId="a0e161327963db9e" providerId="LiveId" clId="{977CCEFC-5F7F-4CA6-987A-A67474FC01A1}" dt="2023-06-28T09:56:14.131" v="32" actId="478"/>
          <ac:spMkLst>
            <pc:docMk/>
            <pc:sldMk cId="0" sldId="263"/>
            <ac:spMk id="57" creationId="{00000000-0000-0000-0000-000000000000}"/>
          </ac:spMkLst>
        </pc:spChg>
        <pc:spChg chg="del mod">
          <ac:chgData name="Yan Zhiguang" userId="a0e161327963db9e" providerId="LiveId" clId="{977CCEFC-5F7F-4CA6-987A-A67474FC01A1}" dt="2023-06-28T09:56:18.878" v="34" actId="478"/>
          <ac:spMkLst>
            <pc:docMk/>
            <pc:sldMk cId="0" sldId="263"/>
            <ac:spMk id="58" creationId="{00000000-0000-0000-0000-000000000000}"/>
          </ac:spMkLst>
        </pc:spChg>
        <pc:spChg chg="del mod">
          <ac:chgData name="Yan Zhiguang" userId="a0e161327963db9e" providerId="LiveId" clId="{977CCEFC-5F7F-4CA6-987A-A67474FC01A1}" dt="2023-06-28T09:56:24.096" v="37" actId="478"/>
          <ac:spMkLst>
            <pc:docMk/>
            <pc:sldMk cId="0" sldId="263"/>
            <ac:spMk id="59" creationId="{00000000-0000-0000-0000-000000000000}"/>
          </ac:spMkLst>
        </pc:spChg>
        <pc:spChg chg="add del mod">
          <ac:chgData name="Yan Zhiguang" userId="a0e161327963db9e" providerId="LiveId" clId="{977CCEFC-5F7F-4CA6-987A-A67474FC01A1}" dt="2023-06-28T09:56:17.487" v="33" actId="478"/>
          <ac:spMkLst>
            <pc:docMk/>
            <pc:sldMk cId="0" sldId="263"/>
            <ac:spMk id="61" creationId="{06D2E2BE-EC37-FBE3-AABE-05C7FF9ED205}"/>
          </ac:spMkLst>
        </pc:spChg>
        <pc:spChg chg="add mod">
          <ac:chgData name="Yan Zhiguang" userId="a0e161327963db9e" providerId="LiveId" clId="{977CCEFC-5F7F-4CA6-987A-A67474FC01A1}" dt="2023-06-28T10:08:45.203" v="43" actId="1076"/>
          <ac:spMkLst>
            <pc:docMk/>
            <pc:sldMk cId="0" sldId="263"/>
            <ac:spMk id="62" creationId="{D6C32937-DAA8-194A-A6B6-FF6832DFAD5E}"/>
          </ac:spMkLst>
        </pc:spChg>
        <pc:spChg chg="add mod">
          <ac:chgData name="Yan Zhiguang" userId="a0e161327963db9e" providerId="LiveId" clId="{977CCEFC-5F7F-4CA6-987A-A67474FC01A1}" dt="2023-06-29T10:29:20.668" v="1652" actId="1076"/>
          <ac:spMkLst>
            <pc:docMk/>
            <pc:sldMk cId="0" sldId="263"/>
            <ac:spMk id="64" creationId="{3FDCAA9A-9B1B-48CC-3ADD-A79A99C6D654}"/>
          </ac:spMkLst>
        </pc:spChg>
        <pc:spChg chg="add mod">
          <ac:chgData name="Yan Zhiguang" userId="a0e161327963db9e" providerId="LiveId" clId="{977CCEFC-5F7F-4CA6-987A-A67474FC01A1}" dt="2023-06-29T10:29:32.791" v="1654" actId="1076"/>
          <ac:spMkLst>
            <pc:docMk/>
            <pc:sldMk cId="0" sldId="263"/>
            <ac:spMk id="66" creationId="{7121F677-EF5B-CC55-050D-7147C6959DEF}"/>
          </ac:spMkLst>
        </pc:spChg>
        <pc:grpChg chg="mod">
          <ac:chgData name="Yan Zhiguang" userId="a0e161327963db9e" providerId="LiveId" clId="{977CCEFC-5F7F-4CA6-987A-A67474FC01A1}" dt="2023-06-28T10:09:46.003" v="52" actId="14100"/>
          <ac:grpSpMkLst>
            <pc:docMk/>
            <pc:sldMk cId="0" sldId="263"/>
            <ac:grpSpMk id="10" creationId="{00000000-0000-0000-0000-000000000000}"/>
          </ac:grpSpMkLst>
        </pc:grpChg>
        <pc:grpChg chg="mod">
          <ac:chgData name="Yan Zhiguang" userId="a0e161327963db9e" providerId="LiveId" clId="{977CCEFC-5F7F-4CA6-987A-A67474FC01A1}" dt="2023-06-29T10:34:48.186" v="1718" actId="14100"/>
          <ac:grpSpMkLst>
            <pc:docMk/>
            <pc:sldMk cId="0" sldId="263"/>
            <ac:grpSpMk id="47" creationId="{00000000-0000-0000-0000-000000000000}"/>
          </ac:grpSpMkLst>
        </pc:grpChg>
        <pc:grpChg chg="del mod ord">
          <ac:chgData name="Yan Zhiguang" userId="a0e161327963db9e" providerId="LiveId" clId="{977CCEFC-5F7F-4CA6-987A-A67474FC01A1}" dt="2023-06-29T10:37:04.396" v="1737" actId="478"/>
          <ac:grpSpMkLst>
            <pc:docMk/>
            <pc:sldMk cId="0" sldId="263"/>
            <ac:grpSpMk id="54" creationId="{00000000-0000-0000-0000-000000000000}"/>
          </ac:grpSpMkLst>
        </pc:grpChg>
        <pc:picChg chg="add del mod">
          <ac:chgData name="Yan Zhiguang" userId="a0e161327963db9e" providerId="LiveId" clId="{977CCEFC-5F7F-4CA6-987A-A67474FC01A1}" dt="2023-06-29T10:29:14.979" v="1650" actId="478"/>
          <ac:picMkLst>
            <pc:docMk/>
            <pc:sldMk cId="0" sldId="263"/>
            <ac:picMk id="2" creationId="{00000000-0000-0000-0000-000000000000}"/>
          </ac:picMkLst>
        </pc:picChg>
        <pc:picChg chg="mod topLvl">
          <ac:chgData name="Yan Zhiguang" userId="a0e161327963db9e" providerId="LiveId" clId="{977CCEFC-5F7F-4CA6-987A-A67474FC01A1}" dt="2023-06-29T10:37:14.565" v="1746" actId="1036"/>
          <ac:picMkLst>
            <pc:docMk/>
            <pc:sldMk cId="0" sldId="263"/>
            <ac:picMk id="55" creationId="{00000000-0000-0000-0000-000000000000}"/>
          </ac:picMkLst>
        </pc:picChg>
        <pc:picChg chg="del topLvl">
          <ac:chgData name="Yan Zhiguang" userId="a0e161327963db9e" providerId="LiveId" clId="{977CCEFC-5F7F-4CA6-987A-A67474FC01A1}" dt="2023-06-29T10:37:04.396" v="1737" actId="478"/>
          <ac:picMkLst>
            <pc:docMk/>
            <pc:sldMk cId="0" sldId="263"/>
            <ac:picMk id="56" creationId="{00000000-0000-0000-0000-000000000000}"/>
          </ac:picMkLst>
        </pc:picChg>
      </pc:sldChg>
      <pc:sldChg chg="del">
        <pc:chgData name="Yan Zhiguang" userId="a0e161327963db9e" providerId="LiveId" clId="{977CCEFC-5F7F-4CA6-987A-A67474FC01A1}" dt="2023-06-29T17:32:19.569" v="6157" actId="47"/>
        <pc:sldMkLst>
          <pc:docMk/>
          <pc:sldMk cId="0" sldId="264"/>
        </pc:sldMkLst>
      </pc:sldChg>
      <pc:sldChg chg="del">
        <pc:chgData name="Yan Zhiguang" userId="a0e161327963db9e" providerId="LiveId" clId="{977CCEFC-5F7F-4CA6-987A-A67474FC01A1}" dt="2023-06-29T17:32:21.045" v="6158" actId="47"/>
        <pc:sldMkLst>
          <pc:docMk/>
          <pc:sldMk cId="0" sldId="265"/>
        </pc:sldMkLst>
      </pc:sldChg>
      <pc:sldChg chg="del">
        <pc:chgData name="Yan Zhiguang" userId="a0e161327963db9e" providerId="LiveId" clId="{977CCEFC-5F7F-4CA6-987A-A67474FC01A1}" dt="2023-06-29T17:32:22.195" v="6159" actId="47"/>
        <pc:sldMkLst>
          <pc:docMk/>
          <pc:sldMk cId="0" sldId="266"/>
        </pc:sldMkLst>
      </pc:sldChg>
      <pc:sldChg chg="add del">
        <pc:chgData name="Yan Zhiguang" userId="a0e161327963db9e" providerId="LiveId" clId="{977CCEFC-5F7F-4CA6-987A-A67474FC01A1}" dt="2023-06-29T17:32:29.411" v="6162" actId="47"/>
        <pc:sldMkLst>
          <pc:docMk/>
          <pc:sldMk cId="0" sldId="267"/>
        </pc:sldMkLst>
      </pc:sldChg>
      <pc:sldChg chg="del">
        <pc:chgData name="Yan Zhiguang" userId="a0e161327963db9e" providerId="LiveId" clId="{977CCEFC-5F7F-4CA6-987A-A67474FC01A1}" dt="2023-06-29T17:32:30.325" v="6163" actId="47"/>
        <pc:sldMkLst>
          <pc:docMk/>
          <pc:sldMk cId="0" sldId="268"/>
        </pc:sldMkLst>
      </pc:sldChg>
      <pc:sldChg chg="del">
        <pc:chgData name="Yan Zhiguang" userId="a0e161327963db9e" providerId="LiveId" clId="{977CCEFC-5F7F-4CA6-987A-A67474FC01A1}" dt="2023-06-29T17:32:31.586" v="6164" actId="47"/>
        <pc:sldMkLst>
          <pc:docMk/>
          <pc:sldMk cId="0" sldId="269"/>
        </pc:sldMkLst>
      </pc:sldChg>
      <pc:sldChg chg="del">
        <pc:chgData name="Yan Zhiguang" userId="a0e161327963db9e" providerId="LiveId" clId="{977CCEFC-5F7F-4CA6-987A-A67474FC01A1}" dt="2023-06-29T17:32:32.785" v="6165" actId="47"/>
        <pc:sldMkLst>
          <pc:docMk/>
          <pc:sldMk cId="0" sldId="270"/>
        </pc:sldMkLst>
      </pc:sldChg>
      <pc:sldChg chg="del">
        <pc:chgData name="Yan Zhiguang" userId="a0e161327963db9e" providerId="LiveId" clId="{977CCEFC-5F7F-4CA6-987A-A67474FC01A1}" dt="2023-06-29T17:32:34.237" v="6166" actId="47"/>
        <pc:sldMkLst>
          <pc:docMk/>
          <pc:sldMk cId="0" sldId="271"/>
        </pc:sldMkLst>
      </pc:sldChg>
      <pc:sldChg chg="del">
        <pc:chgData name="Yan Zhiguang" userId="a0e161327963db9e" providerId="LiveId" clId="{977CCEFC-5F7F-4CA6-987A-A67474FC01A1}" dt="2023-06-29T17:32:36.697" v="6167" actId="47"/>
        <pc:sldMkLst>
          <pc:docMk/>
          <pc:sldMk cId="0" sldId="272"/>
        </pc:sldMkLst>
      </pc:sldChg>
      <pc:sldChg chg="del ord">
        <pc:chgData name="Yan Zhiguang" userId="a0e161327963db9e" providerId="LiveId" clId="{977CCEFC-5F7F-4CA6-987A-A67474FC01A1}" dt="2023-06-29T17:32:37.805" v="6168" actId="47"/>
        <pc:sldMkLst>
          <pc:docMk/>
          <pc:sldMk cId="0" sldId="273"/>
        </pc:sldMkLst>
      </pc:sldChg>
      <pc:sldChg chg="addSp delSp modSp del mod">
        <pc:chgData name="Yan Zhiguang" userId="a0e161327963db9e" providerId="LiveId" clId="{977CCEFC-5F7F-4CA6-987A-A67474FC01A1}" dt="2023-06-29T18:20:44.501" v="7063" actId="47"/>
        <pc:sldMkLst>
          <pc:docMk/>
          <pc:sldMk cId="0" sldId="274"/>
        </pc:sldMkLst>
        <pc:spChg chg="mod">
          <ac:chgData name="Yan Zhiguang" userId="a0e161327963db9e" providerId="LiveId" clId="{977CCEFC-5F7F-4CA6-987A-A67474FC01A1}" dt="2023-06-29T17:38:35.220" v="6279" actId="14100"/>
          <ac:spMkLst>
            <pc:docMk/>
            <pc:sldMk cId="0" sldId="274"/>
            <ac:spMk id="4" creationId="{00000000-0000-0000-0000-000000000000}"/>
          </ac:spMkLst>
        </pc:spChg>
        <pc:spChg chg="add del mod">
          <ac:chgData name="Yan Zhiguang" userId="a0e161327963db9e" providerId="LiveId" clId="{977CCEFC-5F7F-4CA6-987A-A67474FC01A1}" dt="2023-06-29T17:36:41.358" v="6257" actId="6549"/>
          <ac:spMkLst>
            <pc:docMk/>
            <pc:sldMk cId="0" sldId="274"/>
            <ac:spMk id="6" creationId="{00000000-0000-0000-0000-000000000000}"/>
          </ac:spMkLst>
        </pc:spChg>
        <pc:spChg chg="mod">
          <ac:chgData name="Yan Zhiguang" userId="a0e161327963db9e" providerId="LiveId" clId="{977CCEFC-5F7F-4CA6-987A-A67474FC01A1}" dt="2023-06-29T17:36:07.939" v="6247" actId="113"/>
          <ac:spMkLst>
            <pc:docMk/>
            <pc:sldMk cId="0" sldId="274"/>
            <ac:spMk id="8" creationId="{00000000-0000-0000-0000-000000000000}"/>
          </ac:spMkLst>
        </pc:spChg>
        <pc:spChg chg="mod">
          <ac:chgData name="Yan Zhiguang" userId="a0e161327963db9e" providerId="LiveId" clId="{977CCEFC-5F7F-4CA6-987A-A67474FC01A1}" dt="2023-06-29T17:35:08.459" v="6214" actId="113"/>
          <ac:spMkLst>
            <pc:docMk/>
            <pc:sldMk cId="0" sldId="274"/>
            <ac:spMk id="9" creationId="{00000000-0000-0000-0000-000000000000}"/>
          </ac:spMkLst>
        </pc:spChg>
        <pc:spChg chg="add del mod">
          <ac:chgData name="Yan Zhiguang" userId="a0e161327963db9e" providerId="LiveId" clId="{977CCEFC-5F7F-4CA6-987A-A67474FC01A1}" dt="2023-06-29T17:35:40.122" v="6221" actId="14100"/>
          <ac:spMkLst>
            <pc:docMk/>
            <pc:sldMk cId="0" sldId="274"/>
            <ac:spMk id="10" creationId="{00000000-0000-0000-0000-000000000000}"/>
          </ac:spMkLst>
        </pc:spChg>
        <pc:spChg chg="del mod">
          <ac:chgData name="Yan Zhiguang" userId="a0e161327963db9e" providerId="LiveId" clId="{977CCEFC-5F7F-4CA6-987A-A67474FC01A1}" dt="2023-06-29T17:38:28.565" v="6277" actId="478"/>
          <ac:spMkLst>
            <pc:docMk/>
            <pc:sldMk cId="0" sldId="274"/>
            <ac:spMk id="12" creationId="{00000000-0000-0000-0000-000000000000}"/>
          </ac:spMkLst>
        </pc:spChg>
        <pc:spChg chg="mod">
          <ac:chgData name="Yan Zhiguang" userId="a0e161327963db9e" providerId="LiveId" clId="{977CCEFC-5F7F-4CA6-987A-A67474FC01A1}" dt="2023-06-29T17:38:20.781" v="6275" actId="255"/>
          <ac:spMkLst>
            <pc:docMk/>
            <pc:sldMk cId="0" sldId="274"/>
            <ac:spMk id="13" creationId="{00000000-0000-0000-0000-000000000000}"/>
          </ac:spMkLst>
        </pc:spChg>
        <pc:grpChg chg="add del mod">
          <ac:chgData name="Yan Zhiguang" userId="a0e161327963db9e" providerId="LiveId" clId="{977CCEFC-5F7F-4CA6-987A-A67474FC01A1}" dt="2023-06-29T17:36:16.927" v="6250" actId="478"/>
          <ac:grpSpMkLst>
            <pc:docMk/>
            <pc:sldMk cId="0" sldId="274"/>
            <ac:grpSpMk id="2" creationId="{00000000-0000-0000-0000-000000000000}"/>
          </ac:grpSpMkLst>
        </pc:grpChg>
        <pc:picChg chg="mod">
          <ac:chgData name="Yan Zhiguang" userId="a0e161327963db9e" providerId="LiveId" clId="{977CCEFC-5F7F-4CA6-987A-A67474FC01A1}" dt="2023-06-29T17:36:38.646" v="6255" actId="1076"/>
          <ac:picMkLst>
            <pc:docMk/>
            <pc:sldMk cId="0" sldId="274"/>
            <ac:picMk id="5" creationId="{00000000-0000-0000-0000-000000000000}"/>
          </ac:picMkLst>
        </pc:picChg>
      </pc:sldChg>
      <pc:sldChg chg="del">
        <pc:chgData name="Yan Zhiguang" userId="a0e161327963db9e" providerId="LiveId" clId="{977CCEFC-5F7F-4CA6-987A-A67474FC01A1}" dt="2023-06-29T18:20:45.867" v="7064" actId="47"/>
        <pc:sldMkLst>
          <pc:docMk/>
          <pc:sldMk cId="0" sldId="275"/>
        </pc:sldMkLst>
      </pc:sldChg>
      <pc:sldChg chg="del">
        <pc:chgData name="Yan Zhiguang" userId="a0e161327963db9e" providerId="LiveId" clId="{977CCEFC-5F7F-4CA6-987A-A67474FC01A1}" dt="2023-06-29T18:20:46.479" v="7065" actId="47"/>
        <pc:sldMkLst>
          <pc:docMk/>
          <pc:sldMk cId="0" sldId="276"/>
        </pc:sldMkLst>
      </pc:sldChg>
      <pc:sldChg chg="del">
        <pc:chgData name="Yan Zhiguang" userId="a0e161327963db9e" providerId="LiveId" clId="{977CCEFC-5F7F-4CA6-987A-A67474FC01A1}" dt="2023-06-29T18:20:47.309" v="7066" actId="47"/>
        <pc:sldMkLst>
          <pc:docMk/>
          <pc:sldMk cId="0" sldId="277"/>
        </pc:sldMkLst>
      </pc:sldChg>
      <pc:sldChg chg="del">
        <pc:chgData name="Yan Zhiguang" userId="a0e161327963db9e" providerId="LiveId" clId="{977CCEFC-5F7F-4CA6-987A-A67474FC01A1}" dt="2023-06-29T18:20:48.122" v="7067" actId="47"/>
        <pc:sldMkLst>
          <pc:docMk/>
          <pc:sldMk cId="0" sldId="278"/>
        </pc:sldMkLst>
      </pc:sldChg>
      <pc:sldChg chg="del">
        <pc:chgData name="Yan Zhiguang" userId="a0e161327963db9e" providerId="LiveId" clId="{977CCEFC-5F7F-4CA6-987A-A67474FC01A1}" dt="2023-06-29T18:20:48.581" v="7068" actId="47"/>
        <pc:sldMkLst>
          <pc:docMk/>
          <pc:sldMk cId="0" sldId="279"/>
        </pc:sldMkLst>
      </pc:sldChg>
      <pc:sldChg chg="delSp modSp del mod">
        <pc:chgData name="Yan Zhiguang" userId="a0e161327963db9e" providerId="LiveId" clId="{977CCEFC-5F7F-4CA6-987A-A67474FC01A1}" dt="2023-06-29T18:20:49.082" v="7069" actId="47"/>
        <pc:sldMkLst>
          <pc:docMk/>
          <pc:sldMk cId="0" sldId="280"/>
        </pc:sldMkLst>
        <pc:grpChg chg="mod">
          <ac:chgData name="Yan Zhiguang" userId="a0e161327963db9e" providerId="LiveId" clId="{977CCEFC-5F7F-4CA6-987A-A67474FC01A1}" dt="2023-06-29T17:52:02.538" v="6318" actId="1076"/>
          <ac:grpSpMkLst>
            <pc:docMk/>
            <pc:sldMk cId="0" sldId="280"/>
            <ac:grpSpMk id="4" creationId="{00000000-0000-0000-0000-000000000000}"/>
          </ac:grpSpMkLst>
        </pc:grpChg>
        <pc:picChg chg="del mod">
          <ac:chgData name="Yan Zhiguang" userId="a0e161327963db9e" providerId="LiveId" clId="{977CCEFC-5F7F-4CA6-987A-A67474FC01A1}" dt="2023-06-29T17:52:15.039" v="6320" actId="21"/>
          <ac:picMkLst>
            <pc:docMk/>
            <pc:sldMk cId="0" sldId="280"/>
            <ac:picMk id="10" creationId="{00000000-0000-0000-0000-000000000000}"/>
          </ac:picMkLst>
        </pc:picChg>
        <pc:picChg chg="del">
          <ac:chgData name="Yan Zhiguang" userId="a0e161327963db9e" providerId="LiveId" clId="{977CCEFC-5F7F-4CA6-987A-A67474FC01A1}" dt="2023-06-29T17:51:58.440" v="6315" actId="478"/>
          <ac:picMkLst>
            <pc:docMk/>
            <pc:sldMk cId="0" sldId="280"/>
            <ac:picMk id="16" creationId="{00000000-0000-0000-0000-000000000000}"/>
          </ac:picMkLst>
        </pc:picChg>
      </pc:sldChg>
      <pc:sldChg chg="del">
        <pc:chgData name="Yan Zhiguang" userId="a0e161327963db9e" providerId="LiveId" clId="{977CCEFC-5F7F-4CA6-987A-A67474FC01A1}" dt="2023-06-29T18:20:49.787" v="7070" actId="47"/>
        <pc:sldMkLst>
          <pc:docMk/>
          <pc:sldMk cId="0" sldId="281"/>
        </pc:sldMkLst>
      </pc:sldChg>
      <pc:sldChg chg="del">
        <pc:chgData name="Yan Zhiguang" userId="a0e161327963db9e" providerId="LiveId" clId="{977CCEFC-5F7F-4CA6-987A-A67474FC01A1}" dt="2023-06-29T18:20:50.197" v="7071" actId="47"/>
        <pc:sldMkLst>
          <pc:docMk/>
          <pc:sldMk cId="0" sldId="282"/>
        </pc:sldMkLst>
      </pc:sldChg>
      <pc:sldChg chg="del">
        <pc:chgData name="Yan Zhiguang" userId="a0e161327963db9e" providerId="LiveId" clId="{977CCEFC-5F7F-4CA6-987A-A67474FC01A1}" dt="2023-06-29T18:20:50.956" v="7072" actId="47"/>
        <pc:sldMkLst>
          <pc:docMk/>
          <pc:sldMk cId="0" sldId="283"/>
        </pc:sldMkLst>
      </pc:sldChg>
      <pc:sldChg chg="del">
        <pc:chgData name="Yan Zhiguang" userId="a0e161327963db9e" providerId="LiveId" clId="{977CCEFC-5F7F-4CA6-987A-A67474FC01A1}" dt="2023-06-29T18:20:51.449" v="7073" actId="47"/>
        <pc:sldMkLst>
          <pc:docMk/>
          <pc:sldMk cId="0" sldId="284"/>
        </pc:sldMkLst>
      </pc:sldChg>
      <pc:sldChg chg="modSp add del mod">
        <pc:chgData name="Yan Zhiguang" userId="a0e161327963db9e" providerId="LiveId" clId="{977CCEFC-5F7F-4CA6-987A-A67474FC01A1}" dt="2023-06-29T18:21:13.861" v="7077" actId="47"/>
        <pc:sldMkLst>
          <pc:docMk/>
          <pc:sldMk cId="0" sldId="285"/>
        </pc:sldMkLst>
        <pc:picChg chg="mod">
          <ac:chgData name="Yan Zhiguang" userId="a0e161327963db9e" providerId="LiveId" clId="{977CCEFC-5F7F-4CA6-987A-A67474FC01A1}" dt="2023-06-29T18:21:04.773" v="7076" actId="1076"/>
          <ac:picMkLst>
            <pc:docMk/>
            <pc:sldMk cId="0" sldId="285"/>
            <ac:picMk id="5" creationId="{00000000-0000-0000-0000-000000000000}"/>
          </ac:picMkLst>
        </pc:picChg>
      </pc:sldChg>
      <pc:sldChg chg="delSp modSp del mod">
        <pc:chgData name="Yan Zhiguang" userId="a0e161327963db9e" providerId="LiveId" clId="{977CCEFC-5F7F-4CA6-987A-A67474FC01A1}" dt="2023-06-29T18:28:31.859" v="7159" actId="47"/>
        <pc:sldMkLst>
          <pc:docMk/>
          <pc:sldMk cId="0" sldId="286"/>
        </pc:sldMkLst>
        <pc:spChg chg="del">
          <ac:chgData name="Yan Zhiguang" userId="a0e161327963db9e" providerId="LiveId" clId="{977CCEFC-5F7F-4CA6-987A-A67474FC01A1}" dt="2023-06-29T18:21:20.426" v="7078" actId="478"/>
          <ac:spMkLst>
            <pc:docMk/>
            <pc:sldMk cId="0" sldId="286"/>
            <ac:spMk id="6" creationId="{00000000-0000-0000-0000-000000000000}"/>
          </ac:spMkLst>
        </pc:spChg>
        <pc:spChg chg="del">
          <ac:chgData name="Yan Zhiguang" userId="a0e161327963db9e" providerId="LiveId" clId="{977CCEFC-5F7F-4CA6-987A-A67474FC01A1}" dt="2023-06-29T18:21:23.146" v="7079" actId="478"/>
          <ac:spMkLst>
            <pc:docMk/>
            <pc:sldMk cId="0" sldId="286"/>
            <ac:spMk id="7" creationId="{00000000-0000-0000-0000-000000000000}"/>
          </ac:spMkLst>
        </pc:spChg>
        <pc:grpChg chg="mod">
          <ac:chgData name="Yan Zhiguang" userId="a0e161327963db9e" providerId="LiveId" clId="{977CCEFC-5F7F-4CA6-987A-A67474FC01A1}" dt="2023-06-29T18:21:29.947" v="7081" actId="1076"/>
          <ac:grpSpMkLst>
            <pc:docMk/>
            <pc:sldMk cId="0" sldId="286"/>
            <ac:grpSpMk id="2" creationId="{00000000-0000-0000-0000-000000000000}"/>
          </ac:grpSpMkLst>
        </pc:grpChg>
      </pc:sldChg>
      <pc:sldChg chg="del">
        <pc:chgData name="Yan Zhiguang" userId="a0e161327963db9e" providerId="LiveId" clId="{977CCEFC-5F7F-4CA6-987A-A67474FC01A1}" dt="2023-06-29T18:28:33.772" v="7160" actId="47"/>
        <pc:sldMkLst>
          <pc:docMk/>
          <pc:sldMk cId="0" sldId="287"/>
        </pc:sldMkLst>
      </pc:sldChg>
      <pc:sldChg chg="del">
        <pc:chgData name="Yan Zhiguang" userId="a0e161327963db9e" providerId="LiveId" clId="{977CCEFC-5F7F-4CA6-987A-A67474FC01A1}" dt="2023-06-29T18:28:44.675" v="7161" actId="47"/>
        <pc:sldMkLst>
          <pc:docMk/>
          <pc:sldMk cId="0" sldId="288"/>
        </pc:sldMkLst>
      </pc:sldChg>
      <pc:sldChg chg="del">
        <pc:chgData name="Yan Zhiguang" userId="a0e161327963db9e" providerId="LiveId" clId="{977CCEFC-5F7F-4CA6-987A-A67474FC01A1}" dt="2023-06-29T18:28:45.802" v="7162" actId="47"/>
        <pc:sldMkLst>
          <pc:docMk/>
          <pc:sldMk cId="0" sldId="289"/>
        </pc:sldMkLst>
      </pc:sldChg>
      <pc:sldChg chg="del">
        <pc:chgData name="Yan Zhiguang" userId="a0e161327963db9e" providerId="LiveId" clId="{977CCEFC-5F7F-4CA6-987A-A67474FC01A1}" dt="2023-06-29T18:28:51.448" v="7163" actId="47"/>
        <pc:sldMkLst>
          <pc:docMk/>
          <pc:sldMk cId="0" sldId="290"/>
        </pc:sldMkLst>
      </pc:sldChg>
      <pc:sldChg chg="del">
        <pc:chgData name="Yan Zhiguang" userId="a0e161327963db9e" providerId="LiveId" clId="{977CCEFC-5F7F-4CA6-987A-A67474FC01A1}" dt="2023-06-29T18:28:52.894" v="7164" actId="47"/>
        <pc:sldMkLst>
          <pc:docMk/>
          <pc:sldMk cId="0" sldId="291"/>
        </pc:sldMkLst>
      </pc:sldChg>
      <pc:sldChg chg="del">
        <pc:chgData name="Yan Zhiguang" userId="a0e161327963db9e" providerId="LiveId" clId="{977CCEFC-5F7F-4CA6-987A-A67474FC01A1}" dt="2023-06-29T18:28:59.851" v="7165" actId="47"/>
        <pc:sldMkLst>
          <pc:docMk/>
          <pc:sldMk cId="0" sldId="292"/>
        </pc:sldMkLst>
      </pc:sldChg>
      <pc:sldChg chg="del">
        <pc:chgData name="Yan Zhiguang" userId="a0e161327963db9e" providerId="LiveId" clId="{977CCEFC-5F7F-4CA6-987A-A67474FC01A1}" dt="2023-06-29T18:29:02.656" v="7166" actId="47"/>
        <pc:sldMkLst>
          <pc:docMk/>
          <pc:sldMk cId="0" sldId="293"/>
        </pc:sldMkLst>
      </pc:sldChg>
      <pc:sldChg chg="del">
        <pc:chgData name="Yan Zhiguang" userId="a0e161327963db9e" providerId="LiveId" clId="{977CCEFC-5F7F-4CA6-987A-A67474FC01A1}" dt="2023-06-29T18:29:05.430" v="7167" actId="47"/>
        <pc:sldMkLst>
          <pc:docMk/>
          <pc:sldMk cId="0" sldId="294"/>
        </pc:sldMkLst>
      </pc:sldChg>
      <pc:sldChg chg="del">
        <pc:chgData name="Yan Zhiguang" userId="a0e161327963db9e" providerId="LiveId" clId="{977CCEFC-5F7F-4CA6-987A-A67474FC01A1}" dt="2023-06-29T18:29:06.574" v="7168" actId="47"/>
        <pc:sldMkLst>
          <pc:docMk/>
          <pc:sldMk cId="0" sldId="295"/>
        </pc:sldMkLst>
      </pc:sldChg>
      <pc:sldChg chg="del">
        <pc:chgData name="Yan Zhiguang" userId="a0e161327963db9e" providerId="LiveId" clId="{977CCEFC-5F7F-4CA6-987A-A67474FC01A1}" dt="2023-06-29T18:29:09.061" v="7169" actId="47"/>
        <pc:sldMkLst>
          <pc:docMk/>
          <pc:sldMk cId="0" sldId="296"/>
        </pc:sldMkLst>
      </pc:sldChg>
      <pc:sldChg chg="del">
        <pc:chgData name="Yan Zhiguang" userId="a0e161327963db9e" providerId="LiveId" clId="{977CCEFC-5F7F-4CA6-987A-A67474FC01A1}" dt="2023-06-29T18:29:10.444" v="7170" actId="47"/>
        <pc:sldMkLst>
          <pc:docMk/>
          <pc:sldMk cId="0" sldId="297"/>
        </pc:sldMkLst>
      </pc:sldChg>
      <pc:sldChg chg="del">
        <pc:chgData name="Yan Zhiguang" userId="a0e161327963db9e" providerId="LiveId" clId="{977CCEFC-5F7F-4CA6-987A-A67474FC01A1}" dt="2023-06-29T18:29:11.493" v="7171" actId="47"/>
        <pc:sldMkLst>
          <pc:docMk/>
          <pc:sldMk cId="0" sldId="298"/>
        </pc:sldMkLst>
      </pc:sldChg>
      <pc:sldChg chg="del">
        <pc:chgData name="Yan Zhiguang" userId="a0e161327963db9e" providerId="LiveId" clId="{977CCEFC-5F7F-4CA6-987A-A67474FC01A1}" dt="2023-06-29T18:29:12.195" v="7172" actId="47"/>
        <pc:sldMkLst>
          <pc:docMk/>
          <pc:sldMk cId="0" sldId="299"/>
        </pc:sldMkLst>
      </pc:sldChg>
      <pc:sldChg chg="del">
        <pc:chgData name="Yan Zhiguang" userId="a0e161327963db9e" providerId="LiveId" clId="{977CCEFC-5F7F-4CA6-987A-A67474FC01A1}" dt="2023-06-29T18:29:13.200" v="7173" actId="47"/>
        <pc:sldMkLst>
          <pc:docMk/>
          <pc:sldMk cId="0" sldId="300"/>
        </pc:sldMkLst>
      </pc:sldChg>
      <pc:sldChg chg="del">
        <pc:chgData name="Yan Zhiguang" userId="a0e161327963db9e" providerId="LiveId" clId="{977CCEFC-5F7F-4CA6-987A-A67474FC01A1}" dt="2023-06-29T18:29:14.180" v="7174" actId="47"/>
        <pc:sldMkLst>
          <pc:docMk/>
          <pc:sldMk cId="0" sldId="301"/>
        </pc:sldMkLst>
      </pc:sldChg>
      <pc:sldChg chg="del">
        <pc:chgData name="Yan Zhiguang" userId="a0e161327963db9e" providerId="LiveId" clId="{977CCEFC-5F7F-4CA6-987A-A67474FC01A1}" dt="2023-06-29T18:29:15.227" v="7175" actId="47"/>
        <pc:sldMkLst>
          <pc:docMk/>
          <pc:sldMk cId="0" sldId="302"/>
        </pc:sldMkLst>
      </pc:sldChg>
      <pc:sldChg chg="del">
        <pc:chgData name="Yan Zhiguang" userId="a0e161327963db9e" providerId="LiveId" clId="{977CCEFC-5F7F-4CA6-987A-A67474FC01A1}" dt="2023-06-29T18:29:25.896" v="7176" actId="47"/>
        <pc:sldMkLst>
          <pc:docMk/>
          <pc:sldMk cId="0" sldId="303"/>
        </pc:sldMkLst>
      </pc:sldChg>
      <pc:sldChg chg="del">
        <pc:chgData name="Yan Zhiguang" userId="a0e161327963db9e" providerId="LiveId" clId="{977CCEFC-5F7F-4CA6-987A-A67474FC01A1}" dt="2023-06-29T18:29:29.043" v="7177" actId="47"/>
        <pc:sldMkLst>
          <pc:docMk/>
          <pc:sldMk cId="0" sldId="304"/>
        </pc:sldMkLst>
      </pc:sldChg>
      <pc:sldChg chg="del">
        <pc:chgData name="Yan Zhiguang" userId="a0e161327963db9e" providerId="LiveId" clId="{977CCEFC-5F7F-4CA6-987A-A67474FC01A1}" dt="2023-06-29T18:29:30.959" v="7178" actId="47"/>
        <pc:sldMkLst>
          <pc:docMk/>
          <pc:sldMk cId="0" sldId="305"/>
        </pc:sldMkLst>
      </pc:sldChg>
      <pc:sldChg chg="del">
        <pc:chgData name="Yan Zhiguang" userId="a0e161327963db9e" providerId="LiveId" clId="{977CCEFC-5F7F-4CA6-987A-A67474FC01A1}" dt="2023-06-29T18:29:31.975" v="7179" actId="47"/>
        <pc:sldMkLst>
          <pc:docMk/>
          <pc:sldMk cId="0" sldId="306"/>
        </pc:sldMkLst>
      </pc:sldChg>
      <pc:sldChg chg="del">
        <pc:chgData name="Yan Zhiguang" userId="a0e161327963db9e" providerId="LiveId" clId="{977CCEFC-5F7F-4CA6-987A-A67474FC01A1}" dt="2023-06-29T18:29:32.779" v="7180" actId="47"/>
        <pc:sldMkLst>
          <pc:docMk/>
          <pc:sldMk cId="0" sldId="307"/>
        </pc:sldMkLst>
      </pc:sldChg>
      <pc:sldChg chg="del">
        <pc:chgData name="Yan Zhiguang" userId="a0e161327963db9e" providerId="LiveId" clId="{977CCEFC-5F7F-4CA6-987A-A67474FC01A1}" dt="2023-06-29T18:29:33.546" v="7181" actId="47"/>
        <pc:sldMkLst>
          <pc:docMk/>
          <pc:sldMk cId="0" sldId="308"/>
        </pc:sldMkLst>
      </pc:sldChg>
      <pc:sldChg chg="del">
        <pc:chgData name="Yan Zhiguang" userId="a0e161327963db9e" providerId="LiveId" clId="{977CCEFC-5F7F-4CA6-987A-A67474FC01A1}" dt="2023-06-29T18:29:34.532" v="7182" actId="47"/>
        <pc:sldMkLst>
          <pc:docMk/>
          <pc:sldMk cId="0" sldId="309"/>
        </pc:sldMkLst>
      </pc:sldChg>
      <pc:sldChg chg="del">
        <pc:chgData name="Yan Zhiguang" userId="a0e161327963db9e" providerId="LiveId" clId="{977CCEFC-5F7F-4CA6-987A-A67474FC01A1}" dt="2023-06-29T18:29:35.179" v="7183" actId="47"/>
        <pc:sldMkLst>
          <pc:docMk/>
          <pc:sldMk cId="0" sldId="310"/>
        </pc:sldMkLst>
      </pc:sldChg>
      <pc:sldChg chg="del">
        <pc:chgData name="Yan Zhiguang" userId="a0e161327963db9e" providerId="LiveId" clId="{977CCEFC-5F7F-4CA6-987A-A67474FC01A1}" dt="2023-06-29T18:29:35.850" v="7184" actId="47"/>
        <pc:sldMkLst>
          <pc:docMk/>
          <pc:sldMk cId="0" sldId="311"/>
        </pc:sldMkLst>
      </pc:sldChg>
      <pc:sldChg chg="del">
        <pc:chgData name="Yan Zhiguang" userId="a0e161327963db9e" providerId="LiveId" clId="{977CCEFC-5F7F-4CA6-987A-A67474FC01A1}" dt="2023-06-29T18:29:36.344" v="7185" actId="47"/>
        <pc:sldMkLst>
          <pc:docMk/>
          <pc:sldMk cId="0" sldId="312"/>
        </pc:sldMkLst>
      </pc:sldChg>
      <pc:sldChg chg="del">
        <pc:chgData name="Yan Zhiguang" userId="a0e161327963db9e" providerId="LiveId" clId="{977CCEFC-5F7F-4CA6-987A-A67474FC01A1}" dt="2023-06-29T18:29:36.982" v="7186" actId="47"/>
        <pc:sldMkLst>
          <pc:docMk/>
          <pc:sldMk cId="0" sldId="313"/>
        </pc:sldMkLst>
      </pc:sldChg>
      <pc:sldChg chg="del">
        <pc:chgData name="Yan Zhiguang" userId="a0e161327963db9e" providerId="LiveId" clId="{977CCEFC-5F7F-4CA6-987A-A67474FC01A1}" dt="2023-06-29T18:29:37.207" v="7187" actId="47"/>
        <pc:sldMkLst>
          <pc:docMk/>
          <pc:sldMk cId="0" sldId="314"/>
        </pc:sldMkLst>
      </pc:sldChg>
      <pc:sldChg chg="del">
        <pc:chgData name="Yan Zhiguang" userId="a0e161327963db9e" providerId="LiveId" clId="{977CCEFC-5F7F-4CA6-987A-A67474FC01A1}" dt="2023-06-29T18:29:37.905" v="7188" actId="47"/>
        <pc:sldMkLst>
          <pc:docMk/>
          <pc:sldMk cId="0" sldId="315"/>
        </pc:sldMkLst>
      </pc:sldChg>
      <pc:sldChg chg="del">
        <pc:chgData name="Yan Zhiguang" userId="a0e161327963db9e" providerId="LiveId" clId="{977CCEFC-5F7F-4CA6-987A-A67474FC01A1}" dt="2023-06-29T18:29:38.251" v="7189" actId="47"/>
        <pc:sldMkLst>
          <pc:docMk/>
          <pc:sldMk cId="0" sldId="316"/>
        </pc:sldMkLst>
      </pc:sldChg>
      <pc:sldChg chg="del">
        <pc:chgData name="Yan Zhiguang" userId="a0e161327963db9e" providerId="LiveId" clId="{977CCEFC-5F7F-4CA6-987A-A67474FC01A1}" dt="2023-06-29T18:29:38.535" v="7190" actId="47"/>
        <pc:sldMkLst>
          <pc:docMk/>
          <pc:sldMk cId="0" sldId="317"/>
        </pc:sldMkLst>
      </pc:sldChg>
      <pc:sldChg chg="del">
        <pc:chgData name="Yan Zhiguang" userId="a0e161327963db9e" providerId="LiveId" clId="{977CCEFC-5F7F-4CA6-987A-A67474FC01A1}" dt="2023-06-29T18:29:39.504" v="7191" actId="47"/>
        <pc:sldMkLst>
          <pc:docMk/>
          <pc:sldMk cId="0" sldId="318"/>
        </pc:sldMkLst>
      </pc:sldChg>
      <pc:sldChg chg="del">
        <pc:chgData name="Yan Zhiguang" userId="a0e161327963db9e" providerId="LiveId" clId="{977CCEFC-5F7F-4CA6-987A-A67474FC01A1}" dt="2023-06-29T18:29:40.404" v="7192" actId="47"/>
        <pc:sldMkLst>
          <pc:docMk/>
          <pc:sldMk cId="0" sldId="319"/>
        </pc:sldMkLst>
      </pc:sldChg>
      <pc:sldChg chg="del">
        <pc:chgData name="Yan Zhiguang" userId="a0e161327963db9e" providerId="LiveId" clId="{977CCEFC-5F7F-4CA6-987A-A67474FC01A1}" dt="2023-06-29T18:29:40.898" v="7193" actId="47"/>
        <pc:sldMkLst>
          <pc:docMk/>
          <pc:sldMk cId="0" sldId="320"/>
        </pc:sldMkLst>
      </pc:sldChg>
      <pc:sldChg chg="del">
        <pc:chgData name="Yan Zhiguang" userId="a0e161327963db9e" providerId="LiveId" clId="{977CCEFC-5F7F-4CA6-987A-A67474FC01A1}" dt="2023-06-29T18:29:41.779" v="7194" actId="47"/>
        <pc:sldMkLst>
          <pc:docMk/>
          <pc:sldMk cId="0" sldId="321"/>
        </pc:sldMkLst>
      </pc:sldChg>
      <pc:sldChg chg="del">
        <pc:chgData name="Yan Zhiguang" userId="a0e161327963db9e" providerId="LiveId" clId="{977CCEFC-5F7F-4CA6-987A-A67474FC01A1}" dt="2023-06-29T18:29:42.278" v="7195" actId="47"/>
        <pc:sldMkLst>
          <pc:docMk/>
          <pc:sldMk cId="0" sldId="322"/>
        </pc:sldMkLst>
      </pc:sldChg>
      <pc:sldChg chg="del">
        <pc:chgData name="Yan Zhiguang" userId="a0e161327963db9e" providerId="LiveId" clId="{977CCEFC-5F7F-4CA6-987A-A67474FC01A1}" dt="2023-06-29T18:29:43.111" v="7196" actId="47"/>
        <pc:sldMkLst>
          <pc:docMk/>
          <pc:sldMk cId="0" sldId="323"/>
        </pc:sldMkLst>
      </pc:sldChg>
      <pc:sldChg chg="del">
        <pc:chgData name="Yan Zhiguang" userId="a0e161327963db9e" providerId="LiveId" clId="{977CCEFC-5F7F-4CA6-987A-A67474FC01A1}" dt="2023-06-29T18:29:44.563" v="7197" actId="47"/>
        <pc:sldMkLst>
          <pc:docMk/>
          <pc:sldMk cId="0" sldId="324"/>
        </pc:sldMkLst>
      </pc:sldChg>
      <pc:sldChg chg="modSp mod">
        <pc:chgData name="Yan Zhiguang" userId="a0e161327963db9e" providerId="LiveId" clId="{977CCEFC-5F7F-4CA6-987A-A67474FC01A1}" dt="2023-06-29T18:32:09.512" v="7204" actId="1076"/>
        <pc:sldMkLst>
          <pc:docMk/>
          <pc:sldMk cId="0" sldId="325"/>
        </pc:sldMkLst>
        <pc:spChg chg="mod">
          <ac:chgData name="Yan Zhiguang" userId="a0e161327963db9e" providerId="LiveId" clId="{977CCEFC-5F7F-4CA6-987A-A67474FC01A1}" dt="2023-06-29T18:32:09.512" v="7204" actId="1076"/>
          <ac:spMkLst>
            <pc:docMk/>
            <pc:sldMk cId="0" sldId="325"/>
            <ac:spMk id="4" creationId="{00000000-0000-0000-0000-000000000000}"/>
          </ac:spMkLst>
        </pc:spChg>
      </pc:sldChg>
      <pc:sldChg chg="del">
        <pc:chgData name="Yan Zhiguang" userId="a0e161327963db9e" providerId="LiveId" clId="{977CCEFC-5F7F-4CA6-987A-A67474FC01A1}" dt="2023-06-29T15:11:12.767" v="2775" actId="47"/>
        <pc:sldMkLst>
          <pc:docMk/>
          <pc:sldMk cId="3185176263" sldId="326"/>
        </pc:sldMkLst>
      </pc:sldChg>
      <pc:sldChg chg="addSp modSp mod modNotesTx">
        <pc:chgData name="Yan Zhiguang" userId="a0e161327963db9e" providerId="LiveId" clId="{977CCEFC-5F7F-4CA6-987A-A67474FC01A1}" dt="2023-06-29T10:22:13.210" v="1639" actId="20577"/>
        <pc:sldMkLst>
          <pc:docMk/>
          <pc:sldMk cId="2200176357" sldId="327"/>
        </pc:sldMkLst>
        <pc:spChg chg="add mod">
          <ac:chgData name="Yan Zhiguang" userId="a0e161327963db9e" providerId="LiveId" clId="{977CCEFC-5F7F-4CA6-987A-A67474FC01A1}" dt="2023-06-29T05:23:38.971" v="317" actId="1076"/>
          <ac:spMkLst>
            <pc:docMk/>
            <pc:sldMk cId="2200176357" sldId="327"/>
            <ac:spMk id="2" creationId="{09CCD906-745D-B15D-DB7D-584B0E0053D0}"/>
          </ac:spMkLst>
        </pc:spChg>
        <pc:spChg chg="mod">
          <ac:chgData name="Yan Zhiguang" userId="a0e161327963db9e" providerId="LiveId" clId="{977CCEFC-5F7F-4CA6-987A-A67474FC01A1}" dt="2023-06-29T10:01:52.828" v="1634" actId="14100"/>
          <ac:spMkLst>
            <pc:docMk/>
            <pc:sldMk cId="2200176357" sldId="327"/>
            <ac:spMk id="5" creationId="{3A34FD90-6662-A5CD-0E5A-8A58CA3AD9B7}"/>
          </ac:spMkLst>
        </pc:spChg>
        <pc:spChg chg="mod">
          <ac:chgData name="Yan Zhiguang" userId="a0e161327963db9e" providerId="LiveId" clId="{977CCEFC-5F7F-4CA6-987A-A67474FC01A1}" dt="2023-06-29T05:23:28.788" v="314" actId="1076"/>
          <ac:spMkLst>
            <pc:docMk/>
            <pc:sldMk cId="2200176357" sldId="327"/>
            <ac:spMk id="7" creationId="{D25F2330-3014-9998-9906-63E60A08E350}"/>
          </ac:spMkLst>
        </pc:spChg>
        <pc:spChg chg="mod">
          <ac:chgData name="Yan Zhiguang" userId="a0e161327963db9e" providerId="LiveId" clId="{977CCEFC-5F7F-4CA6-987A-A67474FC01A1}" dt="2023-06-29T10:21:35.633" v="1638" actId="20577"/>
          <ac:spMkLst>
            <pc:docMk/>
            <pc:sldMk cId="2200176357" sldId="327"/>
            <ac:spMk id="9" creationId="{18BDEC98-DCD5-E97E-8FB3-96963A989C7E}"/>
          </ac:spMkLst>
        </pc:spChg>
        <pc:picChg chg="mod">
          <ac:chgData name="Yan Zhiguang" userId="a0e161327963db9e" providerId="LiveId" clId="{977CCEFC-5F7F-4CA6-987A-A67474FC01A1}" dt="2023-06-29T05:22:20.716" v="251" actId="1076"/>
          <ac:picMkLst>
            <pc:docMk/>
            <pc:sldMk cId="2200176357" sldId="327"/>
            <ac:picMk id="3" creationId="{D4C56801-0403-5474-757D-821F5CCF76BD}"/>
          </ac:picMkLst>
        </pc:picChg>
      </pc:sldChg>
      <pc:sldChg chg="modSp del mod">
        <pc:chgData name="Yan Zhiguang" userId="a0e161327963db9e" providerId="LiveId" clId="{977CCEFC-5F7F-4CA6-987A-A67474FC01A1}" dt="2023-06-29T15:15:23.315" v="2801" actId="47"/>
        <pc:sldMkLst>
          <pc:docMk/>
          <pc:sldMk cId="3522672628" sldId="328"/>
        </pc:sldMkLst>
        <pc:spChg chg="mod">
          <ac:chgData name="Yan Zhiguang" userId="a0e161327963db9e" providerId="LiveId" clId="{977CCEFC-5F7F-4CA6-987A-A67474FC01A1}" dt="2023-06-28T10:13:47.752" v="54" actId="1076"/>
          <ac:spMkLst>
            <pc:docMk/>
            <pc:sldMk cId="3522672628" sldId="328"/>
            <ac:spMk id="4" creationId="{2E503545-F82E-4233-E78F-CEA7F81FF5F2}"/>
          </ac:spMkLst>
        </pc:spChg>
        <pc:spChg chg="mod">
          <ac:chgData name="Yan Zhiguang" userId="a0e161327963db9e" providerId="LiveId" clId="{977CCEFC-5F7F-4CA6-987A-A67474FC01A1}" dt="2023-06-29T07:31:13.061" v="873" actId="1076"/>
          <ac:spMkLst>
            <pc:docMk/>
            <pc:sldMk cId="3522672628" sldId="328"/>
            <ac:spMk id="36" creationId="{17C539CC-D1A6-7049-164F-3A85BE9BD489}"/>
          </ac:spMkLst>
        </pc:spChg>
      </pc:sldChg>
      <pc:sldChg chg="del">
        <pc:chgData name="Yan Zhiguang" userId="a0e161327963db9e" providerId="LiveId" clId="{977CCEFC-5F7F-4CA6-987A-A67474FC01A1}" dt="2023-06-29T05:23:45.621" v="319" actId="47"/>
        <pc:sldMkLst>
          <pc:docMk/>
          <pc:sldMk cId="3657983343" sldId="329"/>
        </pc:sldMkLst>
      </pc:sldChg>
      <pc:sldChg chg="addSp modSp mod ord">
        <pc:chgData name="Yan Zhiguang" userId="a0e161327963db9e" providerId="LiveId" clId="{977CCEFC-5F7F-4CA6-987A-A67474FC01A1}" dt="2023-06-29T15:32:14.141" v="3423" actId="1076"/>
        <pc:sldMkLst>
          <pc:docMk/>
          <pc:sldMk cId="1337788982" sldId="330"/>
        </pc:sldMkLst>
        <pc:spChg chg="mod">
          <ac:chgData name="Yan Zhiguang" userId="a0e161327963db9e" providerId="LiveId" clId="{977CCEFC-5F7F-4CA6-987A-A67474FC01A1}" dt="2023-06-29T07:32:46.070" v="878" actId="255"/>
          <ac:spMkLst>
            <pc:docMk/>
            <pc:sldMk cId="1337788982" sldId="330"/>
            <ac:spMk id="2" creationId="{45316F58-511A-109D-E635-FFD1C9C6C1C7}"/>
          </ac:spMkLst>
        </pc:spChg>
        <pc:spChg chg="add mod">
          <ac:chgData name="Yan Zhiguang" userId="a0e161327963db9e" providerId="LiveId" clId="{977CCEFC-5F7F-4CA6-987A-A67474FC01A1}" dt="2023-06-29T15:32:14.141" v="3423" actId="1076"/>
          <ac:spMkLst>
            <pc:docMk/>
            <pc:sldMk cId="1337788982" sldId="330"/>
            <ac:spMk id="9" creationId="{27822751-1466-4C25-5F48-53287D495F75}"/>
          </ac:spMkLst>
        </pc:spChg>
        <pc:spChg chg="mod">
          <ac:chgData name="Yan Zhiguang" userId="a0e161327963db9e" providerId="LiveId" clId="{977CCEFC-5F7F-4CA6-987A-A67474FC01A1}" dt="2023-06-29T07:33:10.086" v="887" actId="1036"/>
          <ac:spMkLst>
            <pc:docMk/>
            <pc:sldMk cId="1337788982" sldId="330"/>
            <ac:spMk id="25" creationId="{5C7D8F8E-7909-4E82-DD92-3E7C30342B5D}"/>
          </ac:spMkLst>
        </pc:spChg>
        <pc:spChg chg="mod">
          <ac:chgData name="Yan Zhiguang" userId="a0e161327963db9e" providerId="LiveId" clId="{977CCEFC-5F7F-4CA6-987A-A67474FC01A1}" dt="2023-06-29T15:31:26.755" v="3401" actId="1076"/>
          <ac:spMkLst>
            <pc:docMk/>
            <pc:sldMk cId="1337788982" sldId="330"/>
            <ac:spMk id="27" creationId="{05CBBF7C-E5D6-A3E4-D434-CC0B7EF32E9A}"/>
          </ac:spMkLst>
        </pc:spChg>
        <pc:picChg chg="add mod">
          <ac:chgData name="Yan Zhiguang" userId="a0e161327963db9e" providerId="LiveId" clId="{977CCEFC-5F7F-4CA6-987A-A67474FC01A1}" dt="2023-06-29T15:31:29.395" v="3402" actId="1076"/>
          <ac:picMkLst>
            <pc:docMk/>
            <pc:sldMk cId="1337788982" sldId="330"/>
            <ac:picMk id="7" creationId="{726054F8-BA1E-3809-281C-218C585CA479}"/>
          </ac:picMkLst>
        </pc:picChg>
        <pc:picChg chg="mod">
          <ac:chgData name="Yan Zhiguang" userId="a0e161327963db9e" providerId="LiveId" clId="{977CCEFC-5F7F-4CA6-987A-A67474FC01A1}" dt="2023-06-29T15:31:23.860" v="3400" actId="1076"/>
          <ac:picMkLst>
            <pc:docMk/>
            <pc:sldMk cId="1337788982" sldId="330"/>
            <ac:picMk id="14" creationId="{C83147CA-1F74-18C7-AAAD-B04C23B6CB2D}"/>
          </ac:picMkLst>
        </pc:picChg>
      </pc:sldChg>
      <pc:sldChg chg="addSp delSp modSp mod">
        <pc:chgData name="Yan Zhiguang" userId="a0e161327963db9e" providerId="LiveId" clId="{977CCEFC-5F7F-4CA6-987A-A67474FC01A1}" dt="2023-06-29T16:37:18.609" v="5043" actId="1076"/>
        <pc:sldMkLst>
          <pc:docMk/>
          <pc:sldMk cId="3337817070" sldId="331"/>
        </pc:sldMkLst>
        <pc:spChg chg="del">
          <ac:chgData name="Yan Zhiguang" userId="a0e161327963db9e" providerId="LiveId" clId="{977CCEFC-5F7F-4CA6-987A-A67474FC01A1}" dt="2023-06-29T15:43:49.988" v="3809" actId="21"/>
          <ac:spMkLst>
            <pc:docMk/>
            <pc:sldMk cId="3337817070" sldId="331"/>
            <ac:spMk id="2" creationId="{E8C5B40F-B736-368C-0BE9-4A09AFCE2A76}"/>
          </ac:spMkLst>
        </pc:spChg>
        <pc:spChg chg="add mod">
          <ac:chgData name="Yan Zhiguang" userId="a0e161327963db9e" providerId="LiveId" clId="{977CCEFC-5F7F-4CA6-987A-A67474FC01A1}" dt="2023-06-29T15:55:12.213" v="4506" actId="1076"/>
          <ac:spMkLst>
            <pc:docMk/>
            <pc:sldMk cId="3337817070" sldId="331"/>
            <ac:spMk id="3" creationId="{E8573192-B2B1-A2E0-5B4C-AEC3631B842A}"/>
          </ac:spMkLst>
        </pc:spChg>
        <pc:spChg chg="add del mod">
          <ac:chgData name="Yan Zhiguang" userId="a0e161327963db9e" providerId="LiveId" clId="{977CCEFC-5F7F-4CA6-987A-A67474FC01A1}" dt="2023-06-29T15:43:49.988" v="3809" actId="21"/>
          <ac:spMkLst>
            <pc:docMk/>
            <pc:sldMk cId="3337817070" sldId="331"/>
            <ac:spMk id="4" creationId="{8DA10F36-4159-00A8-73C8-15052A83E41F}"/>
          </ac:spMkLst>
        </pc:spChg>
        <pc:spChg chg="add mod">
          <ac:chgData name="Yan Zhiguang" userId="a0e161327963db9e" providerId="LiveId" clId="{977CCEFC-5F7F-4CA6-987A-A67474FC01A1}" dt="2023-06-29T16:37:11.403" v="5042" actId="20577"/>
          <ac:spMkLst>
            <pc:docMk/>
            <pc:sldMk cId="3337817070" sldId="331"/>
            <ac:spMk id="5" creationId="{DECFF0A0-7CFA-9726-71B5-35938C0E60C5}"/>
          </ac:spMkLst>
        </pc:spChg>
        <pc:spChg chg="add mod">
          <ac:chgData name="Yan Zhiguang" userId="a0e161327963db9e" providerId="LiveId" clId="{977CCEFC-5F7F-4CA6-987A-A67474FC01A1}" dt="2023-06-29T16:37:18.609" v="5043" actId="1076"/>
          <ac:spMkLst>
            <pc:docMk/>
            <pc:sldMk cId="3337817070" sldId="331"/>
            <ac:spMk id="7" creationId="{6B6667BB-9FBA-9DEF-7FB9-595218BC83CE}"/>
          </ac:spMkLst>
        </pc:spChg>
        <pc:spChg chg="del mod">
          <ac:chgData name="Yan Zhiguang" userId="a0e161327963db9e" providerId="LiveId" clId="{977CCEFC-5F7F-4CA6-987A-A67474FC01A1}" dt="2023-06-29T15:43:49.988" v="3809" actId="21"/>
          <ac:spMkLst>
            <pc:docMk/>
            <pc:sldMk cId="3337817070" sldId="331"/>
            <ac:spMk id="16" creationId="{4322D9B9-595D-8AD0-DD13-E1CA89DD5158}"/>
          </ac:spMkLst>
        </pc:spChg>
        <pc:picChg chg="del mod">
          <ac:chgData name="Yan Zhiguang" userId="a0e161327963db9e" providerId="LiveId" clId="{977CCEFC-5F7F-4CA6-987A-A67474FC01A1}" dt="2023-06-29T15:43:49.988" v="3809" actId="21"/>
          <ac:picMkLst>
            <pc:docMk/>
            <pc:sldMk cId="3337817070" sldId="331"/>
            <ac:picMk id="11" creationId="{DF227686-9797-EB9D-9462-24927AD2C395}"/>
          </ac:picMkLst>
        </pc:picChg>
        <pc:picChg chg="del mod">
          <ac:chgData name="Yan Zhiguang" userId="a0e161327963db9e" providerId="LiveId" clId="{977CCEFC-5F7F-4CA6-987A-A67474FC01A1}" dt="2023-06-29T15:43:49.988" v="3809" actId="21"/>
          <ac:picMkLst>
            <pc:docMk/>
            <pc:sldMk cId="3337817070" sldId="331"/>
            <ac:picMk id="13" creationId="{367B7366-6AC6-2F9D-91F7-E681E46AB8A4}"/>
          </ac:picMkLst>
        </pc:picChg>
        <pc:picChg chg="del">
          <ac:chgData name="Yan Zhiguang" userId="a0e161327963db9e" providerId="LiveId" clId="{977CCEFC-5F7F-4CA6-987A-A67474FC01A1}" dt="2023-06-29T15:43:49.988" v="3809" actId="21"/>
          <ac:picMkLst>
            <pc:docMk/>
            <pc:sldMk cId="3337817070" sldId="331"/>
            <ac:picMk id="29" creationId="{2119C9DC-99E2-C1AD-58C7-6C68BAEBDB73}"/>
          </ac:picMkLst>
        </pc:picChg>
        <pc:picChg chg="del">
          <ac:chgData name="Yan Zhiguang" userId="a0e161327963db9e" providerId="LiveId" clId="{977CCEFC-5F7F-4CA6-987A-A67474FC01A1}" dt="2023-06-29T15:43:49.988" v="3809" actId="21"/>
          <ac:picMkLst>
            <pc:docMk/>
            <pc:sldMk cId="3337817070" sldId="331"/>
            <ac:picMk id="31" creationId="{869079A8-1F89-5AD5-0EC0-DBA476B1C5F8}"/>
          </ac:picMkLst>
        </pc:picChg>
        <pc:picChg chg="del">
          <ac:chgData name="Yan Zhiguang" userId="a0e161327963db9e" providerId="LiveId" clId="{977CCEFC-5F7F-4CA6-987A-A67474FC01A1}" dt="2023-06-29T15:43:49.988" v="3809" actId="21"/>
          <ac:picMkLst>
            <pc:docMk/>
            <pc:sldMk cId="3337817070" sldId="331"/>
            <ac:picMk id="33" creationId="{AD4D18D7-BE7C-CB4E-A675-84141A81C71F}"/>
          </ac:picMkLst>
        </pc:picChg>
        <pc:picChg chg="del">
          <ac:chgData name="Yan Zhiguang" userId="a0e161327963db9e" providerId="LiveId" clId="{977CCEFC-5F7F-4CA6-987A-A67474FC01A1}" dt="2023-06-29T15:43:49.988" v="3809" actId="21"/>
          <ac:picMkLst>
            <pc:docMk/>
            <pc:sldMk cId="3337817070" sldId="331"/>
            <ac:picMk id="37" creationId="{DF7A04E2-2B54-E4E2-96CF-B15D95A7A1E2}"/>
          </ac:picMkLst>
        </pc:picChg>
        <pc:picChg chg="del">
          <ac:chgData name="Yan Zhiguang" userId="a0e161327963db9e" providerId="LiveId" clId="{977CCEFC-5F7F-4CA6-987A-A67474FC01A1}" dt="2023-06-29T15:43:49.988" v="3809" actId="21"/>
          <ac:picMkLst>
            <pc:docMk/>
            <pc:sldMk cId="3337817070" sldId="331"/>
            <ac:picMk id="39" creationId="{73EBC5BD-676B-3038-023C-FC9F1F2839E8}"/>
          </ac:picMkLst>
        </pc:picChg>
        <pc:cxnChg chg="del mod">
          <ac:chgData name="Yan Zhiguang" userId="a0e161327963db9e" providerId="LiveId" clId="{977CCEFC-5F7F-4CA6-987A-A67474FC01A1}" dt="2023-06-29T15:38:13.851" v="3718" actId="478"/>
          <ac:cxnSpMkLst>
            <pc:docMk/>
            <pc:sldMk cId="3337817070" sldId="331"/>
            <ac:cxnSpMk id="18" creationId="{1C41E51B-6EE8-130B-D6BA-65D0BF285D47}"/>
          </ac:cxnSpMkLst>
        </pc:cxnChg>
        <pc:cxnChg chg="del mod">
          <ac:chgData name="Yan Zhiguang" userId="a0e161327963db9e" providerId="LiveId" clId="{977CCEFC-5F7F-4CA6-987A-A67474FC01A1}" dt="2023-06-29T15:38:13.227" v="3717" actId="478"/>
          <ac:cxnSpMkLst>
            <pc:docMk/>
            <pc:sldMk cId="3337817070" sldId="331"/>
            <ac:cxnSpMk id="21" creationId="{3B20C87F-5F14-9EAD-5C39-DD0DC3DE1506}"/>
          </ac:cxnSpMkLst>
        </pc:cxnChg>
        <pc:cxnChg chg="del mod">
          <ac:chgData name="Yan Zhiguang" userId="a0e161327963db9e" providerId="LiveId" clId="{977CCEFC-5F7F-4CA6-987A-A67474FC01A1}" dt="2023-06-29T15:38:12.242" v="3716" actId="478"/>
          <ac:cxnSpMkLst>
            <pc:docMk/>
            <pc:sldMk cId="3337817070" sldId="331"/>
            <ac:cxnSpMk id="22" creationId="{EE1A662A-BFC4-4522-06EC-06DA8841907B}"/>
          </ac:cxnSpMkLst>
        </pc:cxnChg>
        <pc:cxnChg chg="del mod">
          <ac:chgData name="Yan Zhiguang" userId="a0e161327963db9e" providerId="LiveId" clId="{977CCEFC-5F7F-4CA6-987A-A67474FC01A1}" dt="2023-06-29T15:38:15.218" v="3719" actId="478"/>
          <ac:cxnSpMkLst>
            <pc:docMk/>
            <pc:sldMk cId="3337817070" sldId="331"/>
            <ac:cxnSpMk id="23" creationId="{381694BD-B170-119C-37B4-406E4500094C}"/>
          </ac:cxnSpMkLst>
        </pc:cxnChg>
      </pc:sldChg>
      <pc:sldChg chg="addSp delSp modSp mod modAnim">
        <pc:chgData name="Yan Zhiguang" userId="a0e161327963db9e" providerId="LiveId" clId="{977CCEFC-5F7F-4CA6-987A-A67474FC01A1}" dt="2023-06-29T16:36:40.529" v="5033" actId="1076"/>
        <pc:sldMkLst>
          <pc:docMk/>
          <pc:sldMk cId="3019148616" sldId="332"/>
        </pc:sldMkLst>
        <pc:spChg chg="add mod">
          <ac:chgData name="Yan Zhiguang" userId="a0e161327963db9e" providerId="LiveId" clId="{977CCEFC-5F7F-4CA6-987A-A67474FC01A1}" dt="2023-06-29T16:21:53.694" v="4807" actId="20577"/>
          <ac:spMkLst>
            <pc:docMk/>
            <pc:sldMk cId="3019148616" sldId="332"/>
            <ac:spMk id="6" creationId="{09C39CD7-A44A-29CD-DBBB-20163B823FAD}"/>
          </ac:spMkLst>
        </pc:spChg>
        <pc:spChg chg="add mod">
          <ac:chgData name="Yan Zhiguang" userId="a0e161327963db9e" providerId="LiveId" clId="{977CCEFC-5F7F-4CA6-987A-A67474FC01A1}" dt="2023-06-29T16:36:32.515" v="5032" actId="14100"/>
          <ac:spMkLst>
            <pc:docMk/>
            <pc:sldMk cId="3019148616" sldId="332"/>
            <ac:spMk id="12" creationId="{EC8710A5-ECB3-2903-1841-E30D3E3AB69D}"/>
          </ac:spMkLst>
        </pc:spChg>
        <pc:spChg chg="add del mod">
          <ac:chgData name="Yan Zhiguang" userId="a0e161327963db9e" providerId="LiveId" clId="{977CCEFC-5F7F-4CA6-987A-A67474FC01A1}" dt="2023-06-29T16:30:55.960" v="5014"/>
          <ac:spMkLst>
            <pc:docMk/>
            <pc:sldMk cId="3019148616" sldId="332"/>
            <ac:spMk id="14" creationId="{681D67F5-A603-D52F-E46C-1C32FC0FC849}"/>
          </ac:spMkLst>
        </pc:spChg>
        <pc:spChg chg="add mod">
          <ac:chgData name="Yan Zhiguang" userId="a0e161327963db9e" providerId="LiveId" clId="{977CCEFC-5F7F-4CA6-987A-A67474FC01A1}" dt="2023-06-29T16:30:43.410" v="5011" actId="20577"/>
          <ac:spMkLst>
            <pc:docMk/>
            <pc:sldMk cId="3019148616" sldId="332"/>
            <ac:spMk id="16" creationId="{0D697B4C-3947-42BF-1130-8D4DFC654B3B}"/>
          </ac:spMkLst>
        </pc:spChg>
        <pc:spChg chg="add mod">
          <ac:chgData name="Yan Zhiguang" userId="a0e161327963db9e" providerId="LiveId" clId="{977CCEFC-5F7F-4CA6-987A-A67474FC01A1}" dt="2023-06-29T16:36:40.529" v="5033" actId="1076"/>
          <ac:spMkLst>
            <pc:docMk/>
            <pc:sldMk cId="3019148616" sldId="332"/>
            <ac:spMk id="20" creationId="{2557D419-EE4C-7CD2-1591-55746E6AB158}"/>
          </ac:spMkLst>
        </pc:spChg>
        <pc:picChg chg="mod ord">
          <ac:chgData name="Yan Zhiguang" userId="a0e161327963db9e" providerId="LiveId" clId="{977CCEFC-5F7F-4CA6-987A-A67474FC01A1}" dt="2023-06-29T16:05:30.629" v="4656" actId="1076"/>
          <ac:picMkLst>
            <pc:docMk/>
            <pc:sldMk cId="3019148616" sldId="332"/>
            <ac:picMk id="3" creationId="{7B10BF46-3537-188F-D142-3F1EBE73609E}"/>
          </ac:picMkLst>
        </pc:picChg>
        <pc:picChg chg="mod modCrop">
          <ac:chgData name="Yan Zhiguang" userId="a0e161327963db9e" providerId="LiveId" clId="{977CCEFC-5F7F-4CA6-987A-A67474FC01A1}" dt="2023-06-29T16:05:30.629" v="4656" actId="1076"/>
          <ac:picMkLst>
            <pc:docMk/>
            <pc:sldMk cId="3019148616" sldId="332"/>
            <ac:picMk id="5" creationId="{C4F2FCD9-E904-9A01-A32A-48A8183A324E}"/>
          </ac:picMkLst>
        </pc:picChg>
        <pc:picChg chg="mod modCrop">
          <ac:chgData name="Yan Zhiguang" userId="a0e161327963db9e" providerId="LiveId" clId="{977CCEFC-5F7F-4CA6-987A-A67474FC01A1}" dt="2023-06-29T16:08:48.340" v="4740" actId="1076"/>
          <ac:picMkLst>
            <pc:docMk/>
            <pc:sldMk cId="3019148616" sldId="332"/>
            <ac:picMk id="7" creationId="{37EFDD8A-6D1D-98E6-C1FD-E539E078BCB0}"/>
          </ac:picMkLst>
        </pc:picChg>
        <pc:picChg chg="mod">
          <ac:chgData name="Yan Zhiguang" userId="a0e161327963db9e" providerId="LiveId" clId="{977CCEFC-5F7F-4CA6-987A-A67474FC01A1}" dt="2023-06-29T16:07:58.269" v="4731" actId="1037"/>
          <ac:picMkLst>
            <pc:docMk/>
            <pc:sldMk cId="3019148616" sldId="332"/>
            <ac:picMk id="9" creationId="{62989259-8E82-DACB-AC59-E7D4285D72F2}"/>
          </ac:picMkLst>
        </pc:picChg>
        <pc:picChg chg="mod">
          <ac:chgData name="Yan Zhiguang" userId="a0e161327963db9e" providerId="LiveId" clId="{977CCEFC-5F7F-4CA6-987A-A67474FC01A1}" dt="2023-06-29T16:08:44.837" v="4739" actId="1076"/>
          <ac:picMkLst>
            <pc:docMk/>
            <pc:sldMk cId="3019148616" sldId="332"/>
            <ac:picMk id="11" creationId="{0D58C24C-B83A-3226-110E-A65A3EACBE7B}"/>
          </ac:picMkLst>
        </pc:picChg>
        <pc:picChg chg="mod">
          <ac:chgData name="Yan Zhiguang" userId="a0e161327963db9e" providerId="LiveId" clId="{977CCEFC-5F7F-4CA6-987A-A67474FC01A1}" dt="2023-06-29T16:26:31.722" v="4890" actId="1076"/>
          <ac:picMkLst>
            <pc:docMk/>
            <pc:sldMk cId="3019148616" sldId="332"/>
            <ac:picMk id="13" creationId="{0D27368D-2B58-B93E-D7E4-330809611AC9}"/>
          </ac:picMkLst>
        </pc:picChg>
        <pc:picChg chg="mod">
          <ac:chgData name="Yan Zhiguang" userId="a0e161327963db9e" providerId="LiveId" clId="{977CCEFC-5F7F-4CA6-987A-A67474FC01A1}" dt="2023-06-29T16:26:45.572" v="4892" actId="1076"/>
          <ac:picMkLst>
            <pc:docMk/>
            <pc:sldMk cId="3019148616" sldId="332"/>
            <ac:picMk id="15" creationId="{7BEA68D7-F244-D156-6696-EDBC158EBF41}"/>
          </ac:picMkLst>
        </pc:picChg>
        <pc:picChg chg="mod">
          <ac:chgData name="Yan Zhiguang" userId="a0e161327963db9e" providerId="LiveId" clId="{977CCEFC-5F7F-4CA6-987A-A67474FC01A1}" dt="2023-06-29T16:26:31.722" v="4890" actId="1076"/>
          <ac:picMkLst>
            <pc:docMk/>
            <pc:sldMk cId="3019148616" sldId="332"/>
            <ac:picMk id="17" creationId="{77B3D29F-4984-7695-306E-C474847F5413}"/>
          </ac:picMkLst>
        </pc:picChg>
        <pc:picChg chg="mod">
          <ac:chgData name="Yan Zhiguang" userId="a0e161327963db9e" providerId="LiveId" clId="{977CCEFC-5F7F-4CA6-987A-A67474FC01A1}" dt="2023-06-29T16:07:46.673" v="4723" actId="1076"/>
          <ac:picMkLst>
            <pc:docMk/>
            <pc:sldMk cId="3019148616" sldId="332"/>
            <ac:picMk id="19" creationId="{65F99754-6B56-3BA1-ED74-DE3B930BD036}"/>
          </ac:picMkLst>
        </pc:picChg>
        <pc:cxnChg chg="add mod">
          <ac:chgData name="Yan Zhiguang" userId="a0e161327963db9e" providerId="LiveId" clId="{977CCEFC-5F7F-4CA6-987A-A67474FC01A1}" dt="2023-06-29T16:26:31.722" v="4890" actId="1076"/>
          <ac:cxnSpMkLst>
            <pc:docMk/>
            <pc:sldMk cId="3019148616" sldId="332"/>
            <ac:cxnSpMk id="10" creationId="{C75E04BA-81C4-F3B6-3EBF-BE819ED428E4}"/>
          </ac:cxnSpMkLst>
        </pc:cxnChg>
      </pc:sldChg>
      <pc:sldChg chg="addSp delSp modSp del mod">
        <pc:chgData name="Yan Zhiguang" userId="a0e161327963db9e" providerId="LiveId" clId="{977CCEFC-5F7F-4CA6-987A-A67474FC01A1}" dt="2023-06-29T16:39:06.533" v="5111" actId="47"/>
        <pc:sldMkLst>
          <pc:docMk/>
          <pc:sldMk cId="3114766467" sldId="333"/>
        </pc:sldMkLst>
        <pc:spChg chg="add del mod">
          <ac:chgData name="Yan Zhiguang" userId="a0e161327963db9e" providerId="LiveId" clId="{977CCEFC-5F7F-4CA6-987A-A67474FC01A1}" dt="2023-06-29T16:31:03.037" v="5016" actId="478"/>
          <ac:spMkLst>
            <pc:docMk/>
            <pc:sldMk cId="3114766467" sldId="333"/>
            <ac:spMk id="4" creationId="{5D5D4EF6-5DCB-8872-701F-FC17EFCA9B3C}"/>
          </ac:spMkLst>
        </pc:spChg>
        <pc:spChg chg="add del mod">
          <ac:chgData name="Yan Zhiguang" userId="a0e161327963db9e" providerId="LiveId" clId="{977CCEFC-5F7F-4CA6-987A-A67474FC01A1}" dt="2023-06-29T16:31:03.037" v="5016" actId="478"/>
          <ac:spMkLst>
            <pc:docMk/>
            <pc:sldMk cId="3114766467" sldId="333"/>
            <ac:spMk id="6" creationId="{62A67642-3679-5C5D-AF4B-8C3EE44072CC}"/>
          </ac:spMkLst>
        </pc:spChg>
        <pc:spChg chg="add del mod">
          <ac:chgData name="Yan Zhiguang" userId="a0e161327963db9e" providerId="LiveId" clId="{977CCEFC-5F7F-4CA6-987A-A67474FC01A1}" dt="2023-06-29T16:38:37.931" v="5110" actId="478"/>
          <ac:spMkLst>
            <pc:docMk/>
            <pc:sldMk cId="3114766467" sldId="333"/>
            <ac:spMk id="7" creationId="{88B349E6-3B2E-6426-696D-49ABBF595E9B}"/>
          </ac:spMkLst>
        </pc:spChg>
        <pc:picChg chg="del mod">
          <ac:chgData name="Yan Zhiguang" userId="a0e161327963db9e" providerId="LiveId" clId="{977CCEFC-5F7F-4CA6-987A-A67474FC01A1}" dt="2023-06-29T16:31:02.385" v="5015" actId="478"/>
          <ac:picMkLst>
            <pc:docMk/>
            <pc:sldMk cId="3114766467" sldId="333"/>
            <ac:picMk id="3" creationId="{D30B1FF9-30E5-1682-C6F2-9DDC2E012BF9}"/>
          </ac:picMkLst>
        </pc:picChg>
        <pc:picChg chg="del">
          <ac:chgData name="Yan Zhiguang" userId="a0e161327963db9e" providerId="LiveId" clId="{977CCEFC-5F7F-4CA6-987A-A67474FC01A1}" dt="2023-06-29T16:25:58.436" v="4884" actId="478"/>
          <ac:picMkLst>
            <pc:docMk/>
            <pc:sldMk cId="3114766467" sldId="333"/>
            <ac:picMk id="5" creationId="{89A12C39-D050-05C6-586F-41A2F834EC57}"/>
          </ac:picMkLst>
        </pc:picChg>
      </pc:sldChg>
      <pc:sldChg chg="del ord">
        <pc:chgData name="Yan Zhiguang" userId="a0e161327963db9e" providerId="LiveId" clId="{977CCEFC-5F7F-4CA6-987A-A67474FC01A1}" dt="2023-06-29T17:23:27.461" v="5866" actId="47"/>
        <pc:sldMkLst>
          <pc:docMk/>
          <pc:sldMk cId="1047368932" sldId="335"/>
        </pc:sldMkLst>
      </pc:sldChg>
      <pc:sldChg chg="addSp delSp modSp del mod ord modNotesTx">
        <pc:chgData name="Yan Zhiguang" userId="a0e161327963db9e" providerId="LiveId" clId="{977CCEFC-5F7F-4CA6-987A-A67474FC01A1}" dt="2023-06-29T17:32:12.445" v="6154" actId="47"/>
        <pc:sldMkLst>
          <pc:docMk/>
          <pc:sldMk cId="3902932940" sldId="337"/>
        </pc:sldMkLst>
        <pc:spChg chg="add mod">
          <ac:chgData name="Yan Zhiguang" userId="a0e161327963db9e" providerId="LiveId" clId="{977CCEFC-5F7F-4CA6-987A-A67474FC01A1}" dt="2023-06-29T09:59:58.113" v="1631" actId="1076"/>
          <ac:spMkLst>
            <pc:docMk/>
            <pc:sldMk cId="3902932940" sldId="337"/>
            <ac:spMk id="13" creationId="{5FC18577-DFAE-242A-A54E-028AE0BC2A4A}"/>
          </ac:spMkLst>
        </pc:spChg>
        <pc:spChg chg="del">
          <ac:chgData name="Yan Zhiguang" userId="a0e161327963db9e" providerId="LiveId" clId="{977CCEFC-5F7F-4CA6-987A-A67474FC01A1}" dt="2023-06-29T09:59:08.791" v="1625" actId="478"/>
          <ac:spMkLst>
            <pc:docMk/>
            <pc:sldMk cId="3902932940" sldId="337"/>
            <ac:spMk id="17" creationId="{BCFB5433-99E2-5CF4-41A5-2769F90B5EC0}"/>
          </ac:spMkLst>
        </pc:spChg>
      </pc:sldChg>
      <pc:sldChg chg="addSp modSp mod modAnim">
        <pc:chgData name="Yan Zhiguang" userId="a0e161327963db9e" providerId="LiveId" clId="{977CCEFC-5F7F-4CA6-987A-A67474FC01A1}" dt="2023-06-29T13:31:56.978" v="1992" actId="1076"/>
        <pc:sldMkLst>
          <pc:docMk/>
          <pc:sldMk cId="2741656798" sldId="338"/>
        </pc:sldMkLst>
        <pc:spChg chg="mod">
          <ac:chgData name="Yan Zhiguang" userId="a0e161327963db9e" providerId="LiveId" clId="{977CCEFC-5F7F-4CA6-987A-A67474FC01A1}" dt="2023-06-29T13:31:56.978" v="1992" actId="1076"/>
          <ac:spMkLst>
            <pc:docMk/>
            <pc:sldMk cId="2741656798" sldId="338"/>
            <ac:spMk id="2" creationId="{9D7222B3-E69E-2382-8E84-018E77BC4817}"/>
          </ac:spMkLst>
        </pc:spChg>
        <pc:spChg chg="add mod">
          <ac:chgData name="Yan Zhiguang" userId="a0e161327963db9e" providerId="LiveId" clId="{977CCEFC-5F7F-4CA6-987A-A67474FC01A1}" dt="2023-06-29T13:31:01.747" v="1984" actId="1076"/>
          <ac:spMkLst>
            <pc:docMk/>
            <pc:sldMk cId="2741656798" sldId="338"/>
            <ac:spMk id="5" creationId="{634A2A37-7A43-BD42-82F7-419EA696E05D}"/>
          </ac:spMkLst>
        </pc:spChg>
        <pc:spChg chg="add mod">
          <ac:chgData name="Yan Zhiguang" userId="a0e161327963db9e" providerId="LiveId" clId="{977CCEFC-5F7F-4CA6-987A-A67474FC01A1}" dt="2023-06-29T13:31:18.005" v="1989" actId="1076"/>
          <ac:spMkLst>
            <pc:docMk/>
            <pc:sldMk cId="2741656798" sldId="338"/>
            <ac:spMk id="7" creationId="{AA8BD13C-D68F-EFC6-D081-5B055A3190C2}"/>
          </ac:spMkLst>
        </pc:spChg>
        <pc:picChg chg="mod">
          <ac:chgData name="Yan Zhiguang" userId="a0e161327963db9e" providerId="LiveId" clId="{977CCEFC-5F7F-4CA6-987A-A67474FC01A1}" dt="2023-06-29T13:29:00.052" v="1937" actId="1076"/>
          <ac:picMkLst>
            <pc:docMk/>
            <pc:sldMk cId="2741656798" sldId="338"/>
            <ac:picMk id="8" creationId="{42F3CED3-0A29-B595-408B-52EDE63B910A}"/>
          </ac:picMkLst>
        </pc:picChg>
      </pc:sldChg>
      <pc:sldChg chg="addSp delSp modSp del mod">
        <pc:chgData name="Yan Zhiguang" userId="a0e161327963db9e" providerId="LiveId" clId="{977CCEFC-5F7F-4CA6-987A-A67474FC01A1}" dt="2023-06-29T17:01:09.733" v="5374" actId="47"/>
        <pc:sldMkLst>
          <pc:docMk/>
          <pc:sldMk cId="377245163" sldId="339"/>
        </pc:sldMkLst>
        <pc:spChg chg="mod">
          <ac:chgData name="Yan Zhiguang" userId="a0e161327963db9e" providerId="LiveId" clId="{977CCEFC-5F7F-4CA6-987A-A67474FC01A1}" dt="2023-06-29T16:56:12.427" v="5333" actId="14100"/>
          <ac:spMkLst>
            <pc:docMk/>
            <pc:sldMk cId="377245163" sldId="339"/>
            <ac:spMk id="3" creationId="{E2D486C6-362B-C88A-08BE-788A23567CB1}"/>
          </ac:spMkLst>
        </pc:spChg>
        <pc:spChg chg="mod">
          <ac:chgData name="Yan Zhiguang" userId="a0e161327963db9e" providerId="LiveId" clId="{977CCEFC-5F7F-4CA6-987A-A67474FC01A1}" dt="2023-06-29T16:57:44.185" v="5357" actId="1076"/>
          <ac:spMkLst>
            <pc:docMk/>
            <pc:sldMk cId="377245163" sldId="339"/>
            <ac:spMk id="7" creationId="{7F84D145-8A87-1786-7A69-1FFF3D7DC408}"/>
          </ac:spMkLst>
        </pc:spChg>
        <pc:picChg chg="add mod">
          <ac:chgData name="Yan Zhiguang" userId="a0e161327963db9e" providerId="LiveId" clId="{977CCEFC-5F7F-4CA6-987A-A67474FC01A1}" dt="2023-06-29T16:59:48.101" v="5371" actId="1076"/>
          <ac:picMkLst>
            <pc:docMk/>
            <pc:sldMk cId="377245163" sldId="339"/>
            <ac:picMk id="4" creationId="{FB923480-462B-108F-106F-01E7B2F9AF48}"/>
          </ac:picMkLst>
        </pc:picChg>
        <pc:picChg chg="mod">
          <ac:chgData name="Yan Zhiguang" userId="a0e161327963db9e" providerId="LiveId" clId="{977CCEFC-5F7F-4CA6-987A-A67474FC01A1}" dt="2023-06-29T16:57:10.172" v="5346" actId="1076"/>
          <ac:picMkLst>
            <pc:docMk/>
            <pc:sldMk cId="377245163" sldId="339"/>
            <ac:picMk id="5" creationId="{F3F32D66-2BAD-698E-1986-82516BA156E7}"/>
          </ac:picMkLst>
        </pc:picChg>
        <pc:picChg chg="mod">
          <ac:chgData name="Yan Zhiguang" userId="a0e161327963db9e" providerId="LiveId" clId="{977CCEFC-5F7F-4CA6-987A-A67474FC01A1}" dt="2023-06-29T16:57:44.185" v="5357" actId="1076"/>
          <ac:picMkLst>
            <pc:docMk/>
            <pc:sldMk cId="377245163" sldId="339"/>
            <ac:picMk id="9" creationId="{D1B9CA70-33EC-F14D-907D-E2337DECA38D}"/>
          </ac:picMkLst>
        </pc:picChg>
        <pc:picChg chg="mod">
          <ac:chgData name="Yan Zhiguang" userId="a0e161327963db9e" providerId="LiveId" clId="{977CCEFC-5F7F-4CA6-987A-A67474FC01A1}" dt="2023-06-29T16:59:31.172" v="5369" actId="1076"/>
          <ac:picMkLst>
            <pc:docMk/>
            <pc:sldMk cId="377245163" sldId="339"/>
            <ac:picMk id="11" creationId="{690F5ED1-1555-2F16-6629-C479B9D07809}"/>
          </ac:picMkLst>
        </pc:picChg>
        <pc:picChg chg="add del mod">
          <ac:chgData name="Yan Zhiguang" userId="a0e161327963db9e" providerId="LiveId" clId="{977CCEFC-5F7F-4CA6-987A-A67474FC01A1}" dt="2023-06-29T16:59:24.916" v="5366" actId="478"/>
          <ac:picMkLst>
            <pc:docMk/>
            <pc:sldMk cId="377245163" sldId="339"/>
            <ac:picMk id="13" creationId="{3E9DE33E-C2D4-8DAB-D14E-5F51AA424F9C}"/>
          </ac:picMkLst>
        </pc:picChg>
        <pc:picChg chg="add del">
          <ac:chgData name="Yan Zhiguang" userId="a0e161327963db9e" providerId="LiveId" clId="{977CCEFC-5F7F-4CA6-987A-A67474FC01A1}" dt="2023-06-29T16:59:27.873" v="5367" actId="478"/>
          <ac:picMkLst>
            <pc:docMk/>
            <pc:sldMk cId="377245163" sldId="339"/>
            <ac:picMk id="15" creationId="{B1ADED87-3F1D-9E0F-FD6A-35FD0BD14551}"/>
          </ac:picMkLst>
        </pc:picChg>
      </pc:sldChg>
      <pc:sldChg chg="del">
        <pc:chgData name="Yan Zhiguang" userId="a0e161327963db9e" providerId="LiveId" clId="{977CCEFC-5F7F-4CA6-987A-A67474FC01A1}" dt="2023-06-29T17:01:11.315" v="5375" actId="47"/>
        <pc:sldMkLst>
          <pc:docMk/>
          <pc:sldMk cId="1001342869" sldId="340"/>
        </pc:sldMkLst>
      </pc:sldChg>
      <pc:sldChg chg="del">
        <pc:chgData name="Yan Zhiguang" userId="a0e161327963db9e" providerId="LiveId" clId="{977CCEFC-5F7F-4CA6-987A-A67474FC01A1}" dt="2023-06-29T17:01:12.609" v="5376" actId="47"/>
        <pc:sldMkLst>
          <pc:docMk/>
          <pc:sldMk cId="3908035035" sldId="341"/>
        </pc:sldMkLst>
      </pc:sldChg>
      <pc:sldChg chg="del">
        <pc:chgData name="Yan Zhiguang" userId="a0e161327963db9e" providerId="LiveId" clId="{977CCEFC-5F7F-4CA6-987A-A67474FC01A1}" dt="2023-06-29T16:53:15.900" v="5243" actId="47"/>
        <pc:sldMkLst>
          <pc:docMk/>
          <pc:sldMk cId="1152273617" sldId="342"/>
        </pc:sldMkLst>
      </pc:sldChg>
      <pc:sldChg chg="modSp mod ord">
        <pc:chgData name="Yan Zhiguang" userId="a0e161327963db9e" providerId="LiveId" clId="{977CCEFC-5F7F-4CA6-987A-A67474FC01A1}" dt="2023-06-29T17:23:03.329" v="5865"/>
        <pc:sldMkLst>
          <pc:docMk/>
          <pc:sldMk cId="1317054277" sldId="344"/>
        </pc:sldMkLst>
        <pc:spChg chg="mod">
          <ac:chgData name="Yan Zhiguang" userId="a0e161327963db9e" providerId="LiveId" clId="{977CCEFC-5F7F-4CA6-987A-A67474FC01A1}" dt="2023-06-29T17:22:28.752" v="5860" actId="20577"/>
          <ac:spMkLst>
            <pc:docMk/>
            <pc:sldMk cId="1317054277" sldId="344"/>
            <ac:spMk id="7" creationId="{50DC4AA3-1321-DF10-4E59-3FFA8E623954}"/>
          </ac:spMkLst>
        </pc:spChg>
      </pc:sldChg>
      <pc:sldChg chg="addSp modSp mod modAnim">
        <pc:chgData name="Yan Zhiguang" userId="a0e161327963db9e" providerId="LiveId" clId="{977CCEFC-5F7F-4CA6-987A-A67474FC01A1}" dt="2023-06-29T17:31:12.847" v="6153"/>
        <pc:sldMkLst>
          <pc:docMk/>
          <pc:sldMk cId="2391847996" sldId="345"/>
        </pc:sldMkLst>
        <pc:spChg chg="add mod">
          <ac:chgData name="Yan Zhiguang" userId="a0e161327963db9e" providerId="LiveId" clId="{977CCEFC-5F7F-4CA6-987A-A67474FC01A1}" dt="2023-06-29T17:30:58.791" v="6152" actId="1582"/>
          <ac:spMkLst>
            <pc:docMk/>
            <pc:sldMk cId="2391847996" sldId="345"/>
            <ac:spMk id="3" creationId="{0414A26B-AE64-0FCE-CF09-4A721B25DEA3}"/>
          </ac:spMkLst>
        </pc:spChg>
        <pc:picChg chg="mod">
          <ac:chgData name="Yan Zhiguang" userId="a0e161327963db9e" providerId="LiveId" clId="{977CCEFC-5F7F-4CA6-987A-A67474FC01A1}" dt="2023-06-29T17:29:59.835" v="6142" actId="1076"/>
          <ac:picMkLst>
            <pc:docMk/>
            <pc:sldMk cId="2391847996" sldId="345"/>
            <ac:picMk id="5" creationId="{DA9C3FA0-10E8-2BF6-91B0-B42E596E34C2}"/>
          </ac:picMkLst>
        </pc:picChg>
      </pc:sldChg>
      <pc:sldChg chg="addSp delSp modSp del mod">
        <pc:chgData name="Yan Zhiguang" userId="a0e161327963db9e" providerId="LiveId" clId="{977CCEFC-5F7F-4CA6-987A-A67474FC01A1}" dt="2023-06-29T18:08:53.594" v="6589" actId="47"/>
        <pc:sldMkLst>
          <pc:docMk/>
          <pc:sldMk cId="353937697" sldId="346"/>
        </pc:sldMkLst>
        <pc:spChg chg="add del mod">
          <ac:chgData name="Yan Zhiguang" userId="a0e161327963db9e" providerId="LiveId" clId="{977CCEFC-5F7F-4CA6-987A-A67474FC01A1}" dt="2023-06-29T18:03:44.922" v="6553" actId="21"/>
          <ac:spMkLst>
            <pc:docMk/>
            <pc:sldMk cId="353937697" sldId="346"/>
            <ac:spMk id="3" creationId="{9150C4BD-2E37-8B4F-2915-C517E1D7564A}"/>
          </ac:spMkLst>
        </pc:spChg>
        <pc:spChg chg="add del mod">
          <ac:chgData name="Yan Zhiguang" userId="a0e161327963db9e" providerId="LiveId" clId="{977CCEFC-5F7F-4CA6-987A-A67474FC01A1}" dt="2023-06-29T18:03:52.017" v="6555" actId="21"/>
          <ac:spMkLst>
            <pc:docMk/>
            <pc:sldMk cId="353937697" sldId="346"/>
            <ac:spMk id="4" creationId="{854EE042-0331-E6FB-E3DA-D287EBCF97FB}"/>
          </ac:spMkLst>
        </pc:spChg>
        <pc:picChg chg="add del mod">
          <ac:chgData name="Yan Zhiguang" userId="a0e161327963db9e" providerId="LiveId" clId="{977CCEFC-5F7F-4CA6-987A-A67474FC01A1}" dt="2023-06-29T18:02:32.839" v="6527" actId="478"/>
          <ac:picMkLst>
            <pc:docMk/>
            <pc:sldMk cId="353937697" sldId="346"/>
            <ac:picMk id="2050" creationId="{0AA1E7E1-3D2D-74A8-A526-B45215397133}"/>
          </ac:picMkLst>
        </pc:picChg>
      </pc:sldChg>
      <pc:sldChg chg="addSp modSp mod ord">
        <pc:chgData name="Yan Zhiguang" userId="a0e161327963db9e" providerId="LiveId" clId="{977CCEFC-5F7F-4CA6-987A-A67474FC01A1}" dt="2023-06-29T14:12:53.139" v="2024" actId="14100"/>
        <pc:sldMkLst>
          <pc:docMk/>
          <pc:sldMk cId="1210137032" sldId="347"/>
        </pc:sldMkLst>
        <pc:spChg chg="add mod">
          <ac:chgData name="Yan Zhiguang" userId="a0e161327963db9e" providerId="LiveId" clId="{977CCEFC-5F7F-4CA6-987A-A67474FC01A1}" dt="2023-06-29T14:12:53.139" v="2024" actId="14100"/>
          <ac:spMkLst>
            <pc:docMk/>
            <pc:sldMk cId="1210137032" sldId="347"/>
            <ac:spMk id="5" creationId="{D299809D-7FFB-D5F4-6C00-DC348BB92643}"/>
          </ac:spMkLst>
        </pc:spChg>
        <pc:spChg chg="add mod">
          <ac:chgData name="Yan Zhiguang" userId="a0e161327963db9e" providerId="LiveId" clId="{977CCEFC-5F7F-4CA6-987A-A67474FC01A1}" dt="2023-06-29T04:58:34.093" v="143" actId="1076"/>
          <ac:spMkLst>
            <pc:docMk/>
            <pc:sldMk cId="1210137032" sldId="347"/>
            <ac:spMk id="7" creationId="{64B80D62-5CB9-C2E4-FC51-C4481EC0D307}"/>
          </ac:spMkLst>
        </pc:spChg>
        <pc:spChg chg="add mod">
          <ac:chgData name="Yan Zhiguang" userId="a0e161327963db9e" providerId="LiveId" clId="{977CCEFC-5F7F-4CA6-987A-A67474FC01A1}" dt="2023-06-29T04:59:14.868" v="153" actId="14100"/>
          <ac:spMkLst>
            <pc:docMk/>
            <pc:sldMk cId="1210137032" sldId="347"/>
            <ac:spMk id="13" creationId="{557DE731-B601-F5D6-773F-E97F8C59C89E}"/>
          </ac:spMkLst>
        </pc:spChg>
        <pc:picChg chg="add mod">
          <ac:chgData name="Yan Zhiguang" userId="a0e161327963db9e" providerId="LiveId" clId="{977CCEFC-5F7F-4CA6-987A-A67474FC01A1}" dt="2023-06-29T04:58:46.290" v="148" actId="1036"/>
          <ac:picMkLst>
            <pc:docMk/>
            <pc:sldMk cId="1210137032" sldId="347"/>
            <ac:picMk id="3" creationId="{133DB93C-6835-23E4-CAB1-F13EAD0B57F9}"/>
          </ac:picMkLst>
        </pc:picChg>
        <pc:picChg chg="add mod">
          <ac:chgData name="Yan Zhiguang" userId="a0e161327963db9e" providerId="LiveId" clId="{977CCEFC-5F7F-4CA6-987A-A67474FC01A1}" dt="2023-06-29T04:58:42.612" v="145" actId="14100"/>
          <ac:picMkLst>
            <pc:docMk/>
            <pc:sldMk cId="1210137032" sldId="347"/>
            <ac:picMk id="9" creationId="{AC250501-3727-D29F-8F8E-3D92C759DBA2}"/>
          </ac:picMkLst>
        </pc:picChg>
        <pc:picChg chg="add mod">
          <ac:chgData name="Yan Zhiguang" userId="a0e161327963db9e" providerId="LiveId" clId="{977CCEFC-5F7F-4CA6-987A-A67474FC01A1}" dt="2023-06-29T04:58:17.612" v="117" actId="1076"/>
          <ac:picMkLst>
            <pc:docMk/>
            <pc:sldMk cId="1210137032" sldId="347"/>
            <ac:picMk id="11" creationId="{2463CB1C-5C43-9AF6-9890-12F7CF5740B8}"/>
          </ac:picMkLst>
        </pc:picChg>
      </pc:sldChg>
      <pc:sldChg chg="addSp modSp mod">
        <pc:chgData name="Yan Zhiguang" userId="a0e161327963db9e" providerId="LiveId" clId="{977CCEFC-5F7F-4CA6-987A-A67474FC01A1}" dt="2023-06-29T18:13:48.257" v="6759" actId="1076"/>
        <pc:sldMkLst>
          <pc:docMk/>
          <pc:sldMk cId="2300732387" sldId="348"/>
        </pc:sldMkLst>
        <pc:spChg chg="add mod">
          <ac:chgData name="Yan Zhiguang" userId="a0e161327963db9e" providerId="LiveId" clId="{977CCEFC-5F7F-4CA6-987A-A67474FC01A1}" dt="2023-06-29T18:12:40.265" v="6662" actId="1076"/>
          <ac:spMkLst>
            <pc:docMk/>
            <pc:sldMk cId="2300732387" sldId="348"/>
            <ac:spMk id="11" creationId="{7E51B4E4-1651-6399-6E42-13D80F25D786}"/>
          </ac:spMkLst>
        </pc:spChg>
        <pc:spChg chg="add mod">
          <ac:chgData name="Yan Zhiguang" userId="a0e161327963db9e" providerId="LiveId" clId="{977CCEFC-5F7F-4CA6-987A-A67474FC01A1}" dt="2023-06-29T18:13:48.257" v="6759" actId="1076"/>
          <ac:spMkLst>
            <pc:docMk/>
            <pc:sldMk cId="2300732387" sldId="348"/>
            <ac:spMk id="12" creationId="{5260188B-5647-CA8F-FF52-18F967BA446C}"/>
          </ac:spMkLst>
        </pc:spChg>
        <pc:picChg chg="add mod">
          <ac:chgData name="Yan Zhiguang" userId="a0e161327963db9e" providerId="LiveId" clId="{977CCEFC-5F7F-4CA6-987A-A67474FC01A1}" dt="2023-06-29T18:12:18.444" v="6651" actId="1076"/>
          <ac:picMkLst>
            <pc:docMk/>
            <pc:sldMk cId="2300732387" sldId="348"/>
            <ac:picMk id="3" creationId="{D6C6F82D-AA0D-5D59-6AB5-86DF4FA0CA6E}"/>
          </ac:picMkLst>
        </pc:picChg>
        <pc:picChg chg="add mod">
          <ac:chgData name="Yan Zhiguang" userId="a0e161327963db9e" providerId="LiveId" clId="{977CCEFC-5F7F-4CA6-987A-A67474FC01A1}" dt="2023-06-29T18:12:22.249" v="6657" actId="1076"/>
          <ac:picMkLst>
            <pc:docMk/>
            <pc:sldMk cId="2300732387" sldId="348"/>
            <ac:picMk id="4" creationId="{EF58D330-E10B-28C9-DA14-64AA20F60A74}"/>
          </ac:picMkLst>
        </pc:picChg>
        <pc:picChg chg="add mod">
          <ac:chgData name="Yan Zhiguang" userId="a0e161327963db9e" providerId="LiveId" clId="{977CCEFC-5F7F-4CA6-987A-A67474FC01A1}" dt="2023-06-29T18:12:19.745" v="6653" actId="1076"/>
          <ac:picMkLst>
            <pc:docMk/>
            <pc:sldMk cId="2300732387" sldId="348"/>
            <ac:picMk id="5" creationId="{BE6A93B4-82B8-1932-8BE4-346004B10245}"/>
          </ac:picMkLst>
        </pc:picChg>
        <pc:picChg chg="add mod">
          <ac:chgData name="Yan Zhiguang" userId="a0e161327963db9e" providerId="LiveId" clId="{977CCEFC-5F7F-4CA6-987A-A67474FC01A1}" dt="2023-06-29T18:12:20.292" v="6654" actId="1076"/>
          <ac:picMkLst>
            <pc:docMk/>
            <pc:sldMk cId="2300732387" sldId="348"/>
            <ac:picMk id="6" creationId="{823A74B6-7B34-74B9-88EB-BF3387BFF784}"/>
          </ac:picMkLst>
        </pc:picChg>
        <pc:picChg chg="add mod">
          <ac:chgData name="Yan Zhiguang" userId="a0e161327963db9e" providerId="LiveId" clId="{977CCEFC-5F7F-4CA6-987A-A67474FC01A1}" dt="2023-06-29T18:12:20.769" v="6655" actId="1076"/>
          <ac:picMkLst>
            <pc:docMk/>
            <pc:sldMk cId="2300732387" sldId="348"/>
            <ac:picMk id="7" creationId="{29726733-7F9D-CC16-1E22-8584DE6388EF}"/>
          </ac:picMkLst>
        </pc:picChg>
        <pc:picChg chg="add mod">
          <ac:chgData name="Yan Zhiguang" userId="a0e161327963db9e" providerId="LiveId" clId="{977CCEFC-5F7F-4CA6-987A-A67474FC01A1}" dt="2023-06-29T18:12:21.588" v="6656" actId="1076"/>
          <ac:picMkLst>
            <pc:docMk/>
            <pc:sldMk cId="2300732387" sldId="348"/>
            <ac:picMk id="8" creationId="{0894F716-BE01-1F34-1460-D7C0A7919B03}"/>
          </ac:picMkLst>
        </pc:picChg>
        <pc:picChg chg="add mod">
          <ac:chgData name="Yan Zhiguang" userId="a0e161327963db9e" providerId="LiveId" clId="{977CCEFC-5F7F-4CA6-987A-A67474FC01A1}" dt="2023-06-29T18:12:16.105" v="6648" actId="1076"/>
          <ac:picMkLst>
            <pc:docMk/>
            <pc:sldMk cId="2300732387" sldId="348"/>
            <ac:picMk id="9" creationId="{CA42FC75-8B20-E8A1-746B-1B10C48EFC0E}"/>
          </ac:picMkLst>
        </pc:picChg>
      </pc:sldChg>
      <pc:sldChg chg="addSp modSp mod">
        <pc:chgData name="Yan Zhiguang" userId="a0e161327963db9e" providerId="LiveId" clId="{977CCEFC-5F7F-4CA6-987A-A67474FC01A1}" dt="2023-06-29T18:20:13.897" v="7062" actId="1076"/>
        <pc:sldMkLst>
          <pc:docMk/>
          <pc:sldMk cId="1840362564" sldId="349"/>
        </pc:sldMkLst>
        <pc:spChg chg="add mod">
          <ac:chgData name="Yan Zhiguang" userId="a0e161327963db9e" providerId="LiveId" clId="{977CCEFC-5F7F-4CA6-987A-A67474FC01A1}" dt="2023-06-29T18:19:52.576" v="7059" actId="1076"/>
          <ac:spMkLst>
            <pc:docMk/>
            <pc:sldMk cId="1840362564" sldId="349"/>
            <ac:spMk id="4" creationId="{DD7FFD68-4A20-B8E7-5F2A-B11C67408EDD}"/>
          </ac:spMkLst>
        </pc:spChg>
        <pc:spChg chg="add mod">
          <ac:chgData name="Yan Zhiguang" userId="a0e161327963db9e" providerId="LiveId" clId="{977CCEFC-5F7F-4CA6-987A-A67474FC01A1}" dt="2023-06-29T18:16:04.246" v="6986"/>
          <ac:spMkLst>
            <pc:docMk/>
            <pc:sldMk cId="1840362564" sldId="349"/>
            <ac:spMk id="5" creationId="{F19CAB6C-427E-0127-D0BA-626E2CC13D99}"/>
          </ac:spMkLst>
        </pc:spChg>
        <pc:spChg chg="add mod">
          <ac:chgData name="Yan Zhiguang" userId="a0e161327963db9e" providerId="LiveId" clId="{977CCEFC-5F7F-4CA6-987A-A67474FC01A1}" dt="2023-06-29T18:18:24.849" v="7009" actId="1076"/>
          <ac:spMkLst>
            <pc:docMk/>
            <pc:sldMk cId="1840362564" sldId="349"/>
            <ac:spMk id="7" creationId="{81971F6B-64ED-E88B-3E6F-74D83EDD31C2}"/>
          </ac:spMkLst>
        </pc:spChg>
        <pc:spChg chg="add mod">
          <ac:chgData name="Yan Zhiguang" userId="a0e161327963db9e" providerId="LiveId" clId="{977CCEFC-5F7F-4CA6-987A-A67474FC01A1}" dt="2023-06-29T18:20:13.897" v="7062" actId="1076"/>
          <ac:spMkLst>
            <pc:docMk/>
            <pc:sldMk cId="1840362564" sldId="349"/>
            <ac:spMk id="9" creationId="{A197446B-CA75-5999-9762-3EBDAF71E95B}"/>
          </ac:spMkLst>
        </pc:spChg>
        <pc:spChg chg="add mod">
          <ac:chgData name="Yan Zhiguang" userId="a0e161327963db9e" providerId="LiveId" clId="{977CCEFC-5F7F-4CA6-987A-A67474FC01A1}" dt="2023-06-29T18:18:41.998" v="7026" actId="6549"/>
          <ac:spMkLst>
            <pc:docMk/>
            <pc:sldMk cId="1840362564" sldId="349"/>
            <ac:spMk id="12" creationId="{B3E3E039-52D6-926F-03E9-B01039D67422}"/>
          </ac:spMkLst>
        </pc:spChg>
        <pc:spChg chg="add mod">
          <ac:chgData name="Yan Zhiguang" userId="a0e161327963db9e" providerId="LiveId" clId="{977CCEFC-5F7F-4CA6-987A-A67474FC01A1}" dt="2023-06-29T18:19:12.698" v="7056" actId="1076"/>
          <ac:spMkLst>
            <pc:docMk/>
            <pc:sldMk cId="1840362564" sldId="349"/>
            <ac:spMk id="14" creationId="{5ABE6807-FC6F-9320-516B-2B4A7B53F724}"/>
          </ac:spMkLst>
        </pc:spChg>
        <pc:cxnChg chg="add mod">
          <ac:chgData name="Yan Zhiguang" userId="a0e161327963db9e" providerId="LiveId" clId="{977CCEFC-5F7F-4CA6-987A-A67474FC01A1}" dt="2023-06-29T18:19:40.409" v="7058" actId="14100"/>
          <ac:cxnSpMkLst>
            <pc:docMk/>
            <pc:sldMk cId="1840362564" sldId="349"/>
            <ac:cxnSpMk id="11" creationId="{225021D0-4072-A41E-07AC-CFB44739FB44}"/>
          </ac:cxnSpMkLst>
        </pc:cxnChg>
      </pc:sldChg>
      <pc:sldChg chg="addSp modSp mod ord modNotesTx">
        <pc:chgData name="Yan Zhiguang" userId="a0e161327963db9e" providerId="LiveId" clId="{977CCEFC-5F7F-4CA6-987A-A67474FC01A1}" dt="2023-06-29T18:10:10.837" v="6600" actId="20577"/>
        <pc:sldMkLst>
          <pc:docMk/>
          <pc:sldMk cId="1863791647" sldId="350"/>
        </pc:sldMkLst>
        <pc:spChg chg="add mod">
          <ac:chgData name="Yan Zhiguang" userId="a0e161327963db9e" providerId="LiveId" clId="{977CCEFC-5F7F-4CA6-987A-A67474FC01A1}" dt="2023-06-29T07:39:53.814" v="1031" actId="1076"/>
          <ac:spMkLst>
            <pc:docMk/>
            <pc:sldMk cId="1863791647" sldId="350"/>
            <ac:spMk id="2" creationId="{6DE08F69-8137-41F0-C830-F472729C8478}"/>
          </ac:spMkLst>
        </pc:spChg>
        <pc:spChg chg="add mod">
          <ac:chgData name="Yan Zhiguang" userId="a0e161327963db9e" providerId="LiveId" clId="{977CCEFC-5F7F-4CA6-987A-A67474FC01A1}" dt="2023-06-29T07:38:19.561" v="962"/>
          <ac:spMkLst>
            <pc:docMk/>
            <pc:sldMk cId="1863791647" sldId="350"/>
            <ac:spMk id="3" creationId="{0C771AB6-8790-0E25-9694-8C3CBF43E6F9}"/>
          </ac:spMkLst>
        </pc:spChg>
        <pc:spChg chg="mod">
          <ac:chgData name="Yan Zhiguang" userId="a0e161327963db9e" providerId="LiveId" clId="{977CCEFC-5F7F-4CA6-987A-A67474FC01A1}" dt="2023-06-29T18:10:10.837" v="6600" actId="20577"/>
          <ac:spMkLst>
            <pc:docMk/>
            <pc:sldMk cId="1863791647" sldId="350"/>
            <ac:spMk id="4" creationId="{C2E1FF18-1902-9CF6-8A0C-13D21E9512F3}"/>
          </ac:spMkLst>
        </pc:spChg>
        <pc:spChg chg="mod">
          <ac:chgData name="Yan Zhiguang" userId="a0e161327963db9e" providerId="LiveId" clId="{977CCEFC-5F7F-4CA6-987A-A67474FC01A1}" dt="2023-06-28T10:14:39.478" v="67" actId="1076"/>
          <ac:spMkLst>
            <pc:docMk/>
            <pc:sldMk cId="1863791647" sldId="350"/>
            <ac:spMk id="5" creationId="{04B27176-DA05-0BBB-355E-17616A5F0F93}"/>
          </ac:spMkLst>
        </pc:spChg>
        <pc:spChg chg="add mod">
          <ac:chgData name="Yan Zhiguang" userId="a0e161327963db9e" providerId="LiveId" clId="{977CCEFC-5F7F-4CA6-987A-A67474FC01A1}" dt="2023-06-29T07:43:04" v="1032" actId="1076"/>
          <ac:spMkLst>
            <pc:docMk/>
            <pc:sldMk cId="1863791647" sldId="350"/>
            <ac:spMk id="16" creationId="{D2598B7D-4A64-F3C0-4591-00EB84CF7D92}"/>
          </ac:spMkLst>
        </pc:spChg>
        <pc:cxnChg chg="add mod">
          <ac:chgData name="Yan Zhiguang" userId="a0e161327963db9e" providerId="LiveId" clId="{977CCEFC-5F7F-4CA6-987A-A67474FC01A1}" dt="2023-06-29T07:36:57.121" v="961" actId="14100"/>
          <ac:cxnSpMkLst>
            <pc:docMk/>
            <pc:sldMk cId="1863791647" sldId="350"/>
            <ac:cxnSpMk id="9" creationId="{84503C3D-CCF8-F508-D642-0C236EF6E9D4}"/>
          </ac:cxnSpMkLst>
        </pc:cxnChg>
        <pc:cxnChg chg="add mod">
          <ac:chgData name="Yan Zhiguang" userId="a0e161327963db9e" providerId="LiveId" clId="{977CCEFC-5F7F-4CA6-987A-A67474FC01A1}" dt="2023-06-29T07:38:50.549" v="965" actId="208"/>
          <ac:cxnSpMkLst>
            <pc:docMk/>
            <pc:sldMk cId="1863791647" sldId="350"/>
            <ac:cxnSpMk id="15" creationId="{5B3FD402-94BE-680E-F6E9-1CDFA91951A0}"/>
          </ac:cxnSpMkLst>
        </pc:cxnChg>
      </pc:sldChg>
      <pc:sldChg chg="modSp del mod">
        <pc:chgData name="Yan Zhiguang" userId="a0e161327963db9e" providerId="LiveId" clId="{977CCEFC-5F7F-4CA6-987A-A67474FC01A1}" dt="2023-06-29T15:32:38.578" v="3424" actId="47"/>
        <pc:sldMkLst>
          <pc:docMk/>
          <pc:sldMk cId="447967827" sldId="351"/>
        </pc:sldMkLst>
        <pc:spChg chg="mod">
          <ac:chgData name="Yan Zhiguang" userId="a0e161327963db9e" providerId="LiveId" clId="{977CCEFC-5F7F-4CA6-987A-A67474FC01A1}" dt="2023-06-28T10:15:05.640" v="69" actId="1076"/>
          <ac:spMkLst>
            <pc:docMk/>
            <pc:sldMk cId="447967827" sldId="351"/>
            <ac:spMk id="3" creationId="{E4E4E4E7-9784-43D2-2BE9-A3BEF61CA5A6}"/>
          </ac:spMkLst>
        </pc:spChg>
      </pc:sldChg>
      <pc:sldChg chg="addSp delSp modSp new mod ord">
        <pc:chgData name="Yan Zhiguang" userId="a0e161327963db9e" providerId="LiveId" clId="{977CCEFC-5F7F-4CA6-987A-A67474FC01A1}" dt="2023-06-29T12:44:59.888" v="1773" actId="20578"/>
        <pc:sldMkLst>
          <pc:docMk/>
          <pc:sldMk cId="1967285528" sldId="352"/>
        </pc:sldMkLst>
        <pc:spChg chg="add mod">
          <ac:chgData name="Yan Zhiguang" userId="a0e161327963db9e" providerId="LiveId" clId="{977CCEFC-5F7F-4CA6-987A-A67474FC01A1}" dt="2023-06-29T06:19:39.176" v="581" actId="1038"/>
          <ac:spMkLst>
            <pc:docMk/>
            <pc:sldMk cId="1967285528" sldId="352"/>
            <ac:spMk id="4" creationId="{4CD4DB68-72E9-2ABA-9AD2-3382C234059E}"/>
          </ac:spMkLst>
        </pc:spChg>
        <pc:spChg chg="add mod">
          <ac:chgData name="Yan Zhiguang" userId="a0e161327963db9e" providerId="LiveId" clId="{977CCEFC-5F7F-4CA6-987A-A67474FC01A1}" dt="2023-06-29T06:19:39.176" v="581" actId="1038"/>
          <ac:spMkLst>
            <pc:docMk/>
            <pc:sldMk cId="1967285528" sldId="352"/>
            <ac:spMk id="5" creationId="{0588FE8F-6862-56BC-1249-5D609E897BFE}"/>
          </ac:spMkLst>
        </pc:spChg>
        <pc:spChg chg="add mod">
          <ac:chgData name="Yan Zhiguang" userId="a0e161327963db9e" providerId="LiveId" clId="{977CCEFC-5F7F-4CA6-987A-A67474FC01A1}" dt="2023-06-29T06:19:32.552" v="575" actId="1076"/>
          <ac:spMkLst>
            <pc:docMk/>
            <pc:sldMk cId="1967285528" sldId="352"/>
            <ac:spMk id="8" creationId="{0F7B15E2-6852-6D9E-47E4-F34123C187A4}"/>
          </ac:spMkLst>
        </pc:spChg>
        <pc:spChg chg="add mod">
          <ac:chgData name="Yan Zhiguang" userId="a0e161327963db9e" providerId="LiveId" clId="{977CCEFC-5F7F-4CA6-987A-A67474FC01A1}" dt="2023-06-29T06:19:35.279" v="576" actId="1076"/>
          <ac:spMkLst>
            <pc:docMk/>
            <pc:sldMk cId="1967285528" sldId="352"/>
            <ac:spMk id="9" creationId="{218848AA-8825-9626-230C-82ED4AF9659C}"/>
          </ac:spMkLst>
        </pc:spChg>
        <pc:spChg chg="add del mod">
          <ac:chgData name="Yan Zhiguang" userId="a0e161327963db9e" providerId="LiveId" clId="{977CCEFC-5F7F-4CA6-987A-A67474FC01A1}" dt="2023-06-29T06:17:08.157" v="557" actId="478"/>
          <ac:spMkLst>
            <pc:docMk/>
            <pc:sldMk cId="1967285528" sldId="352"/>
            <ac:spMk id="10" creationId="{8B77230D-8116-5831-C738-FDC972487A20}"/>
          </ac:spMkLst>
        </pc:spChg>
        <pc:spChg chg="add del mod">
          <ac:chgData name="Yan Zhiguang" userId="a0e161327963db9e" providerId="LiveId" clId="{977CCEFC-5F7F-4CA6-987A-A67474FC01A1}" dt="2023-06-29T06:16:57.358" v="554" actId="478"/>
          <ac:spMkLst>
            <pc:docMk/>
            <pc:sldMk cId="1967285528" sldId="352"/>
            <ac:spMk id="11" creationId="{EA34737F-281D-2DB6-1F2C-7F2354688624}"/>
          </ac:spMkLst>
        </pc:spChg>
        <pc:spChg chg="add del mod">
          <ac:chgData name="Yan Zhiguang" userId="a0e161327963db9e" providerId="LiveId" clId="{977CCEFC-5F7F-4CA6-987A-A67474FC01A1}" dt="2023-06-29T06:17:09.415" v="558" actId="478"/>
          <ac:spMkLst>
            <pc:docMk/>
            <pc:sldMk cId="1967285528" sldId="352"/>
            <ac:spMk id="13" creationId="{B591ED8C-35B4-6999-7D60-9D2146F596BE}"/>
          </ac:spMkLst>
        </pc:spChg>
        <pc:spChg chg="add mod">
          <ac:chgData name="Yan Zhiguang" userId="a0e161327963db9e" providerId="LiveId" clId="{977CCEFC-5F7F-4CA6-987A-A67474FC01A1}" dt="2023-06-29T12:44:59.888" v="1773" actId="20578"/>
          <ac:spMkLst>
            <pc:docMk/>
            <pc:sldMk cId="1967285528" sldId="352"/>
            <ac:spMk id="17" creationId="{2F6F0EEF-60BB-8B3E-54CE-9C1A40775EEB}"/>
          </ac:spMkLst>
        </pc:spChg>
        <pc:picChg chg="add mod">
          <ac:chgData name="Yan Zhiguang" userId="a0e161327963db9e" providerId="LiveId" clId="{977CCEFC-5F7F-4CA6-987A-A67474FC01A1}" dt="2023-06-29T06:19:39.176" v="581" actId="1038"/>
          <ac:picMkLst>
            <pc:docMk/>
            <pc:sldMk cId="1967285528" sldId="352"/>
            <ac:picMk id="3" creationId="{CF613EEF-5AE5-54EF-0228-F1A7EE57F413}"/>
          </ac:picMkLst>
        </pc:picChg>
        <pc:picChg chg="add mod">
          <ac:chgData name="Yan Zhiguang" userId="a0e161327963db9e" providerId="LiveId" clId="{977CCEFC-5F7F-4CA6-987A-A67474FC01A1}" dt="2023-06-29T06:19:32.552" v="575" actId="1076"/>
          <ac:picMkLst>
            <pc:docMk/>
            <pc:sldMk cId="1967285528" sldId="352"/>
            <ac:picMk id="7" creationId="{EA642FDB-DCFF-B2B0-A6A6-3B2DBCF6E6B5}"/>
          </ac:picMkLst>
        </pc:picChg>
        <pc:picChg chg="add mod">
          <ac:chgData name="Yan Zhiguang" userId="a0e161327963db9e" providerId="LiveId" clId="{977CCEFC-5F7F-4CA6-987A-A67474FC01A1}" dt="2023-06-29T12:44:03.477" v="1755" actId="1076"/>
          <ac:picMkLst>
            <pc:docMk/>
            <pc:sldMk cId="1967285528" sldId="352"/>
            <ac:picMk id="15" creationId="{A3C2B128-2C43-5F85-9049-E7A05355AF71}"/>
          </ac:picMkLst>
        </pc:picChg>
      </pc:sldChg>
      <pc:sldChg chg="addSp modSp new mod">
        <pc:chgData name="Yan Zhiguang" userId="a0e161327963db9e" providerId="LiveId" clId="{977CCEFC-5F7F-4CA6-987A-A67474FC01A1}" dt="2023-06-29T15:07:22.389" v="2774" actId="20577"/>
        <pc:sldMkLst>
          <pc:docMk/>
          <pc:sldMk cId="4145131684" sldId="353"/>
        </pc:sldMkLst>
        <pc:spChg chg="add mod">
          <ac:chgData name="Yan Zhiguang" userId="a0e161327963db9e" providerId="LiveId" clId="{977CCEFC-5F7F-4CA6-987A-A67474FC01A1}" dt="2023-06-29T14:28:32.046" v="2601" actId="20577"/>
          <ac:spMkLst>
            <pc:docMk/>
            <pc:sldMk cId="4145131684" sldId="353"/>
            <ac:spMk id="4" creationId="{3C6DDEED-7680-1E4B-34B3-2B674F26EBE8}"/>
          </ac:spMkLst>
        </pc:spChg>
        <pc:spChg chg="add mod">
          <ac:chgData name="Yan Zhiguang" userId="a0e161327963db9e" providerId="LiveId" clId="{977CCEFC-5F7F-4CA6-987A-A67474FC01A1}" dt="2023-06-29T15:07:22.389" v="2774" actId="20577"/>
          <ac:spMkLst>
            <pc:docMk/>
            <pc:sldMk cId="4145131684" sldId="353"/>
            <ac:spMk id="6" creationId="{DE7C3059-76A2-0EAD-D266-A4B9DCACA0CA}"/>
          </ac:spMkLst>
        </pc:spChg>
      </pc:sldChg>
      <pc:sldChg chg="addSp modSp new del mod">
        <pc:chgData name="Yan Zhiguang" userId="a0e161327963db9e" providerId="LiveId" clId="{977CCEFC-5F7F-4CA6-987A-A67474FC01A1}" dt="2023-06-29T15:15:32.258" v="2802" actId="47"/>
        <pc:sldMkLst>
          <pc:docMk/>
          <pc:sldMk cId="3820389558" sldId="354"/>
        </pc:sldMkLst>
        <pc:spChg chg="add mod">
          <ac:chgData name="Yan Zhiguang" userId="a0e161327963db9e" providerId="LiveId" clId="{977CCEFC-5F7F-4CA6-987A-A67474FC01A1}" dt="2023-06-29T07:45:01.865" v="1139" actId="1076"/>
          <ac:spMkLst>
            <pc:docMk/>
            <pc:sldMk cId="3820389558" sldId="354"/>
            <ac:spMk id="2" creationId="{C480CDF7-6A06-9564-BB35-3295E280C2E8}"/>
          </ac:spMkLst>
        </pc:spChg>
        <pc:spChg chg="add mod">
          <ac:chgData name="Yan Zhiguang" userId="a0e161327963db9e" providerId="LiveId" clId="{977CCEFC-5F7F-4CA6-987A-A67474FC01A1}" dt="2023-06-29T07:46:27.579" v="1251" actId="21"/>
          <ac:spMkLst>
            <pc:docMk/>
            <pc:sldMk cId="3820389558" sldId="354"/>
            <ac:spMk id="3" creationId="{E75AADA6-4F6A-C602-266E-E63BFB15DA1F}"/>
          </ac:spMkLst>
        </pc:spChg>
        <pc:spChg chg="add mod">
          <ac:chgData name="Yan Zhiguang" userId="a0e161327963db9e" providerId="LiveId" clId="{977CCEFC-5F7F-4CA6-987A-A67474FC01A1}" dt="2023-06-29T07:49:03.309" v="1572" actId="1076"/>
          <ac:spMkLst>
            <pc:docMk/>
            <pc:sldMk cId="3820389558" sldId="354"/>
            <ac:spMk id="5" creationId="{05B4E381-72EF-E8FD-9E01-42F1DC8C4AFF}"/>
          </ac:spMkLst>
        </pc:spChg>
        <pc:spChg chg="add mod">
          <ac:chgData name="Yan Zhiguang" userId="a0e161327963db9e" providerId="LiveId" clId="{977CCEFC-5F7F-4CA6-987A-A67474FC01A1}" dt="2023-06-29T07:49:05.077" v="1574" actId="20577"/>
          <ac:spMkLst>
            <pc:docMk/>
            <pc:sldMk cId="3820389558" sldId="354"/>
            <ac:spMk id="7" creationId="{65B1C7AF-5ACC-D901-3620-3881C645919A}"/>
          </ac:spMkLst>
        </pc:spChg>
      </pc:sldChg>
      <pc:sldChg chg="addSp delSp modSp new mod">
        <pc:chgData name="Yan Zhiguang" userId="a0e161327963db9e" providerId="LiveId" clId="{977CCEFC-5F7F-4CA6-987A-A67474FC01A1}" dt="2023-06-29T15:15:13.842" v="2800" actId="1037"/>
        <pc:sldMkLst>
          <pc:docMk/>
          <pc:sldMk cId="928019533" sldId="355"/>
        </pc:sldMkLst>
        <pc:spChg chg="add del">
          <ac:chgData name="Yan Zhiguang" userId="a0e161327963db9e" providerId="LiveId" clId="{977CCEFC-5F7F-4CA6-987A-A67474FC01A1}" dt="2023-06-29T08:02:38.901" v="1580"/>
          <ac:spMkLst>
            <pc:docMk/>
            <pc:sldMk cId="928019533" sldId="355"/>
            <ac:spMk id="4" creationId="{F1C58E4E-1D34-8CED-A087-99D185EE3971}"/>
          </ac:spMkLst>
        </pc:spChg>
        <pc:spChg chg="add mod">
          <ac:chgData name="Yan Zhiguang" userId="a0e161327963db9e" providerId="LiveId" clId="{977CCEFC-5F7F-4CA6-987A-A67474FC01A1}" dt="2023-06-29T08:04:03.644" v="1612" actId="1076"/>
          <ac:spMkLst>
            <pc:docMk/>
            <pc:sldMk cId="928019533" sldId="355"/>
            <ac:spMk id="7" creationId="{44A4BA72-3FF5-F293-FBC6-12086F344F6E}"/>
          </ac:spMkLst>
        </pc:spChg>
        <pc:spChg chg="add mod">
          <ac:chgData name="Yan Zhiguang" userId="a0e161327963db9e" providerId="LiveId" clId="{977CCEFC-5F7F-4CA6-987A-A67474FC01A1}" dt="2023-06-29T08:04:20.131" v="1624" actId="14100"/>
          <ac:spMkLst>
            <pc:docMk/>
            <pc:sldMk cId="928019533" sldId="355"/>
            <ac:spMk id="8" creationId="{59ABAAA2-2252-B68B-6AE6-72346398A668}"/>
          </ac:spMkLst>
        </pc:spChg>
        <pc:spChg chg="add mod">
          <ac:chgData name="Yan Zhiguang" userId="a0e161327963db9e" providerId="LiveId" clId="{977CCEFC-5F7F-4CA6-987A-A67474FC01A1}" dt="2023-06-29T15:14:36.541" v="2792" actId="1076"/>
          <ac:spMkLst>
            <pc:docMk/>
            <pc:sldMk cId="928019533" sldId="355"/>
            <ac:spMk id="17" creationId="{A1CFC31E-4616-10A7-C214-1B134C8FFA03}"/>
          </ac:spMkLst>
        </pc:spChg>
        <pc:spChg chg="add mod">
          <ac:chgData name="Yan Zhiguang" userId="a0e161327963db9e" providerId="LiveId" clId="{977CCEFC-5F7F-4CA6-987A-A67474FC01A1}" dt="2023-06-29T15:14:51.106" v="2796" actId="1076"/>
          <ac:spMkLst>
            <pc:docMk/>
            <pc:sldMk cId="928019533" sldId="355"/>
            <ac:spMk id="18" creationId="{7DC49303-E6D3-5E28-1BCA-C0EFEC8A00C7}"/>
          </ac:spMkLst>
        </pc:spChg>
        <pc:picChg chg="add del mod">
          <ac:chgData name="Yan Zhiguang" userId="a0e161327963db9e" providerId="LiveId" clId="{977CCEFC-5F7F-4CA6-987A-A67474FC01A1}" dt="2023-06-29T08:02:36.656" v="1578" actId="478"/>
          <ac:picMkLst>
            <pc:docMk/>
            <pc:sldMk cId="928019533" sldId="355"/>
            <ac:picMk id="3" creationId="{3CB27401-1A50-3524-8CBF-09D89C25E0AB}"/>
          </ac:picMkLst>
        </pc:picChg>
        <pc:picChg chg="add mod">
          <ac:chgData name="Yan Zhiguang" userId="a0e161327963db9e" providerId="LiveId" clId="{977CCEFC-5F7F-4CA6-987A-A67474FC01A1}" dt="2023-06-29T15:15:06.530" v="2797" actId="14100"/>
          <ac:picMkLst>
            <pc:docMk/>
            <pc:sldMk cId="928019533" sldId="355"/>
            <ac:picMk id="6" creationId="{44E149F4-3E5F-ACE2-02C0-7E033C7CEFAE}"/>
          </ac:picMkLst>
        </pc:picChg>
        <pc:picChg chg="add mod">
          <ac:chgData name="Yan Zhiguang" userId="a0e161327963db9e" providerId="LiveId" clId="{977CCEFC-5F7F-4CA6-987A-A67474FC01A1}" dt="2023-06-29T15:14:46.868" v="2795" actId="1076"/>
          <ac:picMkLst>
            <pc:docMk/>
            <pc:sldMk cId="928019533" sldId="355"/>
            <ac:picMk id="16" creationId="{239E36D5-F5C6-434C-9E00-2CBF5E7ED479}"/>
          </ac:picMkLst>
        </pc:picChg>
        <pc:cxnChg chg="add mod">
          <ac:chgData name="Yan Zhiguang" userId="a0e161327963db9e" providerId="LiveId" clId="{977CCEFC-5F7F-4CA6-987A-A67474FC01A1}" dt="2023-06-29T15:15:13.842" v="2800" actId="1037"/>
          <ac:cxnSpMkLst>
            <pc:docMk/>
            <pc:sldMk cId="928019533" sldId="355"/>
            <ac:cxnSpMk id="10" creationId="{9B8D9A74-B56D-E166-045F-7B7029AF0978}"/>
          </ac:cxnSpMkLst>
        </pc:cxnChg>
      </pc:sldChg>
      <pc:sldChg chg="modSp add mod">
        <pc:chgData name="Yan Zhiguang" userId="a0e161327963db9e" providerId="LiveId" clId="{977CCEFC-5F7F-4CA6-987A-A67474FC01A1}" dt="2023-06-29T15:11:32.090" v="2778" actId="207"/>
        <pc:sldMkLst>
          <pc:docMk/>
          <pc:sldMk cId="306707145" sldId="356"/>
        </pc:sldMkLst>
        <pc:spChg chg="mod">
          <ac:chgData name="Yan Zhiguang" userId="a0e161327963db9e" providerId="LiveId" clId="{977CCEFC-5F7F-4CA6-987A-A67474FC01A1}" dt="2023-06-29T15:11:32.090" v="2778" actId="207"/>
          <ac:spMkLst>
            <pc:docMk/>
            <pc:sldMk cId="306707145" sldId="356"/>
            <ac:spMk id="2" creationId="{2DB1499D-0EC6-BC56-B6CC-96424ABAA803}"/>
          </ac:spMkLst>
        </pc:spChg>
        <pc:spChg chg="mod">
          <ac:chgData name="Yan Zhiguang" userId="a0e161327963db9e" providerId="LiveId" clId="{977CCEFC-5F7F-4CA6-987A-A67474FC01A1}" dt="2023-06-29T15:11:32.090" v="2778" actId="207"/>
          <ac:spMkLst>
            <pc:docMk/>
            <pc:sldMk cId="306707145" sldId="356"/>
            <ac:spMk id="6" creationId="{00000000-0000-0000-0000-000000000000}"/>
          </ac:spMkLst>
        </pc:spChg>
        <pc:spChg chg="mod">
          <ac:chgData name="Yan Zhiguang" userId="a0e161327963db9e" providerId="LiveId" clId="{977CCEFC-5F7F-4CA6-987A-A67474FC01A1}" dt="2023-06-29T15:11:32.090" v="2778" actId="207"/>
          <ac:spMkLst>
            <pc:docMk/>
            <pc:sldMk cId="306707145" sldId="356"/>
            <ac:spMk id="7" creationId="{00000000-0000-0000-0000-000000000000}"/>
          </ac:spMkLst>
        </pc:spChg>
        <pc:spChg chg="mod">
          <ac:chgData name="Yan Zhiguang" userId="a0e161327963db9e" providerId="LiveId" clId="{977CCEFC-5F7F-4CA6-987A-A67474FC01A1}" dt="2023-06-29T15:11:32.090" v="2778" actId="207"/>
          <ac:spMkLst>
            <pc:docMk/>
            <pc:sldMk cId="306707145" sldId="356"/>
            <ac:spMk id="8" creationId="{1BC53EE8-3ED8-C358-A00E-68512B6AF3B7}"/>
          </ac:spMkLst>
        </pc:spChg>
        <pc:spChg chg="mod">
          <ac:chgData name="Yan Zhiguang" userId="a0e161327963db9e" providerId="LiveId" clId="{977CCEFC-5F7F-4CA6-987A-A67474FC01A1}" dt="2023-06-29T15:11:32.090" v="2778" actId="207"/>
          <ac:spMkLst>
            <pc:docMk/>
            <pc:sldMk cId="306707145" sldId="356"/>
            <ac:spMk id="9" creationId="{00000000-0000-0000-0000-000000000000}"/>
          </ac:spMkLst>
        </pc:spChg>
        <pc:spChg chg="mod">
          <ac:chgData name="Yan Zhiguang" userId="a0e161327963db9e" providerId="LiveId" clId="{977CCEFC-5F7F-4CA6-987A-A67474FC01A1}" dt="2023-06-29T15:11:32.090" v="2778" actId="207"/>
          <ac:spMkLst>
            <pc:docMk/>
            <pc:sldMk cId="306707145" sldId="356"/>
            <ac:spMk id="10" creationId="{00000000-0000-0000-0000-000000000000}"/>
          </ac:spMkLst>
        </pc:spChg>
        <pc:spChg chg="mod">
          <ac:chgData name="Yan Zhiguang" userId="a0e161327963db9e" providerId="LiveId" clId="{977CCEFC-5F7F-4CA6-987A-A67474FC01A1}" dt="2023-06-29T15:11:32.090" v="2778" actId="207"/>
          <ac:spMkLst>
            <pc:docMk/>
            <pc:sldMk cId="306707145" sldId="356"/>
            <ac:spMk id="11" creationId="{60D4E6EC-DA23-7BA5-0333-5E57E1ECD5CF}"/>
          </ac:spMkLst>
        </pc:spChg>
        <pc:spChg chg="mod">
          <ac:chgData name="Yan Zhiguang" userId="a0e161327963db9e" providerId="LiveId" clId="{977CCEFC-5F7F-4CA6-987A-A67474FC01A1}" dt="2023-06-29T15:11:32.090" v="2778" actId="207"/>
          <ac:spMkLst>
            <pc:docMk/>
            <pc:sldMk cId="306707145" sldId="356"/>
            <ac:spMk id="12" creationId="{FDC6D512-D3B9-D3A8-0EC8-06FA1EBA583E}"/>
          </ac:spMkLst>
        </pc:spChg>
        <pc:spChg chg="mod">
          <ac:chgData name="Yan Zhiguang" userId="a0e161327963db9e" providerId="LiveId" clId="{977CCEFC-5F7F-4CA6-987A-A67474FC01A1}" dt="2023-06-29T15:11:32.090" v="2778" actId="207"/>
          <ac:spMkLst>
            <pc:docMk/>
            <pc:sldMk cId="306707145" sldId="356"/>
            <ac:spMk id="13" creationId="{90CAACD0-5C47-1AD3-C341-C84540617104}"/>
          </ac:spMkLst>
        </pc:spChg>
        <pc:spChg chg="mod">
          <ac:chgData name="Yan Zhiguang" userId="a0e161327963db9e" providerId="LiveId" clId="{977CCEFC-5F7F-4CA6-987A-A67474FC01A1}" dt="2023-06-29T15:11:32.090" v="2778" actId="207"/>
          <ac:spMkLst>
            <pc:docMk/>
            <pc:sldMk cId="306707145" sldId="356"/>
            <ac:spMk id="19" creationId="{FE87EBD8-CD02-244A-A076-3F9F335C0926}"/>
          </ac:spMkLst>
        </pc:spChg>
      </pc:sldChg>
      <pc:sldChg chg="new del">
        <pc:chgData name="Yan Zhiguang" userId="a0e161327963db9e" providerId="LiveId" clId="{977CCEFC-5F7F-4CA6-987A-A67474FC01A1}" dt="2023-06-29T13:26:01.970" v="1932" actId="47"/>
        <pc:sldMkLst>
          <pc:docMk/>
          <pc:sldMk cId="444614776" sldId="356"/>
        </pc:sldMkLst>
      </pc:sldChg>
      <pc:sldChg chg="modSp add mod">
        <pc:chgData name="Yan Zhiguang" userId="a0e161327963db9e" providerId="LiveId" clId="{977CCEFC-5F7F-4CA6-987A-A67474FC01A1}" dt="2023-06-29T15:13:11.954" v="2781" actId="207"/>
        <pc:sldMkLst>
          <pc:docMk/>
          <pc:sldMk cId="731079306" sldId="357"/>
        </pc:sldMkLst>
        <pc:spChg chg="mod">
          <ac:chgData name="Yan Zhiguang" userId="a0e161327963db9e" providerId="LiveId" clId="{977CCEFC-5F7F-4CA6-987A-A67474FC01A1}" dt="2023-06-29T15:13:03.314" v="2780" actId="207"/>
          <ac:spMkLst>
            <pc:docMk/>
            <pc:sldMk cId="731079306" sldId="357"/>
            <ac:spMk id="3" creationId="{00000000-0000-0000-0000-000000000000}"/>
          </ac:spMkLst>
        </pc:spChg>
        <pc:spChg chg="mod">
          <ac:chgData name="Yan Zhiguang" userId="a0e161327963db9e" providerId="LiveId" clId="{977CCEFC-5F7F-4CA6-987A-A67474FC01A1}" dt="2023-06-29T15:13:03.314" v="2780" actId="207"/>
          <ac:spMkLst>
            <pc:docMk/>
            <pc:sldMk cId="731079306" sldId="357"/>
            <ac:spMk id="4" creationId="{00000000-0000-0000-0000-000000000000}"/>
          </ac:spMkLst>
        </pc:spChg>
        <pc:spChg chg="mod">
          <ac:chgData name="Yan Zhiguang" userId="a0e161327963db9e" providerId="LiveId" clId="{977CCEFC-5F7F-4CA6-987A-A67474FC01A1}" dt="2023-06-29T15:13:03.314" v="2780" actId="207"/>
          <ac:spMkLst>
            <pc:docMk/>
            <pc:sldMk cId="731079306" sldId="357"/>
            <ac:spMk id="5" creationId="{00000000-0000-0000-0000-000000000000}"/>
          </ac:spMkLst>
        </pc:spChg>
        <pc:spChg chg="mod">
          <ac:chgData name="Yan Zhiguang" userId="a0e161327963db9e" providerId="LiveId" clId="{977CCEFC-5F7F-4CA6-987A-A67474FC01A1}" dt="2023-06-29T15:13:11.954" v="2781" actId="207"/>
          <ac:spMkLst>
            <pc:docMk/>
            <pc:sldMk cId="731079306" sldId="357"/>
            <ac:spMk id="6" creationId="{00000000-0000-0000-0000-000000000000}"/>
          </ac:spMkLst>
        </pc:spChg>
        <pc:spChg chg="mod">
          <ac:chgData name="Yan Zhiguang" userId="a0e161327963db9e" providerId="LiveId" clId="{977CCEFC-5F7F-4CA6-987A-A67474FC01A1}" dt="2023-06-29T15:13:11.954" v="2781" actId="207"/>
          <ac:spMkLst>
            <pc:docMk/>
            <pc:sldMk cId="731079306" sldId="357"/>
            <ac:spMk id="7" creationId="{00000000-0000-0000-0000-000000000000}"/>
          </ac:spMkLst>
        </pc:spChg>
        <pc:spChg chg="mod">
          <ac:chgData name="Yan Zhiguang" userId="a0e161327963db9e" providerId="LiveId" clId="{977CCEFC-5F7F-4CA6-987A-A67474FC01A1}" dt="2023-06-29T15:13:11.954" v="2781" actId="207"/>
          <ac:spMkLst>
            <pc:docMk/>
            <pc:sldMk cId="731079306" sldId="357"/>
            <ac:spMk id="8" creationId="{1BC53EE8-3ED8-C358-A00E-68512B6AF3B7}"/>
          </ac:spMkLst>
        </pc:spChg>
      </pc:sldChg>
      <pc:sldChg chg="addSp delSp modSp new mod delAnim modAnim">
        <pc:chgData name="Yan Zhiguang" userId="a0e161327963db9e" providerId="LiveId" clId="{977CCEFC-5F7F-4CA6-987A-A67474FC01A1}" dt="2023-06-29T17:19:31.202" v="5848" actId="1076"/>
        <pc:sldMkLst>
          <pc:docMk/>
          <pc:sldMk cId="3483802289" sldId="358"/>
        </pc:sldMkLst>
        <pc:spChg chg="del">
          <ac:chgData name="Yan Zhiguang" userId="a0e161327963db9e" providerId="LiveId" clId="{977CCEFC-5F7F-4CA6-987A-A67474FC01A1}" dt="2023-06-29T15:15:45.932" v="2804" actId="478"/>
          <ac:spMkLst>
            <pc:docMk/>
            <pc:sldMk cId="3483802289" sldId="358"/>
            <ac:spMk id="2" creationId="{C3476C47-AC1E-97FC-084E-C97BE66E2CDC}"/>
          </ac:spMkLst>
        </pc:spChg>
        <pc:spChg chg="del">
          <ac:chgData name="Yan Zhiguang" userId="a0e161327963db9e" providerId="LiveId" clId="{977CCEFC-5F7F-4CA6-987A-A67474FC01A1}" dt="2023-06-29T15:15:47.102" v="2805" actId="478"/>
          <ac:spMkLst>
            <pc:docMk/>
            <pc:sldMk cId="3483802289" sldId="358"/>
            <ac:spMk id="3" creationId="{2D1611A5-F355-82F2-D553-9A421ED442F9}"/>
          </ac:spMkLst>
        </pc:spChg>
        <pc:spChg chg="mod">
          <ac:chgData name="Yan Zhiguang" userId="a0e161327963db9e" providerId="LiveId" clId="{977CCEFC-5F7F-4CA6-987A-A67474FC01A1}" dt="2023-06-29T17:19:31.202" v="5848" actId="1076"/>
          <ac:spMkLst>
            <pc:docMk/>
            <pc:sldMk cId="3483802289" sldId="358"/>
            <ac:spMk id="4" creationId="{AB9BE665-8D17-59EE-DA95-A0CE4DD7F13F}"/>
          </ac:spMkLst>
        </pc:spChg>
        <pc:spChg chg="add mod">
          <ac:chgData name="Yan Zhiguang" userId="a0e161327963db9e" providerId="LiveId" clId="{977CCEFC-5F7F-4CA6-987A-A67474FC01A1}" dt="2023-06-29T15:16:45.579" v="2834" actId="255"/>
          <ac:spMkLst>
            <pc:docMk/>
            <pc:sldMk cId="3483802289" sldId="358"/>
            <ac:spMk id="5" creationId="{37FC42BD-A8CC-8D0A-0C61-09435EF3485D}"/>
          </ac:spMkLst>
        </pc:spChg>
        <pc:spChg chg="add mod">
          <ac:chgData name="Yan Zhiguang" userId="a0e161327963db9e" providerId="LiveId" clId="{977CCEFC-5F7F-4CA6-987A-A67474FC01A1}" dt="2023-06-29T17:19:31.202" v="5848" actId="1076"/>
          <ac:spMkLst>
            <pc:docMk/>
            <pc:sldMk cId="3483802289" sldId="358"/>
            <ac:spMk id="6" creationId="{CD85A495-1A3B-6887-0310-0EE18B7D4FFE}"/>
          </ac:spMkLst>
        </pc:spChg>
        <pc:spChg chg="add mod">
          <ac:chgData name="Yan Zhiguang" userId="a0e161327963db9e" providerId="LiveId" clId="{977CCEFC-5F7F-4CA6-987A-A67474FC01A1}" dt="2023-06-29T17:19:31.202" v="5848" actId="1076"/>
          <ac:spMkLst>
            <pc:docMk/>
            <pc:sldMk cId="3483802289" sldId="358"/>
            <ac:spMk id="7" creationId="{142BE69C-8B11-FEA0-A493-9AA987A3BFFC}"/>
          </ac:spMkLst>
        </pc:spChg>
        <pc:spChg chg="add del mod">
          <ac:chgData name="Yan Zhiguang" userId="a0e161327963db9e" providerId="LiveId" clId="{977CCEFC-5F7F-4CA6-987A-A67474FC01A1}" dt="2023-06-29T17:04:20.876" v="5620" actId="478"/>
          <ac:spMkLst>
            <pc:docMk/>
            <pc:sldMk cId="3483802289" sldId="358"/>
            <ac:spMk id="8" creationId="{BB6D5555-3F4B-103D-7E95-C998013105F9}"/>
          </ac:spMkLst>
        </pc:spChg>
        <pc:spChg chg="add mod">
          <ac:chgData name="Yan Zhiguang" userId="a0e161327963db9e" providerId="LiveId" clId="{977CCEFC-5F7F-4CA6-987A-A67474FC01A1}" dt="2023-06-29T17:19:31.202" v="5848" actId="1076"/>
          <ac:spMkLst>
            <pc:docMk/>
            <pc:sldMk cId="3483802289" sldId="358"/>
            <ac:spMk id="9" creationId="{B275065D-20A1-5DD6-D0F1-49D3A7EEEADE}"/>
          </ac:spMkLst>
        </pc:spChg>
      </pc:sldChg>
      <pc:sldChg chg="addSp delSp modSp new mod">
        <pc:chgData name="Yan Zhiguang" userId="a0e161327963db9e" providerId="LiveId" clId="{977CCEFC-5F7F-4CA6-987A-A67474FC01A1}" dt="2023-06-29T16:11:31.901" v="4785" actId="1076"/>
        <pc:sldMkLst>
          <pc:docMk/>
          <pc:sldMk cId="1971343013" sldId="359"/>
        </pc:sldMkLst>
        <pc:spChg chg="del mod">
          <ac:chgData name="Yan Zhiguang" userId="a0e161327963db9e" providerId="LiveId" clId="{977CCEFC-5F7F-4CA6-987A-A67474FC01A1}" dt="2023-06-29T16:01:55.166" v="4617" actId="478"/>
          <ac:spMkLst>
            <pc:docMk/>
            <pc:sldMk cId="1971343013" sldId="359"/>
            <ac:spMk id="2" creationId="{D3659DA9-5AF5-9246-0A9A-EE50693E257F}"/>
          </ac:spMkLst>
        </pc:spChg>
        <pc:spChg chg="add mod">
          <ac:chgData name="Yan Zhiguang" userId="a0e161327963db9e" providerId="LiveId" clId="{977CCEFC-5F7F-4CA6-987A-A67474FC01A1}" dt="2023-06-29T16:01:44.108" v="4612" actId="1076"/>
          <ac:spMkLst>
            <pc:docMk/>
            <pc:sldMk cId="1971343013" sldId="359"/>
            <ac:spMk id="5" creationId="{DB8369CC-1445-F8D3-ADE2-3E14B1A3D42F}"/>
          </ac:spMkLst>
        </pc:spChg>
        <pc:spChg chg="add mod">
          <ac:chgData name="Yan Zhiguang" userId="a0e161327963db9e" providerId="LiveId" clId="{977CCEFC-5F7F-4CA6-987A-A67474FC01A1}" dt="2023-06-29T16:01:52.091" v="4616" actId="1076"/>
          <ac:spMkLst>
            <pc:docMk/>
            <pc:sldMk cId="1971343013" sldId="359"/>
            <ac:spMk id="11" creationId="{E8DA3A13-D241-BB51-917C-10C9488A4574}"/>
          </ac:spMkLst>
        </pc:spChg>
        <pc:spChg chg="add mod">
          <ac:chgData name="Yan Zhiguang" userId="a0e161327963db9e" providerId="LiveId" clId="{977CCEFC-5F7F-4CA6-987A-A67474FC01A1}" dt="2023-06-29T16:01:44.108" v="4612" actId="1076"/>
          <ac:spMkLst>
            <pc:docMk/>
            <pc:sldMk cId="1971343013" sldId="359"/>
            <ac:spMk id="12" creationId="{BB0CBA0B-D94C-2F11-294E-4CBA7DDD130F}"/>
          </ac:spMkLst>
        </pc:spChg>
        <pc:spChg chg="add mod">
          <ac:chgData name="Yan Zhiguang" userId="a0e161327963db9e" providerId="LiveId" clId="{977CCEFC-5F7F-4CA6-987A-A67474FC01A1}" dt="2023-06-29T16:01:35.765" v="4611" actId="1076"/>
          <ac:spMkLst>
            <pc:docMk/>
            <pc:sldMk cId="1971343013" sldId="359"/>
            <ac:spMk id="13" creationId="{8E99A6EB-D92E-E742-B94A-B730AB3EE5D0}"/>
          </ac:spMkLst>
        </pc:spChg>
        <pc:spChg chg="add mod">
          <ac:chgData name="Yan Zhiguang" userId="a0e161327963db9e" providerId="LiveId" clId="{977CCEFC-5F7F-4CA6-987A-A67474FC01A1}" dt="2023-06-29T16:03:36.837" v="4638" actId="14100"/>
          <ac:spMkLst>
            <pc:docMk/>
            <pc:sldMk cId="1971343013" sldId="359"/>
            <ac:spMk id="23" creationId="{60220385-0050-1315-847A-37FA08A8427F}"/>
          </ac:spMkLst>
        </pc:spChg>
        <pc:spChg chg="add mod">
          <ac:chgData name="Yan Zhiguang" userId="a0e161327963db9e" providerId="LiveId" clId="{977CCEFC-5F7F-4CA6-987A-A67474FC01A1}" dt="2023-06-29T16:11:31.901" v="4785" actId="1076"/>
          <ac:spMkLst>
            <pc:docMk/>
            <pc:sldMk cId="1971343013" sldId="359"/>
            <ac:spMk id="28" creationId="{ED7C817E-9228-A03B-4643-72F2BA4B378C}"/>
          </ac:spMkLst>
        </pc:spChg>
        <pc:picChg chg="add mod">
          <ac:chgData name="Yan Zhiguang" userId="a0e161327963db9e" providerId="LiveId" clId="{977CCEFC-5F7F-4CA6-987A-A67474FC01A1}" dt="2023-06-29T16:02:47.162" v="4627" actId="1076"/>
          <ac:picMkLst>
            <pc:docMk/>
            <pc:sldMk cId="1971343013" sldId="359"/>
            <ac:picMk id="3" creationId="{560B2AFC-2C41-F36C-C13F-9A4BC68083A1}"/>
          </ac:picMkLst>
        </pc:picChg>
        <pc:picChg chg="add mod">
          <ac:chgData name="Yan Zhiguang" userId="a0e161327963db9e" providerId="LiveId" clId="{977CCEFC-5F7F-4CA6-987A-A67474FC01A1}" dt="2023-06-29T16:01:44.108" v="4612" actId="1076"/>
          <ac:picMkLst>
            <pc:docMk/>
            <pc:sldMk cId="1971343013" sldId="359"/>
            <ac:picMk id="4" creationId="{49AB3167-3DF1-D33B-05E9-5842355CCA79}"/>
          </ac:picMkLst>
        </pc:picChg>
        <pc:picChg chg="add mod">
          <ac:chgData name="Yan Zhiguang" userId="a0e161327963db9e" providerId="LiveId" clId="{977CCEFC-5F7F-4CA6-987A-A67474FC01A1}" dt="2023-06-29T16:01:44.108" v="4612" actId="1076"/>
          <ac:picMkLst>
            <pc:docMk/>
            <pc:sldMk cId="1971343013" sldId="359"/>
            <ac:picMk id="6" creationId="{15F0D2F6-9A8E-F66B-A968-DD6CEB08231F}"/>
          </ac:picMkLst>
        </pc:picChg>
        <pc:picChg chg="add del mod">
          <ac:chgData name="Yan Zhiguang" userId="a0e161327963db9e" providerId="LiveId" clId="{977CCEFC-5F7F-4CA6-987A-A67474FC01A1}" dt="2023-06-29T15:59:28.147" v="4593" actId="478"/>
          <ac:picMkLst>
            <pc:docMk/>
            <pc:sldMk cId="1971343013" sldId="359"/>
            <ac:picMk id="7" creationId="{1035B9CB-D80D-68B1-DAC1-F7D5DE6279EE}"/>
          </ac:picMkLst>
        </pc:picChg>
        <pc:picChg chg="add del mod">
          <ac:chgData name="Yan Zhiguang" userId="a0e161327963db9e" providerId="LiveId" clId="{977CCEFC-5F7F-4CA6-987A-A67474FC01A1}" dt="2023-06-29T16:01:48.385" v="4615" actId="21"/>
          <ac:picMkLst>
            <pc:docMk/>
            <pc:sldMk cId="1971343013" sldId="359"/>
            <ac:picMk id="8" creationId="{71FEB61F-5230-EE6A-2057-E49F63118C46}"/>
          </ac:picMkLst>
        </pc:picChg>
        <pc:picChg chg="add mod">
          <ac:chgData name="Yan Zhiguang" userId="a0e161327963db9e" providerId="LiveId" clId="{977CCEFC-5F7F-4CA6-987A-A67474FC01A1}" dt="2023-06-29T16:03:28.766" v="4637" actId="1076"/>
          <ac:picMkLst>
            <pc:docMk/>
            <pc:sldMk cId="1971343013" sldId="359"/>
            <ac:picMk id="9" creationId="{F3802A01-5898-49F3-2FE2-60C6E9CA3425}"/>
          </ac:picMkLst>
        </pc:picChg>
        <pc:picChg chg="add mod">
          <ac:chgData name="Yan Zhiguang" userId="a0e161327963db9e" providerId="LiveId" clId="{977CCEFC-5F7F-4CA6-987A-A67474FC01A1}" dt="2023-06-29T16:03:44.891" v="4641" actId="1076"/>
          <ac:picMkLst>
            <pc:docMk/>
            <pc:sldMk cId="1971343013" sldId="359"/>
            <ac:picMk id="10" creationId="{A7F0FFF9-6EFC-1F66-838E-1ADE965E0E5D}"/>
          </ac:picMkLst>
        </pc:picChg>
        <pc:cxnChg chg="add mod">
          <ac:chgData name="Yan Zhiguang" userId="a0e161327963db9e" providerId="LiveId" clId="{977CCEFC-5F7F-4CA6-987A-A67474FC01A1}" dt="2023-06-29T16:01:44.108" v="4612" actId="1076"/>
          <ac:cxnSpMkLst>
            <pc:docMk/>
            <pc:sldMk cId="1971343013" sldId="359"/>
            <ac:cxnSpMk id="15" creationId="{FB267DE7-FB51-2255-7006-43DE5684E88B}"/>
          </ac:cxnSpMkLst>
        </pc:cxnChg>
        <pc:cxnChg chg="add mod">
          <ac:chgData name="Yan Zhiguang" userId="a0e161327963db9e" providerId="LiveId" clId="{977CCEFC-5F7F-4CA6-987A-A67474FC01A1}" dt="2023-06-29T16:02:10.787" v="4619" actId="14100"/>
          <ac:cxnSpMkLst>
            <pc:docMk/>
            <pc:sldMk cId="1971343013" sldId="359"/>
            <ac:cxnSpMk id="17" creationId="{AE9281EC-DB8C-C7B2-6B41-A7F0F3AC4663}"/>
          </ac:cxnSpMkLst>
        </pc:cxnChg>
        <pc:cxnChg chg="add mod">
          <ac:chgData name="Yan Zhiguang" userId="a0e161327963db9e" providerId="LiveId" clId="{977CCEFC-5F7F-4CA6-987A-A67474FC01A1}" dt="2023-06-29T16:01:44.108" v="4612" actId="1076"/>
          <ac:cxnSpMkLst>
            <pc:docMk/>
            <pc:sldMk cId="1971343013" sldId="359"/>
            <ac:cxnSpMk id="19" creationId="{D8396622-5530-D806-F2CD-5C0E5EA04DBC}"/>
          </ac:cxnSpMkLst>
        </pc:cxnChg>
        <pc:cxnChg chg="add mod">
          <ac:chgData name="Yan Zhiguang" userId="a0e161327963db9e" providerId="LiveId" clId="{977CCEFC-5F7F-4CA6-987A-A67474FC01A1}" dt="2023-06-29T16:03:28.766" v="4637" actId="1076"/>
          <ac:cxnSpMkLst>
            <pc:docMk/>
            <pc:sldMk cId="1971343013" sldId="359"/>
            <ac:cxnSpMk id="24" creationId="{A1DF8A0B-8A6A-A346-9286-3772A636AEFC}"/>
          </ac:cxnSpMkLst>
        </pc:cxnChg>
        <pc:cxnChg chg="add mod">
          <ac:chgData name="Yan Zhiguang" userId="a0e161327963db9e" providerId="LiveId" clId="{977CCEFC-5F7F-4CA6-987A-A67474FC01A1}" dt="2023-06-29T16:03:58.292" v="4646" actId="1076"/>
          <ac:cxnSpMkLst>
            <pc:docMk/>
            <pc:sldMk cId="1971343013" sldId="359"/>
            <ac:cxnSpMk id="26" creationId="{F8542952-5BDC-D74D-E813-272D34F44E74}"/>
          </ac:cxnSpMkLst>
        </pc:cxnChg>
      </pc:sldChg>
      <pc:sldChg chg="addSp delSp modSp new mod">
        <pc:chgData name="Yan Zhiguang" userId="a0e161327963db9e" providerId="LiveId" clId="{977CCEFC-5F7F-4CA6-987A-A67474FC01A1}" dt="2023-06-29T17:18:22.330" v="5798" actId="14100"/>
        <pc:sldMkLst>
          <pc:docMk/>
          <pc:sldMk cId="316460929" sldId="360"/>
        </pc:sldMkLst>
        <pc:spChg chg="add mod">
          <ac:chgData name="Yan Zhiguang" userId="a0e161327963db9e" providerId="LiveId" clId="{977CCEFC-5F7F-4CA6-987A-A67474FC01A1}" dt="2023-06-29T17:18:15.973" v="5796"/>
          <ac:spMkLst>
            <pc:docMk/>
            <pc:sldMk cId="316460929" sldId="360"/>
            <ac:spMk id="3" creationId="{94EA7F57-EF38-F21F-A892-4549F08F2FEA}"/>
          </ac:spMkLst>
        </pc:spChg>
        <pc:spChg chg="add mod">
          <ac:chgData name="Yan Zhiguang" userId="a0e161327963db9e" providerId="LiveId" clId="{977CCEFC-5F7F-4CA6-987A-A67474FC01A1}" dt="2023-06-29T17:17:58.396" v="5792" actId="1076"/>
          <ac:spMkLst>
            <pc:docMk/>
            <pc:sldMk cId="316460929" sldId="360"/>
            <ac:spMk id="5" creationId="{5DEA67A5-3C3F-7F2B-5EB8-0FEB8373D7A3}"/>
          </ac:spMkLst>
        </pc:spChg>
        <pc:spChg chg="add del mod">
          <ac:chgData name="Yan Zhiguang" userId="a0e161327963db9e" providerId="LiveId" clId="{977CCEFC-5F7F-4CA6-987A-A67474FC01A1}" dt="2023-06-29T17:07:02.339" v="5686" actId="478"/>
          <ac:spMkLst>
            <pc:docMk/>
            <pc:sldMk cId="316460929" sldId="360"/>
            <ac:spMk id="6" creationId="{CA270902-E3DD-1DEA-D683-AC7B2A7A8EF3}"/>
          </ac:spMkLst>
        </pc:spChg>
        <pc:spChg chg="add del mod">
          <ac:chgData name="Yan Zhiguang" userId="a0e161327963db9e" providerId="LiveId" clId="{977CCEFC-5F7F-4CA6-987A-A67474FC01A1}" dt="2023-06-29T17:17:38.853" v="5786" actId="21"/>
          <ac:spMkLst>
            <pc:docMk/>
            <pc:sldMk cId="316460929" sldId="360"/>
            <ac:spMk id="9" creationId="{0EE8AD33-CF77-0DBA-5FEE-9FD8AF93FB95}"/>
          </ac:spMkLst>
        </pc:spChg>
        <pc:picChg chg="add del mod">
          <ac:chgData name="Yan Zhiguang" userId="a0e161327963db9e" providerId="LiveId" clId="{977CCEFC-5F7F-4CA6-987A-A67474FC01A1}" dt="2023-06-29T17:17:38.853" v="5786" actId="21"/>
          <ac:picMkLst>
            <pc:docMk/>
            <pc:sldMk cId="316460929" sldId="360"/>
            <ac:picMk id="10" creationId="{F182F3B4-E6EB-2FE7-3BF2-9EDA5282B16E}"/>
          </ac:picMkLst>
        </pc:picChg>
        <pc:cxnChg chg="add mod">
          <ac:chgData name="Yan Zhiguang" userId="a0e161327963db9e" providerId="LiveId" clId="{977CCEFC-5F7F-4CA6-987A-A67474FC01A1}" dt="2023-06-29T17:18:22.330" v="5798" actId="14100"/>
          <ac:cxnSpMkLst>
            <pc:docMk/>
            <pc:sldMk cId="316460929" sldId="360"/>
            <ac:cxnSpMk id="8" creationId="{B43ADCBD-E2C8-577A-B7EC-09C2F9F91F5E}"/>
          </ac:cxnSpMkLst>
        </pc:cxnChg>
      </pc:sldChg>
      <pc:sldChg chg="addSp modSp new del mod">
        <pc:chgData name="Yan Zhiguang" userId="a0e161327963db9e" providerId="LiveId" clId="{977CCEFC-5F7F-4CA6-987A-A67474FC01A1}" dt="2023-06-29T17:01:05.716" v="5372" actId="47"/>
        <pc:sldMkLst>
          <pc:docMk/>
          <pc:sldMk cId="3126272923" sldId="360"/>
        </pc:sldMkLst>
        <pc:spChg chg="add mod">
          <ac:chgData name="Yan Zhiguang" userId="a0e161327963db9e" providerId="LiveId" clId="{977CCEFC-5F7F-4CA6-987A-A67474FC01A1}" dt="2023-06-29T16:49:16.761" v="5238" actId="1076"/>
          <ac:spMkLst>
            <pc:docMk/>
            <pc:sldMk cId="3126272923" sldId="360"/>
            <ac:spMk id="4" creationId="{0FA2C468-F511-560C-B8BA-79D9D4ACFCAA}"/>
          </ac:spMkLst>
        </pc:spChg>
        <pc:spChg chg="add mod">
          <ac:chgData name="Yan Zhiguang" userId="a0e161327963db9e" providerId="LiveId" clId="{977CCEFC-5F7F-4CA6-987A-A67474FC01A1}" dt="2023-06-29T16:49:07.541" v="5234" actId="1076"/>
          <ac:spMkLst>
            <pc:docMk/>
            <pc:sldMk cId="3126272923" sldId="360"/>
            <ac:spMk id="5" creationId="{590D5AC8-A00E-AE84-1A9C-B518A5F30380}"/>
          </ac:spMkLst>
        </pc:spChg>
        <pc:picChg chg="add mod">
          <ac:chgData name="Yan Zhiguang" userId="a0e161327963db9e" providerId="LiveId" clId="{977CCEFC-5F7F-4CA6-987A-A67474FC01A1}" dt="2023-06-29T16:49:20.338" v="5240" actId="1076"/>
          <ac:picMkLst>
            <pc:docMk/>
            <pc:sldMk cId="3126272923" sldId="360"/>
            <ac:picMk id="7" creationId="{D629D35A-ACAD-75F1-98A1-CE702BFAFF1E}"/>
          </ac:picMkLst>
        </pc:picChg>
      </pc:sldChg>
      <pc:sldChg chg="addSp delSp modSp new mod">
        <pc:chgData name="Yan Zhiguang" userId="a0e161327963db9e" providerId="LiveId" clId="{977CCEFC-5F7F-4CA6-987A-A67474FC01A1}" dt="2023-06-29T17:20:01.236" v="5855" actId="1076"/>
        <pc:sldMkLst>
          <pc:docMk/>
          <pc:sldMk cId="230048360" sldId="361"/>
        </pc:sldMkLst>
        <pc:spChg chg="add del mod">
          <ac:chgData name="Yan Zhiguang" userId="a0e161327963db9e" providerId="LiveId" clId="{977CCEFC-5F7F-4CA6-987A-A67474FC01A1}" dt="2023-06-29T17:17:32.851" v="5783" actId="21"/>
          <ac:spMkLst>
            <pc:docMk/>
            <pc:sldMk cId="230048360" sldId="361"/>
            <ac:spMk id="5" creationId="{AA1894DA-4B62-ABAF-A3DB-F931B5D292A1}"/>
          </ac:spMkLst>
        </pc:spChg>
        <pc:spChg chg="add mod">
          <ac:chgData name="Yan Zhiguang" userId="a0e161327963db9e" providerId="LiveId" clId="{977CCEFC-5F7F-4CA6-987A-A67474FC01A1}" dt="2023-06-29T17:20:01.236" v="5855" actId="1076"/>
          <ac:spMkLst>
            <pc:docMk/>
            <pc:sldMk cId="230048360" sldId="361"/>
            <ac:spMk id="8" creationId="{AE4BBD13-E833-9859-529A-AD6A6F4B7162}"/>
          </ac:spMkLst>
        </pc:spChg>
        <pc:picChg chg="add del mod">
          <ac:chgData name="Yan Zhiguang" userId="a0e161327963db9e" providerId="LiveId" clId="{977CCEFC-5F7F-4CA6-987A-A67474FC01A1}" dt="2023-06-29T17:16:19.846" v="5773" actId="478"/>
          <ac:picMkLst>
            <pc:docMk/>
            <pc:sldMk cId="230048360" sldId="361"/>
            <ac:picMk id="4" creationId="{E11A45E0-6C01-DE59-479C-066B86E8B639}"/>
          </ac:picMkLst>
        </pc:picChg>
        <pc:picChg chg="add del mod">
          <ac:chgData name="Yan Zhiguang" userId="a0e161327963db9e" providerId="LiveId" clId="{977CCEFC-5F7F-4CA6-987A-A67474FC01A1}" dt="2023-06-29T17:17:32.851" v="5783" actId="21"/>
          <ac:picMkLst>
            <pc:docMk/>
            <pc:sldMk cId="230048360" sldId="361"/>
            <ac:picMk id="7" creationId="{BE56C6AE-155B-58E8-AE69-F0EF33764A59}"/>
          </ac:picMkLst>
        </pc:picChg>
        <pc:picChg chg="add mod">
          <ac:chgData name="Yan Zhiguang" userId="a0e161327963db9e" providerId="LiveId" clId="{977CCEFC-5F7F-4CA6-987A-A67474FC01A1}" dt="2023-06-29T17:17:42.900" v="5788" actId="1076"/>
          <ac:picMkLst>
            <pc:docMk/>
            <pc:sldMk cId="230048360" sldId="361"/>
            <ac:picMk id="9" creationId="{68CC899C-B24B-C0FD-F756-7567756A4915}"/>
          </ac:picMkLst>
        </pc:picChg>
      </pc:sldChg>
      <pc:sldChg chg="modSp add mod">
        <pc:chgData name="Yan Zhiguang" userId="a0e161327963db9e" providerId="LiveId" clId="{977CCEFC-5F7F-4CA6-987A-A67474FC01A1}" dt="2023-06-29T17:22:19.193" v="5858" actId="207"/>
        <pc:sldMkLst>
          <pc:docMk/>
          <pc:sldMk cId="405415736" sldId="362"/>
        </pc:sldMkLst>
        <pc:spChg chg="mod">
          <ac:chgData name="Yan Zhiguang" userId="a0e161327963db9e" providerId="LiveId" clId="{977CCEFC-5F7F-4CA6-987A-A67474FC01A1}" dt="2023-06-29T17:22:10.228" v="5857" actId="207"/>
          <ac:spMkLst>
            <pc:docMk/>
            <pc:sldMk cId="405415736" sldId="362"/>
            <ac:spMk id="6" creationId="{00000000-0000-0000-0000-000000000000}"/>
          </ac:spMkLst>
        </pc:spChg>
        <pc:spChg chg="mod">
          <ac:chgData name="Yan Zhiguang" userId="a0e161327963db9e" providerId="LiveId" clId="{977CCEFC-5F7F-4CA6-987A-A67474FC01A1}" dt="2023-06-29T17:22:10.228" v="5857" actId="207"/>
          <ac:spMkLst>
            <pc:docMk/>
            <pc:sldMk cId="405415736" sldId="362"/>
            <ac:spMk id="7" creationId="{00000000-0000-0000-0000-000000000000}"/>
          </ac:spMkLst>
        </pc:spChg>
        <pc:spChg chg="mod">
          <ac:chgData name="Yan Zhiguang" userId="a0e161327963db9e" providerId="LiveId" clId="{977CCEFC-5F7F-4CA6-987A-A67474FC01A1}" dt="2023-06-29T17:22:10.228" v="5857" actId="207"/>
          <ac:spMkLst>
            <pc:docMk/>
            <pc:sldMk cId="405415736" sldId="362"/>
            <ac:spMk id="8" creationId="{1BC53EE8-3ED8-C358-A00E-68512B6AF3B7}"/>
          </ac:spMkLst>
        </pc:spChg>
        <pc:spChg chg="mod">
          <ac:chgData name="Yan Zhiguang" userId="a0e161327963db9e" providerId="LiveId" clId="{977CCEFC-5F7F-4CA6-987A-A67474FC01A1}" dt="2023-06-29T17:22:19.193" v="5858" actId="207"/>
          <ac:spMkLst>
            <pc:docMk/>
            <pc:sldMk cId="405415736" sldId="362"/>
            <ac:spMk id="9" creationId="{00000000-0000-0000-0000-000000000000}"/>
          </ac:spMkLst>
        </pc:spChg>
        <pc:spChg chg="mod">
          <ac:chgData name="Yan Zhiguang" userId="a0e161327963db9e" providerId="LiveId" clId="{977CCEFC-5F7F-4CA6-987A-A67474FC01A1}" dt="2023-06-29T17:22:19.193" v="5858" actId="207"/>
          <ac:spMkLst>
            <pc:docMk/>
            <pc:sldMk cId="405415736" sldId="362"/>
            <ac:spMk id="10" creationId="{00000000-0000-0000-0000-000000000000}"/>
          </ac:spMkLst>
        </pc:spChg>
        <pc:spChg chg="mod">
          <ac:chgData name="Yan Zhiguang" userId="a0e161327963db9e" providerId="LiveId" clId="{977CCEFC-5F7F-4CA6-987A-A67474FC01A1}" dt="2023-06-29T17:22:19.193" v="5858" actId="207"/>
          <ac:spMkLst>
            <pc:docMk/>
            <pc:sldMk cId="405415736" sldId="362"/>
            <ac:spMk id="19" creationId="{FE87EBD8-CD02-244A-A076-3F9F335C0926}"/>
          </ac:spMkLst>
        </pc:spChg>
      </pc:sldChg>
      <pc:sldChg chg="addSp delSp modSp add mod">
        <pc:chgData name="Yan Zhiguang" userId="a0e161327963db9e" providerId="LiveId" clId="{977CCEFC-5F7F-4CA6-987A-A67474FC01A1}" dt="2023-06-29T17:29:52.089" v="6141" actId="20577"/>
        <pc:sldMkLst>
          <pc:docMk/>
          <pc:sldMk cId="1626382182" sldId="363"/>
        </pc:sldMkLst>
        <pc:spChg chg="mod">
          <ac:chgData name="Yan Zhiguang" userId="a0e161327963db9e" providerId="LiveId" clId="{977CCEFC-5F7F-4CA6-987A-A67474FC01A1}" dt="2023-06-29T17:27:55.857" v="6091" actId="1076"/>
          <ac:spMkLst>
            <pc:docMk/>
            <pc:sldMk cId="1626382182" sldId="363"/>
            <ac:spMk id="3" creationId="{00000000-0000-0000-0000-000000000000}"/>
          </ac:spMkLst>
        </pc:spChg>
        <pc:spChg chg="mod">
          <ac:chgData name="Yan Zhiguang" userId="a0e161327963db9e" providerId="LiveId" clId="{977CCEFC-5F7F-4CA6-987A-A67474FC01A1}" dt="2023-06-29T17:29:52.089" v="6141" actId="20577"/>
          <ac:spMkLst>
            <pc:docMk/>
            <pc:sldMk cId="1626382182" sldId="363"/>
            <ac:spMk id="4" creationId="{00000000-0000-0000-0000-000000000000}"/>
          </ac:spMkLst>
        </pc:spChg>
        <pc:spChg chg="mod">
          <ac:chgData name="Yan Zhiguang" userId="a0e161327963db9e" providerId="LiveId" clId="{977CCEFC-5F7F-4CA6-987A-A67474FC01A1}" dt="2023-06-29T17:24:42.882" v="5952" actId="1076"/>
          <ac:spMkLst>
            <pc:docMk/>
            <pc:sldMk cId="1626382182" sldId="363"/>
            <ac:spMk id="5" creationId="{00000000-0000-0000-0000-000000000000}"/>
          </ac:spMkLst>
        </pc:spChg>
        <pc:spChg chg="mod">
          <ac:chgData name="Yan Zhiguang" userId="a0e161327963db9e" providerId="LiveId" clId="{977CCEFC-5F7F-4CA6-987A-A67474FC01A1}" dt="2023-06-29T17:25:02.011" v="5955" actId="1076"/>
          <ac:spMkLst>
            <pc:docMk/>
            <pc:sldMk cId="1626382182" sldId="363"/>
            <ac:spMk id="6" creationId="{00000000-0000-0000-0000-000000000000}"/>
          </ac:spMkLst>
        </pc:spChg>
        <pc:spChg chg="add del mod">
          <ac:chgData name="Yan Zhiguang" userId="a0e161327963db9e" providerId="LiveId" clId="{977CCEFC-5F7F-4CA6-987A-A67474FC01A1}" dt="2023-06-29T17:29:16.292" v="6104" actId="1076"/>
          <ac:spMkLst>
            <pc:docMk/>
            <pc:sldMk cId="1626382182" sldId="363"/>
            <ac:spMk id="7" creationId="{00000000-0000-0000-0000-000000000000}"/>
          </ac:spMkLst>
        </pc:spChg>
        <pc:spChg chg="mod">
          <ac:chgData name="Yan Zhiguang" userId="a0e161327963db9e" providerId="LiveId" clId="{977CCEFC-5F7F-4CA6-987A-A67474FC01A1}" dt="2023-06-29T17:25:10.201" v="5962" actId="14100"/>
          <ac:spMkLst>
            <pc:docMk/>
            <pc:sldMk cId="1626382182" sldId="363"/>
            <ac:spMk id="8" creationId="{00000000-0000-0000-0000-000000000000}"/>
          </ac:spMkLst>
        </pc:spChg>
        <pc:spChg chg="mod">
          <ac:chgData name="Yan Zhiguang" userId="a0e161327963db9e" providerId="LiveId" clId="{977CCEFC-5F7F-4CA6-987A-A67474FC01A1}" dt="2023-06-29T17:26:11.889" v="6003" actId="1076"/>
          <ac:spMkLst>
            <pc:docMk/>
            <pc:sldMk cId="1626382182" sldId="363"/>
            <ac:spMk id="10" creationId="{00000000-0000-0000-0000-000000000000}"/>
          </ac:spMkLst>
        </pc:spChg>
        <pc:spChg chg="mod">
          <ac:chgData name="Yan Zhiguang" userId="a0e161327963db9e" providerId="LiveId" clId="{977CCEFC-5F7F-4CA6-987A-A67474FC01A1}" dt="2023-06-29T17:25:52.106" v="5985" actId="14100"/>
          <ac:spMkLst>
            <pc:docMk/>
            <pc:sldMk cId="1626382182" sldId="363"/>
            <ac:spMk id="11" creationId="{00000000-0000-0000-0000-000000000000}"/>
          </ac:spMkLst>
        </pc:spChg>
        <pc:spChg chg="mod">
          <ac:chgData name="Yan Zhiguang" userId="a0e161327963db9e" providerId="LiveId" clId="{977CCEFC-5F7F-4CA6-987A-A67474FC01A1}" dt="2023-06-29T17:25:19.067" v="5970" actId="14100"/>
          <ac:spMkLst>
            <pc:docMk/>
            <pc:sldMk cId="1626382182" sldId="363"/>
            <ac:spMk id="12" creationId="{00000000-0000-0000-0000-000000000000}"/>
          </ac:spMkLst>
        </pc:spChg>
        <pc:spChg chg="mod">
          <ac:chgData name="Yan Zhiguang" userId="a0e161327963db9e" providerId="LiveId" clId="{977CCEFC-5F7F-4CA6-987A-A67474FC01A1}" dt="2023-06-29T17:26:33.129" v="6032" actId="1076"/>
          <ac:spMkLst>
            <pc:docMk/>
            <pc:sldMk cId="1626382182" sldId="363"/>
            <ac:spMk id="14" creationId="{00000000-0000-0000-0000-000000000000}"/>
          </ac:spMkLst>
        </pc:spChg>
        <pc:spChg chg="mod">
          <ac:chgData name="Yan Zhiguang" userId="a0e161327963db9e" providerId="LiveId" clId="{977CCEFC-5F7F-4CA6-987A-A67474FC01A1}" dt="2023-06-29T17:26:40.388" v="6049" actId="20577"/>
          <ac:spMkLst>
            <pc:docMk/>
            <pc:sldMk cId="1626382182" sldId="363"/>
            <ac:spMk id="16" creationId="{00000000-0000-0000-0000-000000000000}"/>
          </ac:spMkLst>
        </pc:spChg>
        <pc:spChg chg="mod">
          <ac:chgData name="Yan Zhiguang" userId="a0e161327963db9e" providerId="LiveId" clId="{977CCEFC-5F7F-4CA6-987A-A67474FC01A1}" dt="2023-06-29T17:27:08.356" v="6056" actId="1076"/>
          <ac:spMkLst>
            <pc:docMk/>
            <pc:sldMk cId="1626382182" sldId="363"/>
            <ac:spMk id="17" creationId="{00000000-0000-0000-0000-000000000000}"/>
          </ac:spMkLst>
        </pc:spChg>
      </pc:sldChg>
      <pc:sldChg chg="addSp modSp new mod ord">
        <pc:chgData name="Yan Zhiguang" userId="a0e161327963db9e" providerId="LiveId" clId="{977CCEFC-5F7F-4CA6-987A-A67474FC01A1}" dt="2023-06-29T17:39:15.458" v="6287"/>
        <pc:sldMkLst>
          <pc:docMk/>
          <pc:sldMk cId="768458275" sldId="364"/>
        </pc:sldMkLst>
        <pc:picChg chg="add mod">
          <ac:chgData name="Yan Zhiguang" userId="a0e161327963db9e" providerId="LiveId" clId="{977CCEFC-5F7F-4CA6-987A-A67474FC01A1}" dt="2023-06-29T17:39:02.985" v="6283" actId="1076"/>
          <ac:picMkLst>
            <pc:docMk/>
            <pc:sldMk cId="768458275" sldId="364"/>
            <ac:picMk id="4" creationId="{E77235AC-4ABD-2BD7-B598-0090615FE14F}"/>
          </ac:picMkLst>
        </pc:picChg>
      </pc:sldChg>
      <pc:sldChg chg="addSp delSp modSp add mod ord delAnim modAnim">
        <pc:chgData name="Yan Zhiguang" userId="a0e161327963db9e" providerId="LiveId" clId="{977CCEFC-5F7F-4CA6-987A-A67474FC01A1}" dt="2023-06-29T18:08:08.500" v="6588" actId="478"/>
        <pc:sldMkLst>
          <pc:docMk/>
          <pc:sldMk cId="3124863170" sldId="744"/>
        </pc:sldMkLst>
        <pc:spChg chg="mod">
          <ac:chgData name="Yan Zhiguang" userId="a0e161327963db9e" providerId="LiveId" clId="{977CCEFC-5F7F-4CA6-987A-A67474FC01A1}" dt="2023-06-29T18:07:44.863" v="6584"/>
          <ac:spMkLst>
            <pc:docMk/>
            <pc:sldMk cId="3124863170" sldId="744"/>
            <ac:spMk id="11" creationId="{75E9794A-4792-62FB-35C8-509703ED87C3}"/>
          </ac:spMkLst>
        </pc:spChg>
        <pc:spChg chg="mod">
          <ac:chgData name="Yan Zhiguang" userId="a0e161327963db9e" providerId="LiveId" clId="{977CCEFC-5F7F-4CA6-987A-A67474FC01A1}" dt="2023-06-29T17:42:23.396" v="6292" actId="122"/>
          <ac:spMkLst>
            <pc:docMk/>
            <pc:sldMk cId="3124863170" sldId="744"/>
            <ac:spMk id="25602" creationId="{00000000-0000-0000-0000-000000000000}"/>
          </ac:spMkLst>
        </pc:spChg>
        <pc:grpChg chg="add del mod">
          <ac:chgData name="Yan Zhiguang" userId="a0e161327963db9e" providerId="LiveId" clId="{977CCEFC-5F7F-4CA6-987A-A67474FC01A1}" dt="2023-06-29T18:08:08.500" v="6588" actId="478"/>
          <ac:grpSpMkLst>
            <pc:docMk/>
            <pc:sldMk cId="3124863170" sldId="744"/>
            <ac:grpSpMk id="8" creationId="{CA9E6A44-D285-ED6E-E5DD-AF8F7D000387}"/>
          </ac:grpSpMkLst>
        </pc:grpChg>
        <pc:picChg chg="add mod">
          <ac:chgData name="Yan Zhiguang" userId="a0e161327963db9e" providerId="LiveId" clId="{977CCEFC-5F7F-4CA6-987A-A67474FC01A1}" dt="2023-06-29T17:49:46.818" v="6308" actId="1076"/>
          <ac:picMkLst>
            <pc:docMk/>
            <pc:sldMk cId="3124863170" sldId="744"/>
            <ac:picMk id="7" creationId="{709E6C9B-0E59-7EE5-D54B-89676CCE46EE}"/>
          </ac:picMkLst>
        </pc:picChg>
        <pc:picChg chg="mod">
          <ac:chgData name="Yan Zhiguang" userId="a0e161327963db9e" providerId="LiveId" clId="{977CCEFC-5F7F-4CA6-987A-A67474FC01A1}" dt="2023-06-29T18:07:44.863" v="6584"/>
          <ac:picMkLst>
            <pc:docMk/>
            <pc:sldMk cId="3124863170" sldId="744"/>
            <ac:picMk id="9" creationId="{9323A34A-B215-BD9B-BA21-6C57E672DA99}"/>
          </ac:picMkLst>
        </pc:picChg>
        <pc:cxnChg chg="mod">
          <ac:chgData name="Yan Zhiguang" userId="a0e161327963db9e" providerId="LiveId" clId="{977CCEFC-5F7F-4CA6-987A-A67474FC01A1}" dt="2023-06-29T18:07:44.863" v="6584"/>
          <ac:cxnSpMkLst>
            <pc:docMk/>
            <pc:sldMk cId="3124863170" sldId="744"/>
            <ac:cxnSpMk id="10" creationId="{1CCA4921-9CDC-C115-A99E-757D58A83456}"/>
          </ac:cxnSpMkLst>
        </pc:cxnChg>
      </pc:sldChg>
      <pc:sldChg chg="addSp modSp add mod">
        <pc:chgData name="Yan Zhiguang" userId="a0e161327963db9e" providerId="LiveId" clId="{977CCEFC-5F7F-4CA6-987A-A67474FC01A1}" dt="2023-06-29T18:06:30.082" v="6582" actId="1076"/>
        <pc:sldMkLst>
          <pc:docMk/>
          <pc:sldMk cId="283514712" sldId="963"/>
        </pc:sldMkLst>
        <pc:spChg chg="mod">
          <ac:chgData name="Yan Zhiguang" userId="a0e161327963db9e" providerId="LiveId" clId="{977CCEFC-5F7F-4CA6-987A-A67474FC01A1}" dt="2023-06-29T17:43:39.520" v="6295" actId="1076"/>
          <ac:spMkLst>
            <pc:docMk/>
            <pc:sldMk cId="283514712" sldId="963"/>
            <ac:spMk id="3" creationId="{00000000-0000-0000-0000-000000000000}"/>
          </ac:spMkLst>
        </pc:spChg>
        <pc:spChg chg="add mod">
          <ac:chgData name="Yan Zhiguang" userId="a0e161327963db9e" providerId="LiveId" clId="{977CCEFC-5F7F-4CA6-987A-A67474FC01A1}" dt="2023-06-29T18:06:30.082" v="6582" actId="1076"/>
          <ac:spMkLst>
            <pc:docMk/>
            <pc:sldMk cId="283514712" sldId="963"/>
            <ac:spMk id="9" creationId="{971FBA69-45F4-9BEF-EFD4-93DE572889A5}"/>
          </ac:spMkLst>
        </pc:spChg>
      </pc:sldChg>
      <pc:sldChg chg="delSp new del mod">
        <pc:chgData name="Yan Zhiguang" userId="a0e161327963db9e" providerId="LiveId" clId="{977CCEFC-5F7F-4CA6-987A-A67474FC01A1}" dt="2023-06-29T17:51:14.637" v="6312" actId="47"/>
        <pc:sldMkLst>
          <pc:docMk/>
          <pc:sldMk cId="1125256381" sldId="964"/>
        </pc:sldMkLst>
        <pc:spChg chg="del">
          <ac:chgData name="Yan Zhiguang" userId="a0e161327963db9e" providerId="LiveId" clId="{977CCEFC-5F7F-4CA6-987A-A67474FC01A1}" dt="2023-06-29T17:45:09.693" v="6299" actId="478"/>
          <ac:spMkLst>
            <pc:docMk/>
            <pc:sldMk cId="1125256381" sldId="964"/>
            <ac:spMk id="2" creationId="{417D962A-7808-3D78-31A1-C76513BD2D7E}"/>
          </ac:spMkLst>
        </pc:spChg>
        <pc:spChg chg="del">
          <ac:chgData name="Yan Zhiguang" userId="a0e161327963db9e" providerId="LiveId" clId="{977CCEFC-5F7F-4CA6-987A-A67474FC01A1}" dt="2023-06-29T17:45:10.651" v="6300" actId="478"/>
          <ac:spMkLst>
            <pc:docMk/>
            <pc:sldMk cId="1125256381" sldId="964"/>
            <ac:spMk id="3" creationId="{51438535-00AB-8E7E-9BC0-513066FE8645}"/>
          </ac:spMkLst>
        </pc:spChg>
      </pc:sldChg>
      <pc:sldChg chg="add del">
        <pc:chgData name="Yan Zhiguang" userId="a0e161327963db9e" providerId="LiveId" clId="{977CCEFC-5F7F-4CA6-987A-A67474FC01A1}" dt="2023-06-29T18:00:06.103" v="6474" actId="47"/>
        <pc:sldMkLst>
          <pc:docMk/>
          <pc:sldMk cId="229868014" sldId="1007"/>
        </pc:sldMkLst>
      </pc:sldChg>
      <pc:sldChg chg="add">
        <pc:chgData name="Yan Zhiguang" userId="a0e161327963db9e" providerId="LiveId" clId="{977CCEFC-5F7F-4CA6-987A-A67474FC01A1}" dt="2023-06-29T17:47:21.912" v="6301"/>
        <pc:sldMkLst>
          <pc:docMk/>
          <pc:sldMk cId="3854457454" sldId="1038"/>
        </pc:sldMkLst>
      </pc:sldChg>
      <pc:sldChg chg="addSp delSp modSp new mod">
        <pc:chgData name="Yan Zhiguang" userId="a0e161327963db9e" providerId="LiveId" clId="{977CCEFC-5F7F-4CA6-987A-A67474FC01A1}" dt="2023-06-29T18:21:47.156" v="7083"/>
        <pc:sldMkLst>
          <pc:docMk/>
          <pc:sldMk cId="520575110" sldId="1039"/>
        </pc:sldMkLst>
        <pc:spChg chg="del">
          <ac:chgData name="Yan Zhiguang" userId="a0e161327963db9e" providerId="LiveId" clId="{977CCEFC-5F7F-4CA6-987A-A67474FC01A1}" dt="2023-06-29T17:52:37.149" v="6322" actId="478"/>
          <ac:spMkLst>
            <pc:docMk/>
            <pc:sldMk cId="520575110" sldId="1039"/>
            <ac:spMk id="2" creationId="{B1A6B598-99D7-4279-8C08-EC34E22D1466}"/>
          </ac:spMkLst>
        </pc:spChg>
        <pc:spChg chg="del">
          <ac:chgData name="Yan Zhiguang" userId="a0e161327963db9e" providerId="LiveId" clId="{977CCEFC-5F7F-4CA6-987A-A67474FC01A1}" dt="2023-06-29T17:52:37.986" v="6323" actId="478"/>
          <ac:spMkLst>
            <pc:docMk/>
            <pc:sldMk cId="520575110" sldId="1039"/>
            <ac:spMk id="3" creationId="{23BB52C2-2FDA-696C-4172-C848B52345CF}"/>
          </ac:spMkLst>
        </pc:spChg>
        <pc:spChg chg="add mod">
          <ac:chgData name="Yan Zhiguang" userId="a0e161327963db9e" providerId="LiveId" clId="{977CCEFC-5F7F-4CA6-987A-A67474FC01A1}" dt="2023-06-29T17:54:30.332" v="6359" actId="1076"/>
          <ac:spMkLst>
            <pc:docMk/>
            <pc:sldMk cId="520575110" sldId="1039"/>
            <ac:spMk id="6" creationId="{356376D1-6D30-5519-D989-4F2B161B6371}"/>
          </ac:spMkLst>
        </pc:spChg>
        <pc:spChg chg="add mod">
          <ac:chgData name="Yan Zhiguang" userId="a0e161327963db9e" providerId="LiveId" clId="{977CCEFC-5F7F-4CA6-987A-A67474FC01A1}" dt="2023-06-29T17:54:28.329" v="6358" actId="1076"/>
          <ac:spMkLst>
            <pc:docMk/>
            <pc:sldMk cId="520575110" sldId="1039"/>
            <ac:spMk id="8" creationId="{06703172-A135-7596-3BF8-2DDBA798D05D}"/>
          </ac:spMkLst>
        </pc:spChg>
        <pc:spChg chg="add mod">
          <ac:chgData name="Yan Zhiguang" userId="a0e161327963db9e" providerId="LiveId" clId="{977CCEFC-5F7F-4CA6-987A-A67474FC01A1}" dt="2023-06-29T17:54:26.362" v="6357" actId="1076"/>
          <ac:spMkLst>
            <pc:docMk/>
            <pc:sldMk cId="520575110" sldId="1039"/>
            <ac:spMk id="9" creationId="{4AF32119-27F8-5EBD-3630-0D8B2D691A93}"/>
          </ac:spMkLst>
        </pc:spChg>
        <pc:spChg chg="add mod">
          <ac:chgData name="Yan Zhiguang" userId="a0e161327963db9e" providerId="LiveId" clId="{977CCEFC-5F7F-4CA6-987A-A67474FC01A1}" dt="2023-06-29T17:54:23.736" v="6356" actId="1076"/>
          <ac:spMkLst>
            <pc:docMk/>
            <pc:sldMk cId="520575110" sldId="1039"/>
            <ac:spMk id="10" creationId="{9400AF6A-E66E-A470-CEFE-3CA885087E64}"/>
          </ac:spMkLst>
        </pc:spChg>
        <pc:spChg chg="add mod">
          <ac:chgData name="Yan Zhiguang" userId="a0e161327963db9e" providerId="LiveId" clId="{977CCEFC-5F7F-4CA6-987A-A67474FC01A1}" dt="2023-06-29T17:54:20.515" v="6355" actId="20577"/>
          <ac:spMkLst>
            <pc:docMk/>
            <pc:sldMk cId="520575110" sldId="1039"/>
            <ac:spMk id="11" creationId="{A56330B1-8179-9A88-181F-FFAC354F5529}"/>
          </ac:spMkLst>
        </pc:spChg>
        <pc:spChg chg="add mod">
          <ac:chgData name="Yan Zhiguang" userId="a0e161327963db9e" providerId="LiveId" clId="{977CCEFC-5F7F-4CA6-987A-A67474FC01A1}" dt="2023-06-29T17:56:14.081" v="6470" actId="20577"/>
          <ac:spMkLst>
            <pc:docMk/>
            <pc:sldMk cId="520575110" sldId="1039"/>
            <ac:spMk id="14" creationId="{112B8405-766C-FF7A-82FA-6E887CD3E6A8}"/>
          </ac:spMkLst>
        </pc:spChg>
        <pc:picChg chg="add mod">
          <ac:chgData name="Yan Zhiguang" userId="a0e161327963db9e" providerId="LiveId" clId="{977CCEFC-5F7F-4CA6-987A-A67474FC01A1}" dt="2023-06-29T17:53:35.033" v="6328" actId="1076"/>
          <ac:picMkLst>
            <pc:docMk/>
            <pc:sldMk cId="520575110" sldId="1039"/>
            <ac:picMk id="5" creationId="{97406BD8-4B97-CA9B-7890-BEC37162F56A}"/>
          </ac:picMkLst>
        </pc:picChg>
        <pc:picChg chg="add del mod">
          <ac:chgData name="Yan Zhiguang" userId="a0e161327963db9e" providerId="LiveId" clId="{977CCEFC-5F7F-4CA6-987A-A67474FC01A1}" dt="2023-06-29T17:53:48.671" v="6337"/>
          <ac:picMkLst>
            <pc:docMk/>
            <pc:sldMk cId="520575110" sldId="1039"/>
            <ac:picMk id="7" creationId="{701FF182-0ECA-27E3-074B-08B938FAC73A}"/>
          </ac:picMkLst>
        </pc:picChg>
        <pc:picChg chg="add mod">
          <ac:chgData name="Yan Zhiguang" userId="a0e161327963db9e" providerId="LiveId" clId="{977CCEFC-5F7F-4CA6-987A-A67474FC01A1}" dt="2023-06-29T18:06:53.107" v="6583" actId="1076"/>
          <ac:picMkLst>
            <pc:docMk/>
            <pc:sldMk cId="520575110" sldId="1039"/>
            <ac:picMk id="13" creationId="{A3F162E6-794D-3660-9D5F-B216BDA68011}"/>
          </ac:picMkLst>
        </pc:picChg>
        <pc:picChg chg="add del mod">
          <ac:chgData name="Yan Zhiguang" userId="a0e161327963db9e" providerId="LiveId" clId="{977CCEFC-5F7F-4CA6-987A-A67474FC01A1}" dt="2023-06-29T18:21:47.156" v="7083"/>
          <ac:picMkLst>
            <pc:docMk/>
            <pc:sldMk cId="520575110" sldId="1039"/>
            <ac:picMk id="15" creationId="{8B63BE19-D33A-6AD1-9F93-5D64D47D3147}"/>
          </ac:picMkLst>
        </pc:picChg>
        <pc:picChg chg="add del mod">
          <ac:chgData name="Yan Zhiguang" userId="a0e161327963db9e" providerId="LiveId" clId="{977CCEFC-5F7F-4CA6-987A-A67474FC01A1}" dt="2023-06-29T18:21:47.156" v="7083"/>
          <ac:picMkLst>
            <pc:docMk/>
            <pc:sldMk cId="520575110" sldId="1039"/>
            <ac:picMk id="16" creationId="{08758FDC-7EA7-2F1A-7DB2-3EE3F763E1F8}"/>
          </ac:picMkLst>
        </pc:picChg>
      </pc:sldChg>
      <pc:sldChg chg="delSp new del mod">
        <pc:chgData name="Yan Zhiguang" userId="a0e161327963db9e" providerId="LiveId" clId="{977CCEFC-5F7F-4CA6-987A-A67474FC01A1}" dt="2023-06-29T18:09:12.369" v="6593" actId="47"/>
        <pc:sldMkLst>
          <pc:docMk/>
          <pc:sldMk cId="3182212465" sldId="1040"/>
        </pc:sldMkLst>
        <pc:spChg chg="del">
          <ac:chgData name="Yan Zhiguang" userId="a0e161327963db9e" providerId="LiveId" clId="{977CCEFC-5F7F-4CA6-987A-A67474FC01A1}" dt="2023-06-29T18:09:06.458" v="6591" actId="478"/>
          <ac:spMkLst>
            <pc:docMk/>
            <pc:sldMk cId="3182212465" sldId="1040"/>
            <ac:spMk id="2" creationId="{ACA9F3AC-A29F-7455-D51F-A7E72F4FF1E3}"/>
          </ac:spMkLst>
        </pc:spChg>
      </pc:sldChg>
      <pc:sldChg chg="modSp add mod">
        <pc:chgData name="Yan Zhiguang" userId="a0e161327963db9e" providerId="LiveId" clId="{977CCEFC-5F7F-4CA6-987A-A67474FC01A1}" dt="2023-06-29T18:09:29.738" v="6595" actId="207"/>
        <pc:sldMkLst>
          <pc:docMk/>
          <pc:sldMk cId="216510945" sldId="1041"/>
        </pc:sldMkLst>
        <pc:spChg chg="mod">
          <ac:chgData name="Yan Zhiguang" userId="a0e161327963db9e" providerId="LiveId" clId="{977CCEFC-5F7F-4CA6-987A-A67474FC01A1}" dt="2023-06-29T18:09:23.422" v="6594" actId="207"/>
          <ac:spMkLst>
            <pc:docMk/>
            <pc:sldMk cId="216510945" sldId="1041"/>
            <ac:spMk id="9" creationId="{00000000-0000-0000-0000-000000000000}"/>
          </ac:spMkLst>
        </pc:spChg>
        <pc:spChg chg="mod">
          <ac:chgData name="Yan Zhiguang" userId="a0e161327963db9e" providerId="LiveId" clId="{977CCEFC-5F7F-4CA6-987A-A67474FC01A1}" dt="2023-06-29T18:09:23.422" v="6594" actId="207"/>
          <ac:spMkLst>
            <pc:docMk/>
            <pc:sldMk cId="216510945" sldId="1041"/>
            <ac:spMk id="10" creationId="{00000000-0000-0000-0000-000000000000}"/>
          </ac:spMkLst>
        </pc:spChg>
        <pc:spChg chg="mod">
          <ac:chgData name="Yan Zhiguang" userId="a0e161327963db9e" providerId="LiveId" clId="{977CCEFC-5F7F-4CA6-987A-A67474FC01A1}" dt="2023-06-29T18:09:29.738" v="6595" actId="207"/>
          <ac:spMkLst>
            <pc:docMk/>
            <pc:sldMk cId="216510945" sldId="1041"/>
            <ac:spMk id="11" creationId="{60D4E6EC-DA23-7BA5-0333-5E57E1ECD5CF}"/>
          </ac:spMkLst>
        </pc:spChg>
        <pc:spChg chg="mod">
          <ac:chgData name="Yan Zhiguang" userId="a0e161327963db9e" providerId="LiveId" clId="{977CCEFC-5F7F-4CA6-987A-A67474FC01A1}" dt="2023-06-29T18:09:29.738" v="6595" actId="207"/>
          <ac:spMkLst>
            <pc:docMk/>
            <pc:sldMk cId="216510945" sldId="1041"/>
            <ac:spMk id="12" creationId="{FDC6D512-D3B9-D3A8-0EC8-06FA1EBA583E}"/>
          </ac:spMkLst>
        </pc:spChg>
        <pc:spChg chg="mod">
          <ac:chgData name="Yan Zhiguang" userId="a0e161327963db9e" providerId="LiveId" clId="{977CCEFC-5F7F-4CA6-987A-A67474FC01A1}" dt="2023-06-29T18:09:29.738" v="6595" actId="207"/>
          <ac:spMkLst>
            <pc:docMk/>
            <pc:sldMk cId="216510945" sldId="1041"/>
            <ac:spMk id="13" creationId="{90CAACD0-5C47-1AD3-C341-C84540617104}"/>
          </ac:spMkLst>
        </pc:spChg>
        <pc:spChg chg="mod">
          <ac:chgData name="Yan Zhiguang" userId="a0e161327963db9e" providerId="LiveId" clId="{977CCEFC-5F7F-4CA6-987A-A67474FC01A1}" dt="2023-06-29T18:09:23.422" v="6594" actId="207"/>
          <ac:spMkLst>
            <pc:docMk/>
            <pc:sldMk cId="216510945" sldId="1041"/>
            <ac:spMk id="19" creationId="{FE87EBD8-CD02-244A-A076-3F9F335C0926}"/>
          </ac:spMkLst>
        </pc:spChg>
      </pc:sldChg>
      <pc:sldChg chg="addSp delSp modSp new mod">
        <pc:chgData name="Yan Zhiguang" userId="a0e161327963db9e" providerId="LiveId" clId="{977CCEFC-5F7F-4CA6-987A-A67474FC01A1}" dt="2023-06-29T18:11:33.460" v="6639" actId="20577"/>
        <pc:sldMkLst>
          <pc:docMk/>
          <pc:sldMk cId="4108582617" sldId="1042"/>
        </pc:sldMkLst>
        <pc:spChg chg="del">
          <ac:chgData name="Yan Zhiguang" userId="a0e161327963db9e" providerId="LiveId" clId="{977CCEFC-5F7F-4CA6-987A-A67474FC01A1}" dt="2023-06-29T18:10:28.350" v="6602" actId="478"/>
          <ac:spMkLst>
            <pc:docMk/>
            <pc:sldMk cId="4108582617" sldId="1042"/>
            <ac:spMk id="2" creationId="{611E8316-EDEB-717E-DE47-8C6462D71C2B}"/>
          </ac:spMkLst>
        </pc:spChg>
        <pc:spChg chg="del">
          <ac:chgData name="Yan Zhiguang" userId="a0e161327963db9e" providerId="LiveId" clId="{977CCEFC-5F7F-4CA6-987A-A67474FC01A1}" dt="2023-06-29T18:10:28.997" v="6603" actId="478"/>
          <ac:spMkLst>
            <pc:docMk/>
            <pc:sldMk cId="4108582617" sldId="1042"/>
            <ac:spMk id="3" creationId="{E78C0B8D-6D83-729E-6DA7-9063F753CDB6}"/>
          </ac:spMkLst>
        </pc:spChg>
        <pc:spChg chg="add mod">
          <ac:chgData name="Yan Zhiguang" userId="a0e161327963db9e" providerId="LiveId" clId="{977CCEFC-5F7F-4CA6-987A-A67474FC01A1}" dt="2023-06-29T18:11:33.460" v="6639" actId="20577"/>
          <ac:spMkLst>
            <pc:docMk/>
            <pc:sldMk cId="4108582617" sldId="1042"/>
            <ac:spMk id="6" creationId="{9F2337D5-23B6-3112-E5B8-F40F7C137422}"/>
          </ac:spMkLst>
        </pc:spChg>
      </pc:sldChg>
      <pc:sldChg chg="addSp delSp modSp new mod">
        <pc:chgData name="Yan Zhiguang" userId="a0e161327963db9e" providerId="LiveId" clId="{977CCEFC-5F7F-4CA6-987A-A67474FC01A1}" dt="2023-06-29T18:24:09.667" v="7144" actId="1076"/>
        <pc:sldMkLst>
          <pc:docMk/>
          <pc:sldMk cId="1155869161" sldId="1043"/>
        </pc:sldMkLst>
        <pc:spChg chg="del">
          <ac:chgData name="Yan Zhiguang" userId="a0e161327963db9e" providerId="LiveId" clId="{977CCEFC-5F7F-4CA6-987A-A67474FC01A1}" dt="2023-06-29T18:21:51.004" v="7085" actId="478"/>
          <ac:spMkLst>
            <pc:docMk/>
            <pc:sldMk cId="1155869161" sldId="1043"/>
            <ac:spMk id="2" creationId="{CC1D269F-1DB1-36F8-701E-A769435BF584}"/>
          </ac:spMkLst>
        </pc:spChg>
        <pc:spChg chg="del">
          <ac:chgData name="Yan Zhiguang" userId="a0e161327963db9e" providerId="LiveId" clId="{977CCEFC-5F7F-4CA6-987A-A67474FC01A1}" dt="2023-06-29T18:21:52.268" v="7086" actId="478"/>
          <ac:spMkLst>
            <pc:docMk/>
            <pc:sldMk cId="1155869161" sldId="1043"/>
            <ac:spMk id="3" creationId="{5749983B-6075-A5C4-5B1B-CBB3FE21A808}"/>
          </ac:spMkLst>
        </pc:spChg>
        <pc:spChg chg="add mod">
          <ac:chgData name="Yan Zhiguang" userId="a0e161327963db9e" providerId="LiveId" clId="{977CCEFC-5F7F-4CA6-987A-A67474FC01A1}" dt="2023-06-29T18:24:09.667" v="7144" actId="1076"/>
          <ac:spMkLst>
            <pc:docMk/>
            <pc:sldMk cId="1155869161" sldId="1043"/>
            <ac:spMk id="7" creationId="{3BDCE8E3-99FD-25F7-D03D-6EF0BBFD9AE3}"/>
          </ac:spMkLst>
        </pc:spChg>
        <pc:picChg chg="add mod">
          <ac:chgData name="Yan Zhiguang" userId="a0e161327963db9e" providerId="LiveId" clId="{977CCEFC-5F7F-4CA6-987A-A67474FC01A1}" dt="2023-06-29T18:21:56.175" v="7089" actId="1076"/>
          <ac:picMkLst>
            <pc:docMk/>
            <pc:sldMk cId="1155869161" sldId="1043"/>
            <ac:picMk id="5" creationId="{A5FE3C87-33E2-DE1E-4B3A-B06254BC930B}"/>
          </ac:picMkLst>
        </pc:picChg>
        <pc:picChg chg="add mod">
          <ac:chgData name="Yan Zhiguang" userId="a0e161327963db9e" providerId="LiveId" clId="{977CCEFC-5F7F-4CA6-987A-A67474FC01A1}" dt="2023-06-29T18:21:56.175" v="7089" actId="1076"/>
          <ac:picMkLst>
            <pc:docMk/>
            <pc:sldMk cId="1155869161" sldId="1043"/>
            <ac:picMk id="6" creationId="{BA46E3EB-54F2-C7F9-47B6-54661ABA4B9A}"/>
          </ac:picMkLst>
        </pc:picChg>
      </pc:sldChg>
      <pc:sldChg chg="addSp delSp modSp new del mod">
        <pc:chgData name="Yan Zhiguang" userId="a0e161327963db9e" providerId="LiveId" clId="{977CCEFC-5F7F-4CA6-987A-A67474FC01A1}" dt="2023-06-29T18:28:09.797" v="7158" actId="47"/>
        <pc:sldMkLst>
          <pc:docMk/>
          <pc:sldMk cId="3248939962" sldId="1044"/>
        </pc:sldMkLst>
        <pc:spChg chg="del">
          <ac:chgData name="Yan Zhiguang" userId="a0e161327963db9e" providerId="LiveId" clId="{977CCEFC-5F7F-4CA6-987A-A67474FC01A1}" dt="2023-06-29T18:24:30.875" v="7146" actId="478"/>
          <ac:spMkLst>
            <pc:docMk/>
            <pc:sldMk cId="3248939962" sldId="1044"/>
            <ac:spMk id="2" creationId="{BB52E6DF-2958-1E43-B320-B62E390CE250}"/>
          </ac:spMkLst>
        </pc:spChg>
        <pc:spChg chg="del">
          <ac:chgData name="Yan Zhiguang" userId="a0e161327963db9e" providerId="LiveId" clId="{977CCEFC-5F7F-4CA6-987A-A67474FC01A1}" dt="2023-06-29T18:24:31.898" v="7147" actId="478"/>
          <ac:spMkLst>
            <pc:docMk/>
            <pc:sldMk cId="3248939962" sldId="1044"/>
            <ac:spMk id="3" creationId="{09AD2AC9-A345-4C06-7070-8A3C2E2BC887}"/>
          </ac:spMkLst>
        </pc:spChg>
        <pc:picChg chg="add mod">
          <ac:chgData name="Yan Zhiguang" userId="a0e161327963db9e" providerId="LiveId" clId="{977CCEFC-5F7F-4CA6-987A-A67474FC01A1}" dt="2023-06-29T18:27:56.986" v="7157" actId="1076"/>
          <ac:picMkLst>
            <pc:docMk/>
            <pc:sldMk cId="3248939962" sldId="1044"/>
            <ac:picMk id="6" creationId="{C203CDC8-DA03-C4DA-2CF8-323A14136B1E}"/>
          </ac:picMkLst>
        </pc:picChg>
        <pc:picChg chg="add mod">
          <ac:chgData name="Yan Zhiguang" userId="a0e161327963db9e" providerId="LiveId" clId="{977CCEFC-5F7F-4CA6-987A-A67474FC01A1}" dt="2023-06-29T18:27:56.114" v="7156" actId="1076"/>
          <ac:picMkLst>
            <pc:docMk/>
            <pc:sldMk cId="3248939962" sldId="1044"/>
            <ac:picMk id="8" creationId="{8DF57C27-D90B-2738-3815-0B73F01D0C25}"/>
          </ac:picMkLst>
        </pc:picChg>
      </pc:sldChg>
      <pc:sldChg chg="addSp modSp new mod">
        <pc:chgData name="Yan Zhiguang" userId="a0e161327963db9e" providerId="LiveId" clId="{977CCEFC-5F7F-4CA6-987A-A67474FC01A1}" dt="2023-06-29T18:31:35.227" v="7203" actId="1076"/>
        <pc:sldMkLst>
          <pc:docMk/>
          <pc:sldMk cId="3655292741" sldId="1044"/>
        </pc:sldMkLst>
        <pc:picChg chg="add mod">
          <ac:chgData name="Yan Zhiguang" userId="a0e161327963db9e" providerId="LiveId" clId="{977CCEFC-5F7F-4CA6-987A-A67474FC01A1}" dt="2023-06-29T18:31:35.227" v="7203" actId="1076"/>
          <ac:picMkLst>
            <pc:docMk/>
            <pc:sldMk cId="3655292741" sldId="1044"/>
            <ac:picMk id="4" creationId="{313904F6-724F-EBDC-17F3-79345B8A307E}"/>
          </ac:picMkLst>
        </pc:picChg>
      </pc:sldChg>
      <pc:sldChg chg="addSp modSp new mod">
        <pc:chgData name="Yan Zhiguang" userId="a0e161327963db9e" providerId="LiveId" clId="{977CCEFC-5F7F-4CA6-987A-A67474FC01A1}" dt="2023-06-29T18:56:44.228" v="8160" actId="20577"/>
        <pc:sldMkLst>
          <pc:docMk/>
          <pc:sldMk cId="3192122445" sldId="1045"/>
        </pc:sldMkLst>
        <pc:spChg chg="add mod">
          <ac:chgData name="Yan Zhiguang" userId="a0e161327963db9e" providerId="LiveId" clId="{977CCEFC-5F7F-4CA6-987A-A67474FC01A1}" dt="2023-06-29T18:56:26.314" v="8153" actId="20577"/>
          <ac:spMkLst>
            <pc:docMk/>
            <pc:sldMk cId="3192122445" sldId="1045"/>
            <ac:spMk id="6" creationId="{CF3A5887-B12C-126B-67F7-5B9E511BB711}"/>
          </ac:spMkLst>
        </pc:spChg>
        <pc:spChg chg="add mod">
          <ac:chgData name="Yan Zhiguang" userId="a0e161327963db9e" providerId="LiveId" clId="{977CCEFC-5F7F-4CA6-987A-A67474FC01A1}" dt="2023-06-29T18:56:44.228" v="8160" actId="20577"/>
          <ac:spMkLst>
            <pc:docMk/>
            <pc:sldMk cId="3192122445" sldId="1045"/>
            <ac:spMk id="7" creationId="{E7CD022C-CE39-65D9-96B2-13D8B2DBBDE8}"/>
          </ac:spMkLst>
        </pc:spChg>
        <pc:spChg chg="add mod">
          <ac:chgData name="Yan Zhiguang" userId="a0e161327963db9e" providerId="LiveId" clId="{977CCEFC-5F7F-4CA6-987A-A67474FC01A1}" dt="2023-06-29T18:56:34.652" v="8155" actId="1076"/>
          <ac:spMkLst>
            <pc:docMk/>
            <pc:sldMk cId="3192122445" sldId="1045"/>
            <ac:spMk id="8" creationId="{FE5BFDF9-1D4C-1FE6-EC85-BD0910D0AE77}"/>
          </ac:spMkLst>
        </pc:spChg>
        <pc:picChg chg="add mod">
          <ac:chgData name="Yan Zhiguang" userId="a0e161327963db9e" providerId="LiveId" clId="{977CCEFC-5F7F-4CA6-987A-A67474FC01A1}" dt="2023-06-29T18:56:21.466" v="8151" actId="1076"/>
          <ac:picMkLst>
            <pc:docMk/>
            <pc:sldMk cId="3192122445" sldId="1045"/>
            <ac:picMk id="4" creationId="{D097F599-5CE4-0D1F-02E5-37A2898F6651}"/>
          </ac:picMkLst>
        </pc:picChg>
        <pc:picChg chg="add mod">
          <ac:chgData name="Yan Zhiguang" userId="a0e161327963db9e" providerId="LiveId" clId="{977CCEFC-5F7F-4CA6-987A-A67474FC01A1}" dt="2023-06-29T18:56:34.652" v="8155" actId="1076"/>
          <ac:picMkLst>
            <pc:docMk/>
            <pc:sldMk cId="3192122445" sldId="1045"/>
            <ac:picMk id="10" creationId="{771E0F05-773B-5146-D680-83E88E529EF7}"/>
          </ac:picMkLst>
        </pc:picChg>
      </pc:sldChg>
    </pc:docChg>
  </pc:docChgLst>
  <pc:docChgLst>
    <pc:chgData name="Yan Zhiguang" userId="a0e161327963db9e" providerId="LiveId" clId="{B9E3506C-7146-4277-8D97-448D6628FB77}"/>
    <pc:docChg chg="undo custSel addSld delSld modSld sldOrd">
      <pc:chgData name="Yan Zhiguang" userId="a0e161327963db9e" providerId="LiveId" clId="{B9E3506C-7146-4277-8D97-448D6628FB77}" dt="2023-06-08T10:25:14.990" v="4742" actId="1076"/>
      <pc:docMkLst>
        <pc:docMk/>
      </pc:docMkLst>
      <pc:sldChg chg="addSp delSp modSp mod">
        <pc:chgData name="Yan Zhiguang" userId="a0e161327963db9e" providerId="LiveId" clId="{B9E3506C-7146-4277-8D97-448D6628FB77}" dt="2023-05-21T11:19:06.280" v="320" actId="1076"/>
        <pc:sldMkLst>
          <pc:docMk/>
          <pc:sldMk cId="0" sldId="256"/>
        </pc:sldMkLst>
        <pc:spChg chg="add mod">
          <ac:chgData name="Yan Zhiguang" userId="a0e161327963db9e" providerId="LiveId" clId="{B9E3506C-7146-4277-8D97-448D6628FB77}" dt="2023-05-21T11:04:31.608" v="40" actId="1076"/>
          <ac:spMkLst>
            <pc:docMk/>
            <pc:sldMk cId="0" sldId="256"/>
            <ac:spMk id="15" creationId="{0A54B8AE-C213-32D9-C1CC-B643BE2924FE}"/>
          </ac:spMkLst>
        </pc:spChg>
        <pc:spChg chg="add mod">
          <ac:chgData name="Yan Zhiguang" userId="a0e161327963db9e" providerId="LiveId" clId="{B9E3506C-7146-4277-8D97-448D6628FB77}" dt="2023-05-21T11:04:33.807" v="41" actId="1076"/>
          <ac:spMkLst>
            <pc:docMk/>
            <pc:sldMk cId="0" sldId="256"/>
            <ac:spMk id="17" creationId="{BF541403-3E03-63B8-34B7-EA2B0854FBC0}"/>
          </ac:spMkLst>
        </pc:spChg>
        <pc:spChg chg="add mod">
          <ac:chgData name="Yan Zhiguang" userId="a0e161327963db9e" providerId="LiveId" clId="{B9E3506C-7146-4277-8D97-448D6628FB77}" dt="2023-05-21T11:19:06.280" v="320" actId="1076"/>
          <ac:spMkLst>
            <pc:docMk/>
            <pc:sldMk cId="0" sldId="256"/>
            <ac:spMk id="19" creationId="{C6DA689D-0BF5-F0C4-6DA0-C9A9C46F845A}"/>
          </ac:spMkLst>
        </pc:spChg>
        <pc:spChg chg="add del mod">
          <ac:chgData name="Yan Zhiguang" userId="a0e161327963db9e" providerId="LiveId" clId="{B9E3506C-7146-4277-8D97-448D6628FB77}" dt="2023-05-21T11:06:04.100" v="75"/>
          <ac:spMkLst>
            <pc:docMk/>
            <pc:sldMk cId="0" sldId="256"/>
            <ac:spMk id="21" creationId="{7078E903-C533-4953-6214-DECD22BA10C9}"/>
          </ac:spMkLst>
        </pc:spChg>
        <pc:spChg chg="add mod">
          <ac:chgData name="Yan Zhiguang" userId="a0e161327963db9e" providerId="LiveId" clId="{B9E3506C-7146-4277-8D97-448D6628FB77}" dt="2023-05-21T11:07:12.367" v="139" actId="1076"/>
          <ac:spMkLst>
            <pc:docMk/>
            <pc:sldMk cId="0" sldId="256"/>
            <ac:spMk id="22" creationId="{9F5E7F60-5780-6A40-CD55-155FD66F5304}"/>
          </ac:spMkLst>
        </pc:spChg>
        <pc:spChg chg="add mod">
          <ac:chgData name="Yan Zhiguang" userId="a0e161327963db9e" providerId="LiveId" clId="{B9E3506C-7146-4277-8D97-448D6628FB77}" dt="2023-05-21T11:12:21.466" v="171" actId="2711"/>
          <ac:spMkLst>
            <pc:docMk/>
            <pc:sldMk cId="0" sldId="256"/>
            <ac:spMk id="24" creationId="{C532392A-8262-3B1D-88EA-80CF37BEF86B}"/>
          </ac:spMkLst>
        </pc:spChg>
        <pc:grpChg chg="del">
          <ac:chgData name="Yan Zhiguang" userId="a0e161327963db9e" providerId="LiveId" clId="{B9E3506C-7146-4277-8D97-448D6628FB77}" dt="2023-05-21T11:04:05.937" v="29" actId="478"/>
          <ac:grpSpMkLst>
            <pc:docMk/>
            <pc:sldMk cId="0" sldId="256"/>
            <ac:grpSpMk id="2" creationId="{00000000-0000-0000-0000-000000000000}"/>
          </ac:grpSpMkLst>
        </pc:grpChg>
        <pc:grpChg chg="del">
          <ac:chgData name="Yan Zhiguang" userId="a0e161327963db9e" providerId="LiveId" clId="{B9E3506C-7146-4277-8D97-448D6628FB77}" dt="2023-05-21T11:07:18.209" v="140" actId="478"/>
          <ac:grpSpMkLst>
            <pc:docMk/>
            <pc:sldMk cId="0" sldId="256"/>
            <ac:grpSpMk id="9" creationId="{00000000-0000-0000-0000-000000000000}"/>
          </ac:grpSpMkLst>
        </pc:grpChg>
        <pc:picChg chg="del">
          <ac:chgData name="Yan Zhiguang" userId="a0e161327963db9e" providerId="LiveId" clId="{B9E3506C-7146-4277-8D97-448D6628FB77}" dt="2023-05-21T11:04:05.385" v="28" actId="478"/>
          <ac:picMkLst>
            <pc:docMk/>
            <pc:sldMk cId="0" sldId="256"/>
            <ac:picMk id="5" creationId="{00000000-0000-0000-0000-000000000000}"/>
          </ac:picMkLst>
        </pc:picChg>
        <pc:picChg chg="del">
          <ac:chgData name="Yan Zhiguang" userId="a0e161327963db9e" providerId="LiveId" clId="{B9E3506C-7146-4277-8D97-448D6628FB77}" dt="2023-05-21T11:01:18.960" v="0" actId="478"/>
          <ac:picMkLst>
            <pc:docMk/>
            <pc:sldMk cId="0" sldId="256"/>
            <ac:picMk id="6" creationId="{00000000-0000-0000-0000-000000000000}"/>
          </ac:picMkLst>
        </pc:picChg>
        <pc:picChg chg="del">
          <ac:chgData name="Yan Zhiguang" userId="a0e161327963db9e" providerId="LiveId" clId="{B9E3506C-7146-4277-8D97-448D6628FB77}" dt="2023-05-21T11:05:10.153" v="42" actId="478"/>
          <ac:picMkLst>
            <pc:docMk/>
            <pc:sldMk cId="0" sldId="256"/>
            <ac:picMk id="7" creationId="{00000000-0000-0000-0000-000000000000}"/>
          </ac:picMkLst>
        </pc:picChg>
        <pc:picChg chg="del">
          <ac:chgData name="Yan Zhiguang" userId="a0e161327963db9e" providerId="LiveId" clId="{B9E3506C-7146-4277-8D97-448D6628FB77}" dt="2023-05-21T11:03:03.153" v="23" actId="478"/>
          <ac:picMkLst>
            <pc:docMk/>
            <pc:sldMk cId="0" sldId="256"/>
            <ac:picMk id="8" creationId="{00000000-0000-0000-0000-000000000000}"/>
          </ac:picMkLst>
        </pc:picChg>
        <pc:picChg chg="add mod">
          <ac:chgData name="Yan Zhiguang" userId="a0e161327963db9e" providerId="LiveId" clId="{B9E3506C-7146-4277-8D97-448D6628FB77}" dt="2023-05-21T11:10:26.592" v="147"/>
          <ac:picMkLst>
            <pc:docMk/>
            <pc:sldMk cId="0" sldId="256"/>
            <ac:picMk id="25" creationId="{F0E3390E-6B5B-92F7-CC3C-75F067A10273}"/>
          </ac:picMkLst>
        </pc:picChg>
        <pc:picChg chg="add del mod">
          <ac:chgData name="Yan Zhiguang" userId="a0e161327963db9e" providerId="LiveId" clId="{B9E3506C-7146-4277-8D97-448D6628FB77}" dt="2023-05-21T11:11:54.392" v="165" actId="478"/>
          <ac:picMkLst>
            <pc:docMk/>
            <pc:sldMk cId="0" sldId="256"/>
            <ac:picMk id="26" creationId="{C7645646-32DA-45A8-6619-38B3E9EC1DBC}"/>
          </ac:picMkLst>
        </pc:picChg>
        <pc:picChg chg="add mod">
          <ac:chgData name="Yan Zhiguang" userId="a0e161327963db9e" providerId="LiveId" clId="{B9E3506C-7146-4277-8D97-448D6628FB77}" dt="2023-05-21T11:10:26.592" v="147"/>
          <ac:picMkLst>
            <pc:docMk/>
            <pc:sldMk cId="0" sldId="256"/>
            <ac:picMk id="27" creationId="{C6B6CA1A-05B1-B33D-10B7-AA772305CD62}"/>
          </ac:picMkLst>
        </pc:picChg>
        <pc:picChg chg="add mod">
          <ac:chgData name="Yan Zhiguang" userId="a0e161327963db9e" providerId="LiveId" clId="{B9E3506C-7146-4277-8D97-448D6628FB77}" dt="2023-05-21T11:10:26.592" v="147"/>
          <ac:picMkLst>
            <pc:docMk/>
            <pc:sldMk cId="0" sldId="256"/>
            <ac:picMk id="28" creationId="{1C3826F3-ADD1-177A-D3A4-EBAB9EDD73CD}"/>
          </ac:picMkLst>
        </pc:picChg>
        <pc:picChg chg="add mod">
          <ac:chgData name="Yan Zhiguang" userId="a0e161327963db9e" providerId="LiveId" clId="{B9E3506C-7146-4277-8D97-448D6628FB77}" dt="2023-05-21T11:10:26.592" v="147"/>
          <ac:picMkLst>
            <pc:docMk/>
            <pc:sldMk cId="0" sldId="256"/>
            <ac:picMk id="29" creationId="{5E0A8783-D9AF-3DCA-260F-631C7744ABE5}"/>
          </ac:picMkLst>
        </pc:picChg>
        <pc:picChg chg="add mod">
          <ac:chgData name="Yan Zhiguang" userId="a0e161327963db9e" providerId="LiveId" clId="{B9E3506C-7146-4277-8D97-448D6628FB77}" dt="2023-05-21T11:10:26.592" v="147"/>
          <ac:picMkLst>
            <pc:docMk/>
            <pc:sldMk cId="0" sldId="256"/>
            <ac:picMk id="30" creationId="{4CB92F64-7433-0EAF-7B6C-C7C831AB7633}"/>
          </ac:picMkLst>
        </pc:picChg>
        <pc:picChg chg="add mod">
          <ac:chgData name="Yan Zhiguang" userId="a0e161327963db9e" providerId="LiveId" clId="{B9E3506C-7146-4277-8D97-448D6628FB77}" dt="2023-05-21T11:10:26.592" v="147"/>
          <ac:picMkLst>
            <pc:docMk/>
            <pc:sldMk cId="0" sldId="256"/>
            <ac:picMk id="31" creationId="{83EB0B96-C065-C3B7-2F7C-B8EF9FC8E1AB}"/>
          </ac:picMkLst>
        </pc:picChg>
        <pc:picChg chg="add mod">
          <ac:chgData name="Yan Zhiguang" userId="a0e161327963db9e" providerId="LiveId" clId="{B9E3506C-7146-4277-8D97-448D6628FB77}" dt="2023-05-21T11:10:26.592" v="147"/>
          <ac:picMkLst>
            <pc:docMk/>
            <pc:sldMk cId="0" sldId="256"/>
            <ac:picMk id="32" creationId="{2DD2F743-9EB0-CF10-78A9-1303D26E1D03}"/>
          </ac:picMkLst>
        </pc:picChg>
        <pc:picChg chg="add del mod">
          <ac:chgData name="Yan Zhiguang" userId="a0e161327963db9e" providerId="LiveId" clId="{B9E3506C-7146-4277-8D97-448D6628FB77}" dt="2023-05-21T11:10:39.680" v="150" actId="478"/>
          <ac:picMkLst>
            <pc:docMk/>
            <pc:sldMk cId="0" sldId="256"/>
            <ac:picMk id="33" creationId="{155B3357-B7C4-DFAB-6D1D-1FE9D68CF7D9}"/>
          </ac:picMkLst>
        </pc:picChg>
        <pc:picChg chg="add del mod">
          <ac:chgData name="Yan Zhiguang" userId="a0e161327963db9e" providerId="LiveId" clId="{B9E3506C-7146-4277-8D97-448D6628FB77}" dt="2023-05-21T11:17:12.641" v="222" actId="478"/>
          <ac:picMkLst>
            <pc:docMk/>
            <pc:sldMk cId="0" sldId="256"/>
            <ac:picMk id="35" creationId="{202409E6-07DC-D616-8EED-317F1EDE0A7A}"/>
          </ac:picMkLst>
        </pc:picChg>
        <pc:picChg chg="add mod">
          <ac:chgData name="Yan Zhiguang" userId="a0e161327963db9e" providerId="LiveId" clId="{B9E3506C-7146-4277-8D97-448D6628FB77}" dt="2023-05-21T11:12:02.271" v="169" actId="1076"/>
          <ac:picMkLst>
            <pc:docMk/>
            <pc:sldMk cId="0" sldId="256"/>
            <ac:picMk id="36" creationId="{F995D795-AE9A-66A3-1824-B9DE23C9BAF1}"/>
          </ac:picMkLst>
        </pc:picChg>
        <pc:picChg chg="add del mod">
          <ac:chgData name="Yan Zhiguang" userId="a0e161327963db9e" providerId="LiveId" clId="{B9E3506C-7146-4277-8D97-448D6628FB77}" dt="2023-05-21T11:17:29.336" v="224" actId="478"/>
          <ac:picMkLst>
            <pc:docMk/>
            <pc:sldMk cId="0" sldId="256"/>
            <ac:picMk id="37" creationId="{BC1CE89C-15C6-437F-118A-2D7AC6FE5642}"/>
          </ac:picMkLst>
        </pc:picChg>
        <pc:picChg chg="add del mod">
          <ac:chgData name="Yan Zhiguang" userId="a0e161327963db9e" providerId="LiveId" clId="{B9E3506C-7146-4277-8D97-448D6628FB77}" dt="2023-05-21T11:17:38.856" v="227" actId="21"/>
          <ac:picMkLst>
            <pc:docMk/>
            <pc:sldMk cId="0" sldId="256"/>
            <ac:picMk id="38" creationId="{59CF7AE5-B1F6-8100-4A84-8BD58CEBDE27}"/>
          </ac:picMkLst>
        </pc:picChg>
      </pc:sldChg>
      <pc:sldChg chg="addSp delSp modSp mod">
        <pc:chgData name="Yan Zhiguang" userId="a0e161327963db9e" providerId="LiveId" clId="{B9E3506C-7146-4277-8D97-448D6628FB77}" dt="2023-05-21T11:32:52.496" v="874" actId="1036"/>
        <pc:sldMkLst>
          <pc:docMk/>
          <pc:sldMk cId="0" sldId="257"/>
        </pc:sldMkLst>
        <pc:spChg chg="del mod">
          <ac:chgData name="Yan Zhiguang" userId="a0e161327963db9e" providerId="LiveId" clId="{B9E3506C-7146-4277-8D97-448D6628FB77}" dt="2023-05-21T11:20:11.303" v="324" actId="478"/>
          <ac:spMkLst>
            <pc:docMk/>
            <pc:sldMk cId="0" sldId="257"/>
            <ac:spMk id="2" creationId="{00000000-0000-0000-0000-000000000000}"/>
          </ac:spMkLst>
        </pc:spChg>
        <pc:spChg chg="mod">
          <ac:chgData name="Yan Zhiguang" userId="a0e161327963db9e" providerId="LiveId" clId="{B9E3506C-7146-4277-8D97-448D6628FB77}" dt="2023-05-21T11:27:50.663" v="678" actId="1076"/>
          <ac:spMkLst>
            <pc:docMk/>
            <pc:sldMk cId="0" sldId="257"/>
            <ac:spMk id="3" creationId="{00000000-0000-0000-0000-000000000000}"/>
          </ac:spMkLst>
        </pc:spChg>
        <pc:spChg chg="mod">
          <ac:chgData name="Yan Zhiguang" userId="a0e161327963db9e" providerId="LiveId" clId="{B9E3506C-7146-4277-8D97-448D6628FB77}" dt="2023-05-21T11:32:25.753" v="865" actId="14100"/>
          <ac:spMkLst>
            <pc:docMk/>
            <pc:sldMk cId="0" sldId="257"/>
            <ac:spMk id="4" creationId="{00000000-0000-0000-0000-000000000000}"/>
          </ac:spMkLst>
        </pc:spChg>
        <pc:spChg chg="mod">
          <ac:chgData name="Yan Zhiguang" userId="a0e161327963db9e" providerId="LiveId" clId="{B9E3506C-7146-4277-8D97-448D6628FB77}" dt="2023-05-21T11:32:07.712" v="858" actId="255"/>
          <ac:spMkLst>
            <pc:docMk/>
            <pc:sldMk cId="0" sldId="257"/>
            <ac:spMk id="5" creationId="{00000000-0000-0000-0000-000000000000}"/>
          </ac:spMkLst>
        </pc:spChg>
        <pc:spChg chg="mod">
          <ac:chgData name="Yan Zhiguang" userId="a0e161327963db9e" providerId="LiveId" clId="{B9E3506C-7146-4277-8D97-448D6628FB77}" dt="2023-05-21T11:32:52.496" v="874" actId="1036"/>
          <ac:spMkLst>
            <pc:docMk/>
            <pc:sldMk cId="0" sldId="257"/>
            <ac:spMk id="6" creationId="{00000000-0000-0000-0000-000000000000}"/>
          </ac:spMkLst>
        </pc:spChg>
        <pc:spChg chg="mod">
          <ac:chgData name="Yan Zhiguang" userId="a0e161327963db9e" providerId="LiveId" clId="{B9E3506C-7146-4277-8D97-448D6628FB77}" dt="2023-05-21T11:32:35.959" v="868" actId="1036"/>
          <ac:spMkLst>
            <pc:docMk/>
            <pc:sldMk cId="0" sldId="257"/>
            <ac:spMk id="7" creationId="{00000000-0000-0000-0000-000000000000}"/>
          </ac:spMkLst>
        </pc:spChg>
        <pc:spChg chg="del mod">
          <ac:chgData name="Yan Zhiguang" userId="a0e161327963db9e" providerId="LiveId" clId="{B9E3506C-7146-4277-8D97-448D6628FB77}" dt="2023-05-21T11:24:09.921" v="483" actId="478"/>
          <ac:spMkLst>
            <pc:docMk/>
            <pc:sldMk cId="0" sldId="257"/>
            <ac:spMk id="8" creationId="{00000000-0000-0000-0000-000000000000}"/>
          </ac:spMkLst>
        </pc:spChg>
        <pc:spChg chg="mod">
          <ac:chgData name="Yan Zhiguang" userId="a0e161327963db9e" providerId="LiveId" clId="{B9E3506C-7146-4277-8D97-448D6628FB77}" dt="2023-05-21T11:32:49.575" v="873" actId="1036"/>
          <ac:spMkLst>
            <pc:docMk/>
            <pc:sldMk cId="0" sldId="257"/>
            <ac:spMk id="9" creationId="{00000000-0000-0000-0000-000000000000}"/>
          </ac:spMkLst>
        </pc:spChg>
        <pc:spChg chg="mod">
          <ac:chgData name="Yan Zhiguang" userId="a0e161327963db9e" providerId="LiveId" clId="{B9E3506C-7146-4277-8D97-448D6628FB77}" dt="2023-05-21T11:32:45.960" v="872" actId="1035"/>
          <ac:spMkLst>
            <pc:docMk/>
            <pc:sldMk cId="0" sldId="257"/>
            <ac:spMk id="10" creationId="{00000000-0000-0000-0000-000000000000}"/>
          </ac:spMkLst>
        </pc:spChg>
        <pc:spChg chg="del mod">
          <ac:chgData name="Yan Zhiguang" userId="a0e161327963db9e" providerId="LiveId" clId="{B9E3506C-7146-4277-8D97-448D6628FB77}" dt="2023-05-21T11:25:08.626" v="493" actId="478"/>
          <ac:spMkLst>
            <pc:docMk/>
            <pc:sldMk cId="0" sldId="257"/>
            <ac:spMk id="11" creationId="{00000000-0000-0000-0000-000000000000}"/>
          </ac:spMkLst>
        </pc:spChg>
        <pc:spChg chg="del mod">
          <ac:chgData name="Yan Zhiguang" userId="a0e161327963db9e" providerId="LiveId" clId="{B9E3506C-7146-4277-8D97-448D6628FB77}" dt="2023-05-21T11:31:08.039" v="801" actId="478"/>
          <ac:spMkLst>
            <pc:docMk/>
            <pc:sldMk cId="0" sldId="257"/>
            <ac:spMk id="12" creationId="{00000000-0000-0000-0000-000000000000}"/>
          </ac:spMkLst>
        </pc:spChg>
        <pc:spChg chg="del mod">
          <ac:chgData name="Yan Zhiguang" userId="a0e161327963db9e" providerId="LiveId" clId="{B9E3506C-7146-4277-8D97-448D6628FB77}" dt="2023-05-21T11:31:08.039" v="801" actId="478"/>
          <ac:spMkLst>
            <pc:docMk/>
            <pc:sldMk cId="0" sldId="257"/>
            <ac:spMk id="13" creationId="{00000000-0000-0000-0000-000000000000}"/>
          </ac:spMkLst>
        </pc:spChg>
        <pc:spChg chg="del mod">
          <ac:chgData name="Yan Zhiguang" userId="a0e161327963db9e" providerId="LiveId" clId="{B9E3506C-7146-4277-8D97-448D6628FB77}" dt="2023-05-21T11:31:08.039" v="801" actId="478"/>
          <ac:spMkLst>
            <pc:docMk/>
            <pc:sldMk cId="0" sldId="257"/>
            <ac:spMk id="14" creationId="{00000000-0000-0000-0000-000000000000}"/>
          </ac:spMkLst>
        </pc:spChg>
        <pc:spChg chg="add mod">
          <ac:chgData name="Yan Zhiguang" userId="a0e161327963db9e" providerId="LiveId" clId="{B9E3506C-7146-4277-8D97-448D6628FB77}" dt="2023-05-21T11:31:57.847" v="857" actId="255"/>
          <ac:spMkLst>
            <pc:docMk/>
            <pc:sldMk cId="0" sldId="257"/>
            <ac:spMk id="16" creationId="{E6F51300-A921-8E72-5905-15163DCA3BF9}"/>
          </ac:spMkLst>
        </pc:spChg>
        <pc:spChg chg="add del mod">
          <ac:chgData name="Yan Zhiguang" userId="a0e161327963db9e" providerId="LiveId" clId="{B9E3506C-7146-4277-8D97-448D6628FB77}" dt="2023-05-21T11:20:20.514" v="326" actId="478"/>
          <ac:spMkLst>
            <pc:docMk/>
            <pc:sldMk cId="0" sldId="257"/>
            <ac:spMk id="18" creationId="{0E3C0471-4DEE-E5DF-3AF1-81978EF98079}"/>
          </ac:spMkLst>
        </pc:spChg>
        <pc:spChg chg="add mod">
          <ac:chgData name="Yan Zhiguang" userId="a0e161327963db9e" providerId="LiveId" clId="{B9E3506C-7146-4277-8D97-448D6628FB77}" dt="2023-05-21T11:32:29.713" v="866" actId="14100"/>
          <ac:spMkLst>
            <pc:docMk/>
            <pc:sldMk cId="0" sldId="257"/>
            <ac:spMk id="19" creationId="{FE87EBD8-CD02-244A-A076-3F9F335C0926}"/>
          </ac:spMkLst>
        </pc:spChg>
        <pc:spChg chg="add del mod">
          <ac:chgData name="Yan Zhiguang" userId="a0e161327963db9e" providerId="LiveId" clId="{B9E3506C-7146-4277-8D97-448D6628FB77}" dt="2023-05-21T11:28:08.593" v="681" actId="478"/>
          <ac:spMkLst>
            <pc:docMk/>
            <pc:sldMk cId="0" sldId="257"/>
            <ac:spMk id="20" creationId="{BFD441D8-D90A-780C-175F-B9A7C615B8F3}"/>
          </ac:spMkLst>
        </pc:spChg>
        <pc:spChg chg="add mod">
          <ac:chgData name="Yan Zhiguang" userId="a0e161327963db9e" providerId="LiveId" clId="{B9E3506C-7146-4277-8D97-448D6628FB77}" dt="2023-05-21T11:32:21.297" v="864" actId="255"/>
          <ac:spMkLst>
            <pc:docMk/>
            <pc:sldMk cId="0" sldId="257"/>
            <ac:spMk id="21" creationId="{C0FB27D1-0D85-7650-D0A2-22E443489EA8}"/>
          </ac:spMkLst>
        </pc:spChg>
        <pc:spChg chg="add del mod">
          <ac:chgData name="Yan Zhiguang" userId="a0e161327963db9e" providerId="LiveId" clId="{B9E3506C-7146-4277-8D97-448D6628FB77}" dt="2023-05-21T11:29:52.103" v="776"/>
          <ac:spMkLst>
            <pc:docMk/>
            <pc:sldMk cId="0" sldId="257"/>
            <ac:spMk id="22" creationId="{A93967F3-A6D1-FB82-C301-25BCF925ED0E}"/>
          </ac:spMkLst>
        </pc:spChg>
      </pc:sldChg>
      <pc:sldChg chg="del">
        <pc:chgData name="Yan Zhiguang" userId="a0e161327963db9e" providerId="LiveId" clId="{B9E3506C-7146-4277-8D97-448D6628FB77}" dt="2023-05-21T11:36:58.080" v="875" actId="47"/>
        <pc:sldMkLst>
          <pc:docMk/>
          <pc:sldMk cId="0" sldId="258"/>
        </pc:sldMkLst>
      </pc:sldChg>
      <pc:sldChg chg="addSp delSp modSp mod">
        <pc:chgData name="Yan Zhiguang" userId="a0e161327963db9e" providerId="LiveId" clId="{B9E3506C-7146-4277-8D97-448D6628FB77}" dt="2023-06-06T04:40:07.675" v="2914" actId="20577"/>
        <pc:sldMkLst>
          <pc:docMk/>
          <pc:sldMk cId="0" sldId="259"/>
        </pc:sldMkLst>
        <pc:spChg chg="add mod">
          <ac:chgData name="Yan Zhiguang" userId="a0e161327963db9e" providerId="LiveId" clId="{B9E3506C-7146-4277-8D97-448D6628FB77}" dt="2023-06-06T04:26:26.060" v="2640" actId="20577"/>
          <ac:spMkLst>
            <pc:docMk/>
            <pc:sldMk cId="0" sldId="259"/>
            <ac:spMk id="5" creationId="{7111173F-B73B-2DAB-FD8E-D9F594DB1610}"/>
          </ac:spMkLst>
        </pc:spChg>
        <pc:spChg chg="add mod">
          <ac:chgData name="Yan Zhiguang" userId="a0e161327963db9e" providerId="LiveId" clId="{B9E3506C-7146-4277-8D97-448D6628FB77}" dt="2023-06-06T04:26:06.289" v="2630" actId="1076"/>
          <ac:spMkLst>
            <pc:docMk/>
            <pc:sldMk cId="0" sldId="259"/>
            <ac:spMk id="7" creationId="{BB8BC425-5FF7-A36B-3E0B-042BE9F0D3B2}"/>
          </ac:spMkLst>
        </pc:spChg>
        <pc:spChg chg="add del mod">
          <ac:chgData name="Yan Zhiguang" userId="a0e161327963db9e" providerId="LiveId" clId="{B9E3506C-7146-4277-8D97-448D6628FB77}" dt="2023-06-06T04:25:58.343" v="2627" actId="478"/>
          <ac:spMkLst>
            <pc:docMk/>
            <pc:sldMk cId="0" sldId="259"/>
            <ac:spMk id="9" creationId="{5530DB86-297E-107B-C97A-CAFD2C787C9E}"/>
          </ac:spMkLst>
        </pc:spChg>
        <pc:spChg chg="add mod">
          <ac:chgData name="Yan Zhiguang" userId="a0e161327963db9e" providerId="LiveId" clId="{B9E3506C-7146-4277-8D97-448D6628FB77}" dt="2023-06-06T04:33:07.532" v="2900" actId="20577"/>
          <ac:spMkLst>
            <pc:docMk/>
            <pc:sldMk cId="0" sldId="259"/>
            <ac:spMk id="12" creationId="{A89882D2-0C44-B46C-3EA9-C62FA8638B8D}"/>
          </ac:spMkLst>
        </pc:spChg>
        <pc:spChg chg="add mod">
          <ac:chgData name="Yan Zhiguang" userId="a0e161327963db9e" providerId="LiveId" clId="{B9E3506C-7146-4277-8D97-448D6628FB77}" dt="2023-06-06T04:40:07.675" v="2914" actId="20577"/>
          <ac:spMkLst>
            <pc:docMk/>
            <pc:sldMk cId="0" sldId="259"/>
            <ac:spMk id="14" creationId="{2826EB56-63AA-F79E-22D9-AEA4E8E043EA}"/>
          </ac:spMkLst>
        </pc:spChg>
        <pc:graphicFrameChg chg="add mod modGraphic">
          <ac:chgData name="Yan Zhiguang" userId="a0e161327963db9e" providerId="LiveId" clId="{B9E3506C-7146-4277-8D97-448D6628FB77}" dt="2023-06-06T04:26:32.318" v="2641" actId="1076"/>
          <ac:graphicFrameMkLst>
            <pc:docMk/>
            <pc:sldMk cId="0" sldId="259"/>
            <ac:graphicFrameMk id="10" creationId="{7CEF1449-8CBE-3C17-AAB7-62F833389665}"/>
          </ac:graphicFrameMkLst>
        </pc:graphicFrameChg>
        <pc:picChg chg="add mod">
          <ac:chgData name="Yan Zhiguang" userId="a0e161327963db9e" providerId="LiveId" clId="{B9E3506C-7146-4277-8D97-448D6628FB77}" dt="2023-06-06T04:35:55.662" v="2909" actId="1076"/>
          <ac:picMkLst>
            <pc:docMk/>
            <pc:sldMk cId="0" sldId="259"/>
            <ac:picMk id="16" creationId="{DAE3FD4D-68FB-25AC-D731-8264C25874E4}"/>
          </ac:picMkLst>
        </pc:picChg>
      </pc:sldChg>
      <pc:sldChg chg="addSp delSp modSp mod ord">
        <pc:chgData name="Yan Zhiguang" userId="a0e161327963db9e" providerId="LiveId" clId="{B9E3506C-7146-4277-8D97-448D6628FB77}" dt="2023-05-21T11:47:48.014" v="967" actId="1076"/>
        <pc:sldMkLst>
          <pc:docMk/>
          <pc:sldMk cId="0" sldId="260"/>
        </pc:sldMkLst>
        <pc:spChg chg="add mod">
          <ac:chgData name="Yan Zhiguang" userId="a0e161327963db9e" providerId="LiveId" clId="{B9E3506C-7146-4277-8D97-448D6628FB77}" dt="2023-05-21T11:47:26.862" v="959" actId="1076"/>
          <ac:spMkLst>
            <pc:docMk/>
            <pc:sldMk cId="0" sldId="260"/>
            <ac:spMk id="9" creationId="{A213D943-E748-606E-D94E-DA1F89038C59}"/>
          </ac:spMkLst>
        </pc:spChg>
        <pc:spChg chg="add mod">
          <ac:chgData name="Yan Zhiguang" userId="a0e161327963db9e" providerId="LiveId" clId="{B9E3506C-7146-4277-8D97-448D6628FB77}" dt="2023-05-21T11:47:29.751" v="960" actId="1076"/>
          <ac:spMkLst>
            <pc:docMk/>
            <pc:sldMk cId="0" sldId="260"/>
            <ac:spMk id="11" creationId="{A02F80BD-98D2-1E19-8619-0865C121EDC6}"/>
          </ac:spMkLst>
        </pc:spChg>
        <pc:spChg chg="add mod">
          <ac:chgData name="Yan Zhiguang" userId="a0e161327963db9e" providerId="LiveId" clId="{B9E3506C-7146-4277-8D97-448D6628FB77}" dt="2023-05-21T11:47:33.863" v="961" actId="1076"/>
          <ac:spMkLst>
            <pc:docMk/>
            <pc:sldMk cId="0" sldId="260"/>
            <ac:spMk id="13" creationId="{C3EDD17A-06C2-3C94-52D3-B211A52B52B7}"/>
          </ac:spMkLst>
        </pc:spChg>
        <pc:spChg chg="add mod">
          <ac:chgData name="Yan Zhiguang" userId="a0e161327963db9e" providerId="LiveId" clId="{B9E3506C-7146-4277-8D97-448D6628FB77}" dt="2023-05-21T11:47:36.366" v="962" actId="1076"/>
          <ac:spMkLst>
            <pc:docMk/>
            <pc:sldMk cId="0" sldId="260"/>
            <ac:spMk id="15" creationId="{CA8C2A96-C461-59CF-7CDB-63B07C5456D5}"/>
          </ac:spMkLst>
        </pc:spChg>
        <pc:spChg chg="add mod">
          <ac:chgData name="Yan Zhiguang" userId="a0e161327963db9e" providerId="LiveId" clId="{B9E3506C-7146-4277-8D97-448D6628FB77}" dt="2023-05-21T11:47:41.653" v="966" actId="1076"/>
          <ac:spMkLst>
            <pc:docMk/>
            <pc:sldMk cId="0" sldId="260"/>
            <ac:spMk id="20" creationId="{FB0BF3B9-AB6F-A5F2-1DB3-6220EC378142}"/>
          </ac:spMkLst>
        </pc:spChg>
        <pc:spChg chg="add del mod">
          <ac:chgData name="Yan Zhiguang" userId="a0e161327963db9e" providerId="LiveId" clId="{B9E3506C-7146-4277-8D97-448D6628FB77}" dt="2023-05-21T11:46:56.411" v="954"/>
          <ac:spMkLst>
            <pc:docMk/>
            <pc:sldMk cId="0" sldId="260"/>
            <ac:spMk id="21" creationId="{D826704E-0339-7565-30F5-DA9475CA7CB9}"/>
          </ac:spMkLst>
        </pc:spChg>
        <pc:spChg chg="add del mod">
          <ac:chgData name="Yan Zhiguang" userId="a0e161327963db9e" providerId="LiveId" clId="{B9E3506C-7146-4277-8D97-448D6628FB77}" dt="2023-05-21T11:46:56.411" v="954"/>
          <ac:spMkLst>
            <pc:docMk/>
            <pc:sldMk cId="0" sldId="260"/>
            <ac:spMk id="22" creationId="{691AC413-3B98-147F-3EE2-14C3B7F013DD}"/>
          </ac:spMkLst>
        </pc:spChg>
        <pc:spChg chg="add del mod">
          <ac:chgData name="Yan Zhiguang" userId="a0e161327963db9e" providerId="LiveId" clId="{B9E3506C-7146-4277-8D97-448D6628FB77}" dt="2023-05-21T11:46:56.411" v="954"/>
          <ac:spMkLst>
            <pc:docMk/>
            <pc:sldMk cId="0" sldId="260"/>
            <ac:spMk id="24" creationId="{CB82E6EF-515F-243C-1B9D-F1E2593DF4AE}"/>
          </ac:spMkLst>
        </pc:spChg>
        <pc:spChg chg="add del mod">
          <ac:chgData name="Yan Zhiguang" userId="a0e161327963db9e" providerId="LiveId" clId="{B9E3506C-7146-4277-8D97-448D6628FB77}" dt="2023-05-21T11:46:56.411" v="954"/>
          <ac:spMkLst>
            <pc:docMk/>
            <pc:sldMk cId="0" sldId="260"/>
            <ac:spMk id="25" creationId="{54352DD6-AF2F-2FE3-2B9E-BECA07243FFC}"/>
          </ac:spMkLst>
        </pc:spChg>
        <pc:spChg chg="add del mod">
          <ac:chgData name="Yan Zhiguang" userId="a0e161327963db9e" providerId="LiveId" clId="{B9E3506C-7146-4277-8D97-448D6628FB77}" dt="2023-05-21T11:46:56.411" v="954"/>
          <ac:spMkLst>
            <pc:docMk/>
            <pc:sldMk cId="0" sldId="260"/>
            <ac:spMk id="26" creationId="{C4A8EA07-38C7-66C9-98A0-C94E19EE92C6}"/>
          </ac:spMkLst>
        </pc:spChg>
        <pc:spChg chg="add del mod">
          <ac:chgData name="Yan Zhiguang" userId="a0e161327963db9e" providerId="LiveId" clId="{B9E3506C-7146-4277-8D97-448D6628FB77}" dt="2023-05-21T11:46:56.411" v="954"/>
          <ac:spMkLst>
            <pc:docMk/>
            <pc:sldMk cId="0" sldId="260"/>
            <ac:spMk id="27" creationId="{914D1466-B16F-A02B-7236-89AEB38FE40D}"/>
          </ac:spMkLst>
        </pc:spChg>
        <pc:spChg chg="add del mod">
          <ac:chgData name="Yan Zhiguang" userId="a0e161327963db9e" providerId="LiveId" clId="{B9E3506C-7146-4277-8D97-448D6628FB77}" dt="2023-05-21T11:46:56.411" v="954"/>
          <ac:spMkLst>
            <pc:docMk/>
            <pc:sldMk cId="0" sldId="260"/>
            <ac:spMk id="28" creationId="{4C31673D-7ADC-5172-8691-E946F303D146}"/>
          </ac:spMkLst>
        </pc:spChg>
        <pc:grpChg chg="del">
          <ac:chgData name="Yan Zhiguang" userId="a0e161327963db9e" providerId="LiveId" clId="{B9E3506C-7146-4277-8D97-448D6628FB77}" dt="2023-05-21T11:37:59.382" v="879" actId="478"/>
          <ac:grpSpMkLst>
            <pc:docMk/>
            <pc:sldMk cId="0" sldId="260"/>
            <ac:grpSpMk id="4" creationId="{00000000-0000-0000-0000-000000000000}"/>
          </ac:grpSpMkLst>
        </pc:grpChg>
        <pc:graphicFrameChg chg="add del mod">
          <ac:chgData name="Yan Zhiguang" userId="a0e161327963db9e" providerId="LiveId" clId="{B9E3506C-7146-4277-8D97-448D6628FB77}" dt="2023-05-21T11:46:56.411" v="954"/>
          <ac:graphicFrameMkLst>
            <pc:docMk/>
            <pc:sldMk cId="0" sldId="260"/>
            <ac:graphicFrameMk id="23" creationId="{0FAA228F-9630-4874-9B99-32B2C2C82BB9}"/>
          </ac:graphicFrameMkLst>
        </pc:graphicFrameChg>
        <pc:picChg chg="del">
          <ac:chgData name="Yan Zhiguang" userId="a0e161327963db9e" providerId="LiveId" clId="{B9E3506C-7146-4277-8D97-448D6628FB77}" dt="2023-05-21T11:37:58.791" v="878" actId="478"/>
          <ac:picMkLst>
            <pc:docMk/>
            <pc:sldMk cId="0" sldId="260"/>
            <ac:picMk id="2" creationId="{00000000-0000-0000-0000-000000000000}"/>
          </ac:picMkLst>
        </pc:picChg>
        <pc:picChg chg="del">
          <ac:chgData name="Yan Zhiguang" userId="a0e161327963db9e" providerId="LiveId" clId="{B9E3506C-7146-4277-8D97-448D6628FB77}" dt="2023-05-21T11:38:00.624" v="880" actId="478"/>
          <ac:picMkLst>
            <pc:docMk/>
            <pc:sldMk cId="0" sldId="260"/>
            <ac:picMk id="3" creationId="{00000000-0000-0000-0000-000000000000}"/>
          </ac:picMkLst>
        </pc:picChg>
        <pc:picChg chg="add mod">
          <ac:chgData name="Yan Zhiguang" userId="a0e161327963db9e" providerId="LiveId" clId="{B9E3506C-7146-4277-8D97-448D6628FB77}" dt="2023-05-21T11:47:18.462" v="957" actId="1076"/>
          <ac:picMkLst>
            <pc:docMk/>
            <pc:sldMk cId="0" sldId="260"/>
            <ac:picMk id="7" creationId="{3D9F1E13-24C0-95AB-10A2-34F9D605D781}"/>
          </ac:picMkLst>
        </pc:picChg>
        <pc:picChg chg="add mod">
          <ac:chgData name="Yan Zhiguang" userId="a0e161327963db9e" providerId="LiveId" clId="{B9E3506C-7146-4277-8D97-448D6628FB77}" dt="2023-05-21T11:47:29.751" v="960" actId="1076"/>
          <ac:picMkLst>
            <pc:docMk/>
            <pc:sldMk cId="0" sldId="260"/>
            <ac:picMk id="10" creationId="{D3E56BB9-3D54-0443-2F15-7E1D0B324481}"/>
          </ac:picMkLst>
        </pc:picChg>
        <pc:picChg chg="add mod">
          <ac:chgData name="Yan Zhiguang" userId="a0e161327963db9e" providerId="LiveId" clId="{B9E3506C-7146-4277-8D97-448D6628FB77}" dt="2023-05-21T11:47:33.863" v="961" actId="1076"/>
          <ac:picMkLst>
            <pc:docMk/>
            <pc:sldMk cId="0" sldId="260"/>
            <ac:picMk id="12" creationId="{4A53B890-43D7-816F-2E2D-7DA47A320A76}"/>
          </ac:picMkLst>
        </pc:picChg>
        <pc:picChg chg="add mod">
          <ac:chgData name="Yan Zhiguang" userId="a0e161327963db9e" providerId="LiveId" clId="{B9E3506C-7146-4277-8D97-448D6628FB77}" dt="2023-05-21T11:47:36.366" v="962" actId="1076"/>
          <ac:picMkLst>
            <pc:docMk/>
            <pc:sldMk cId="0" sldId="260"/>
            <ac:picMk id="14" creationId="{1DA0B077-6150-2D2D-D3E5-90A3455B3F06}"/>
          </ac:picMkLst>
        </pc:picChg>
        <pc:picChg chg="add mod">
          <ac:chgData name="Yan Zhiguang" userId="a0e161327963db9e" providerId="LiveId" clId="{B9E3506C-7146-4277-8D97-448D6628FB77}" dt="2023-05-21T11:47:48.014" v="967" actId="1076"/>
          <ac:picMkLst>
            <pc:docMk/>
            <pc:sldMk cId="0" sldId="260"/>
            <ac:picMk id="17" creationId="{0F52AB44-5D6B-5B98-68CD-C1F9A027C697}"/>
          </ac:picMkLst>
        </pc:picChg>
        <pc:picChg chg="add mod">
          <ac:chgData name="Yan Zhiguang" userId="a0e161327963db9e" providerId="LiveId" clId="{B9E3506C-7146-4277-8D97-448D6628FB77}" dt="2023-05-21T11:47:38.238" v="964" actId="1076"/>
          <ac:picMkLst>
            <pc:docMk/>
            <pc:sldMk cId="0" sldId="260"/>
            <ac:picMk id="19" creationId="{69C674AA-7A7D-1621-C7F9-EB1EA995245D}"/>
          </ac:picMkLst>
        </pc:picChg>
      </pc:sldChg>
      <pc:sldChg chg="modSp add mod">
        <pc:chgData name="Yan Zhiguang" userId="a0e161327963db9e" providerId="LiveId" clId="{B9E3506C-7146-4277-8D97-448D6628FB77}" dt="2023-05-21T11:37:22.221" v="877" actId="207"/>
        <pc:sldMkLst>
          <pc:docMk/>
          <pc:sldMk cId="3185176263" sldId="326"/>
        </pc:sldMkLst>
        <pc:spChg chg="mod">
          <ac:chgData name="Yan Zhiguang" userId="a0e161327963db9e" providerId="LiveId" clId="{B9E3506C-7146-4277-8D97-448D6628FB77}" dt="2023-05-21T11:37:22.221" v="877" actId="207"/>
          <ac:spMkLst>
            <pc:docMk/>
            <pc:sldMk cId="3185176263" sldId="326"/>
            <ac:spMk id="6" creationId="{00000000-0000-0000-0000-000000000000}"/>
          </ac:spMkLst>
        </pc:spChg>
        <pc:spChg chg="mod">
          <ac:chgData name="Yan Zhiguang" userId="a0e161327963db9e" providerId="LiveId" clId="{B9E3506C-7146-4277-8D97-448D6628FB77}" dt="2023-05-21T11:37:22.221" v="877" actId="207"/>
          <ac:spMkLst>
            <pc:docMk/>
            <pc:sldMk cId="3185176263" sldId="326"/>
            <ac:spMk id="7" creationId="{00000000-0000-0000-0000-000000000000}"/>
          </ac:spMkLst>
        </pc:spChg>
        <pc:spChg chg="mod">
          <ac:chgData name="Yan Zhiguang" userId="a0e161327963db9e" providerId="LiveId" clId="{B9E3506C-7146-4277-8D97-448D6628FB77}" dt="2023-05-21T11:37:22.221" v="877" actId="207"/>
          <ac:spMkLst>
            <pc:docMk/>
            <pc:sldMk cId="3185176263" sldId="326"/>
            <ac:spMk id="9" creationId="{00000000-0000-0000-0000-000000000000}"/>
          </ac:spMkLst>
        </pc:spChg>
        <pc:spChg chg="mod">
          <ac:chgData name="Yan Zhiguang" userId="a0e161327963db9e" providerId="LiveId" clId="{B9E3506C-7146-4277-8D97-448D6628FB77}" dt="2023-05-21T11:37:22.221" v="877" actId="207"/>
          <ac:spMkLst>
            <pc:docMk/>
            <pc:sldMk cId="3185176263" sldId="326"/>
            <ac:spMk id="10" creationId="{00000000-0000-0000-0000-000000000000}"/>
          </ac:spMkLst>
        </pc:spChg>
        <pc:spChg chg="mod">
          <ac:chgData name="Yan Zhiguang" userId="a0e161327963db9e" providerId="LiveId" clId="{B9E3506C-7146-4277-8D97-448D6628FB77}" dt="2023-05-21T11:37:22.221" v="877" actId="207"/>
          <ac:spMkLst>
            <pc:docMk/>
            <pc:sldMk cId="3185176263" sldId="326"/>
            <ac:spMk id="19" creationId="{FE87EBD8-CD02-244A-A076-3F9F335C0926}"/>
          </ac:spMkLst>
        </pc:spChg>
        <pc:spChg chg="mod">
          <ac:chgData name="Yan Zhiguang" userId="a0e161327963db9e" providerId="LiveId" clId="{B9E3506C-7146-4277-8D97-448D6628FB77}" dt="2023-05-21T11:37:22.221" v="877" actId="207"/>
          <ac:spMkLst>
            <pc:docMk/>
            <pc:sldMk cId="3185176263" sldId="326"/>
            <ac:spMk id="21" creationId="{C0FB27D1-0D85-7650-D0A2-22E443489EA8}"/>
          </ac:spMkLst>
        </pc:spChg>
      </pc:sldChg>
      <pc:sldChg chg="addSp modSp add mod modNotesTx">
        <pc:chgData name="Yan Zhiguang" userId="a0e161327963db9e" providerId="LiveId" clId="{B9E3506C-7146-4277-8D97-448D6628FB77}" dt="2023-05-21T11:59:57.742" v="1097" actId="1076"/>
        <pc:sldMkLst>
          <pc:docMk/>
          <pc:sldMk cId="2200176357" sldId="327"/>
        </pc:sldMkLst>
        <pc:spChg chg="add mod">
          <ac:chgData name="Yan Zhiguang" userId="a0e161327963db9e" providerId="LiveId" clId="{B9E3506C-7146-4277-8D97-448D6628FB77}" dt="2023-05-21T11:57:22.054" v="1042" actId="1076"/>
          <ac:spMkLst>
            <pc:docMk/>
            <pc:sldMk cId="2200176357" sldId="327"/>
            <ac:spMk id="5" creationId="{3A34FD90-6662-A5CD-0E5A-8A58CA3AD9B7}"/>
          </ac:spMkLst>
        </pc:spChg>
        <pc:spChg chg="add mod">
          <ac:chgData name="Yan Zhiguang" userId="a0e161327963db9e" providerId="LiveId" clId="{B9E3506C-7146-4277-8D97-448D6628FB77}" dt="2023-05-21T11:58:06.745" v="1048" actId="207"/>
          <ac:spMkLst>
            <pc:docMk/>
            <pc:sldMk cId="2200176357" sldId="327"/>
            <ac:spMk id="7" creationId="{D25F2330-3014-9998-9906-63E60A08E350}"/>
          </ac:spMkLst>
        </pc:spChg>
        <pc:spChg chg="add mod">
          <ac:chgData name="Yan Zhiguang" userId="a0e161327963db9e" providerId="LiveId" clId="{B9E3506C-7146-4277-8D97-448D6628FB77}" dt="2023-05-21T11:59:57.742" v="1097" actId="1076"/>
          <ac:spMkLst>
            <pc:docMk/>
            <pc:sldMk cId="2200176357" sldId="327"/>
            <ac:spMk id="9" creationId="{18BDEC98-DCD5-E97E-8FB3-96963A989C7E}"/>
          </ac:spMkLst>
        </pc:spChg>
        <pc:picChg chg="add mod">
          <ac:chgData name="Yan Zhiguang" userId="a0e161327963db9e" providerId="LiveId" clId="{B9E3506C-7146-4277-8D97-448D6628FB77}" dt="2023-05-21T11:59:52.616" v="1096" actId="1076"/>
          <ac:picMkLst>
            <pc:docMk/>
            <pc:sldMk cId="2200176357" sldId="327"/>
            <ac:picMk id="3" creationId="{D4C56801-0403-5474-757D-821F5CCF76BD}"/>
          </ac:picMkLst>
        </pc:picChg>
      </pc:sldChg>
      <pc:sldChg chg="addSp delSp modSp add mod ord modNotesTx">
        <pc:chgData name="Yan Zhiguang" userId="a0e161327963db9e" providerId="LiveId" clId="{B9E3506C-7146-4277-8D97-448D6628FB77}" dt="2023-05-21T12:46:37.469" v="1824" actId="1076"/>
        <pc:sldMkLst>
          <pc:docMk/>
          <pc:sldMk cId="3522672628" sldId="328"/>
        </pc:sldMkLst>
        <pc:spChg chg="add del mod">
          <ac:chgData name="Yan Zhiguang" userId="a0e161327963db9e" providerId="LiveId" clId="{B9E3506C-7146-4277-8D97-448D6628FB77}" dt="2023-05-21T12:21:32.840" v="1272" actId="478"/>
          <ac:spMkLst>
            <pc:docMk/>
            <pc:sldMk cId="3522672628" sldId="328"/>
            <ac:spMk id="2" creationId="{4B89E711-9C47-92EF-A071-97FC8AAC2B17}"/>
          </ac:spMkLst>
        </pc:spChg>
        <pc:spChg chg="add mod">
          <ac:chgData name="Yan Zhiguang" userId="a0e161327963db9e" providerId="LiveId" clId="{B9E3506C-7146-4277-8D97-448D6628FB77}" dt="2023-05-21T12:21:50.772" v="1277" actId="1076"/>
          <ac:spMkLst>
            <pc:docMk/>
            <pc:sldMk cId="3522672628" sldId="328"/>
            <ac:spMk id="4" creationId="{2E503545-F82E-4233-E78F-CEA7F81FF5F2}"/>
          </ac:spMkLst>
        </pc:spChg>
        <pc:spChg chg="add mod">
          <ac:chgData name="Yan Zhiguang" userId="a0e161327963db9e" providerId="LiveId" clId="{B9E3506C-7146-4277-8D97-448D6628FB77}" dt="2023-05-21T12:21:44.909" v="1276" actId="1076"/>
          <ac:spMkLst>
            <pc:docMk/>
            <pc:sldMk cId="3522672628" sldId="328"/>
            <ac:spMk id="6" creationId="{778935B1-E9AA-D043-3CD7-D16401349F3A}"/>
          </ac:spMkLst>
        </pc:spChg>
        <pc:spChg chg="add del mod">
          <ac:chgData name="Yan Zhiguang" userId="a0e161327963db9e" providerId="LiveId" clId="{B9E3506C-7146-4277-8D97-448D6628FB77}" dt="2023-05-21T12:23:53.576" v="1336" actId="478"/>
          <ac:spMkLst>
            <pc:docMk/>
            <pc:sldMk cId="3522672628" sldId="328"/>
            <ac:spMk id="7" creationId="{95CA9E49-2190-7695-BBB8-D81741E5F9AE}"/>
          </ac:spMkLst>
        </pc:spChg>
        <pc:spChg chg="add mod">
          <ac:chgData name="Yan Zhiguang" userId="a0e161327963db9e" providerId="LiveId" clId="{B9E3506C-7146-4277-8D97-448D6628FB77}" dt="2023-05-21T12:35:13.516" v="1424" actId="1076"/>
          <ac:spMkLst>
            <pc:docMk/>
            <pc:sldMk cId="3522672628" sldId="328"/>
            <ac:spMk id="20" creationId="{D295A336-A9D2-2561-8F65-201FAE91C688}"/>
          </ac:spMkLst>
        </pc:spChg>
        <pc:spChg chg="add mod">
          <ac:chgData name="Yan Zhiguang" userId="a0e161327963db9e" providerId="LiveId" clId="{B9E3506C-7146-4277-8D97-448D6628FB77}" dt="2023-05-21T12:34:13.550" v="1401" actId="1076"/>
          <ac:spMkLst>
            <pc:docMk/>
            <pc:sldMk cId="3522672628" sldId="328"/>
            <ac:spMk id="21" creationId="{D4B2D6B1-F9BF-48ED-3417-DB1E20EAE0B7}"/>
          </ac:spMkLst>
        </pc:spChg>
        <pc:spChg chg="add del">
          <ac:chgData name="Yan Zhiguang" userId="a0e161327963db9e" providerId="LiveId" clId="{B9E3506C-7146-4277-8D97-448D6628FB77}" dt="2023-05-21T12:34:31.983" v="1408" actId="478"/>
          <ac:spMkLst>
            <pc:docMk/>
            <pc:sldMk cId="3522672628" sldId="328"/>
            <ac:spMk id="24" creationId="{63C4F0E4-8856-E2AB-107C-ABBC84B3201D}"/>
          </ac:spMkLst>
        </pc:spChg>
        <pc:spChg chg="add mod">
          <ac:chgData name="Yan Zhiguang" userId="a0e161327963db9e" providerId="LiveId" clId="{B9E3506C-7146-4277-8D97-448D6628FB77}" dt="2023-05-21T12:34:35.588" v="1409" actId="1076"/>
          <ac:spMkLst>
            <pc:docMk/>
            <pc:sldMk cId="3522672628" sldId="328"/>
            <ac:spMk id="25" creationId="{252459B2-B00D-6FC9-DAE6-D1D430802F1A}"/>
          </ac:spMkLst>
        </pc:spChg>
        <pc:spChg chg="add mod">
          <ac:chgData name="Yan Zhiguang" userId="a0e161327963db9e" providerId="LiveId" clId="{B9E3506C-7146-4277-8D97-448D6628FB77}" dt="2023-05-21T12:35:27.418" v="1431" actId="20577"/>
          <ac:spMkLst>
            <pc:docMk/>
            <pc:sldMk cId="3522672628" sldId="328"/>
            <ac:spMk id="26" creationId="{5D3F8A41-F546-2ABF-9CDA-D25467D12B98}"/>
          </ac:spMkLst>
        </pc:spChg>
        <pc:spChg chg="add mod">
          <ac:chgData name="Yan Zhiguang" userId="a0e161327963db9e" providerId="LiveId" clId="{B9E3506C-7146-4277-8D97-448D6628FB77}" dt="2023-05-21T12:35:29.230" v="1432" actId="20577"/>
          <ac:spMkLst>
            <pc:docMk/>
            <pc:sldMk cId="3522672628" sldId="328"/>
            <ac:spMk id="27" creationId="{50623A26-A746-5020-C569-571987302728}"/>
          </ac:spMkLst>
        </pc:spChg>
        <pc:spChg chg="add mod">
          <ac:chgData name="Yan Zhiguang" userId="a0e161327963db9e" providerId="LiveId" clId="{B9E3506C-7146-4277-8D97-448D6628FB77}" dt="2023-05-21T12:35:40.656" v="1436" actId="20577"/>
          <ac:spMkLst>
            <pc:docMk/>
            <pc:sldMk cId="3522672628" sldId="328"/>
            <ac:spMk id="28" creationId="{711E98FC-6E93-E151-619E-8129C0581CCE}"/>
          </ac:spMkLst>
        </pc:spChg>
        <pc:spChg chg="add mod">
          <ac:chgData name="Yan Zhiguang" userId="a0e161327963db9e" providerId="LiveId" clId="{B9E3506C-7146-4277-8D97-448D6628FB77}" dt="2023-05-21T12:35:50.014" v="1438" actId="1076"/>
          <ac:spMkLst>
            <pc:docMk/>
            <pc:sldMk cId="3522672628" sldId="328"/>
            <ac:spMk id="29" creationId="{035C61C6-18BE-CA48-1573-A2955B0FBACC}"/>
          </ac:spMkLst>
        </pc:spChg>
        <pc:spChg chg="add del mod">
          <ac:chgData name="Yan Zhiguang" userId="a0e161327963db9e" providerId="LiveId" clId="{B9E3506C-7146-4277-8D97-448D6628FB77}" dt="2023-05-21T12:37:26.754" v="1467"/>
          <ac:spMkLst>
            <pc:docMk/>
            <pc:sldMk cId="3522672628" sldId="328"/>
            <ac:spMk id="34" creationId="{E3A69401-1779-3B24-99E0-CD3A7166E972}"/>
          </ac:spMkLst>
        </pc:spChg>
        <pc:spChg chg="add mod">
          <ac:chgData name="Yan Zhiguang" userId="a0e161327963db9e" providerId="LiveId" clId="{B9E3506C-7146-4277-8D97-448D6628FB77}" dt="2023-05-21T12:38:13.501" v="1501" actId="1076"/>
          <ac:spMkLst>
            <pc:docMk/>
            <pc:sldMk cId="3522672628" sldId="328"/>
            <ac:spMk id="35" creationId="{1F67FF79-271D-A1DD-C47D-5B7E4337161D}"/>
          </ac:spMkLst>
        </pc:spChg>
        <pc:spChg chg="add mod">
          <ac:chgData name="Yan Zhiguang" userId="a0e161327963db9e" providerId="LiveId" clId="{B9E3506C-7146-4277-8D97-448D6628FB77}" dt="2023-05-21T12:46:37.469" v="1824" actId="1076"/>
          <ac:spMkLst>
            <pc:docMk/>
            <pc:sldMk cId="3522672628" sldId="328"/>
            <ac:spMk id="36" creationId="{17C539CC-D1A6-7049-164F-3A85BE9BD489}"/>
          </ac:spMkLst>
        </pc:spChg>
        <pc:spChg chg="add del mod">
          <ac:chgData name="Yan Zhiguang" userId="a0e161327963db9e" providerId="LiveId" clId="{B9E3506C-7146-4277-8D97-448D6628FB77}" dt="2023-05-21T12:44:28.504" v="1762"/>
          <ac:spMkLst>
            <pc:docMk/>
            <pc:sldMk cId="3522672628" sldId="328"/>
            <ac:spMk id="38" creationId="{5D1EA36A-664D-F06E-4FA0-1F9E5ED3CD1F}"/>
          </ac:spMkLst>
        </pc:spChg>
        <pc:spChg chg="add del mod">
          <ac:chgData name="Yan Zhiguang" userId="a0e161327963db9e" providerId="LiveId" clId="{B9E3506C-7146-4277-8D97-448D6628FB77}" dt="2023-05-21T12:44:28.504" v="1762"/>
          <ac:spMkLst>
            <pc:docMk/>
            <pc:sldMk cId="3522672628" sldId="328"/>
            <ac:spMk id="39" creationId="{F3EED098-2E47-3671-A6A9-AB07085014C3}"/>
          </ac:spMkLst>
        </pc:spChg>
        <pc:spChg chg="add del mod">
          <ac:chgData name="Yan Zhiguang" userId="a0e161327963db9e" providerId="LiveId" clId="{B9E3506C-7146-4277-8D97-448D6628FB77}" dt="2023-05-21T12:44:28.504" v="1762"/>
          <ac:spMkLst>
            <pc:docMk/>
            <pc:sldMk cId="3522672628" sldId="328"/>
            <ac:spMk id="40" creationId="{94811D7F-2E04-A66F-6A8F-1E9957912C93}"/>
          </ac:spMkLst>
        </pc:spChg>
        <pc:spChg chg="add del mod">
          <ac:chgData name="Yan Zhiguang" userId="a0e161327963db9e" providerId="LiveId" clId="{B9E3506C-7146-4277-8D97-448D6628FB77}" dt="2023-05-21T12:44:28.504" v="1762"/>
          <ac:spMkLst>
            <pc:docMk/>
            <pc:sldMk cId="3522672628" sldId="328"/>
            <ac:spMk id="41" creationId="{630510F6-DC36-B641-D974-0F5231A19F65}"/>
          </ac:spMkLst>
        </pc:spChg>
        <pc:spChg chg="add del mod">
          <ac:chgData name="Yan Zhiguang" userId="a0e161327963db9e" providerId="LiveId" clId="{B9E3506C-7146-4277-8D97-448D6628FB77}" dt="2023-05-21T12:44:28.504" v="1762"/>
          <ac:spMkLst>
            <pc:docMk/>
            <pc:sldMk cId="3522672628" sldId="328"/>
            <ac:spMk id="42" creationId="{271B8F4D-ABA3-EB8D-5597-52C1089508A6}"/>
          </ac:spMkLst>
        </pc:spChg>
        <pc:spChg chg="add del mod">
          <ac:chgData name="Yan Zhiguang" userId="a0e161327963db9e" providerId="LiveId" clId="{B9E3506C-7146-4277-8D97-448D6628FB77}" dt="2023-05-21T12:44:28.504" v="1762"/>
          <ac:spMkLst>
            <pc:docMk/>
            <pc:sldMk cId="3522672628" sldId="328"/>
            <ac:spMk id="43" creationId="{430C0D87-A323-CAD4-83DD-00FE17947F83}"/>
          </ac:spMkLst>
        </pc:spChg>
        <pc:spChg chg="add del mod">
          <ac:chgData name="Yan Zhiguang" userId="a0e161327963db9e" providerId="LiveId" clId="{B9E3506C-7146-4277-8D97-448D6628FB77}" dt="2023-05-21T12:44:28.504" v="1762"/>
          <ac:spMkLst>
            <pc:docMk/>
            <pc:sldMk cId="3522672628" sldId="328"/>
            <ac:spMk id="44" creationId="{26C0E174-5E7C-9A19-B4F4-DE2A0A1018EE}"/>
          </ac:spMkLst>
        </pc:spChg>
        <pc:spChg chg="add del mod">
          <ac:chgData name="Yan Zhiguang" userId="a0e161327963db9e" providerId="LiveId" clId="{B9E3506C-7146-4277-8D97-448D6628FB77}" dt="2023-05-21T12:44:28.504" v="1762"/>
          <ac:spMkLst>
            <pc:docMk/>
            <pc:sldMk cId="3522672628" sldId="328"/>
            <ac:spMk id="45" creationId="{369BDE1C-7473-7443-F899-309077A4107F}"/>
          </ac:spMkLst>
        </pc:spChg>
        <pc:spChg chg="add del mod">
          <ac:chgData name="Yan Zhiguang" userId="a0e161327963db9e" providerId="LiveId" clId="{B9E3506C-7146-4277-8D97-448D6628FB77}" dt="2023-05-21T12:44:28.504" v="1762"/>
          <ac:spMkLst>
            <pc:docMk/>
            <pc:sldMk cId="3522672628" sldId="328"/>
            <ac:spMk id="46" creationId="{9828A4EE-1F8F-521C-EBA8-F2BBAC809742}"/>
          </ac:spMkLst>
        </pc:spChg>
        <pc:spChg chg="add del mod">
          <ac:chgData name="Yan Zhiguang" userId="a0e161327963db9e" providerId="LiveId" clId="{B9E3506C-7146-4277-8D97-448D6628FB77}" dt="2023-05-21T12:44:28.504" v="1762"/>
          <ac:spMkLst>
            <pc:docMk/>
            <pc:sldMk cId="3522672628" sldId="328"/>
            <ac:spMk id="47" creationId="{59E5F5F1-6B15-E79B-7D8E-0275CA7A24CF}"/>
          </ac:spMkLst>
        </pc:spChg>
        <pc:picChg chg="add mod">
          <ac:chgData name="Yan Zhiguang" userId="a0e161327963db9e" providerId="LiveId" clId="{B9E3506C-7146-4277-8D97-448D6628FB77}" dt="2023-05-21T12:21:35.117" v="1273" actId="1076"/>
          <ac:picMkLst>
            <pc:docMk/>
            <pc:sldMk cId="3522672628" sldId="328"/>
            <ac:picMk id="3" creationId="{CC7135B5-43D5-9458-061F-31950DEA0A14}"/>
          </ac:picMkLst>
        </pc:picChg>
        <pc:picChg chg="add del mod">
          <ac:chgData name="Yan Zhiguang" userId="a0e161327963db9e" providerId="LiveId" clId="{B9E3506C-7146-4277-8D97-448D6628FB77}" dt="2023-05-21T12:29:11.551" v="1342" actId="478"/>
          <ac:picMkLst>
            <pc:docMk/>
            <pc:sldMk cId="3522672628" sldId="328"/>
            <ac:picMk id="9" creationId="{566E641C-01BF-3331-5CF6-7FC81CD65B54}"/>
          </ac:picMkLst>
        </pc:picChg>
        <pc:picChg chg="add del mod">
          <ac:chgData name="Yan Zhiguang" userId="a0e161327963db9e" providerId="LiveId" clId="{B9E3506C-7146-4277-8D97-448D6628FB77}" dt="2023-05-21T12:30:11.548" v="1345" actId="478"/>
          <ac:picMkLst>
            <pc:docMk/>
            <pc:sldMk cId="3522672628" sldId="328"/>
            <ac:picMk id="11" creationId="{890178EE-2D0A-86E6-3150-62CEE7F0D0CD}"/>
          </ac:picMkLst>
        </pc:picChg>
        <pc:picChg chg="add mod">
          <ac:chgData name="Yan Zhiguang" userId="a0e161327963db9e" providerId="LiveId" clId="{B9E3506C-7146-4277-8D97-448D6628FB77}" dt="2023-05-21T12:32:34.436" v="1362" actId="14100"/>
          <ac:picMkLst>
            <pc:docMk/>
            <pc:sldMk cId="3522672628" sldId="328"/>
            <ac:picMk id="13" creationId="{ED6A0753-8414-5360-8A09-B29130635A95}"/>
          </ac:picMkLst>
        </pc:picChg>
        <pc:picChg chg="add del">
          <ac:chgData name="Yan Zhiguang" userId="a0e161327963db9e" providerId="LiveId" clId="{B9E3506C-7146-4277-8D97-448D6628FB77}" dt="2023-05-21T12:32:25.109" v="1353" actId="478"/>
          <ac:picMkLst>
            <pc:docMk/>
            <pc:sldMk cId="3522672628" sldId="328"/>
            <ac:picMk id="15" creationId="{FC55E438-2684-6C23-AF1E-39575789CF1E}"/>
          </ac:picMkLst>
        </pc:picChg>
        <pc:picChg chg="add mod">
          <ac:chgData name="Yan Zhiguang" userId="a0e161327963db9e" providerId="LiveId" clId="{B9E3506C-7146-4277-8D97-448D6628FB77}" dt="2023-05-21T12:32:46.212" v="1367" actId="1076"/>
          <ac:picMkLst>
            <pc:docMk/>
            <pc:sldMk cId="3522672628" sldId="328"/>
            <ac:picMk id="16" creationId="{98A752D6-5047-413F-AA74-8E265B00B341}"/>
          </ac:picMkLst>
        </pc:picChg>
        <pc:picChg chg="add mod">
          <ac:chgData name="Yan Zhiguang" userId="a0e161327963db9e" providerId="LiveId" clId="{B9E3506C-7146-4277-8D97-448D6628FB77}" dt="2023-05-21T12:34:53.886" v="1415" actId="1076"/>
          <ac:picMkLst>
            <pc:docMk/>
            <pc:sldMk cId="3522672628" sldId="328"/>
            <ac:picMk id="17" creationId="{92CAB1FE-D70B-99AB-DC78-C9B054BA8E0E}"/>
          </ac:picMkLst>
        </pc:picChg>
        <pc:picChg chg="add mod">
          <ac:chgData name="Yan Zhiguang" userId="a0e161327963db9e" providerId="LiveId" clId="{B9E3506C-7146-4277-8D97-448D6628FB77}" dt="2023-05-21T12:34:58.628" v="1417" actId="1076"/>
          <ac:picMkLst>
            <pc:docMk/>
            <pc:sldMk cId="3522672628" sldId="328"/>
            <ac:picMk id="18" creationId="{70DB7741-6AD5-8E17-FBE6-59DF9FEAB59D}"/>
          </ac:picMkLst>
        </pc:picChg>
        <pc:picChg chg="add mod">
          <ac:chgData name="Yan Zhiguang" userId="a0e161327963db9e" providerId="LiveId" clId="{B9E3506C-7146-4277-8D97-448D6628FB77}" dt="2023-05-21T12:35:21.757" v="1430" actId="1036"/>
          <ac:picMkLst>
            <pc:docMk/>
            <pc:sldMk cId="3522672628" sldId="328"/>
            <ac:picMk id="19" creationId="{B9187A8F-2EDC-7F23-91F4-C7C591DF830A}"/>
          </ac:picMkLst>
        </pc:picChg>
        <pc:picChg chg="add del mod">
          <ac:chgData name="Yan Zhiguang" userId="a0e161327963db9e" providerId="LiveId" clId="{B9E3506C-7146-4277-8D97-448D6628FB77}" dt="2023-05-21T12:34:17.680" v="1403"/>
          <ac:picMkLst>
            <pc:docMk/>
            <pc:sldMk cId="3522672628" sldId="328"/>
            <ac:picMk id="22" creationId="{9FE118AE-2362-EEA4-423F-F99481EA51C7}"/>
          </ac:picMkLst>
        </pc:picChg>
        <pc:picChg chg="add del mod">
          <ac:chgData name="Yan Zhiguang" userId="a0e161327963db9e" providerId="LiveId" clId="{B9E3506C-7146-4277-8D97-448D6628FB77}" dt="2023-05-21T12:44:28.504" v="1762"/>
          <ac:picMkLst>
            <pc:docMk/>
            <pc:sldMk cId="3522672628" sldId="328"/>
            <ac:picMk id="37" creationId="{8F7C66A3-B650-B237-E69C-7C2D0B203FAA}"/>
          </ac:picMkLst>
        </pc:picChg>
        <pc:cxnChg chg="add mod">
          <ac:chgData name="Yan Zhiguang" userId="a0e161327963db9e" providerId="LiveId" clId="{B9E3506C-7146-4277-8D97-448D6628FB77}" dt="2023-05-21T12:36:43.548" v="1443" actId="14100"/>
          <ac:cxnSpMkLst>
            <pc:docMk/>
            <pc:sldMk cId="3522672628" sldId="328"/>
            <ac:cxnSpMk id="31" creationId="{E651BD48-6B93-4329-C207-40105B0CA039}"/>
          </ac:cxnSpMkLst>
        </pc:cxnChg>
      </pc:sldChg>
      <pc:sldChg chg="addSp delSp modSp add mod">
        <pc:chgData name="Yan Zhiguang" userId="a0e161327963db9e" providerId="LiveId" clId="{B9E3506C-7146-4277-8D97-448D6628FB77}" dt="2023-06-08T10:00:48.937" v="3911" actId="21"/>
        <pc:sldMkLst>
          <pc:docMk/>
          <pc:sldMk cId="3657983343" sldId="329"/>
        </pc:sldMkLst>
        <pc:spChg chg="mod">
          <ac:chgData name="Yan Zhiguang" userId="a0e161327963db9e" providerId="LiveId" clId="{B9E3506C-7146-4277-8D97-448D6628FB77}" dt="2023-05-22T23:25:46.635" v="1898" actId="1076"/>
          <ac:spMkLst>
            <pc:docMk/>
            <pc:sldMk cId="3657983343" sldId="329"/>
            <ac:spMk id="2" creationId="{7D2AD867-4DA1-26E2-6E0B-0C5FF8BEE2DD}"/>
          </ac:spMkLst>
        </pc:spChg>
        <pc:picChg chg="add del mod">
          <ac:chgData name="Yan Zhiguang" userId="a0e161327963db9e" providerId="LiveId" clId="{B9E3506C-7146-4277-8D97-448D6628FB77}" dt="2023-06-08T10:00:48.937" v="3911" actId="21"/>
          <ac:picMkLst>
            <pc:docMk/>
            <pc:sldMk cId="3657983343" sldId="329"/>
            <ac:picMk id="4" creationId="{B5F8DC73-9D67-2B48-17AA-4ACAC7E3F174}"/>
          </ac:picMkLst>
        </pc:picChg>
      </pc:sldChg>
      <pc:sldChg chg="addSp delSp modSp add mod">
        <pc:chgData name="Yan Zhiguang" userId="a0e161327963db9e" providerId="LiveId" clId="{B9E3506C-7146-4277-8D97-448D6628FB77}" dt="2023-06-08T09:47:34.053" v="3903" actId="1076"/>
        <pc:sldMkLst>
          <pc:docMk/>
          <pc:sldMk cId="1337788982" sldId="330"/>
        </pc:sldMkLst>
        <pc:spChg chg="mod">
          <ac:chgData name="Yan Zhiguang" userId="a0e161327963db9e" providerId="LiveId" clId="{B9E3506C-7146-4277-8D97-448D6628FB77}" dt="2023-06-03T11:41:51.450" v="2321" actId="1076"/>
          <ac:spMkLst>
            <pc:docMk/>
            <pc:sldMk cId="1337788982" sldId="330"/>
            <ac:spMk id="2" creationId="{45316F58-511A-109D-E635-FFD1C9C6C1C7}"/>
          </ac:spMkLst>
        </pc:spChg>
        <pc:spChg chg="add mod">
          <ac:chgData name="Yan Zhiguang" userId="a0e161327963db9e" providerId="LiveId" clId="{B9E3506C-7146-4277-8D97-448D6628FB77}" dt="2023-06-03T11:43:39.020" v="2375" actId="20577"/>
          <ac:spMkLst>
            <pc:docMk/>
            <pc:sldMk cId="1337788982" sldId="330"/>
            <ac:spMk id="6" creationId="{2834A264-1238-1A98-8B78-37FB7CC05183}"/>
          </ac:spMkLst>
        </pc:spChg>
        <pc:spChg chg="add mod">
          <ac:chgData name="Yan Zhiguang" userId="a0e161327963db9e" providerId="LiveId" clId="{B9E3506C-7146-4277-8D97-448D6628FB77}" dt="2023-06-03T11:41:02.479" v="2302" actId="1076"/>
          <ac:spMkLst>
            <pc:docMk/>
            <pc:sldMk cId="1337788982" sldId="330"/>
            <ac:spMk id="10" creationId="{EAC8F797-2F88-17CD-4D0D-45A3AF0401D9}"/>
          </ac:spMkLst>
        </pc:spChg>
        <pc:spChg chg="add del mod">
          <ac:chgData name="Yan Zhiguang" userId="a0e161327963db9e" providerId="LiveId" clId="{B9E3506C-7146-4277-8D97-448D6628FB77}" dt="2023-06-03T11:43:13.207" v="2362" actId="478"/>
          <ac:spMkLst>
            <pc:docMk/>
            <pc:sldMk cId="1337788982" sldId="330"/>
            <ac:spMk id="16" creationId="{290CCDE4-5819-3227-5806-37124222B095}"/>
          </ac:spMkLst>
        </pc:spChg>
        <pc:spChg chg="add mod">
          <ac:chgData name="Yan Zhiguang" userId="a0e161327963db9e" providerId="LiveId" clId="{B9E3506C-7146-4277-8D97-448D6628FB77}" dt="2023-06-03T11:41:17.538" v="2309" actId="1076"/>
          <ac:spMkLst>
            <pc:docMk/>
            <pc:sldMk cId="1337788982" sldId="330"/>
            <ac:spMk id="19" creationId="{48306C1D-BDD8-854B-AEE6-2B74EBDCBC96}"/>
          </ac:spMkLst>
        </pc:spChg>
        <pc:spChg chg="add mod">
          <ac:chgData name="Yan Zhiguang" userId="a0e161327963db9e" providerId="LiveId" clId="{B9E3506C-7146-4277-8D97-448D6628FB77}" dt="2023-06-03T11:41:25.977" v="2312" actId="14100"/>
          <ac:spMkLst>
            <pc:docMk/>
            <pc:sldMk cId="1337788982" sldId="330"/>
            <ac:spMk id="23" creationId="{CBF77D10-FD7B-1588-5B81-785E2A0BE014}"/>
          </ac:spMkLst>
        </pc:spChg>
        <pc:spChg chg="add mod">
          <ac:chgData name="Yan Zhiguang" userId="a0e161327963db9e" providerId="LiveId" clId="{B9E3506C-7146-4277-8D97-448D6628FB77}" dt="2023-06-08T09:47:34.053" v="3903" actId="1076"/>
          <ac:spMkLst>
            <pc:docMk/>
            <pc:sldMk cId="1337788982" sldId="330"/>
            <ac:spMk id="25" creationId="{5C7D8F8E-7909-4E82-DD92-3E7C30342B5D}"/>
          </ac:spMkLst>
        </pc:spChg>
        <pc:spChg chg="add mod">
          <ac:chgData name="Yan Zhiguang" userId="a0e161327963db9e" providerId="LiveId" clId="{B9E3506C-7146-4277-8D97-448D6628FB77}" dt="2023-06-03T11:43:25.729" v="2367" actId="14100"/>
          <ac:spMkLst>
            <pc:docMk/>
            <pc:sldMk cId="1337788982" sldId="330"/>
            <ac:spMk id="27" creationId="{05CBBF7C-E5D6-A3E4-D434-CC0B7EF32E9A}"/>
          </ac:spMkLst>
        </pc:spChg>
        <pc:picChg chg="add mod">
          <ac:chgData name="Yan Zhiguang" userId="a0e161327963db9e" providerId="LiveId" clId="{B9E3506C-7146-4277-8D97-448D6628FB77}" dt="2023-06-03T11:40:56.032" v="2299" actId="1076"/>
          <ac:picMkLst>
            <pc:docMk/>
            <pc:sldMk cId="1337788982" sldId="330"/>
            <ac:picMk id="4" creationId="{E9A69C57-0A28-C0CC-E7F7-D20F46A5E145}"/>
          </ac:picMkLst>
        </pc:picChg>
        <pc:picChg chg="add mod">
          <ac:chgData name="Yan Zhiguang" userId="a0e161327963db9e" providerId="LiveId" clId="{B9E3506C-7146-4277-8D97-448D6628FB77}" dt="2023-06-03T11:43:17.114" v="2365" actId="1076"/>
          <ac:picMkLst>
            <pc:docMk/>
            <pc:sldMk cId="1337788982" sldId="330"/>
            <ac:picMk id="8" creationId="{3F275FA3-D77F-5592-7650-3BF676EF2743}"/>
          </ac:picMkLst>
        </pc:picChg>
        <pc:picChg chg="add del mod">
          <ac:chgData name="Yan Zhiguang" userId="a0e161327963db9e" providerId="LiveId" clId="{B9E3506C-7146-4277-8D97-448D6628FB77}" dt="2023-06-03T11:34:29.883" v="2269" actId="478"/>
          <ac:picMkLst>
            <pc:docMk/>
            <pc:sldMk cId="1337788982" sldId="330"/>
            <ac:picMk id="12" creationId="{0D740896-E915-D774-3AB7-465C65E7D059}"/>
          </ac:picMkLst>
        </pc:picChg>
        <pc:picChg chg="add mod">
          <ac:chgData name="Yan Zhiguang" userId="a0e161327963db9e" providerId="LiveId" clId="{B9E3506C-7146-4277-8D97-448D6628FB77}" dt="2023-06-03T11:41:07.904" v="2304" actId="1076"/>
          <ac:picMkLst>
            <pc:docMk/>
            <pc:sldMk cId="1337788982" sldId="330"/>
            <ac:picMk id="14" creationId="{C83147CA-1F74-18C7-AAAD-B04C23B6CB2D}"/>
          </ac:picMkLst>
        </pc:picChg>
        <pc:picChg chg="add mod">
          <ac:chgData name="Yan Zhiguang" userId="a0e161327963db9e" providerId="LiveId" clId="{B9E3506C-7146-4277-8D97-448D6628FB77}" dt="2023-06-03T11:41:13.050" v="2307" actId="1076"/>
          <ac:picMkLst>
            <pc:docMk/>
            <pc:sldMk cId="1337788982" sldId="330"/>
            <ac:picMk id="18" creationId="{F379BE30-3E3F-0311-77EE-6F8DFFF9D0C3}"/>
          </ac:picMkLst>
        </pc:picChg>
        <pc:picChg chg="add mod">
          <ac:chgData name="Yan Zhiguang" userId="a0e161327963db9e" providerId="LiveId" clId="{B9E3506C-7146-4277-8D97-448D6628FB77}" dt="2023-06-03T11:41:14.211" v="2308" actId="1076"/>
          <ac:picMkLst>
            <pc:docMk/>
            <pc:sldMk cId="1337788982" sldId="330"/>
            <ac:picMk id="21" creationId="{078210AB-9294-D4F0-CA1D-D82DC302ECE6}"/>
          </ac:picMkLst>
        </pc:picChg>
      </pc:sldChg>
      <pc:sldChg chg="addSp delSp modSp add mod">
        <pc:chgData name="Yan Zhiguang" userId="a0e161327963db9e" providerId="LiveId" clId="{B9E3506C-7146-4277-8D97-448D6628FB77}" dt="2023-06-03T12:09:31.229" v="2466" actId="1076"/>
        <pc:sldMkLst>
          <pc:docMk/>
          <pc:sldMk cId="3337817070" sldId="331"/>
        </pc:sldMkLst>
        <pc:spChg chg="add del mod">
          <ac:chgData name="Yan Zhiguang" userId="a0e161327963db9e" providerId="LiveId" clId="{B9E3506C-7146-4277-8D97-448D6628FB77}" dt="2023-06-03T11:44:08.645" v="2376" actId="478"/>
          <ac:spMkLst>
            <pc:docMk/>
            <pc:sldMk cId="3337817070" sldId="331"/>
            <ac:spMk id="2" creationId="{DC3121A0-3A58-95C1-61FF-632A5A7C4588}"/>
          </ac:spMkLst>
        </pc:spChg>
        <pc:spChg chg="add del mod">
          <ac:chgData name="Yan Zhiguang" userId="a0e161327963db9e" providerId="LiveId" clId="{B9E3506C-7146-4277-8D97-448D6628FB77}" dt="2023-06-03T11:39:59.537" v="2291" actId="21"/>
          <ac:spMkLst>
            <pc:docMk/>
            <pc:sldMk cId="3337817070" sldId="331"/>
            <ac:spMk id="4" creationId="{F36616D2-F635-5E8D-B658-70D9702BA2CF}"/>
          </ac:spMkLst>
        </pc:spChg>
        <pc:spChg chg="add del mod">
          <ac:chgData name="Yan Zhiguang" userId="a0e161327963db9e" providerId="LiveId" clId="{B9E3506C-7146-4277-8D97-448D6628FB77}" dt="2023-06-03T11:50:56.546" v="2385" actId="478"/>
          <ac:spMkLst>
            <pc:docMk/>
            <pc:sldMk cId="3337817070" sldId="331"/>
            <ac:spMk id="9" creationId="{57230BA5-178D-B960-C0A7-67830BFD2FEF}"/>
          </ac:spMkLst>
        </pc:spChg>
        <pc:spChg chg="add mod">
          <ac:chgData name="Yan Zhiguang" userId="a0e161327963db9e" providerId="LiveId" clId="{B9E3506C-7146-4277-8D97-448D6628FB77}" dt="2023-06-03T11:56:59.145" v="2441" actId="1035"/>
          <ac:spMkLst>
            <pc:docMk/>
            <pc:sldMk cId="3337817070" sldId="331"/>
            <ac:spMk id="16" creationId="{4322D9B9-595D-8AD0-DD13-E1CA89DD5158}"/>
          </ac:spMkLst>
        </pc:spChg>
        <pc:picChg chg="add del mod">
          <ac:chgData name="Yan Zhiguang" userId="a0e161327963db9e" providerId="LiveId" clId="{B9E3506C-7146-4277-8D97-448D6628FB77}" dt="2023-06-03T11:49:51.181" v="2379" actId="478"/>
          <ac:picMkLst>
            <pc:docMk/>
            <pc:sldMk cId="3337817070" sldId="331"/>
            <ac:picMk id="6" creationId="{25D2F89D-33D6-87DF-F334-1D1F22643B38}"/>
          </ac:picMkLst>
        </pc:picChg>
        <pc:picChg chg="add del mod">
          <ac:chgData name="Yan Zhiguang" userId="a0e161327963db9e" providerId="LiveId" clId="{B9E3506C-7146-4277-8D97-448D6628FB77}" dt="2023-06-03T11:50:56.546" v="2385" actId="478"/>
          <ac:picMkLst>
            <pc:docMk/>
            <pc:sldMk cId="3337817070" sldId="331"/>
            <ac:picMk id="8" creationId="{79191A58-9BEF-64AA-E198-E42A6906F58D}"/>
          </ac:picMkLst>
        </pc:picChg>
        <pc:picChg chg="add mod">
          <ac:chgData name="Yan Zhiguang" userId="a0e161327963db9e" providerId="LiveId" clId="{B9E3506C-7146-4277-8D97-448D6628FB77}" dt="2023-06-03T11:57:03.486" v="2443" actId="1076"/>
          <ac:picMkLst>
            <pc:docMk/>
            <pc:sldMk cId="3337817070" sldId="331"/>
            <ac:picMk id="11" creationId="{DF227686-9797-EB9D-9462-24927AD2C395}"/>
          </ac:picMkLst>
        </pc:picChg>
        <pc:picChg chg="add mod">
          <ac:chgData name="Yan Zhiguang" userId="a0e161327963db9e" providerId="LiveId" clId="{B9E3506C-7146-4277-8D97-448D6628FB77}" dt="2023-06-03T11:56:55.559" v="2439" actId="1076"/>
          <ac:picMkLst>
            <pc:docMk/>
            <pc:sldMk cId="3337817070" sldId="331"/>
            <ac:picMk id="13" creationId="{367B7366-6AC6-2F9D-91F7-E681E46AB8A4}"/>
          </ac:picMkLst>
        </pc:picChg>
        <pc:picChg chg="add del mod">
          <ac:chgData name="Yan Zhiguang" userId="a0e161327963db9e" providerId="LiveId" clId="{B9E3506C-7146-4277-8D97-448D6628FB77}" dt="2023-06-03T11:53:39.813" v="2401" actId="478"/>
          <ac:picMkLst>
            <pc:docMk/>
            <pc:sldMk cId="3337817070" sldId="331"/>
            <ac:picMk id="15" creationId="{DCE262C0-4EC2-DDD7-E840-B8D08104807D}"/>
          </ac:picMkLst>
        </pc:picChg>
        <pc:picChg chg="add del">
          <ac:chgData name="Yan Zhiguang" userId="a0e161327963db9e" providerId="LiveId" clId="{B9E3506C-7146-4277-8D97-448D6628FB77}" dt="2023-06-03T11:56:33.973" v="2432" actId="478"/>
          <ac:picMkLst>
            <pc:docMk/>
            <pc:sldMk cId="3337817070" sldId="331"/>
            <ac:picMk id="20" creationId="{B139952C-01C3-501A-0356-34323250B9D5}"/>
          </ac:picMkLst>
        </pc:picChg>
        <pc:picChg chg="add mod">
          <ac:chgData name="Yan Zhiguang" userId="a0e161327963db9e" providerId="LiveId" clId="{B9E3506C-7146-4277-8D97-448D6628FB77}" dt="2023-06-03T12:09:21.379" v="2464" actId="1076"/>
          <ac:picMkLst>
            <pc:docMk/>
            <pc:sldMk cId="3337817070" sldId="331"/>
            <ac:picMk id="29" creationId="{2119C9DC-99E2-C1AD-58C7-6C68BAEBDB73}"/>
          </ac:picMkLst>
        </pc:picChg>
        <pc:picChg chg="add mod">
          <ac:chgData name="Yan Zhiguang" userId="a0e161327963db9e" providerId="LiveId" clId="{B9E3506C-7146-4277-8D97-448D6628FB77}" dt="2023-06-03T12:02:18.589" v="2448" actId="1076"/>
          <ac:picMkLst>
            <pc:docMk/>
            <pc:sldMk cId="3337817070" sldId="331"/>
            <ac:picMk id="31" creationId="{869079A8-1F89-5AD5-0EC0-DBA476B1C5F8}"/>
          </ac:picMkLst>
        </pc:picChg>
        <pc:picChg chg="add mod">
          <ac:chgData name="Yan Zhiguang" userId="a0e161327963db9e" providerId="LiveId" clId="{B9E3506C-7146-4277-8D97-448D6628FB77}" dt="2023-06-03T12:05:19.512" v="2450" actId="1076"/>
          <ac:picMkLst>
            <pc:docMk/>
            <pc:sldMk cId="3337817070" sldId="331"/>
            <ac:picMk id="33" creationId="{AD4D18D7-BE7C-CB4E-A675-84141A81C71F}"/>
          </ac:picMkLst>
        </pc:picChg>
        <pc:picChg chg="add del mod">
          <ac:chgData name="Yan Zhiguang" userId="a0e161327963db9e" providerId="LiveId" clId="{B9E3506C-7146-4277-8D97-448D6628FB77}" dt="2023-06-03T12:09:00.027" v="2454" actId="478"/>
          <ac:picMkLst>
            <pc:docMk/>
            <pc:sldMk cId="3337817070" sldId="331"/>
            <ac:picMk id="35" creationId="{9208E923-10AD-250C-1851-B8DEBD830EB9}"/>
          </ac:picMkLst>
        </pc:picChg>
        <pc:picChg chg="add mod">
          <ac:chgData name="Yan Zhiguang" userId="a0e161327963db9e" providerId="LiveId" clId="{B9E3506C-7146-4277-8D97-448D6628FB77}" dt="2023-06-03T12:09:17.461" v="2462" actId="1076"/>
          <ac:picMkLst>
            <pc:docMk/>
            <pc:sldMk cId="3337817070" sldId="331"/>
            <ac:picMk id="37" creationId="{DF7A04E2-2B54-E4E2-96CF-B15D95A7A1E2}"/>
          </ac:picMkLst>
        </pc:picChg>
        <pc:picChg chg="add mod">
          <ac:chgData name="Yan Zhiguang" userId="a0e161327963db9e" providerId="LiveId" clId="{B9E3506C-7146-4277-8D97-448D6628FB77}" dt="2023-06-03T12:09:31.229" v="2466" actId="1076"/>
          <ac:picMkLst>
            <pc:docMk/>
            <pc:sldMk cId="3337817070" sldId="331"/>
            <ac:picMk id="39" creationId="{73EBC5BD-676B-3038-023C-FC9F1F2839E8}"/>
          </ac:picMkLst>
        </pc:picChg>
        <pc:cxnChg chg="add mod">
          <ac:chgData name="Yan Zhiguang" userId="a0e161327963db9e" providerId="LiveId" clId="{B9E3506C-7146-4277-8D97-448D6628FB77}" dt="2023-06-03T11:56:55.559" v="2439" actId="1076"/>
          <ac:cxnSpMkLst>
            <pc:docMk/>
            <pc:sldMk cId="3337817070" sldId="331"/>
            <ac:cxnSpMk id="18" creationId="{1C41E51B-6EE8-130B-D6BA-65D0BF285D47}"/>
          </ac:cxnSpMkLst>
        </pc:cxnChg>
        <pc:cxnChg chg="add mod">
          <ac:chgData name="Yan Zhiguang" userId="a0e161327963db9e" providerId="LiveId" clId="{B9E3506C-7146-4277-8D97-448D6628FB77}" dt="2023-06-03T11:56:55.559" v="2439" actId="1076"/>
          <ac:cxnSpMkLst>
            <pc:docMk/>
            <pc:sldMk cId="3337817070" sldId="331"/>
            <ac:cxnSpMk id="21" creationId="{3B20C87F-5F14-9EAD-5C39-DD0DC3DE1506}"/>
          </ac:cxnSpMkLst>
        </pc:cxnChg>
        <pc:cxnChg chg="add mod">
          <ac:chgData name="Yan Zhiguang" userId="a0e161327963db9e" providerId="LiveId" clId="{B9E3506C-7146-4277-8D97-448D6628FB77}" dt="2023-06-03T11:56:55.559" v="2439" actId="1076"/>
          <ac:cxnSpMkLst>
            <pc:docMk/>
            <pc:sldMk cId="3337817070" sldId="331"/>
            <ac:cxnSpMk id="22" creationId="{EE1A662A-BFC4-4522-06EC-06DA8841907B}"/>
          </ac:cxnSpMkLst>
        </pc:cxnChg>
        <pc:cxnChg chg="add mod">
          <ac:chgData name="Yan Zhiguang" userId="a0e161327963db9e" providerId="LiveId" clId="{B9E3506C-7146-4277-8D97-448D6628FB77}" dt="2023-06-03T11:56:55.559" v="2439" actId="1076"/>
          <ac:cxnSpMkLst>
            <pc:docMk/>
            <pc:sldMk cId="3337817070" sldId="331"/>
            <ac:cxnSpMk id="23" creationId="{381694BD-B170-119C-37B4-406E4500094C}"/>
          </ac:cxnSpMkLst>
        </pc:cxnChg>
      </pc:sldChg>
      <pc:sldChg chg="addSp modSp add mod">
        <pc:chgData name="Yan Zhiguang" userId="a0e161327963db9e" providerId="LiveId" clId="{B9E3506C-7146-4277-8D97-448D6628FB77}" dt="2023-06-03T12:13:20.238" v="2517" actId="1037"/>
        <pc:sldMkLst>
          <pc:docMk/>
          <pc:sldMk cId="3019148616" sldId="332"/>
        </pc:sldMkLst>
        <pc:picChg chg="add mod">
          <ac:chgData name="Yan Zhiguang" userId="a0e161327963db9e" providerId="LiveId" clId="{B9E3506C-7146-4277-8D97-448D6628FB77}" dt="2023-06-03T12:10:05.723" v="2473" actId="1076"/>
          <ac:picMkLst>
            <pc:docMk/>
            <pc:sldMk cId="3019148616" sldId="332"/>
            <ac:picMk id="3" creationId="{7B10BF46-3537-188F-D142-3F1EBE73609E}"/>
          </ac:picMkLst>
        </pc:picChg>
        <pc:picChg chg="add mod">
          <ac:chgData name="Yan Zhiguang" userId="a0e161327963db9e" providerId="LiveId" clId="{B9E3506C-7146-4277-8D97-448D6628FB77}" dt="2023-06-03T12:10:06.491" v="2474" actId="1076"/>
          <ac:picMkLst>
            <pc:docMk/>
            <pc:sldMk cId="3019148616" sldId="332"/>
            <ac:picMk id="5" creationId="{C4F2FCD9-E904-9A01-A32A-48A8183A324E}"/>
          </ac:picMkLst>
        </pc:picChg>
        <pc:picChg chg="add mod">
          <ac:chgData name="Yan Zhiguang" userId="a0e161327963db9e" providerId="LiveId" clId="{B9E3506C-7146-4277-8D97-448D6628FB77}" dt="2023-06-03T12:13:20.238" v="2517" actId="1037"/>
          <ac:picMkLst>
            <pc:docMk/>
            <pc:sldMk cId="3019148616" sldId="332"/>
            <ac:picMk id="7" creationId="{37EFDD8A-6D1D-98E6-C1FD-E539E078BCB0}"/>
          </ac:picMkLst>
        </pc:picChg>
        <pc:picChg chg="add mod">
          <ac:chgData name="Yan Zhiguang" userId="a0e161327963db9e" providerId="LiveId" clId="{B9E3506C-7146-4277-8D97-448D6628FB77}" dt="2023-06-03T12:13:17.998" v="2509" actId="1037"/>
          <ac:picMkLst>
            <pc:docMk/>
            <pc:sldMk cId="3019148616" sldId="332"/>
            <ac:picMk id="9" creationId="{62989259-8E82-DACB-AC59-E7D4285D72F2}"/>
          </ac:picMkLst>
        </pc:picChg>
        <pc:picChg chg="add mod">
          <ac:chgData name="Yan Zhiguang" userId="a0e161327963db9e" providerId="LiveId" clId="{B9E3506C-7146-4277-8D97-448D6628FB77}" dt="2023-06-03T12:13:17.998" v="2509" actId="1037"/>
          <ac:picMkLst>
            <pc:docMk/>
            <pc:sldMk cId="3019148616" sldId="332"/>
            <ac:picMk id="11" creationId="{0D58C24C-B83A-3226-110E-A65A3EACBE7B}"/>
          </ac:picMkLst>
        </pc:picChg>
        <pc:picChg chg="add mod">
          <ac:chgData name="Yan Zhiguang" userId="a0e161327963db9e" providerId="LiveId" clId="{B9E3506C-7146-4277-8D97-448D6628FB77}" dt="2023-06-03T12:13:17.998" v="2509" actId="1037"/>
          <ac:picMkLst>
            <pc:docMk/>
            <pc:sldMk cId="3019148616" sldId="332"/>
            <ac:picMk id="13" creationId="{0D27368D-2B58-B93E-D7E4-330809611AC9}"/>
          </ac:picMkLst>
        </pc:picChg>
        <pc:picChg chg="add mod">
          <ac:chgData name="Yan Zhiguang" userId="a0e161327963db9e" providerId="LiveId" clId="{B9E3506C-7146-4277-8D97-448D6628FB77}" dt="2023-06-03T12:13:17.998" v="2509" actId="1037"/>
          <ac:picMkLst>
            <pc:docMk/>
            <pc:sldMk cId="3019148616" sldId="332"/>
            <ac:picMk id="15" creationId="{7BEA68D7-F244-D156-6696-EDBC158EBF41}"/>
          </ac:picMkLst>
        </pc:picChg>
        <pc:picChg chg="add mod">
          <ac:chgData name="Yan Zhiguang" userId="a0e161327963db9e" providerId="LiveId" clId="{B9E3506C-7146-4277-8D97-448D6628FB77}" dt="2023-06-03T12:13:17.998" v="2509" actId="1037"/>
          <ac:picMkLst>
            <pc:docMk/>
            <pc:sldMk cId="3019148616" sldId="332"/>
            <ac:picMk id="17" creationId="{77B3D29F-4984-7695-306E-C474847F5413}"/>
          </ac:picMkLst>
        </pc:picChg>
        <pc:picChg chg="add mod">
          <ac:chgData name="Yan Zhiguang" userId="a0e161327963db9e" providerId="LiveId" clId="{B9E3506C-7146-4277-8D97-448D6628FB77}" dt="2023-06-03T12:12:25.108" v="2499" actId="1076"/>
          <ac:picMkLst>
            <pc:docMk/>
            <pc:sldMk cId="3019148616" sldId="332"/>
            <ac:picMk id="19" creationId="{65F99754-6B56-3BA1-ED74-DE3B930BD036}"/>
          </ac:picMkLst>
        </pc:picChg>
      </pc:sldChg>
      <pc:sldChg chg="addSp modSp add mod">
        <pc:chgData name="Yan Zhiguang" userId="a0e161327963db9e" providerId="LiveId" clId="{B9E3506C-7146-4277-8D97-448D6628FB77}" dt="2023-06-06T04:39:03.561" v="2912" actId="1076"/>
        <pc:sldMkLst>
          <pc:docMk/>
          <pc:sldMk cId="3114766467" sldId="333"/>
        </pc:sldMkLst>
        <pc:picChg chg="add mod">
          <ac:chgData name="Yan Zhiguang" userId="a0e161327963db9e" providerId="LiveId" clId="{B9E3506C-7146-4277-8D97-448D6628FB77}" dt="2023-06-06T04:38:54.833" v="2910" actId="1076"/>
          <ac:picMkLst>
            <pc:docMk/>
            <pc:sldMk cId="3114766467" sldId="333"/>
            <ac:picMk id="3" creationId="{D30B1FF9-30E5-1682-C6F2-9DDC2E012BF9}"/>
          </ac:picMkLst>
        </pc:picChg>
        <pc:picChg chg="add mod">
          <ac:chgData name="Yan Zhiguang" userId="a0e161327963db9e" providerId="LiveId" clId="{B9E3506C-7146-4277-8D97-448D6628FB77}" dt="2023-06-06T04:39:03.561" v="2912" actId="1076"/>
          <ac:picMkLst>
            <pc:docMk/>
            <pc:sldMk cId="3114766467" sldId="333"/>
            <ac:picMk id="5" creationId="{89A12C39-D050-05C6-586F-41A2F834EC57}"/>
          </ac:picMkLst>
        </pc:picChg>
      </pc:sldChg>
      <pc:sldChg chg="addSp delSp modSp new mod modNotesTx">
        <pc:chgData name="Yan Zhiguang" userId="a0e161327963db9e" providerId="LiveId" clId="{B9E3506C-7146-4277-8D97-448D6628FB77}" dt="2023-05-21T12:48:13.525" v="1893" actId="20577"/>
        <pc:sldMkLst>
          <pc:docMk/>
          <pc:sldMk cId="513523646" sldId="334"/>
        </pc:sldMkLst>
        <pc:spChg chg="add del mod">
          <ac:chgData name="Yan Zhiguang" userId="a0e161327963db9e" providerId="LiveId" clId="{B9E3506C-7146-4277-8D97-448D6628FB77}" dt="2023-05-21T12:46:44.115" v="1826" actId="478"/>
          <ac:spMkLst>
            <pc:docMk/>
            <pc:sldMk cId="513523646" sldId="334"/>
            <ac:spMk id="2" creationId="{A962D635-D62A-B580-7496-3F78DD96BC4F}"/>
          </ac:spMkLst>
        </pc:spChg>
        <pc:spChg chg="add mod">
          <ac:chgData name="Yan Zhiguang" userId="a0e161327963db9e" providerId="LiveId" clId="{B9E3506C-7146-4277-8D97-448D6628FB77}" dt="2023-05-21T12:44:49.844" v="1766" actId="1076"/>
          <ac:spMkLst>
            <pc:docMk/>
            <pc:sldMk cId="513523646" sldId="334"/>
            <ac:spMk id="4" creationId="{583EDBA7-B586-E738-CD43-FA7B2DF4C52D}"/>
          </ac:spMkLst>
        </pc:spChg>
        <pc:spChg chg="add mod">
          <ac:chgData name="Yan Zhiguang" userId="a0e161327963db9e" providerId="LiveId" clId="{B9E3506C-7146-4277-8D97-448D6628FB77}" dt="2023-05-21T12:44:49.844" v="1766" actId="1076"/>
          <ac:spMkLst>
            <pc:docMk/>
            <pc:sldMk cId="513523646" sldId="334"/>
            <ac:spMk id="5" creationId="{8EAB2584-6DBC-12E7-8217-62F9F681E8D9}"/>
          </ac:spMkLst>
        </pc:spChg>
        <pc:spChg chg="add mod">
          <ac:chgData name="Yan Zhiguang" userId="a0e161327963db9e" providerId="LiveId" clId="{B9E3506C-7146-4277-8D97-448D6628FB77}" dt="2023-05-21T12:44:49.844" v="1766" actId="1076"/>
          <ac:spMkLst>
            <pc:docMk/>
            <pc:sldMk cId="513523646" sldId="334"/>
            <ac:spMk id="6" creationId="{4FDB2BF4-17CA-A6B4-42D9-AAA2ECD7180E}"/>
          </ac:spMkLst>
        </pc:spChg>
        <pc:spChg chg="add mod">
          <ac:chgData name="Yan Zhiguang" userId="a0e161327963db9e" providerId="LiveId" clId="{B9E3506C-7146-4277-8D97-448D6628FB77}" dt="2023-05-21T12:44:49.844" v="1766" actId="1076"/>
          <ac:spMkLst>
            <pc:docMk/>
            <pc:sldMk cId="513523646" sldId="334"/>
            <ac:spMk id="7" creationId="{ED3E4B0C-E2F6-A98B-3814-578B8C3CBAEF}"/>
          </ac:spMkLst>
        </pc:spChg>
        <pc:spChg chg="add mod">
          <ac:chgData name="Yan Zhiguang" userId="a0e161327963db9e" providerId="LiveId" clId="{B9E3506C-7146-4277-8D97-448D6628FB77}" dt="2023-05-21T12:45:36.119" v="1818" actId="207"/>
          <ac:spMkLst>
            <pc:docMk/>
            <pc:sldMk cId="513523646" sldId="334"/>
            <ac:spMk id="8" creationId="{618A1AD6-3FF0-650C-DBA5-22988F421899}"/>
          </ac:spMkLst>
        </pc:spChg>
        <pc:spChg chg="add mod">
          <ac:chgData name="Yan Zhiguang" userId="a0e161327963db9e" providerId="LiveId" clId="{B9E3506C-7146-4277-8D97-448D6628FB77}" dt="2023-05-21T12:46:14.963" v="1823" actId="14100"/>
          <ac:spMkLst>
            <pc:docMk/>
            <pc:sldMk cId="513523646" sldId="334"/>
            <ac:spMk id="9" creationId="{796B97E0-F57E-F1FD-9EFD-88010E3859AF}"/>
          </ac:spMkLst>
        </pc:spChg>
        <pc:spChg chg="add mod">
          <ac:chgData name="Yan Zhiguang" userId="a0e161327963db9e" providerId="LiveId" clId="{B9E3506C-7146-4277-8D97-448D6628FB77}" dt="2023-05-21T12:46:14.963" v="1823" actId="14100"/>
          <ac:spMkLst>
            <pc:docMk/>
            <pc:sldMk cId="513523646" sldId="334"/>
            <ac:spMk id="10" creationId="{C7F500CA-284D-113D-06C2-9802C9F5C4F5}"/>
          </ac:spMkLst>
        </pc:spChg>
        <pc:spChg chg="add mod">
          <ac:chgData name="Yan Zhiguang" userId="a0e161327963db9e" providerId="LiveId" clId="{B9E3506C-7146-4277-8D97-448D6628FB77}" dt="2023-05-21T12:46:14.963" v="1823" actId="14100"/>
          <ac:spMkLst>
            <pc:docMk/>
            <pc:sldMk cId="513523646" sldId="334"/>
            <ac:spMk id="11" creationId="{97B6B746-6649-1DE1-46B4-11563C0FBA04}"/>
          </ac:spMkLst>
        </pc:spChg>
        <pc:spChg chg="add mod">
          <ac:chgData name="Yan Zhiguang" userId="a0e161327963db9e" providerId="LiveId" clId="{B9E3506C-7146-4277-8D97-448D6628FB77}" dt="2023-05-21T12:46:14.963" v="1823" actId="14100"/>
          <ac:spMkLst>
            <pc:docMk/>
            <pc:sldMk cId="513523646" sldId="334"/>
            <ac:spMk id="12" creationId="{F19082F4-AB5A-1AD5-D98B-CE3545BF2DCF}"/>
          </ac:spMkLst>
        </pc:spChg>
        <pc:spChg chg="add mod">
          <ac:chgData name="Yan Zhiguang" userId="a0e161327963db9e" providerId="LiveId" clId="{B9E3506C-7146-4277-8D97-448D6628FB77}" dt="2023-05-21T12:45:20.044" v="1815" actId="1076"/>
          <ac:spMkLst>
            <pc:docMk/>
            <pc:sldMk cId="513523646" sldId="334"/>
            <ac:spMk id="13" creationId="{64D573BC-4A88-5A74-0838-8EACE9A4E530}"/>
          </ac:spMkLst>
        </pc:spChg>
        <pc:picChg chg="add mod">
          <ac:chgData name="Yan Zhiguang" userId="a0e161327963db9e" providerId="LiveId" clId="{B9E3506C-7146-4277-8D97-448D6628FB77}" dt="2023-05-21T12:44:49.844" v="1766" actId="1076"/>
          <ac:picMkLst>
            <pc:docMk/>
            <pc:sldMk cId="513523646" sldId="334"/>
            <ac:picMk id="3" creationId="{67AE7934-F35F-2832-2E9C-8F7D3B45DA2E}"/>
          </ac:picMkLst>
        </pc:picChg>
      </pc:sldChg>
      <pc:sldChg chg="add ord">
        <pc:chgData name="Yan Zhiguang" userId="a0e161327963db9e" providerId="LiveId" clId="{B9E3506C-7146-4277-8D97-448D6628FB77}" dt="2023-05-21T12:20:08.809" v="1269"/>
        <pc:sldMkLst>
          <pc:docMk/>
          <pc:sldMk cId="1047368932" sldId="335"/>
        </pc:sldMkLst>
      </pc:sldChg>
      <pc:sldChg chg="addSp delSp modSp mod">
        <pc:chgData name="Yan Zhiguang" userId="a0e161327963db9e" providerId="LiveId" clId="{B9E3506C-7146-4277-8D97-448D6628FB77}" dt="2023-05-24T06:35:24.036" v="1906" actId="14100"/>
        <pc:sldMkLst>
          <pc:docMk/>
          <pc:sldMk cId="3902932940" sldId="337"/>
        </pc:sldMkLst>
        <pc:spChg chg="add del mod">
          <ac:chgData name="Yan Zhiguang" userId="a0e161327963db9e" providerId="LiveId" clId="{B9E3506C-7146-4277-8D97-448D6628FB77}" dt="2023-05-24T06:35:03.150" v="1901" actId="478"/>
          <ac:spMkLst>
            <pc:docMk/>
            <pc:sldMk cId="3902932940" sldId="337"/>
            <ac:spMk id="13" creationId="{13795D0F-B4F9-B485-1610-FCCB0ADF35FC}"/>
          </ac:spMkLst>
        </pc:spChg>
        <pc:spChg chg="add mod">
          <ac:chgData name="Yan Zhiguang" userId="a0e161327963db9e" providerId="LiveId" clId="{B9E3506C-7146-4277-8D97-448D6628FB77}" dt="2023-05-24T06:35:24.036" v="1906" actId="14100"/>
          <ac:spMkLst>
            <pc:docMk/>
            <pc:sldMk cId="3902932940" sldId="337"/>
            <ac:spMk id="17" creationId="{BCFB5433-99E2-5CF4-41A5-2769F90B5EC0}"/>
          </ac:spMkLst>
        </pc:spChg>
      </pc:sldChg>
      <pc:sldChg chg="addSp modSp new mod">
        <pc:chgData name="Yan Zhiguang" userId="a0e161327963db9e" providerId="LiveId" clId="{B9E3506C-7146-4277-8D97-448D6628FB77}" dt="2023-06-07T00:37:24.969" v="3026" actId="1076"/>
        <pc:sldMkLst>
          <pc:docMk/>
          <pc:sldMk cId="377245163" sldId="339"/>
        </pc:sldMkLst>
        <pc:spChg chg="add mod">
          <ac:chgData name="Yan Zhiguang" userId="a0e161327963db9e" providerId="LiveId" clId="{B9E3506C-7146-4277-8D97-448D6628FB77}" dt="2023-06-06T04:49:06.219" v="2918" actId="14100"/>
          <ac:spMkLst>
            <pc:docMk/>
            <pc:sldMk cId="377245163" sldId="339"/>
            <ac:spMk id="3" creationId="{E2D486C6-362B-C88A-08BE-788A23567CB1}"/>
          </ac:spMkLst>
        </pc:spChg>
        <pc:spChg chg="add mod">
          <ac:chgData name="Yan Zhiguang" userId="a0e161327963db9e" providerId="LiveId" clId="{B9E3506C-7146-4277-8D97-448D6628FB77}" dt="2023-06-06T04:50:36.915" v="2998" actId="1076"/>
          <ac:spMkLst>
            <pc:docMk/>
            <pc:sldMk cId="377245163" sldId="339"/>
            <ac:spMk id="7" creationId="{7F84D145-8A87-1786-7A69-1FFF3D7DC408}"/>
          </ac:spMkLst>
        </pc:spChg>
        <pc:picChg chg="add mod">
          <ac:chgData name="Yan Zhiguang" userId="a0e161327963db9e" providerId="LiveId" clId="{B9E3506C-7146-4277-8D97-448D6628FB77}" dt="2023-06-06T04:49:27.395" v="2920" actId="1076"/>
          <ac:picMkLst>
            <pc:docMk/>
            <pc:sldMk cId="377245163" sldId="339"/>
            <ac:picMk id="5" creationId="{F3F32D66-2BAD-698E-1986-82516BA156E7}"/>
          </ac:picMkLst>
        </pc:picChg>
        <pc:picChg chg="add mod">
          <ac:chgData name="Yan Zhiguang" userId="a0e161327963db9e" providerId="LiveId" clId="{B9E3506C-7146-4277-8D97-448D6628FB77}" dt="2023-06-06T04:50:38.308" v="2999" actId="1076"/>
          <ac:picMkLst>
            <pc:docMk/>
            <pc:sldMk cId="377245163" sldId="339"/>
            <ac:picMk id="9" creationId="{D1B9CA70-33EC-F14D-907D-E2337DECA38D}"/>
          </ac:picMkLst>
        </pc:picChg>
        <pc:picChg chg="add mod">
          <ac:chgData name="Yan Zhiguang" userId="a0e161327963db9e" providerId="LiveId" clId="{B9E3506C-7146-4277-8D97-448D6628FB77}" dt="2023-06-07T00:36:51.944" v="3019" actId="1076"/>
          <ac:picMkLst>
            <pc:docMk/>
            <pc:sldMk cId="377245163" sldId="339"/>
            <ac:picMk id="11" creationId="{690F5ED1-1555-2F16-6629-C479B9D07809}"/>
          </ac:picMkLst>
        </pc:picChg>
        <pc:picChg chg="add mod">
          <ac:chgData name="Yan Zhiguang" userId="a0e161327963db9e" providerId="LiveId" clId="{B9E3506C-7146-4277-8D97-448D6628FB77}" dt="2023-06-07T00:37:22.047" v="3024" actId="1076"/>
          <ac:picMkLst>
            <pc:docMk/>
            <pc:sldMk cId="377245163" sldId="339"/>
            <ac:picMk id="13" creationId="{3E9DE33E-C2D4-8DAB-D14E-5F51AA424F9C}"/>
          </ac:picMkLst>
        </pc:picChg>
        <pc:picChg chg="add mod">
          <ac:chgData name="Yan Zhiguang" userId="a0e161327963db9e" providerId="LiveId" clId="{B9E3506C-7146-4277-8D97-448D6628FB77}" dt="2023-06-07T00:37:24.969" v="3026" actId="1076"/>
          <ac:picMkLst>
            <pc:docMk/>
            <pc:sldMk cId="377245163" sldId="339"/>
            <ac:picMk id="15" creationId="{B1ADED87-3F1D-9E0F-FD6A-35FD0BD14551}"/>
          </ac:picMkLst>
        </pc:picChg>
      </pc:sldChg>
      <pc:sldChg chg="addSp delSp modSp new mod">
        <pc:chgData name="Yan Zhiguang" userId="a0e161327963db9e" providerId="LiveId" clId="{B9E3506C-7146-4277-8D97-448D6628FB77}" dt="2023-06-07T00:56:12.203" v="3045" actId="1076"/>
        <pc:sldMkLst>
          <pc:docMk/>
          <pc:sldMk cId="1001342869" sldId="340"/>
        </pc:sldMkLst>
        <pc:spChg chg="add del mod">
          <ac:chgData name="Yan Zhiguang" userId="a0e161327963db9e" providerId="LiveId" clId="{B9E3506C-7146-4277-8D97-448D6628FB77}" dt="2023-06-07T00:34:16.941" v="3017" actId="478"/>
          <ac:spMkLst>
            <pc:docMk/>
            <pc:sldMk cId="1001342869" sldId="340"/>
            <ac:spMk id="3" creationId="{61611E38-CDD0-1B83-E637-B655EF3B3DDF}"/>
          </ac:spMkLst>
        </pc:spChg>
        <pc:picChg chg="add mod">
          <ac:chgData name="Yan Zhiguang" userId="a0e161327963db9e" providerId="LiveId" clId="{B9E3506C-7146-4277-8D97-448D6628FB77}" dt="2023-06-07T00:56:07.266" v="3039" actId="1076"/>
          <ac:picMkLst>
            <pc:docMk/>
            <pc:sldMk cId="1001342869" sldId="340"/>
            <ac:picMk id="5" creationId="{84C2E4AA-A8E7-F031-E1F6-FD18A9F5AEE8}"/>
          </ac:picMkLst>
        </pc:picChg>
        <pc:picChg chg="add mod">
          <ac:chgData name="Yan Zhiguang" userId="a0e161327963db9e" providerId="LiveId" clId="{B9E3506C-7146-4277-8D97-448D6628FB77}" dt="2023-06-07T00:56:10.924" v="3043" actId="1076"/>
          <ac:picMkLst>
            <pc:docMk/>
            <pc:sldMk cId="1001342869" sldId="340"/>
            <ac:picMk id="7" creationId="{7E76C8C6-0D3D-8B5E-8991-675BD06BB930}"/>
          </ac:picMkLst>
        </pc:picChg>
        <pc:picChg chg="add mod">
          <ac:chgData name="Yan Zhiguang" userId="a0e161327963db9e" providerId="LiveId" clId="{B9E3506C-7146-4277-8D97-448D6628FB77}" dt="2023-06-07T00:56:11.469" v="3044" actId="1076"/>
          <ac:picMkLst>
            <pc:docMk/>
            <pc:sldMk cId="1001342869" sldId="340"/>
            <ac:picMk id="9" creationId="{FA4CEC61-32FA-D03D-117F-17C4AB38D09E}"/>
          </ac:picMkLst>
        </pc:picChg>
        <pc:picChg chg="add mod">
          <ac:chgData name="Yan Zhiguang" userId="a0e161327963db9e" providerId="LiveId" clId="{B9E3506C-7146-4277-8D97-448D6628FB77}" dt="2023-06-07T00:56:12.203" v="3045" actId="1076"/>
          <ac:picMkLst>
            <pc:docMk/>
            <pc:sldMk cId="1001342869" sldId="340"/>
            <ac:picMk id="11" creationId="{EA724668-F864-898D-772D-48C4B7E5D17D}"/>
          </ac:picMkLst>
        </pc:picChg>
      </pc:sldChg>
      <pc:sldChg chg="addSp modSp new mod">
        <pc:chgData name="Yan Zhiguang" userId="a0e161327963db9e" providerId="LiveId" clId="{B9E3506C-7146-4277-8D97-448D6628FB77}" dt="2023-06-07T01:14:21.594" v="3297" actId="20577"/>
        <pc:sldMkLst>
          <pc:docMk/>
          <pc:sldMk cId="3908035035" sldId="341"/>
        </pc:sldMkLst>
        <pc:spChg chg="add mod">
          <ac:chgData name="Yan Zhiguang" userId="a0e161327963db9e" providerId="LiveId" clId="{B9E3506C-7146-4277-8D97-448D6628FB77}" dt="2023-06-07T01:14:21.594" v="3297" actId="20577"/>
          <ac:spMkLst>
            <pc:docMk/>
            <pc:sldMk cId="3908035035" sldId="341"/>
            <ac:spMk id="12" creationId="{A366361D-AFE0-35A6-BF1D-587B4801F86B}"/>
          </ac:spMkLst>
        </pc:spChg>
        <pc:picChg chg="add mod">
          <ac:chgData name="Yan Zhiguang" userId="a0e161327963db9e" providerId="LiveId" clId="{B9E3506C-7146-4277-8D97-448D6628FB77}" dt="2023-06-07T01:00:30.387" v="3056" actId="1076"/>
          <ac:picMkLst>
            <pc:docMk/>
            <pc:sldMk cId="3908035035" sldId="341"/>
            <ac:picMk id="3" creationId="{AC8C4EEC-65AB-46A8-02FC-24C83951B942}"/>
          </ac:picMkLst>
        </pc:picChg>
        <pc:picChg chg="add mod">
          <ac:chgData name="Yan Zhiguang" userId="a0e161327963db9e" providerId="LiveId" clId="{B9E3506C-7146-4277-8D97-448D6628FB77}" dt="2023-06-07T01:01:09.414" v="3058" actId="1076"/>
          <ac:picMkLst>
            <pc:docMk/>
            <pc:sldMk cId="3908035035" sldId="341"/>
            <ac:picMk id="5" creationId="{3292A52E-EFCA-40F7-6F12-A2FB99130BE6}"/>
          </ac:picMkLst>
        </pc:picChg>
        <pc:picChg chg="add mod">
          <ac:chgData name="Yan Zhiguang" userId="a0e161327963db9e" providerId="LiveId" clId="{B9E3506C-7146-4277-8D97-448D6628FB77}" dt="2023-06-07T01:02:51.547" v="3071" actId="1076"/>
          <ac:picMkLst>
            <pc:docMk/>
            <pc:sldMk cId="3908035035" sldId="341"/>
            <ac:picMk id="7" creationId="{B1F6686A-254F-25FA-53F1-B6BD6B48287F}"/>
          </ac:picMkLst>
        </pc:picChg>
        <pc:picChg chg="add mod">
          <ac:chgData name="Yan Zhiguang" userId="a0e161327963db9e" providerId="LiveId" clId="{B9E3506C-7146-4277-8D97-448D6628FB77}" dt="2023-06-07T01:02:51.547" v="3071" actId="1076"/>
          <ac:picMkLst>
            <pc:docMk/>
            <pc:sldMk cId="3908035035" sldId="341"/>
            <ac:picMk id="9" creationId="{33676962-52C2-C503-82E7-B167029840B1}"/>
          </ac:picMkLst>
        </pc:picChg>
        <pc:cxnChg chg="add mod">
          <ac:chgData name="Yan Zhiguang" userId="a0e161327963db9e" providerId="LiveId" clId="{B9E3506C-7146-4277-8D97-448D6628FB77}" dt="2023-06-07T01:02:51.547" v="3071" actId="1076"/>
          <ac:cxnSpMkLst>
            <pc:docMk/>
            <pc:sldMk cId="3908035035" sldId="341"/>
            <ac:cxnSpMk id="11" creationId="{B76251C9-994D-9010-B06F-F3939809C256}"/>
          </ac:cxnSpMkLst>
        </pc:cxnChg>
      </pc:sldChg>
      <pc:sldChg chg="addSp delSp modSp add mod">
        <pc:chgData name="Yan Zhiguang" userId="a0e161327963db9e" providerId="LiveId" clId="{B9E3506C-7146-4277-8D97-448D6628FB77}" dt="2023-06-08T09:47:17.797" v="3902" actId="20577"/>
        <pc:sldMkLst>
          <pc:docMk/>
          <pc:sldMk cId="1152273617" sldId="342"/>
        </pc:sldMkLst>
        <pc:spChg chg="add del mod">
          <ac:chgData name="Yan Zhiguang" userId="a0e161327963db9e" providerId="LiveId" clId="{B9E3506C-7146-4277-8D97-448D6628FB77}" dt="2023-06-07T04:54:24.979" v="3515" actId="1076"/>
          <ac:spMkLst>
            <pc:docMk/>
            <pc:sldMk cId="1152273617" sldId="342"/>
            <ac:spMk id="3" creationId="{FAB681EB-DD2B-FAE8-F568-9D44738F64BA}"/>
          </ac:spMkLst>
        </pc:spChg>
        <pc:spChg chg="add mod">
          <ac:chgData name="Yan Zhiguang" userId="a0e161327963db9e" providerId="LiveId" clId="{B9E3506C-7146-4277-8D97-448D6628FB77}" dt="2023-06-07T04:54:23.345" v="3514" actId="1076"/>
          <ac:spMkLst>
            <pc:docMk/>
            <pc:sldMk cId="1152273617" sldId="342"/>
            <ac:spMk id="4" creationId="{779322F2-2152-2AB4-E922-D26D45DEDCD7}"/>
          </ac:spMkLst>
        </pc:spChg>
        <pc:spChg chg="add mod">
          <ac:chgData name="Yan Zhiguang" userId="a0e161327963db9e" providerId="LiveId" clId="{B9E3506C-7146-4277-8D97-448D6628FB77}" dt="2023-06-07T04:54:27.487" v="3516" actId="1076"/>
          <ac:spMkLst>
            <pc:docMk/>
            <pc:sldMk cId="1152273617" sldId="342"/>
            <ac:spMk id="5" creationId="{938899C6-C37E-CFD5-DE8A-34AC74D4A585}"/>
          </ac:spMkLst>
        </pc:spChg>
        <pc:spChg chg="add del">
          <ac:chgData name="Yan Zhiguang" userId="a0e161327963db9e" providerId="LiveId" clId="{B9E3506C-7146-4277-8D97-448D6628FB77}" dt="2023-06-07T01:18:06.105" v="3354" actId="22"/>
          <ac:spMkLst>
            <pc:docMk/>
            <pc:sldMk cId="1152273617" sldId="342"/>
            <ac:spMk id="7" creationId="{A00F0ABD-88F2-CB5C-C2C1-C52155F8D052}"/>
          </ac:spMkLst>
        </pc:spChg>
        <pc:spChg chg="add mod">
          <ac:chgData name="Yan Zhiguang" userId="a0e161327963db9e" providerId="LiveId" clId="{B9E3506C-7146-4277-8D97-448D6628FB77}" dt="2023-06-07T04:54:32.328" v="3517" actId="1076"/>
          <ac:spMkLst>
            <pc:docMk/>
            <pc:sldMk cId="1152273617" sldId="342"/>
            <ac:spMk id="8" creationId="{670F09E1-107C-8162-AF3D-FCBE9DF5E736}"/>
          </ac:spMkLst>
        </pc:spChg>
        <pc:spChg chg="add mod">
          <ac:chgData name="Yan Zhiguang" userId="a0e161327963db9e" providerId="LiveId" clId="{B9E3506C-7146-4277-8D97-448D6628FB77}" dt="2023-06-08T09:47:17.797" v="3902" actId="20577"/>
          <ac:spMkLst>
            <pc:docMk/>
            <pc:sldMk cId="1152273617" sldId="342"/>
            <ac:spMk id="9" creationId="{41DC2916-3A84-7299-BA81-0669B05580F7}"/>
          </ac:spMkLst>
        </pc:spChg>
      </pc:sldChg>
      <pc:sldChg chg="addSp delSp modSp add del mod">
        <pc:chgData name="Yan Zhiguang" userId="a0e161327963db9e" providerId="LiveId" clId="{B9E3506C-7146-4277-8D97-448D6628FB77}" dt="2023-06-07T05:45:12.956" v="3898" actId="47"/>
        <pc:sldMkLst>
          <pc:docMk/>
          <pc:sldMk cId="402843446" sldId="343"/>
        </pc:sldMkLst>
        <pc:spChg chg="add del mod">
          <ac:chgData name="Yan Zhiguang" userId="a0e161327963db9e" providerId="LiveId" clId="{B9E3506C-7146-4277-8D97-448D6628FB77}" dt="2023-06-07T05:44:59.854" v="3893" actId="21"/>
          <ac:spMkLst>
            <pc:docMk/>
            <pc:sldMk cId="402843446" sldId="343"/>
            <ac:spMk id="3" creationId="{522EB69C-9F0B-1BB8-B3E4-091155E0EB4D}"/>
          </ac:spMkLst>
        </pc:spChg>
        <pc:picChg chg="add del mod">
          <ac:chgData name="Yan Zhiguang" userId="a0e161327963db9e" providerId="LiveId" clId="{B9E3506C-7146-4277-8D97-448D6628FB77}" dt="2023-06-07T05:44:43.102" v="3885" actId="478"/>
          <ac:picMkLst>
            <pc:docMk/>
            <pc:sldMk cId="402843446" sldId="343"/>
            <ac:picMk id="5" creationId="{8769ED47-9F3F-870E-D4BA-16EF977C1FFF}"/>
          </ac:picMkLst>
        </pc:picChg>
        <pc:picChg chg="add del mod">
          <ac:chgData name="Yan Zhiguang" userId="a0e161327963db9e" providerId="LiveId" clId="{B9E3506C-7146-4277-8D97-448D6628FB77}" dt="2023-06-07T05:44:43.102" v="3885" actId="478"/>
          <ac:picMkLst>
            <pc:docMk/>
            <pc:sldMk cId="402843446" sldId="343"/>
            <ac:picMk id="7" creationId="{C525ADAF-CCA0-0BA4-BD47-F03385088219}"/>
          </ac:picMkLst>
        </pc:picChg>
        <pc:picChg chg="add del mod">
          <ac:chgData name="Yan Zhiguang" userId="a0e161327963db9e" providerId="LiveId" clId="{B9E3506C-7146-4277-8D97-448D6628FB77}" dt="2023-06-07T05:44:43.102" v="3885" actId="478"/>
          <ac:picMkLst>
            <pc:docMk/>
            <pc:sldMk cId="402843446" sldId="343"/>
            <ac:picMk id="9" creationId="{591067F6-ADDB-FFD7-3EFF-58A146971169}"/>
          </ac:picMkLst>
        </pc:picChg>
        <pc:picChg chg="add del mod">
          <ac:chgData name="Yan Zhiguang" userId="a0e161327963db9e" providerId="LiveId" clId="{B9E3506C-7146-4277-8D97-448D6628FB77}" dt="2023-06-07T05:44:43.102" v="3885" actId="478"/>
          <ac:picMkLst>
            <pc:docMk/>
            <pc:sldMk cId="402843446" sldId="343"/>
            <ac:picMk id="11" creationId="{828C3A1E-F144-0D21-0748-E1B0D5524605}"/>
          </ac:picMkLst>
        </pc:picChg>
        <pc:picChg chg="add del mod">
          <ac:chgData name="Yan Zhiguang" userId="a0e161327963db9e" providerId="LiveId" clId="{B9E3506C-7146-4277-8D97-448D6628FB77}" dt="2023-06-07T05:44:43.102" v="3885" actId="478"/>
          <ac:picMkLst>
            <pc:docMk/>
            <pc:sldMk cId="402843446" sldId="343"/>
            <ac:picMk id="13" creationId="{8344F4A2-F095-26B1-3211-3F405013A59E}"/>
          </ac:picMkLst>
        </pc:picChg>
        <pc:picChg chg="add del mod">
          <ac:chgData name="Yan Zhiguang" userId="a0e161327963db9e" providerId="LiveId" clId="{B9E3506C-7146-4277-8D97-448D6628FB77}" dt="2023-06-07T05:44:43.102" v="3885" actId="478"/>
          <ac:picMkLst>
            <pc:docMk/>
            <pc:sldMk cId="402843446" sldId="343"/>
            <ac:picMk id="15" creationId="{D1B5FFF7-E869-0C32-0EE8-84CE9973F663}"/>
          </ac:picMkLst>
        </pc:picChg>
        <pc:picChg chg="add del mod">
          <ac:chgData name="Yan Zhiguang" userId="a0e161327963db9e" providerId="LiveId" clId="{B9E3506C-7146-4277-8D97-448D6628FB77}" dt="2023-06-07T05:44:43.102" v="3885" actId="478"/>
          <ac:picMkLst>
            <pc:docMk/>
            <pc:sldMk cId="402843446" sldId="343"/>
            <ac:picMk id="17" creationId="{F9924FF6-C6CE-FFF9-8521-2D3334687769}"/>
          </ac:picMkLst>
        </pc:picChg>
        <pc:picChg chg="add del mod">
          <ac:chgData name="Yan Zhiguang" userId="a0e161327963db9e" providerId="LiveId" clId="{B9E3506C-7146-4277-8D97-448D6628FB77}" dt="2023-06-07T05:44:43.102" v="3885" actId="478"/>
          <ac:picMkLst>
            <pc:docMk/>
            <pc:sldMk cId="402843446" sldId="343"/>
            <ac:picMk id="19" creationId="{B771A370-7250-B208-5FD2-138043143C9E}"/>
          </ac:picMkLst>
        </pc:picChg>
        <pc:picChg chg="add del mod">
          <ac:chgData name="Yan Zhiguang" userId="a0e161327963db9e" providerId="LiveId" clId="{B9E3506C-7146-4277-8D97-448D6628FB77}" dt="2023-06-07T05:44:43.102" v="3885" actId="478"/>
          <ac:picMkLst>
            <pc:docMk/>
            <pc:sldMk cId="402843446" sldId="343"/>
            <ac:picMk id="21" creationId="{53D471A8-2116-8594-51E1-9F3A01E7F173}"/>
          </ac:picMkLst>
        </pc:picChg>
        <pc:picChg chg="add del mod">
          <ac:chgData name="Yan Zhiguang" userId="a0e161327963db9e" providerId="LiveId" clId="{B9E3506C-7146-4277-8D97-448D6628FB77}" dt="2023-06-07T05:44:43.102" v="3885" actId="478"/>
          <ac:picMkLst>
            <pc:docMk/>
            <pc:sldMk cId="402843446" sldId="343"/>
            <ac:picMk id="23" creationId="{78663DE1-66E2-3C90-1B8C-441713A526FB}"/>
          </ac:picMkLst>
        </pc:picChg>
        <pc:picChg chg="add del mod">
          <ac:chgData name="Yan Zhiguang" userId="a0e161327963db9e" providerId="LiveId" clId="{B9E3506C-7146-4277-8D97-448D6628FB77}" dt="2023-06-07T05:44:43.102" v="3885" actId="478"/>
          <ac:picMkLst>
            <pc:docMk/>
            <pc:sldMk cId="402843446" sldId="343"/>
            <ac:picMk id="25" creationId="{C054DDC8-B2D1-4247-F73B-F45B642240FD}"/>
          </ac:picMkLst>
        </pc:picChg>
        <pc:picChg chg="add del mod">
          <ac:chgData name="Yan Zhiguang" userId="a0e161327963db9e" providerId="LiveId" clId="{B9E3506C-7146-4277-8D97-448D6628FB77}" dt="2023-06-07T05:44:43.102" v="3885" actId="478"/>
          <ac:picMkLst>
            <pc:docMk/>
            <pc:sldMk cId="402843446" sldId="343"/>
            <ac:picMk id="27" creationId="{4D1C937A-FF5C-3348-4FB6-61A8EF12A73B}"/>
          </ac:picMkLst>
        </pc:picChg>
        <pc:picChg chg="add del mod">
          <ac:chgData name="Yan Zhiguang" userId="a0e161327963db9e" providerId="LiveId" clId="{B9E3506C-7146-4277-8D97-448D6628FB77}" dt="2023-06-07T05:44:51.212" v="3888" actId="21"/>
          <ac:picMkLst>
            <pc:docMk/>
            <pc:sldMk cId="402843446" sldId="343"/>
            <ac:picMk id="29" creationId="{EAF375F6-CF06-7282-E1B3-768F33A96097}"/>
          </ac:picMkLst>
        </pc:picChg>
        <pc:picChg chg="add del mod">
          <ac:chgData name="Yan Zhiguang" userId="a0e161327963db9e" providerId="LiveId" clId="{B9E3506C-7146-4277-8D97-448D6628FB77}" dt="2023-06-07T05:22:32.610" v="3832" actId="478"/>
          <ac:picMkLst>
            <pc:docMk/>
            <pc:sldMk cId="402843446" sldId="343"/>
            <ac:picMk id="1026" creationId="{BD221E29-0FBA-ED53-5AAD-C0A7E5CD5974}"/>
          </ac:picMkLst>
        </pc:picChg>
      </pc:sldChg>
      <pc:sldChg chg="addSp delSp modSp add mod">
        <pc:chgData name="Yan Zhiguang" userId="a0e161327963db9e" providerId="LiveId" clId="{B9E3506C-7146-4277-8D97-448D6628FB77}" dt="2023-06-07T05:45:09.597" v="3897" actId="1076"/>
        <pc:sldMkLst>
          <pc:docMk/>
          <pc:sldMk cId="1317054277" sldId="344"/>
        </pc:sldMkLst>
        <pc:spChg chg="add mod">
          <ac:chgData name="Yan Zhiguang" userId="a0e161327963db9e" providerId="LiveId" clId="{B9E3506C-7146-4277-8D97-448D6628FB77}" dt="2023-06-07T05:45:09.597" v="3897" actId="1076"/>
          <ac:spMkLst>
            <pc:docMk/>
            <pc:sldMk cId="1317054277" sldId="344"/>
            <ac:spMk id="7" creationId="{50DC4AA3-1321-DF10-4E59-3FFA8E623954}"/>
          </ac:spMkLst>
        </pc:spChg>
        <pc:picChg chg="add del mod">
          <ac:chgData name="Yan Zhiguang" userId="a0e161327963db9e" providerId="LiveId" clId="{B9E3506C-7146-4277-8D97-448D6628FB77}" dt="2023-06-07T05:32:01.667" v="3881" actId="478"/>
          <ac:picMkLst>
            <pc:docMk/>
            <pc:sldMk cId="1317054277" sldId="344"/>
            <ac:picMk id="3" creationId="{42A44DD7-0E3C-F3A7-7E59-9D007786310F}"/>
          </ac:picMkLst>
        </pc:picChg>
        <pc:picChg chg="add del mod">
          <ac:chgData name="Yan Zhiguang" userId="a0e161327963db9e" providerId="LiveId" clId="{B9E3506C-7146-4277-8D97-448D6628FB77}" dt="2023-06-07T05:44:38.357" v="3884" actId="478"/>
          <ac:picMkLst>
            <pc:docMk/>
            <pc:sldMk cId="1317054277" sldId="344"/>
            <ac:picMk id="5" creationId="{E83B2446-05BA-6A1B-6FD5-42734AEBDACA}"/>
          </ac:picMkLst>
        </pc:picChg>
        <pc:picChg chg="add mod">
          <ac:chgData name="Yan Zhiguang" userId="a0e161327963db9e" providerId="LiveId" clId="{B9E3506C-7146-4277-8D97-448D6628FB77}" dt="2023-06-07T05:44:57.149" v="3892" actId="1076"/>
          <ac:picMkLst>
            <pc:docMk/>
            <pc:sldMk cId="1317054277" sldId="344"/>
            <ac:picMk id="6" creationId="{3CB60CAB-946E-660C-0FDD-2691023C6B4B}"/>
          </ac:picMkLst>
        </pc:picChg>
      </pc:sldChg>
      <pc:sldChg chg="add">
        <pc:chgData name="Yan Zhiguang" userId="a0e161327963db9e" providerId="LiveId" clId="{B9E3506C-7146-4277-8D97-448D6628FB77}" dt="2023-06-07T00:59:39.719" v="3050"/>
        <pc:sldMkLst>
          <pc:docMk/>
          <pc:sldMk cId="2391847996" sldId="345"/>
        </pc:sldMkLst>
      </pc:sldChg>
      <pc:sldChg chg="add">
        <pc:chgData name="Yan Zhiguang" userId="a0e161327963db9e" providerId="LiveId" clId="{B9E3506C-7146-4277-8D97-448D6628FB77}" dt="2023-06-07T00:59:39.878" v="3051"/>
        <pc:sldMkLst>
          <pc:docMk/>
          <pc:sldMk cId="353937697" sldId="346"/>
        </pc:sldMkLst>
      </pc:sldChg>
      <pc:sldChg chg="add">
        <pc:chgData name="Yan Zhiguang" userId="a0e161327963db9e" providerId="LiveId" clId="{B9E3506C-7146-4277-8D97-448D6628FB77}" dt="2023-06-07T00:59:40.038" v="3052"/>
        <pc:sldMkLst>
          <pc:docMk/>
          <pc:sldMk cId="1210137032" sldId="347"/>
        </pc:sldMkLst>
      </pc:sldChg>
      <pc:sldChg chg="add">
        <pc:chgData name="Yan Zhiguang" userId="a0e161327963db9e" providerId="LiveId" clId="{B9E3506C-7146-4277-8D97-448D6628FB77}" dt="2023-06-07T00:59:40.214" v="3053"/>
        <pc:sldMkLst>
          <pc:docMk/>
          <pc:sldMk cId="2300732387" sldId="348"/>
        </pc:sldMkLst>
      </pc:sldChg>
      <pc:sldChg chg="add">
        <pc:chgData name="Yan Zhiguang" userId="a0e161327963db9e" providerId="LiveId" clId="{B9E3506C-7146-4277-8D97-448D6628FB77}" dt="2023-06-07T00:59:40.375" v="3054"/>
        <pc:sldMkLst>
          <pc:docMk/>
          <pc:sldMk cId="1840362564" sldId="349"/>
        </pc:sldMkLst>
      </pc:sldChg>
      <pc:sldChg chg="addSp delSp modSp new mod modNotesTx">
        <pc:chgData name="Yan Zhiguang" userId="a0e161327963db9e" providerId="LiveId" clId="{B9E3506C-7146-4277-8D97-448D6628FB77}" dt="2023-06-08T10:22:37.117" v="4741" actId="1076"/>
        <pc:sldMkLst>
          <pc:docMk/>
          <pc:sldMk cId="1863791647" sldId="350"/>
        </pc:sldMkLst>
        <pc:spChg chg="add del mod">
          <ac:chgData name="Yan Zhiguang" userId="a0e161327963db9e" providerId="LiveId" clId="{B9E3506C-7146-4277-8D97-448D6628FB77}" dt="2023-06-08T10:01:05.675" v="3915" actId="478"/>
          <ac:spMkLst>
            <pc:docMk/>
            <pc:sldMk cId="1863791647" sldId="350"/>
            <ac:spMk id="3" creationId="{D44F3B1A-B0A0-F35F-780D-E04B171D3FA9}"/>
          </ac:spMkLst>
        </pc:spChg>
        <pc:spChg chg="add mod">
          <ac:chgData name="Yan Zhiguang" userId="a0e161327963db9e" providerId="LiveId" clId="{B9E3506C-7146-4277-8D97-448D6628FB77}" dt="2023-06-08T10:06:05.982" v="4290" actId="1076"/>
          <ac:spMkLst>
            <pc:docMk/>
            <pc:sldMk cId="1863791647" sldId="350"/>
            <ac:spMk id="4" creationId="{C2E1FF18-1902-9CF6-8A0C-13D21E9512F3}"/>
          </ac:spMkLst>
        </pc:spChg>
        <pc:spChg chg="add mod">
          <ac:chgData name="Yan Zhiguang" userId="a0e161327963db9e" providerId="LiveId" clId="{B9E3506C-7146-4277-8D97-448D6628FB77}" dt="2023-06-08T10:16:05.368" v="4517" actId="1038"/>
          <ac:spMkLst>
            <pc:docMk/>
            <pc:sldMk cId="1863791647" sldId="350"/>
            <ac:spMk id="5" creationId="{04B27176-DA05-0BBB-355E-17616A5F0F93}"/>
          </ac:spMkLst>
        </pc:spChg>
        <pc:spChg chg="add mod">
          <ac:chgData name="Yan Zhiguang" userId="a0e161327963db9e" providerId="LiveId" clId="{B9E3506C-7146-4277-8D97-448D6628FB77}" dt="2023-06-08T10:22:37.117" v="4741" actId="1076"/>
          <ac:spMkLst>
            <pc:docMk/>
            <pc:sldMk cId="1863791647" sldId="350"/>
            <ac:spMk id="8" creationId="{91742941-B557-A264-AD6E-A4DDEDAF8D1C}"/>
          </ac:spMkLst>
        </pc:spChg>
        <pc:spChg chg="add del mod">
          <ac:chgData name="Yan Zhiguang" userId="a0e161327963db9e" providerId="LiveId" clId="{B9E3506C-7146-4277-8D97-448D6628FB77}" dt="2023-06-08T10:19:14.147" v="4695" actId="21"/>
          <ac:spMkLst>
            <pc:docMk/>
            <pc:sldMk cId="1863791647" sldId="350"/>
            <ac:spMk id="9" creationId="{B73B42B0-E6AA-F71F-BA2E-4291F1D9191C}"/>
          </ac:spMkLst>
        </pc:spChg>
        <pc:spChg chg="add del mod">
          <ac:chgData name="Yan Zhiguang" userId="a0e161327963db9e" providerId="LiveId" clId="{B9E3506C-7146-4277-8D97-448D6628FB77}" dt="2023-06-08T10:20:39.564" v="4707" actId="478"/>
          <ac:spMkLst>
            <pc:docMk/>
            <pc:sldMk cId="1863791647" sldId="350"/>
            <ac:spMk id="10" creationId="{BD46B859-8128-B1CD-BEE0-C2EFDCF7AA14}"/>
          </ac:spMkLst>
        </pc:spChg>
        <pc:spChg chg="add del mod">
          <ac:chgData name="Yan Zhiguang" userId="a0e161327963db9e" providerId="LiveId" clId="{B9E3506C-7146-4277-8D97-448D6628FB77}" dt="2023-06-08T10:22:17.470" v="4740" actId="478"/>
          <ac:spMkLst>
            <pc:docMk/>
            <pc:sldMk cId="1863791647" sldId="350"/>
            <ac:spMk id="11" creationId="{DB3CB204-4F7F-F048-13BF-4E47B3C7AFEE}"/>
          </ac:spMkLst>
        </pc:spChg>
        <pc:picChg chg="add del mod">
          <ac:chgData name="Yan Zhiguang" userId="a0e161327963db9e" providerId="LiveId" clId="{B9E3506C-7146-4277-8D97-448D6628FB77}" dt="2023-06-08T10:15:19.782" v="4499" actId="478"/>
          <ac:picMkLst>
            <pc:docMk/>
            <pc:sldMk cId="1863791647" sldId="350"/>
            <ac:picMk id="2" creationId="{862B3EAC-5F60-8C73-19B2-5824ECAAB06B}"/>
          </ac:picMkLst>
        </pc:picChg>
        <pc:picChg chg="add mod">
          <ac:chgData name="Yan Zhiguang" userId="a0e161327963db9e" providerId="LiveId" clId="{B9E3506C-7146-4277-8D97-448D6628FB77}" dt="2023-06-08T10:16:00.471" v="4509" actId="1038"/>
          <ac:picMkLst>
            <pc:docMk/>
            <pc:sldMk cId="1863791647" sldId="350"/>
            <ac:picMk id="7" creationId="{8B83BCF2-DFEE-6646-9F42-4FDB895D0FBE}"/>
          </ac:picMkLst>
        </pc:picChg>
      </pc:sldChg>
      <pc:sldChg chg="addSp modSp new mod">
        <pc:chgData name="Yan Zhiguang" userId="a0e161327963db9e" providerId="LiveId" clId="{B9E3506C-7146-4277-8D97-448D6628FB77}" dt="2023-06-08T10:25:14.990" v="4742" actId="1076"/>
        <pc:sldMkLst>
          <pc:docMk/>
          <pc:sldMk cId="447967827" sldId="351"/>
        </pc:sldMkLst>
        <pc:spChg chg="add mod">
          <ac:chgData name="Yan Zhiguang" userId="a0e161327963db9e" providerId="LiveId" clId="{B9E3506C-7146-4277-8D97-448D6628FB77}" dt="2023-06-08T10:20:34.194" v="4706" actId="1076"/>
          <ac:spMkLst>
            <pc:docMk/>
            <pc:sldMk cId="447967827" sldId="351"/>
            <ac:spMk id="2" creationId="{DF874958-E23C-C194-0CD2-F82D7ED30B5A}"/>
          </ac:spMkLst>
        </pc:spChg>
        <pc:spChg chg="add mod">
          <ac:chgData name="Yan Zhiguang" userId="a0e161327963db9e" providerId="LiveId" clId="{B9E3506C-7146-4277-8D97-448D6628FB77}" dt="2023-06-08T10:25:14.990" v="4742" actId="1076"/>
          <ac:spMkLst>
            <pc:docMk/>
            <pc:sldMk cId="447967827" sldId="351"/>
            <ac:spMk id="3" creationId="{E4E4E4E7-9784-43D2-2BE9-A3BEF61CA5A6}"/>
          </ac:spMkLst>
        </pc:spChg>
      </pc:sldChg>
    </pc:docChg>
  </pc:docChgLst>
  <pc:docChgLst>
    <pc:chgData name="Yan Zhiguang" userId="a0e161327963db9e" providerId="LiveId" clId="{D0C7C425-DC27-408C-88E1-FEFE6721D9C1}"/>
    <pc:docChg chg="custSel addSld delSld modSld">
      <pc:chgData name="Yan Zhiguang" userId="a0e161327963db9e" providerId="LiveId" clId="{D0C7C425-DC27-408C-88E1-FEFE6721D9C1}" dt="2023-06-30T00:49:12.572" v="192" actId="14100"/>
      <pc:docMkLst>
        <pc:docMk/>
      </pc:docMkLst>
      <pc:sldChg chg="modSp mod">
        <pc:chgData name="Yan Zhiguang" userId="a0e161327963db9e" providerId="LiveId" clId="{D0C7C425-DC27-408C-88E1-FEFE6721D9C1}" dt="2023-06-30T00:47:21.267" v="186" actId="20577"/>
        <pc:sldMkLst>
          <pc:docMk/>
          <pc:sldMk cId="3337817070" sldId="331"/>
        </pc:sldMkLst>
        <pc:spChg chg="mod">
          <ac:chgData name="Yan Zhiguang" userId="a0e161327963db9e" providerId="LiveId" clId="{D0C7C425-DC27-408C-88E1-FEFE6721D9C1}" dt="2023-06-30T00:47:21.267" v="186" actId="20577"/>
          <ac:spMkLst>
            <pc:docMk/>
            <pc:sldMk cId="3337817070" sldId="331"/>
            <ac:spMk id="5" creationId="{DECFF0A0-7CFA-9726-71B5-35938C0E60C5}"/>
          </ac:spMkLst>
        </pc:spChg>
      </pc:sldChg>
      <pc:sldChg chg="addSp modSp mod">
        <pc:chgData name="Yan Zhiguang" userId="a0e161327963db9e" providerId="LiveId" clId="{D0C7C425-DC27-408C-88E1-FEFE6721D9C1}" dt="2023-06-30T00:34:34.587" v="165" actId="20577"/>
        <pc:sldMkLst>
          <pc:docMk/>
          <pc:sldMk cId="1967285528" sldId="352"/>
        </pc:sldMkLst>
        <pc:spChg chg="add mod">
          <ac:chgData name="Yan Zhiguang" userId="a0e161327963db9e" providerId="LiveId" clId="{D0C7C425-DC27-408C-88E1-FEFE6721D9C1}" dt="2023-06-30T00:31:47.326" v="162" actId="1076"/>
          <ac:spMkLst>
            <pc:docMk/>
            <pc:sldMk cId="1967285528" sldId="352"/>
            <ac:spMk id="2" creationId="{7A77A713-5D90-2B29-4F97-2E580271C6D3}"/>
          </ac:spMkLst>
        </pc:spChg>
        <pc:spChg chg="mod">
          <ac:chgData name="Yan Zhiguang" userId="a0e161327963db9e" providerId="LiveId" clId="{D0C7C425-DC27-408C-88E1-FEFE6721D9C1}" dt="2023-06-30T00:31:12.429" v="154" actId="1076"/>
          <ac:spMkLst>
            <pc:docMk/>
            <pc:sldMk cId="1967285528" sldId="352"/>
            <ac:spMk id="4" creationId="{4CD4DB68-72E9-2ABA-9AD2-3382C234059E}"/>
          </ac:spMkLst>
        </pc:spChg>
        <pc:spChg chg="mod">
          <ac:chgData name="Yan Zhiguang" userId="a0e161327963db9e" providerId="LiveId" clId="{D0C7C425-DC27-408C-88E1-FEFE6721D9C1}" dt="2023-06-30T00:31:03.814" v="152" actId="1076"/>
          <ac:spMkLst>
            <pc:docMk/>
            <pc:sldMk cId="1967285528" sldId="352"/>
            <ac:spMk id="9" creationId="{218848AA-8825-9626-230C-82ED4AF9659C}"/>
          </ac:spMkLst>
        </pc:spChg>
        <pc:spChg chg="mod">
          <ac:chgData name="Yan Zhiguang" userId="a0e161327963db9e" providerId="LiveId" clId="{D0C7C425-DC27-408C-88E1-FEFE6721D9C1}" dt="2023-06-30T00:34:34.587" v="165" actId="20577"/>
          <ac:spMkLst>
            <pc:docMk/>
            <pc:sldMk cId="1967285528" sldId="352"/>
            <ac:spMk id="17" creationId="{2F6F0EEF-60BB-8B3E-54CE-9C1A40775EEB}"/>
          </ac:spMkLst>
        </pc:spChg>
        <pc:picChg chg="mod">
          <ac:chgData name="Yan Zhiguang" userId="a0e161327963db9e" providerId="LiveId" clId="{D0C7C425-DC27-408C-88E1-FEFE6721D9C1}" dt="2023-06-30T00:31:08.600" v="153" actId="14100"/>
          <ac:picMkLst>
            <pc:docMk/>
            <pc:sldMk cId="1967285528" sldId="352"/>
            <ac:picMk id="3" creationId="{CF613EEF-5AE5-54EF-0228-F1A7EE57F413}"/>
          </ac:picMkLst>
        </pc:picChg>
        <pc:picChg chg="mod">
          <ac:chgData name="Yan Zhiguang" userId="a0e161327963db9e" providerId="LiveId" clId="{D0C7C425-DC27-408C-88E1-FEFE6721D9C1}" dt="2023-06-30T00:31:00.415" v="151" actId="1076"/>
          <ac:picMkLst>
            <pc:docMk/>
            <pc:sldMk cId="1967285528" sldId="352"/>
            <ac:picMk id="7" creationId="{EA642FDB-DCFF-B2B0-A6A6-3B2DBCF6E6B5}"/>
          </ac:picMkLst>
        </pc:picChg>
      </pc:sldChg>
      <pc:sldChg chg="modSp mod">
        <pc:chgData name="Yan Zhiguang" userId="a0e161327963db9e" providerId="LiveId" clId="{D0C7C425-DC27-408C-88E1-FEFE6721D9C1}" dt="2023-06-30T00:26:25.997" v="5" actId="14100"/>
        <pc:sldMkLst>
          <pc:docMk/>
          <pc:sldMk cId="4145131684" sldId="353"/>
        </pc:sldMkLst>
        <pc:spChg chg="mod">
          <ac:chgData name="Yan Zhiguang" userId="a0e161327963db9e" providerId="LiveId" clId="{D0C7C425-DC27-408C-88E1-FEFE6721D9C1}" dt="2023-06-30T00:12:59.864" v="0" actId="20577"/>
          <ac:spMkLst>
            <pc:docMk/>
            <pc:sldMk cId="4145131684" sldId="353"/>
            <ac:spMk id="4" creationId="{3C6DDEED-7680-1E4B-34B3-2B674F26EBE8}"/>
          </ac:spMkLst>
        </pc:spChg>
        <pc:spChg chg="mod">
          <ac:chgData name="Yan Zhiguang" userId="a0e161327963db9e" providerId="LiveId" clId="{D0C7C425-DC27-408C-88E1-FEFE6721D9C1}" dt="2023-06-30T00:26:25.997" v="5" actId="14100"/>
          <ac:spMkLst>
            <pc:docMk/>
            <pc:sldMk cId="4145131684" sldId="353"/>
            <ac:spMk id="6" creationId="{DE7C3059-76A2-0EAD-D266-A4B9DCACA0CA}"/>
          </ac:spMkLst>
        </pc:spChg>
      </pc:sldChg>
      <pc:sldChg chg="modAnim">
        <pc:chgData name="Yan Zhiguang" userId="a0e161327963db9e" providerId="LiveId" clId="{D0C7C425-DC27-408C-88E1-FEFE6721D9C1}" dt="2023-06-30T00:39:08.316" v="179"/>
        <pc:sldMkLst>
          <pc:docMk/>
          <pc:sldMk cId="928019533" sldId="355"/>
        </pc:sldMkLst>
      </pc:sldChg>
      <pc:sldChg chg="modSp mod">
        <pc:chgData name="Yan Zhiguang" userId="a0e161327963db9e" providerId="LiveId" clId="{D0C7C425-DC27-408C-88E1-FEFE6721D9C1}" dt="2023-06-30T00:49:12.572" v="192" actId="14100"/>
        <pc:sldMkLst>
          <pc:docMk/>
          <pc:sldMk cId="316460929" sldId="360"/>
        </pc:sldMkLst>
        <pc:spChg chg="mod">
          <ac:chgData name="Yan Zhiguang" userId="a0e161327963db9e" providerId="LiveId" clId="{D0C7C425-DC27-408C-88E1-FEFE6721D9C1}" dt="2023-06-30T00:49:00.865" v="189" actId="255"/>
          <ac:spMkLst>
            <pc:docMk/>
            <pc:sldMk cId="316460929" sldId="360"/>
            <ac:spMk id="3" creationId="{94EA7F57-EF38-F21F-A892-4549F08F2FEA}"/>
          </ac:spMkLst>
        </pc:spChg>
        <pc:spChg chg="mod">
          <ac:chgData name="Yan Zhiguang" userId="a0e161327963db9e" providerId="LiveId" clId="{D0C7C425-DC27-408C-88E1-FEFE6721D9C1}" dt="2023-06-30T00:49:09.683" v="191" actId="1076"/>
          <ac:spMkLst>
            <pc:docMk/>
            <pc:sldMk cId="316460929" sldId="360"/>
            <ac:spMk id="5" creationId="{5DEA67A5-3C3F-7F2B-5EB8-0FEB8373D7A3}"/>
          </ac:spMkLst>
        </pc:spChg>
        <pc:cxnChg chg="mod">
          <ac:chgData name="Yan Zhiguang" userId="a0e161327963db9e" providerId="LiveId" clId="{D0C7C425-DC27-408C-88E1-FEFE6721D9C1}" dt="2023-06-30T00:49:12.572" v="192" actId="14100"/>
          <ac:cxnSpMkLst>
            <pc:docMk/>
            <pc:sldMk cId="316460929" sldId="360"/>
            <ac:cxnSpMk id="8" creationId="{B43ADCBD-E2C8-577A-B7EC-09C2F9F91F5E}"/>
          </ac:cxnSpMkLst>
        </pc:cxnChg>
      </pc:sldChg>
      <pc:sldChg chg="addSp delSp modSp new del mod">
        <pc:chgData name="Yan Zhiguang" userId="a0e161327963db9e" providerId="LiveId" clId="{D0C7C425-DC27-408C-88E1-FEFE6721D9C1}" dt="2023-06-30T00:30:49.825" v="148" actId="47"/>
        <pc:sldMkLst>
          <pc:docMk/>
          <pc:sldMk cId="282996939" sldId="1046"/>
        </pc:sldMkLst>
        <pc:spChg chg="add del mod">
          <ac:chgData name="Yan Zhiguang" userId="a0e161327963db9e" providerId="LiveId" clId="{D0C7C425-DC27-408C-88E1-FEFE6721D9C1}" dt="2023-06-30T00:30:46.689" v="147" actId="21"/>
          <ac:spMkLst>
            <pc:docMk/>
            <pc:sldMk cId="282996939" sldId="1046"/>
            <ac:spMk id="3" creationId="{BAE4D1EA-6A8F-B69A-0FA6-7D8112102B4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06467D2-7027-471B-AD8B-9451E20E9AB2}" type="datetimeFigureOut">
              <a:rPr lang="zh-CN" altLang="en-US" smtClean="0"/>
              <a:t>2023/6/29</a:t>
            </a:fld>
            <a:endParaRPr lang="zh-CN" altLang="en-US"/>
          </a:p>
        </p:txBody>
      </p:sp>
      <p:sp>
        <p:nvSpPr>
          <p:cNvPr id="4" name="幻灯片图像占位符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426299C-5FE2-4C59-8AB8-9BFBAF3813A8}" type="slidenum">
              <a:rPr lang="zh-CN" altLang="en-US" smtClean="0"/>
              <a:t>‹#›</a:t>
            </a:fld>
            <a:endParaRPr lang="zh-CN" altLang="en-US"/>
          </a:p>
        </p:txBody>
      </p:sp>
    </p:spTree>
    <p:extLst>
      <p:ext uri="{BB962C8B-B14F-4D97-AF65-F5344CB8AC3E}">
        <p14:creationId xmlns:p14="http://schemas.microsoft.com/office/powerpoint/2010/main" val="1605319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426299C-5FE2-4C59-8AB8-9BFBAF3813A8}" type="slidenum">
              <a:rPr lang="zh-CN" altLang="en-US" smtClean="0"/>
              <a:t>4</a:t>
            </a:fld>
            <a:endParaRPr lang="zh-CN" altLang="en-US"/>
          </a:p>
        </p:txBody>
      </p:sp>
    </p:spTree>
    <p:extLst>
      <p:ext uri="{BB962C8B-B14F-4D97-AF65-F5344CB8AC3E}">
        <p14:creationId xmlns:p14="http://schemas.microsoft.com/office/powerpoint/2010/main" val="570987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426299C-5FE2-4C59-8AB8-9BFBAF3813A8}" type="slidenum">
              <a:rPr lang="zh-CN" altLang="en-US" smtClean="0"/>
              <a:t>7</a:t>
            </a:fld>
            <a:endParaRPr lang="zh-CN" altLang="en-US"/>
          </a:p>
        </p:txBody>
      </p:sp>
    </p:spTree>
    <p:extLst>
      <p:ext uri="{BB962C8B-B14F-4D97-AF65-F5344CB8AC3E}">
        <p14:creationId xmlns:p14="http://schemas.microsoft.com/office/powerpoint/2010/main" val="4288665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426299C-5FE2-4C59-8AB8-9BFBAF3813A8}" type="slidenum">
              <a:rPr lang="zh-CN" altLang="en-US" smtClean="0"/>
              <a:t>16</a:t>
            </a:fld>
            <a:endParaRPr lang="zh-CN" altLang="en-US"/>
          </a:p>
        </p:txBody>
      </p:sp>
    </p:spTree>
    <p:extLst>
      <p:ext uri="{BB962C8B-B14F-4D97-AF65-F5344CB8AC3E}">
        <p14:creationId xmlns:p14="http://schemas.microsoft.com/office/powerpoint/2010/main" val="2721889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kumimoji="1">
                <a:solidFill>
                  <a:schemeClr val="tx1"/>
                </a:solidFill>
                <a:latin typeface="Tahoma" pitchFamily="34" charset="0"/>
                <a:ea typeface="ＭＳ Ｐゴシック" charset="-128"/>
              </a:defRPr>
            </a:lvl1pPr>
            <a:lvl2pPr marL="742950" indent="-285750" eaLnBrk="0" hangingPunct="0">
              <a:defRPr kumimoji="1">
                <a:solidFill>
                  <a:schemeClr val="tx1"/>
                </a:solidFill>
                <a:latin typeface="Tahoma" pitchFamily="34" charset="0"/>
                <a:ea typeface="ＭＳ Ｐゴシック" charset="-128"/>
              </a:defRPr>
            </a:lvl2pPr>
            <a:lvl3pPr marL="1143000" indent="-228600" eaLnBrk="0" hangingPunct="0">
              <a:defRPr kumimoji="1">
                <a:solidFill>
                  <a:schemeClr val="tx1"/>
                </a:solidFill>
                <a:latin typeface="Tahoma" pitchFamily="34" charset="0"/>
                <a:ea typeface="ＭＳ Ｐゴシック" charset="-128"/>
              </a:defRPr>
            </a:lvl3pPr>
            <a:lvl4pPr marL="1600200" indent="-228600" eaLnBrk="0" hangingPunct="0">
              <a:defRPr kumimoji="1">
                <a:solidFill>
                  <a:schemeClr val="tx1"/>
                </a:solidFill>
                <a:latin typeface="Tahoma" pitchFamily="34" charset="0"/>
                <a:ea typeface="ＭＳ Ｐゴシック" charset="-128"/>
              </a:defRPr>
            </a:lvl4pPr>
            <a:lvl5pPr marL="2057400" indent="-228600" eaLnBrk="0" hangingPunct="0">
              <a:defRPr kumimoji="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Tahoma" pitchFamily="34" charset="0"/>
                <a:ea typeface="ＭＳ Ｐゴシック" charset="-128"/>
              </a:defRPr>
            </a:lvl9pPr>
          </a:lstStyle>
          <a:p>
            <a:pPr eaLnBrk="1" hangingPunct="1"/>
            <a:fld id="{B3EA787B-83F6-4AC0-8441-A68AD2588544}" type="slidenum">
              <a:rPr lang="en-US" altLang="ja-JP">
                <a:solidFill>
                  <a:prstClr val="black"/>
                </a:solidFill>
                <a:latin typeface="Arial" charset="0"/>
              </a:rPr>
              <a:pPr eaLnBrk="1" hangingPunct="1"/>
              <a:t>26</a:t>
            </a:fld>
            <a:endParaRPr lang="en-US" altLang="ja-JP">
              <a:solidFill>
                <a:prstClr val="black"/>
              </a:solidFill>
              <a:latin typeface="Arial" charset="0"/>
            </a:endParaRPr>
          </a:p>
        </p:txBody>
      </p:sp>
      <p:sp>
        <p:nvSpPr>
          <p:cNvPr id="124931" name="Rectangle 2"/>
          <p:cNvSpPr>
            <a:spLocks noGrp="1" noRot="1" noChangeAspect="1" noChangeArrowheads="1" noTextEdit="1"/>
          </p:cNvSpPr>
          <p:nvPr>
            <p:ph type="sldImg"/>
          </p:nvPr>
        </p:nvSpPr>
        <p:spPr>
          <a:xfrm>
            <a:off x="381000" y="685800"/>
            <a:ext cx="6096000" cy="3429000"/>
          </a:xfrm>
          <a:ln/>
        </p:spPr>
      </p:sp>
      <p:sp>
        <p:nvSpPr>
          <p:cNvPr id="124932" name="Rectangle 3"/>
          <p:cNvSpPr>
            <a:spLocks noGrp="1" noChangeArrowheads="1"/>
          </p:cNvSpPr>
          <p:nvPr>
            <p:ph type="body" idx="1"/>
          </p:nvPr>
        </p:nvSpPr>
        <p:spPr>
          <a:noFill/>
        </p:spPr>
        <p:txBody>
          <a:bodyPr/>
          <a:lstStyle/>
          <a:p>
            <a:pPr eaLnBrk="1" hangingPunct="1"/>
            <a:endParaRPr lang="ja-JP" altLang="ja-JP">
              <a:ea typeface="ＭＳ Ｐ明朝"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426299C-5FE2-4C59-8AB8-9BFBAF3813A8}" type="slidenum">
              <a:rPr lang="zh-CN" altLang="en-US" smtClean="0"/>
              <a:t>33</a:t>
            </a:fld>
            <a:endParaRPr lang="zh-CN" altLang="en-US"/>
          </a:p>
        </p:txBody>
      </p:sp>
    </p:spTree>
    <p:extLst>
      <p:ext uri="{BB962C8B-B14F-4D97-AF65-F5344CB8AC3E}">
        <p14:creationId xmlns:p14="http://schemas.microsoft.com/office/powerpoint/2010/main" val="563456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2034125-3228-4EB6-8504-9A7E34459640}" type="datetime1">
              <a:rPr lang="en-US" altLang="zh-CN" smtClean="0"/>
              <a:t>6/29/2023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6D6F1E7-6759-4FE8-AB0E-7BEF4DF53FA6}" type="datetime1">
              <a:rPr lang="en-US" altLang="zh-CN" smtClean="0"/>
              <a:t>6/29/2023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C7ACC311-7738-4D32-8DDB-3BA13BE17722}" type="datetime1">
              <a:rPr lang="en-US" altLang="zh-CN" smtClean="0"/>
              <a:t>6/29/2023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6"/>
          </a:xfrm>
          <a:prstGeom prst="rect">
            <a:avLst/>
          </a:prstGeom>
        </p:spPr>
      </p:pic>
      <p:sp>
        <p:nvSpPr>
          <p:cNvPr id="17" name="bg object 17"/>
          <p:cNvSpPr/>
          <p:nvPr/>
        </p:nvSpPr>
        <p:spPr>
          <a:xfrm>
            <a:off x="0" y="0"/>
            <a:ext cx="12192000" cy="6858000"/>
          </a:xfrm>
          <a:custGeom>
            <a:avLst/>
            <a:gdLst/>
            <a:ahLst/>
            <a:cxnLst/>
            <a:rect l="l" t="t" r="r" b="b"/>
            <a:pathLst>
              <a:path w="12192000" h="6858000">
                <a:moveTo>
                  <a:pt x="12191999" y="0"/>
                </a:moveTo>
                <a:lnTo>
                  <a:pt x="0" y="0"/>
                </a:lnTo>
                <a:lnTo>
                  <a:pt x="0" y="6857995"/>
                </a:lnTo>
                <a:lnTo>
                  <a:pt x="12191999" y="6857995"/>
                </a:lnTo>
                <a:lnTo>
                  <a:pt x="12191999" y="0"/>
                </a:lnTo>
                <a:close/>
              </a:path>
            </a:pathLst>
          </a:custGeom>
          <a:solidFill>
            <a:srgbClr val="000000">
              <a:alpha val="50195"/>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8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249E6347-3D61-4B0F-83A3-C10F960BF403}" type="datetime1">
              <a:rPr lang="en-US" altLang="zh-CN" smtClean="0"/>
              <a:t>6/29/2023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5B6C6C6-3F19-4A69-9678-286DA82B2D6E}" type="datetime1">
              <a:rPr lang="en-US" altLang="zh-CN" smtClean="0"/>
              <a:t>6/29/2023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211774" y="116632"/>
            <a:ext cx="11740885" cy="576064"/>
          </a:xfrm>
        </p:spPr>
        <p:txBody>
          <a:bodyPr>
            <a:normAutofit/>
          </a:bodyPr>
          <a:lstStyle>
            <a:lvl1pPr algn="l">
              <a:defRPr sz="2585" b="1" i="0">
                <a:solidFill>
                  <a:srgbClr val="FFFF00"/>
                </a:solidFill>
                <a:latin typeface="Tahoma" panose="020B0604030504040204" pitchFamily="34" charset="0"/>
                <a:cs typeface="Tahoma" panose="020B0604030504040204" pitchFamily="34" charset="0"/>
              </a:defRPr>
            </a:lvl1pPr>
          </a:lstStyle>
          <a:p>
            <a:r>
              <a:rPr kumimoji="1" lang="en-US" altLang="ja-JP"/>
              <a:t>Title</a:t>
            </a:r>
            <a:endParaRPr kumimoji="1" lang="ja-JP" altLang="en-US"/>
          </a:p>
        </p:txBody>
      </p:sp>
    </p:spTree>
    <p:extLst>
      <p:ext uri="{BB962C8B-B14F-4D97-AF65-F5344CB8AC3E}">
        <p14:creationId xmlns:p14="http://schemas.microsoft.com/office/powerpoint/2010/main" val="18034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0" y="0"/>
            <a:ext cx="12191999" cy="6857996"/>
          </a:xfrm>
          <a:prstGeom prst="rect">
            <a:avLst/>
          </a:prstGeom>
        </p:spPr>
      </p:pic>
      <p:sp>
        <p:nvSpPr>
          <p:cNvPr id="17" name="bg object 17"/>
          <p:cNvSpPr/>
          <p:nvPr/>
        </p:nvSpPr>
        <p:spPr>
          <a:xfrm>
            <a:off x="0" y="0"/>
            <a:ext cx="12192000" cy="6858000"/>
          </a:xfrm>
          <a:custGeom>
            <a:avLst/>
            <a:gdLst/>
            <a:ahLst/>
            <a:cxnLst/>
            <a:rect l="l" t="t" r="r" b="b"/>
            <a:pathLst>
              <a:path w="12192000" h="6858000">
                <a:moveTo>
                  <a:pt x="12191999" y="0"/>
                </a:moveTo>
                <a:lnTo>
                  <a:pt x="0" y="0"/>
                </a:lnTo>
                <a:lnTo>
                  <a:pt x="0" y="6857995"/>
                </a:lnTo>
                <a:lnTo>
                  <a:pt x="12191999" y="6857995"/>
                </a:lnTo>
                <a:lnTo>
                  <a:pt x="12191999" y="0"/>
                </a:lnTo>
                <a:close/>
              </a:path>
            </a:pathLst>
          </a:custGeom>
          <a:solidFill>
            <a:srgbClr val="000000">
              <a:alpha val="50195"/>
            </a:srgbClr>
          </a:solidFill>
        </p:spPr>
        <p:txBody>
          <a:bodyPr wrap="square" lIns="0" tIns="0" rIns="0" bIns="0" rtlCol="0"/>
          <a:lstStyle/>
          <a:p>
            <a:endParaRPr/>
          </a:p>
        </p:txBody>
      </p:sp>
      <p:sp>
        <p:nvSpPr>
          <p:cNvPr id="2" name="Holder 2"/>
          <p:cNvSpPr>
            <a:spLocks noGrp="1"/>
          </p:cNvSpPr>
          <p:nvPr>
            <p:ph type="title"/>
          </p:nvPr>
        </p:nvSpPr>
        <p:spPr>
          <a:xfrm>
            <a:off x="7053198" y="1526794"/>
            <a:ext cx="3008629" cy="299719"/>
          </a:xfrm>
          <a:prstGeom prst="rect">
            <a:avLst/>
          </a:prstGeom>
        </p:spPr>
        <p:txBody>
          <a:bodyPr wrap="square" lIns="0" tIns="0" rIns="0" bIns="0">
            <a:spAutoFit/>
          </a:bodyPr>
          <a:lstStyle>
            <a:lvl1pPr>
              <a:defRPr sz="1800" b="0" i="0">
                <a:solidFill>
                  <a:schemeClr val="bg1"/>
                </a:solidFill>
                <a:latin typeface="Calibri"/>
                <a:cs typeface="Calibri"/>
              </a:defRPr>
            </a:lvl1pPr>
          </a:lstStyle>
          <a:p>
            <a:endParaRPr/>
          </a:p>
        </p:txBody>
      </p:sp>
      <p:sp>
        <p:nvSpPr>
          <p:cNvPr id="3" name="Holder 3"/>
          <p:cNvSpPr>
            <a:spLocks noGrp="1"/>
          </p:cNvSpPr>
          <p:nvPr>
            <p:ph type="body" idx="1"/>
          </p:nvPr>
        </p:nvSpPr>
        <p:spPr>
          <a:xfrm>
            <a:off x="1426844" y="2087956"/>
            <a:ext cx="9338310" cy="34131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37B611BA-C414-4A16-949F-E470791DF416}" type="datetime1">
              <a:rPr lang="en-US" altLang="zh-CN" smtClean="0"/>
              <a:t>6/29/2023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8.jpg"/><Relationship Id="rId7" Type="http://schemas.openxmlformats.org/officeDocument/2006/relationships/image" Target="../media/image72.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png"/><Relationship Id="rId9" Type="http://schemas.openxmlformats.org/officeDocument/2006/relationships/image" Target="../media/image74.jpg"/></Relationships>
</file>

<file path=ppt/slides/_rels/slide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tags" Target="../tags/tag3.xml"/><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notesSlide" Target="../notesSlides/notesSlide4.xml"/><Relationship Id="rId10" Type="http://schemas.openxmlformats.org/officeDocument/2006/relationships/image" Target="../media/image84.png"/><Relationship Id="rId4" Type="http://schemas.openxmlformats.org/officeDocument/2006/relationships/slideLayout" Target="../slideLayouts/slideLayout2.xml"/><Relationship Id="rId9" Type="http://schemas.openxmlformats.org/officeDocument/2006/relationships/image" Target="../media/image83.png"/><Relationship Id="rId1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8.png"/><Relationship Id="rId3" Type="http://schemas.openxmlformats.org/officeDocument/2006/relationships/image" Target="../media/image100.png"/><Relationship Id="rId7" Type="http://schemas.openxmlformats.org/officeDocument/2006/relationships/image" Target="../media/image103.png"/><Relationship Id="rId12" Type="http://schemas.openxmlformats.org/officeDocument/2006/relationships/image" Target="../media/image107.png"/><Relationship Id="rId2" Type="http://schemas.openxmlformats.org/officeDocument/2006/relationships/image" Target="../media/image99.png"/><Relationship Id="rId1" Type="http://schemas.openxmlformats.org/officeDocument/2006/relationships/slideLayout" Target="../slideLayouts/slideLayout6.xml"/><Relationship Id="rId6" Type="http://schemas.openxmlformats.org/officeDocument/2006/relationships/image" Target="../media/image102.png"/><Relationship Id="rId11" Type="http://schemas.openxmlformats.org/officeDocument/2006/relationships/image" Target="../media/image106.png"/><Relationship Id="rId5" Type="http://schemas.openxmlformats.org/officeDocument/2006/relationships/image" Target="../media/image101.png"/><Relationship Id="rId10" Type="http://schemas.openxmlformats.org/officeDocument/2006/relationships/image" Target="../media/image105.jpeg"/><Relationship Id="rId4" Type="http://schemas.microsoft.com/office/2007/relationships/hdphoto" Target="../media/hdphoto1.wdp"/><Relationship Id="rId9" Type="http://schemas.openxmlformats.org/officeDocument/2006/relationships/image" Target="../media/image10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png"/><Relationship Id="rId7" Type="http://schemas.openxmlformats.org/officeDocument/2006/relationships/image" Target="../media/image73.jpg"/><Relationship Id="rId2" Type="http://schemas.openxmlformats.org/officeDocument/2006/relationships/image" Target="../media/image68.jpg"/><Relationship Id="rId1" Type="http://schemas.openxmlformats.org/officeDocument/2006/relationships/slideLayout" Target="../slideLayouts/slideLayout5.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g"/><Relationship Id="rId18" Type="http://schemas.openxmlformats.org/officeDocument/2006/relationships/image" Target="../media/image24.png"/><Relationship Id="rId3" Type="http://schemas.openxmlformats.org/officeDocument/2006/relationships/image" Target="../media/image11.jp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3.jpg"/><Relationship Id="rId2" Type="http://schemas.openxmlformats.org/officeDocument/2006/relationships/notesSlide" Target="../notesSlides/notesSlide1.xml"/><Relationship Id="rId16" Type="http://schemas.openxmlformats.org/officeDocument/2006/relationships/hyperlink" Target="http://upload.wikimedia.org/wikipedia/commons/5/55/Meissner_effect_p1390048.jpg" TargetMode="Externa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jpg"/><Relationship Id="rId10" Type="http://schemas.openxmlformats.org/officeDocument/2006/relationships/image" Target="../media/image17.jpg"/><Relationship Id="rId4" Type="http://schemas.openxmlformats.org/officeDocument/2006/relationships/hyperlink" Target="http://tupian.hudong.com/a2_73_03_01000000000000119090311447273_jpg.html" TargetMode="External"/><Relationship Id="rId9" Type="http://schemas.openxmlformats.org/officeDocument/2006/relationships/image" Target="../media/image16.jpg"/><Relationship Id="rId14"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0A54B8AE-C213-32D9-C1CC-B643BE2924FE}"/>
              </a:ext>
            </a:extLst>
          </p:cNvPr>
          <p:cNvSpPr txBox="1"/>
          <p:nvPr/>
        </p:nvSpPr>
        <p:spPr>
          <a:xfrm>
            <a:off x="4545291" y="2932257"/>
            <a:ext cx="3795143" cy="461665"/>
          </a:xfrm>
          <a:prstGeom prst="rect">
            <a:avLst/>
          </a:prstGeom>
          <a:noFill/>
        </p:spPr>
        <p:txBody>
          <a:bodyPr wrap="square" rtlCol="0">
            <a:spAutoFit/>
          </a:bodyPr>
          <a:lstStyle/>
          <a:p>
            <a:r>
              <a:rPr lang="en-US" altLang="zh-CN" sz="2400">
                <a:solidFill>
                  <a:schemeClr val="bg1"/>
                </a:solidFill>
                <a:latin typeface="+mj-lt"/>
              </a:rPr>
              <a:t>Zhiguang Yan (</a:t>
            </a:r>
            <a:r>
              <a:rPr lang="zh-CN" altLang="en-US" sz="2400">
                <a:solidFill>
                  <a:schemeClr val="bg1"/>
                </a:solidFill>
                <a:latin typeface="+mj-lt"/>
              </a:rPr>
              <a:t>闫智广</a:t>
            </a:r>
            <a:r>
              <a:rPr lang="en-US" altLang="zh-CN" sz="2400">
                <a:solidFill>
                  <a:schemeClr val="bg1"/>
                </a:solidFill>
                <a:latin typeface="+mj-lt"/>
              </a:rPr>
              <a:t>)</a:t>
            </a:r>
            <a:endParaRPr lang="zh-CN" altLang="en-US" sz="2400">
              <a:solidFill>
                <a:schemeClr val="bg1"/>
              </a:solidFill>
              <a:latin typeface="+mj-lt"/>
            </a:endParaRPr>
          </a:p>
        </p:txBody>
      </p:sp>
      <p:sp>
        <p:nvSpPr>
          <p:cNvPr id="17" name="文本框 16">
            <a:extLst>
              <a:ext uri="{FF2B5EF4-FFF2-40B4-BE49-F238E27FC236}">
                <a16:creationId xmlns:a16="http://schemas.microsoft.com/office/drawing/2014/main" id="{BF541403-3E03-63B8-34B7-EA2B0854FBC0}"/>
              </a:ext>
            </a:extLst>
          </p:cNvPr>
          <p:cNvSpPr txBox="1"/>
          <p:nvPr/>
        </p:nvSpPr>
        <p:spPr>
          <a:xfrm>
            <a:off x="4572000" y="3673395"/>
            <a:ext cx="6094428" cy="461665"/>
          </a:xfrm>
          <a:prstGeom prst="rect">
            <a:avLst/>
          </a:prstGeom>
          <a:noFill/>
        </p:spPr>
        <p:txBody>
          <a:bodyPr wrap="square">
            <a:spAutoFit/>
          </a:bodyPr>
          <a:lstStyle/>
          <a:p>
            <a:pPr marL="0" marR="0">
              <a:spcBef>
                <a:spcPts val="0"/>
              </a:spcBef>
              <a:spcAft>
                <a:spcPts val="0"/>
              </a:spcAft>
            </a:pPr>
            <a:r>
              <a:rPr lang="en-US" altLang="zh-CN" sz="2400">
                <a:solidFill>
                  <a:schemeClr val="bg1"/>
                </a:solidFill>
                <a:effectLst/>
                <a:ea typeface="Calibri" panose="020F0502020204030204" pitchFamily="34" charset="0"/>
              </a:rPr>
              <a:t>zhiguang.yan@riken.jp</a:t>
            </a:r>
          </a:p>
        </p:txBody>
      </p:sp>
      <p:sp>
        <p:nvSpPr>
          <p:cNvPr id="19" name="文本框 18">
            <a:extLst>
              <a:ext uri="{FF2B5EF4-FFF2-40B4-BE49-F238E27FC236}">
                <a16:creationId xmlns:a16="http://schemas.microsoft.com/office/drawing/2014/main" id="{C6DA689D-0BF5-F0C4-6DA0-C9A9C46F845A}"/>
              </a:ext>
            </a:extLst>
          </p:cNvPr>
          <p:cNvSpPr txBox="1"/>
          <p:nvPr/>
        </p:nvSpPr>
        <p:spPr>
          <a:xfrm>
            <a:off x="1747903" y="1332997"/>
            <a:ext cx="9151728" cy="646331"/>
          </a:xfrm>
          <a:prstGeom prst="rect">
            <a:avLst/>
          </a:prstGeom>
          <a:noFill/>
        </p:spPr>
        <p:txBody>
          <a:bodyPr wrap="square">
            <a:spAutoFit/>
          </a:bodyPr>
          <a:lstStyle/>
          <a:p>
            <a:pPr marL="0" marR="0" algn="ctr">
              <a:spcBef>
                <a:spcPts val="0"/>
              </a:spcBef>
              <a:spcAft>
                <a:spcPts val="0"/>
              </a:spcAft>
            </a:pPr>
            <a:r>
              <a:rPr lang="en-US" altLang="zh-CN" sz="3600">
                <a:solidFill>
                  <a:schemeClr val="bg1"/>
                </a:solidFill>
                <a:effectLst/>
                <a:ea typeface="Calibri" panose="020F0502020204030204" pitchFamily="34" charset="0"/>
              </a:rPr>
              <a:t>The </a:t>
            </a:r>
            <a:r>
              <a:rPr lang="en-US" altLang="zh-CN" sz="3600">
                <a:solidFill>
                  <a:schemeClr val="bg1"/>
                </a:solidFill>
                <a:ea typeface="Calibri" panose="020F0502020204030204" pitchFamily="34" charset="0"/>
              </a:rPr>
              <a:t>q</a:t>
            </a:r>
            <a:r>
              <a:rPr lang="en-US" altLang="zh-CN" sz="3600">
                <a:solidFill>
                  <a:schemeClr val="bg1"/>
                </a:solidFill>
                <a:effectLst/>
                <a:ea typeface="Calibri" panose="020F0502020204030204" pitchFamily="34" charset="0"/>
              </a:rPr>
              <a:t>uantum computing and it</a:t>
            </a:r>
            <a:r>
              <a:rPr lang="en-US" altLang="zh-CN" sz="3600">
                <a:solidFill>
                  <a:schemeClr val="bg1"/>
                </a:solidFill>
                <a:ea typeface="Calibri" panose="020F0502020204030204" pitchFamily="34" charset="0"/>
              </a:rPr>
              <a:t>’s</a:t>
            </a:r>
            <a:r>
              <a:rPr lang="zh-CN" altLang="en-US" sz="3600">
                <a:solidFill>
                  <a:schemeClr val="bg1"/>
                </a:solidFill>
                <a:ea typeface="Calibri" panose="020F0502020204030204" pitchFamily="34" charset="0"/>
              </a:rPr>
              <a:t> </a:t>
            </a:r>
            <a:r>
              <a:rPr lang="en-US" altLang="zh-CN" sz="3600">
                <a:solidFill>
                  <a:schemeClr val="bg1"/>
                </a:solidFill>
                <a:ea typeface="Calibri" panose="020F0502020204030204" pitchFamily="34" charset="0"/>
              </a:rPr>
              <a:t>application</a:t>
            </a:r>
          </a:p>
        </p:txBody>
      </p:sp>
      <p:sp>
        <p:nvSpPr>
          <p:cNvPr id="22" name="文本框 21">
            <a:extLst>
              <a:ext uri="{FF2B5EF4-FFF2-40B4-BE49-F238E27FC236}">
                <a16:creationId xmlns:a16="http://schemas.microsoft.com/office/drawing/2014/main" id="{9F5E7F60-5780-6A40-CD55-155FD66F5304}"/>
              </a:ext>
            </a:extLst>
          </p:cNvPr>
          <p:cNvSpPr txBox="1"/>
          <p:nvPr/>
        </p:nvSpPr>
        <p:spPr>
          <a:xfrm>
            <a:off x="4255513" y="4414533"/>
            <a:ext cx="3922143" cy="461665"/>
          </a:xfrm>
          <a:prstGeom prst="rect">
            <a:avLst/>
          </a:prstGeom>
          <a:noFill/>
        </p:spPr>
        <p:txBody>
          <a:bodyPr wrap="square" rtlCol="0">
            <a:spAutoFit/>
          </a:bodyPr>
          <a:lstStyle/>
          <a:p>
            <a:r>
              <a:rPr lang="zh-CN" altLang="en-US" sz="2400">
                <a:solidFill>
                  <a:schemeClr val="bg1"/>
                </a:solidFill>
                <a:latin typeface="Arial Black" panose="020B0A04020102020204" pitchFamily="34" charset="0"/>
              </a:rPr>
              <a:t>日本理化学研究所 </a:t>
            </a:r>
            <a:r>
              <a:rPr lang="en-US" altLang="zh-CN" sz="2400">
                <a:solidFill>
                  <a:schemeClr val="bg1"/>
                </a:solidFill>
                <a:latin typeface="+mj-lt"/>
              </a:rPr>
              <a:t>(RIKEN)</a:t>
            </a:r>
            <a:r>
              <a:rPr lang="en-US" altLang="zh-CN" sz="2400">
                <a:solidFill>
                  <a:schemeClr val="bg1"/>
                </a:solidFill>
                <a:latin typeface="Arial Black" panose="020B0A04020102020204" pitchFamily="34" charset="0"/>
              </a:rPr>
              <a:t> </a:t>
            </a:r>
            <a:endParaRPr lang="zh-CN" altLang="en-US" sz="2400">
              <a:solidFill>
                <a:schemeClr val="bg1"/>
              </a:solidFill>
              <a:latin typeface="Arial Black" panose="020B0A04020102020204" pitchFamily="34" charset="0"/>
            </a:endParaRPr>
          </a:p>
        </p:txBody>
      </p:sp>
      <p:sp>
        <p:nvSpPr>
          <p:cNvPr id="24" name="文本框 23">
            <a:extLst>
              <a:ext uri="{FF2B5EF4-FFF2-40B4-BE49-F238E27FC236}">
                <a16:creationId xmlns:a16="http://schemas.microsoft.com/office/drawing/2014/main" id="{C532392A-8262-3B1D-88EA-80CF37BEF86B}"/>
              </a:ext>
            </a:extLst>
          </p:cNvPr>
          <p:cNvSpPr txBox="1"/>
          <p:nvPr/>
        </p:nvSpPr>
        <p:spPr>
          <a:xfrm>
            <a:off x="5422700" y="5155671"/>
            <a:ext cx="6094428" cy="369332"/>
          </a:xfrm>
          <a:prstGeom prst="rect">
            <a:avLst/>
          </a:prstGeom>
          <a:noFill/>
        </p:spPr>
        <p:txBody>
          <a:bodyPr wrap="square">
            <a:spAutoFit/>
          </a:bodyPr>
          <a:lstStyle/>
          <a:p>
            <a:r>
              <a:rPr lang="zh-CN" altLang="en-US">
                <a:solidFill>
                  <a:schemeClr val="bg1"/>
                </a:solidFill>
                <a:latin typeface="+mj-lt"/>
              </a:rPr>
              <a:t>2023   5  21</a:t>
            </a:r>
          </a:p>
        </p:txBody>
      </p:sp>
      <p:pic>
        <p:nvPicPr>
          <p:cNvPr id="25" name="図 4">
            <a:extLst>
              <a:ext uri="{FF2B5EF4-FFF2-40B4-BE49-F238E27FC236}">
                <a16:creationId xmlns:a16="http://schemas.microsoft.com/office/drawing/2014/main" id="{F0E3390E-6B5B-92F7-CC3C-75F067A102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88980" y="5676896"/>
            <a:ext cx="1360020" cy="1018702"/>
          </a:xfrm>
          <a:prstGeom prst="rect">
            <a:avLst/>
          </a:prstGeom>
        </p:spPr>
      </p:pic>
      <p:pic>
        <p:nvPicPr>
          <p:cNvPr id="27" name="Picture 12">
            <a:extLst>
              <a:ext uri="{FF2B5EF4-FFF2-40B4-BE49-F238E27FC236}">
                <a16:creationId xmlns:a16="http://schemas.microsoft.com/office/drawing/2014/main" id="{C6B6CA1A-05B1-B33D-10B7-AA772305CD6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831" y="5974268"/>
            <a:ext cx="608769" cy="636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87" descr="C:\Users\ym\Desktop\NakamuraLab\その他\todai-logo.gif">
            <a:extLst>
              <a:ext uri="{FF2B5EF4-FFF2-40B4-BE49-F238E27FC236}">
                <a16:creationId xmlns:a16="http://schemas.microsoft.com/office/drawing/2014/main" id="{1C3826F3-ADD1-177A-D3A4-EBAB9EDD73C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800" y="5963812"/>
            <a:ext cx="681103" cy="68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図 14">
            <a:extLst>
              <a:ext uri="{FF2B5EF4-FFF2-40B4-BE49-F238E27FC236}">
                <a16:creationId xmlns:a16="http://schemas.microsoft.com/office/drawing/2014/main" id="{5E0A8783-D9AF-3DCA-260F-631C7744AB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7319" y="6135929"/>
            <a:ext cx="945881" cy="384204"/>
          </a:xfrm>
          <a:prstGeom prst="rect">
            <a:avLst/>
          </a:prstGeom>
        </p:spPr>
      </p:pic>
      <p:pic>
        <p:nvPicPr>
          <p:cNvPr id="30" name="図 15">
            <a:extLst>
              <a:ext uri="{FF2B5EF4-FFF2-40B4-BE49-F238E27FC236}">
                <a16:creationId xmlns:a16="http://schemas.microsoft.com/office/drawing/2014/main" id="{4CB92F64-7433-0EAF-7B6C-C7C831AB76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04910" y="5913061"/>
            <a:ext cx="1015290" cy="728823"/>
          </a:xfrm>
          <a:prstGeom prst="rect">
            <a:avLst/>
          </a:prstGeom>
        </p:spPr>
      </p:pic>
      <p:pic>
        <p:nvPicPr>
          <p:cNvPr id="31" name="Picture 8" descr="Z:\研究\発表資料\発表ファイル作成グッズ\ロゴ\ERATO\JST_logo.png">
            <a:extLst>
              <a:ext uri="{FF2B5EF4-FFF2-40B4-BE49-F238E27FC236}">
                <a16:creationId xmlns:a16="http://schemas.microsoft.com/office/drawing/2014/main" id="{83EB0B96-C065-C3B7-2F7C-B8EF9FC8E1A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06247" y="6020075"/>
            <a:ext cx="731290" cy="630551"/>
          </a:xfrm>
          <a:prstGeom prst="rect">
            <a:avLst/>
          </a:prstGeom>
          <a:noFill/>
          <a:extLst>
            <a:ext uri="{909E8E84-426E-40DD-AFC4-6F175D3DCCD1}">
              <a14:hiddenFill xmlns:a14="http://schemas.microsoft.com/office/drawing/2010/main">
                <a:solidFill>
                  <a:srgbClr val="FFFFFF"/>
                </a:solidFill>
              </a14:hiddenFill>
            </a:ext>
          </a:extLst>
        </p:spPr>
      </p:pic>
      <p:pic>
        <p:nvPicPr>
          <p:cNvPr id="32" name="図 17">
            <a:extLst>
              <a:ext uri="{FF2B5EF4-FFF2-40B4-BE49-F238E27FC236}">
                <a16:creationId xmlns:a16="http://schemas.microsoft.com/office/drawing/2014/main" id="{2DD2F743-9EB0-CF10-78A9-1303D26E1D0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62200" y="5934847"/>
            <a:ext cx="571525" cy="710069"/>
          </a:xfrm>
          <a:prstGeom prst="rect">
            <a:avLst/>
          </a:prstGeom>
        </p:spPr>
      </p:pic>
      <p:pic>
        <p:nvPicPr>
          <p:cNvPr id="36" name="图片 35">
            <a:extLst>
              <a:ext uri="{FF2B5EF4-FFF2-40B4-BE49-F238E27FC236}">
                <a16:creationId xmlns:a16="http://schemas.microsoft.com/office/drawing/2014/main" id="{F995D795-AE9A-66A3-1824-B9DE23C9BAF1}"/>
              </a:ext>
            </a:extLst>
          </p:cNvPr>
          <p:cNvPicPr>
            <a:picLocks noChangeAspect="1"/>
          </p:cNvPicPr>
          <p:nvPr/>
        </p:nvPicPr>
        <p:blipFill>
          <a:blip r:embed="rId9"/>
          <a:stretch>
            <a:fillRect/>
          </a:stretch>
        </p:blipFill>
        <p:spPr>
          <a:xfrm>
            <a:off x="3505200" y="5959120"/>
            <a:ext cx="633305" cy="661521"/>
          </a:xfrm>
          <a:prstGeom prst="rect">
            <a:avLst/>
          </a:prstGeom>
        </p:spPr>
      </p:pic>
      <p:sp>
        <p:nvSpPr>
          <p:cNvPr id="3" name="灯片编号占位符 2">
            <a:extLst>
              <a:ext uri="{FF2B5EF4-FFF2-40B4-BE49-F238E27FC236}">
                <a16:creationId xmlns:a16="http://schemas.microsoft.com/office/drawing/2014/main" id="{C6DB4054-D4D5-8EB1-7442-7A8FC6281DCE}"/>
              </a:ext>
            </a:extLst>
          </p:cNvPr>
          <p:cNvSpPr>
            <a:spLocks noGrp="1"/>
          </p:cNvSpPr>
          <p:nvPr>
            <p:ph type="sldNum" sz="quarter" idx="7"/>
          </p:nvPr>
        </p:nvSpPr>
        <p:spPr/>
        <p:txBody>
          <a:bodyPr/>
          <a:lstStyle/>
          <a:p>
            <a:fld id="{B6F15528-21DE-4FAA-801E-634DDDAF4B2B}" type="slidenum">
              <a:rPr lang="en-US" altLang="zh-CN" smtClean="0"/>
              <a:t>1</a:t>
            </a:fld>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F613EEF-5AE5-54EF-0228-F1A7EE57F413}"/>
              </a:ext>
            </a:extLst>
          </p:cNvPr>
          <p:cNvPicPr>
            <a:picLocks noChangeAspect="1"/>
          </p:cNvPicPr>
          <p:nvPr/>
        </p:nvPicPr>
        <p:blipFill>
          <a:blip r:embed="rId2"/>
          <a:stretch>
            <a:fillRect/>
          </a:stretch>
        </p:blipFill>
        <p:spPr>
          <a:xfrm>
            <a:off x="7391400" y="1133886"/>
            <a:ext cx="2794426" cy="3006125"/>
          </a:xfrm>
          <a:prstGeom prst="rect">
            <a:avLst/>
          </a:prstGeom>
        </p:spPr>
      </p:pic>
      <mc:AlternateContent xmlns:mc="http://schemas.openxmlformats.org/markup-compatibility/2006">
        <mc:Choice xmlns:a14="http://schemas.microsoft.com/office/drawing/2010/main" Requires="a14">
          <p:sp>
            <p:nvSpPr>
              <p:cNvPr id="4" name="文本框 3">
                <a:extLst>
                  <a:ext uri="{FF2B5EF4-FFF2-40B4-BE49-F238E27FC236}">
                    <a16:creationId xmlns:a16="http://schemas.microsoft.com/office/drawing/2014/main" id="{4CD4DB68-72E9-2ABA-9AD2-3382C234059E}"/>
                  </a:ext>
                </a:extLst>
              </p:cNvPr>
              <p:cNvSpPr txBox="1"/>
              <p:nvPr/>
            </p:nvSpPr>
            <p:spPr>
              <a:xfrm>
                <a:off x="6934200" y="615468"/>
                <a:ext cx="3987374"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i="1" smtClean="0">
                          <a:solidFill>
                            <a:schemeClr val="bg1"/>
                          </a:solidFill>
                          <a:latin typeface="Cambria Math" panose="02040503050406030204" pitchFamily="18" charset="0"/>
                        </a:rPr>
                        <m:t>|</m:t>
                      </m:r>
                      <m:r>
                        <m:rPr>
                          <m:sty m:val="p"/>
                        </m:rPr>
                        <a:rPr lang="en-US" altLang="zh-CN" sz="2400" i="0" smtClean="0">
                          <a:solidFill>
                            <a:schemeClr val="bg1"/>
                          </a:solidFill>
                          <a:latin typeface="Cambria Math" panose="02040503050406030204" pitchFamily="18" charset="0"/>
                        </a:rPr>
                        <m:t>Ψ</m:t>
                      </m:r>
                      <m:r>
                        <a:rPr lang="en-US" altLang="zh-CN" sz="2400" i="1">
                          <a:solidFill>
                            <a:schemeClr val="bg1"/>
                          </a:solidFill>
                          <a:latin typeface="Cambria Math" panose="02040503050406030204" pitchFamily="18" charset="0"/>
                        </a:rPr>
                        <m:t>&gt;  =</m:t>
                      </m:r>
                      <m:sSup>
                        <m:sSupPr>
                          <m:ctrlPr>
                            <a:rPr lang="en-US" altLang="zh-CN" sz="2400" i="1">
                              <a:solidFill>
                                <a:schemeClr val="bg1"/>
                              </a:solidFill>
                              <a:latin typeface="Cambria Math" panose="02040503050406030204" pitchFamily="18" charset="0"/>
                            </a:rPr>
                          </m:ctrlPr>
                        </m:sSupPr>
                        <m:e>
                          <m:r>
                            <a:rPr lang="en-US" altLang="zh-CN" sz="2400" i="1">
                              <a:solidFill>
                                <a:schemeClr val="bg1"/>
                              </a:solidFill>
                              <a:latin typeface="Cambria Math" panose="02040503050406030204" pitchFamily="18" charset="0"/>
                            </a:rPr>
                            <m:t>𝑒</m:t>
                          </m:r>
                        </m:e>
                        <m:sup>
                          <m:r>
                            <a:rPr lang="en-US" altLang="zh-CN" sz="2400" b="0" i="1" smtClean="0">
                              <a:solidFill>
                                <a:schemeClr val="bg1"/>
                              </a:solidFill>
                              <a:latin typeface="Cambria Math" panose="02040503050406030204" pitchFamily="18" charset="0"/>
                            </a:rPr>
                            <m:t>𝑖</m:t>
                          </m:r>
                          <m:r>
                            <a:rPr lang="en-US" altLang="zh-CN" sz="2400" b="0" i="1" smtClean="0">
                              <a:solidFill>
                                <a:schemeClr val="bg1"/>
                              </a:solidFill>
                              <a:latin typeface="Cambria Math" panose="02040503050406030204" pitchFamily="18" charset="0"/>
                            </a:rPr>
                            <m:t>𝜑</m:t>
                          </m:r>
                          <m:r>
                            <a:rPr lang="en-US" altLang="zh-CN" sz="2400" b="0" i="1" smtClean="0">
                              <a:solidFill>
                                <a:schemeClr val="bg1"/>
                              </a:solidFill>
                              <a:latin typeface="Cambria Math" panose="02040503050406030204" pitchFamily="18" charset="0"/>
                            </a:rPr>
                            <m:t> </m:t>
                          </m:r>
                        </m:sup>
                      </m:sSup>
                      <m:r>
                        <a:rPr lang="en-US" altLang="zh-CN" sz="2400" b="0" i="1" smtClean="0">
                          <a:solidFill>
                            <a:schemeClr val="bg1"/>
                          </a:solidFill>
                          <a:latin typeface="Cambria Math" panose="02040503050406030204" pitchFamily="18" charset="0"/>
                        </a:rPr>
                        <m:t>(</m:t>
                      </m:r>
                      <m:r>
                        <a:rPr lang="en-US" altLang="zh-CN" sz="2400" i="1">
                          <a:solidFill>
                            <a:schemeClr val="bg1"/>
                          </a:solidFill>
                          <a:latin typeface="Cambria Math" panose="02040503050406030204" pitchFamily="18" charset="0"/>
                        </a:rPr>
                        <m:t>𝛼</m:t>
                      </m:r>
                      <m:r>
                        <a:rPr lang="en-US" altLang="zh-CN" sz="2400" i="1">
                          <a:solidFill>
                            <a:schemeClr val="bg1"/>
                          </a:solidFill>
                          <a:latin typeface="Cambria Math" panose="02040503050406030204" pitchFamily="18" charset="0"/>
                        </a:rPr>
                        <m:t> |0&gt; +</m:t>
                      </m:r>
                      <m:r>
                        <a:rPr lang="en-US" altLang="zh-CN" sz="2400" i="1">
                          <a:solidFill>
                            <a:schemeClr val="bg1"/>
                          </a:solidFill>
                          <a:latin typeface="Cambria Math" panose="02040503050406030204" pitchFamily="18" charset="0"/>
                        </a:rPr>
                        <m:t>𝛽</m:t>
                      </m:r>
                      <m:r>
                        <a:rPr lang="en-US" altLang="zh-CN" sz="2400" i="1">
                          <a:solidFill>
                            <a:schemeClr val="bg1"/>
                          </a:solidFill>
                          <a:latin typeface="Cambria Math" panose="02040503050406030204" pitchFamily="18" charset="0"/>
                        </a:rPr>
                        <m:t> |1&gt;)</m:t>
                      </m:r>
                    </m:oMath>
                  </m:oMathPara>
                </a14:m>
                <a:endParaRPr lang="zh-CN" altLang="en-US" sz="2400">
                  <a:solidFill>
                    <a:schemeClr val="bg1"/>
                  </a:solidFill>
                </a:endParaRPr>
              </a:p>
            </p:txBody>
          </p:sp>
        </mc:Choice>
        <mc:Fallback>
          <p:sp>
            <p:nvSpPr>
              <p:cNvPr id="4" name="文本框 3">
                <a:extLst>
                  <a:ext uri="{FF2B5EF4-FFF2-40B4-BE49-F238E27FC236}">
                    <a16:creationId xmlns:a16="http://schemas.microsoft.com/office/drawing/2014/main" id="{4CD4DB68-72E9-2ABA-9AD2-3382C234059E}"/>
                  </a:ext>
                </a:extLst>
              </p:cNvPr>
              <p:cNvSpPr txBox="1">
                <a:spLocks noRot="1" noChangeAspect="1" noMove="1" noResize="1" noEditPoints="1" noAdjustHandles="1" noChangeArrowheads="1" noChangeShapeType="1" noTextEdit="1"/>
              </p:cNvSpPr>
              <p:nvPr/>
            </p:nvSpPr>
            <p:spPr>
              <a:xfrm>
                <a:off x="6934200" y="615468"/>
                <a:ext cx="3987374" cy="381258"/>
              </a:xfrm>
              <a:prstGeom prst="rect">
                <a:avLst/>
              </a:prstGeom>
              <a:blipFill>
                <a:blip r:embed="rId3"/>
                <a:stretch>
                  <a:fillRect l="-2294" t="-4762" r="-2141" b="-31746"/>
                </a:stretch>
              </a:blipFill>
            </p:spPr>
            <p:txBody>
              <a:bodyPr/>
              <a:lstStyle/>
              <a:p>
                <a:r>
                  <a:rPr lang="en-US">
                    <a:noFill/>
                  </a:rPr>
                  <a:t> </a:t>
                </a:r>
              </a:p>
            </p:txBody>
          </p:sp>
        </mc:Fallback>
      </mc:AlternateContent>
      <p:sp>
        <p:nvSpPr>
          <p:cNvPr id="5" name="文本框 4">
            <a:extLst>
              <a:ext uri="{FF2B5EF4-FFF2-40B4-BE49-F238E27FC236}">
                <a16:creationId xmlns:a16="http://schemas.microsoft.com/office/drawing/2014/main" id="{0588FE8F-6862-56BC-1249-5D609E897BFE}"/>
              </a:ext>
            </a:extLst>
          </p:cNvPr>
          <p:cNvSpPr txBox="1"/>
          <p:nvPr/>
        </p:nvSpPr>
        <p:spPr>
          <a:xfrm>
            <a:off x="7924800" y="4136804"/>
            <a:ext cx="5105400" cy="369332"/>
          </a:xfrm>
          <a:prstGeom prst="rect">
            <a:avLst/>
          </a:prstGeom>
          <a:noFill/>
        </p:spPr>
        <p:txBody>
          <a:bodyPr wrap="square" rtlCol="0">
            <a:spAutoFit/>
          </a:bodyPr>
          <a:lstStyle/>
          <a:p>
            <a:r>
              <a:rPr lang="en-US" altLang="zh-CN">
                <a:solidFill>
                  <a:schemeClr val="bg1"/>
                </a:solidFill>
              </a:rPr>
              <a:t>Quantum bit</a:t>
            </a:r>
            <a:endParaRPr lang="zh-CN" altLang="en-US">
              <a:solidFill>
                <a:schemeClr val="bg1"/>
              </a:solidFill>
            </a:endParaRPr>
          </a:p>
        </p:txBody>
      </p:sp>
      <p:pic>
        <p:nvPicPr>
          <p:cNvPr id="7" name="图片 6">
            <a:extLst>
              <a:ext uri="{FF2B5EF4-FFF2-40B4-BE49-F238E27FC236}">
                <a16:creationId xmlns:a16="http://schemas.microsoft.com/office/drawing/2014/main" id="{EA642FDB-DCFF-B2B0-A6A6-3B2DBCF6E6B5}"/>
              </a:ext>
            </a:extLst>
          </p:cNvPr>
          <p:cNvPicPr>
            <a:picLocks noChangeAspect="1"/>
          </p:cNvPicPr>
          <p:nvPr/>
        </p:nvPicPr>
        <p:blipFill>
          <a:blip r:embed="rId4"/>
          <a:stretch>
            <a:fillRect/>
          </a:stretch>
        </p:blipFill>
        <p:spPr>
          <a:xfrm>
            <a:off x="1447800" y="1148479"/>
            <a:ext cx="1400373" cy="2876669"/>
          </a:xfrm>
          <a:prstGeom prst="rect">
            <a:avLst/>
          </a:prstGeom>
        </p:spPr>
      </p:pic>
      <p:sp>
        <p:nvSpPr>
          <p:cNvPr id="8" name="文本框 7">
            <a:extLst>
              <a:ext uri="{FF2B5EF4-FFF2-40B4-BE49-F238E27FC236}">
                <a16:creationId xmlns:a16="http://schemas.microsoft.com/office/drawing/2014/main" id="{0F7B15E2-6852-6D9E-47E4-F34123C187A4}"/>
              </a:ext>
            </a:extLst>
          </p:cNvPr>
          <p:cNvSpPr txBox="1"/>
          <p:nvPr/>
        </p:nvSpPr>
        <p:spPr>
          <a:xfrm>
            <a:off x="1463446" y="4051450"/>
            <a:ext cx="5105400" cy="369332"/>
          </a:xfrm>
          <a:prstGeom prst="rect">
            <a:avLst/>
          </a:prstGeom>
          <a:noFill/>
        </p:spPr>
        <p:txBody>
          <a:bodyPr wrap="square" rtlCol="0">
            <a:spAutoFit/>
          </a:bodyPr>
          <a:lstStyle/>
          <a:p>
            <a:r>
              <a:rPr lang="en-US" altLang="zh-CN">
                <a:solidFill>
                  <a:schemeClr val="bg1"/>
                </a:solidFill>
              </a:rPr>
              <a:t>Classical bit</a:t>
            </a:r>
            <a:endParaRPr lang="zh-CN" altLang="en-US">
              <a:solidFill>
                <a:schemeClr val="bg1"/>
              </a:solidFill>
            </a:endParaRPr>
          </a:p>
        </p:txBody>
      </p:sp>
      <p:sp>
        <p:nvSpPr>
          <p:cNvPr id="9" name="文本框 8">
            <a:extLst>
              <a:ext uri="{FF2B5EF4-FFF2-40B4-BE49-F238E27FC236}">
                <a16:creationId xmlns:a16="http://schemas.microsoft.com/office/drawing/2014/main" id="{218848AA-8825-9626-230C-82ED4AF9659C}"/>
              </a:ext>
            </a:extLst>
          </p:cNvPr>
          <p:cNvSpPr txBox="1"/>
          <p:nvPr/>
        </p:nvSpPr>
        <p:spPr>
          <a:xfrm>
            <a:off x="1396600" y="609600"/>
            <a:ext cx="2590800" cy="461665"/>
          </a:xfrm>
          <a:prstGeom prst="rect">
            <a:avLst/>
          </a:prstGeom>
          <a:noFill/>
        </p:spPr>
        <p:txBody>
          <a:bodyPr wrap="square" rtlCol="0">
            <a:spAutoFit/>
          </a:bodyPr>
          <a:lstStyle/>
          <a:p>
            <a:r>
              <a:rPr lang="en-US" altLang="zh-CN" sz="2400">
                <a:solidFill>
                  <a:schemeClr val="bg1"/>
                </a:solidFill>
              </a:rPr>
              <a:t>Either 0 or 1 </a:t>
            </a:r>
            <a:endParaRPr lang="zh-CN" altLang="en-US" sz="2400">
              <a:solidFill>
                <a:schemeClr val="bg1"/>
              </a:solidFill>
            </a:endParaRPr>
          </a:p>
        </p:txBody>
      </p:sp>
      <p:pic>
        <p:nvPicPr>
          <p:cNvPr id="15" name="图片 14">
            <a:extLst>
              <a:ext uri="{FF2B5EF4-FFF2-40B4-BE49-F238E27FC236}">
                <a16:creationId xmlns:a16="http://schemas.microsoft.com/office/drawing/2014/main" id="{A3C2B128-2C43-5F85-9049-E7A05355AF71}"/>
              </a:ext>
            </a:extLst>
          </p:cNvPr>
          <p:cNvPicPr>
            <a:picLocks noChangeAspect="1"/>
          </p:cNvPicPr>
          <p:nvPr/>
        </p:nvPicPr>
        <p:blipFill>
          <a:blip r:embed="rId5"/>
          <a:stretch>
            <a:fillRect/>
          </a:stretch>
        </p:blipFill>
        <p:spPr>
          <a:xfrm>
            <a:off x="320446" y="4470550"/>
            <a:ext cx="6248400" cy="2351864"/>
          </a:xfrm>
          <a:prstGeom prst="rect">
            <a:avLst/>
          </a:prstGeom>
        </p:spPr>
      </p:pic>
      <mc:AlternateContent xmlns:mc="http://schemas.openxmlformats.org/markup-compatibility/2006">
        <mc:Choice xmlns:a14="http://schemas.microsoft.com/office/drawing/2010/main" Requires="a14">
          <p:sp>
            <p:nvSpPr>
              <p:cNvPr id="17" name="文本框 16">
                <a:extLst>
                  <a:ext uri="{FF2B5EF4-FFF2-40B4-BE49-F238E27FC236}">
                    <a16:creationId xmlns:a16="http://schemas.microsoft.com/office/drawing/2014/main" id="{2F6F0EEF-60BB-8B3E-54CE-9C1A40775EEB}"/>
                  </a:ext>
                </a:extLst>
              </p:cNvPr>
              <p:cNvSpPr txBox="1"/>
              <p:nvPr/>
            </p:nvSpPr>
            <p:spPr>
              <a:xfrm>
                <a:off x="6705600" y="4549676"/>
                <a:ext cx="5486400" cy="2308324"/>
              </a:xfrm>
              <a:prstGeom prst="rect">
                <a:avLst/>
              </a:prstGeom>
              <a:noFill/>
              <a:ln w="12700">
                <a:solidFill>
                  <a:schemeClr val="bg1"/>
                </a:solidFill>
                <a:prstDash val="dashDot"/>
              </a:ln>
            </p:spPr>
            <p:txBody>
              <a:bodyPr wrap="square">
                <a:spAutoFit/>
              </a:bodyPr>
              <a:lstStyle/>
              <a:p>
                <a:r>
                  <a:rPr lang="en-US" altLang="zh-CN" b="0" i="0">
                    <a:solidFill>
                      <a:schemeClr val="bg1"/>
                    </a:solidFill>
                    <a:effectLst/>
                    <a:latin typeface="ProximaNova"/>
                  </a:rPr>
                  <a:t>If your computer memory is 8 GB (8⋅2^30 = 2^33 bytes), you’re able to emulate a quantum computer with no more than </a:t>
                </a:r>
                <a:r>
                  <a:rPr lang="en-US" altLang="zh-CN">
                    <a:solidFill>
                      <a:schemeClr val="bg1"/>
                    </a:solidFill>
                    <a:latin typeface="ProximaNova"/>
                  </a:rPr>
                  <a:t>33</a:t>
                </a:r>
                <a:r>
                  <a:rPr lang="en-US" altLang="zh-CN" b="0" i="0">
                    <a:solidFill>
                      <a:schemeClr val="bg1"/>
                    </a:solidFill>
                    <a:effectLst/>
                    <a:latin typeface="ProximaNova"/>
                  </a:rPr>
                  <a:t> qubits. </a:t>
                </a:r>
              </a:p>
              <a:p>
                <a:endParaRPr lang="en-US" altLang="zh-CN" b="0" i="0">
                  <a:solidFill>
                    <a:schemeClr val="bg1"/>
                  </a:solidFill>
                  <a:effectLst/>
                  <a:latin typeface="ProximaNova"/>
                </a:endParaRPr>
              </a:p>
              <a:p>
                <a:r>
                  <a:rPr lang="en-US" altLang="zh-CN">
                    <a:solidFill>
                      <a:schemeClr val="bg1"/>
                    </a:solidFill>
                    <a:latin typeface="ProximaNova"/>
                  </a:rPr>
                  <a:t>Then, for 60 qubits, we need </a:t>
                </a:r>
                <a14:m>
                  <m:oMath xmlns:m="http://schemas.openxmlformats.org/officeDocument/2006/math">
                    <m:sSup>
                      <m:sSupPr>
                        <m:ctrlPr>
                          <a:rPr lang="en-US" altLang="zh-CN" i="1" dirty="0" smtClean="0">
                            <a:solidFill>
                              <a:schemeClr val="bg1"/>
                            </a:solidFill>
                            <a:latin typeface="Cambria Math" panose="02040503050406030204" pitchFamily="18" charset="0"/>
                          </a:rPr>
                        </m:ctrlPr>
                      </m:sSupPr>
                      <m:e>
                        <m:r>
                          <a:rPr lang="en-US" altLang="zh-CN" i="1" dirty="0" smtClean="0">
                            <a:solidFill>
                              <a:schemeClr val="bg1"/>
                            </a:solidFill>
                            <a:latin typeface="Cambria Math" panose="02040503050406030204" pitchFamily="18" charset="0"/>
                          </a:rPr>
                          <m:t>2</m:t>
                        </m:r>
                      </m:e>
                      <m:sup>
                        <m:r>
                          <a:rPr lang="en-US" altLang="zh-CN" i="1" dirty="0" smtClean="0">
                            <a:solidFill>
                              <a:schemeClr val="bg1"/>
                            </a:solidFill>
                            <a:latin typeface="Cambria Math" panose="02040503050406030204" pitchFamily="18" charset="0"/>
                          </a:rPr>
                          <m:t>27</m:t>
                        </m:r>
                      </m:sup>
                    </m:sSup>
                  </m:oMath>
                </a14:m>
                <a:r>
                  <a:rPr lang="en-US" altLang="zh-CN">
                    <a:solidFill>
                      <a:schemeClr val="bg1"/>
                    </a:solidFill>
                    <a:latin typeface="ProximaNova"/>
                  </a:rPr>
                  <a:t> 8GB classical computers.  (more than one billion)</a:t>
                </a:r>
              </a:p>
              <a:p>
                <a:endParaRPr lang="en-US" altLang="zh-CN">
                  <a:solidFill>
                    <a:schemeClr val="bg1"/>
                  </a:solidFill>
                  <a:latin typeface="ProximaNova"/>
                </a:endParaRPr>
              </a:p>
              <a:p>
                <a:r>
                  <a:rPr lang="en-US" altLang="zh-CN" b="1">
                    <a:solidFill>
                      <a:schemeClr val="bg1"/>
                    </a:solidFill>
                    <a:latin typeface="+mj-lt"/>
                  </a:rPr>
                  <a:t>Storage&amp; </a:t>
                </a:r>
                <a:r>
                  <a:rPr lang="en-US" altLang="zh-CN" b="1" i="0">
                    <a:solidFill>
                      <a:schemeClr val="bg1"/>
                    </a:solidFill>
                    <a:effectLst/>
                    <a:latin typeface="+mj-lt"/>
                  </a:rPr>
                  <a:t>memory</a:t>
                </a:r>
                <a:endParaRPr lang="en-US" altLang="zh-CN" b="1">
                  <a:solidFill>
                    <a:schemeClr val="bg1"/>
                  </a:solidFill>
                  <a:latin typeface="+mj-lt"/>
                </a:endParaRPr>
              </a:p>
            </p:txBody>
          </p:sp>
        </mc:Choice>
        <mc:Fallback>
          <p:sp>
            <p:nvSpPr>
              <p:cNvPr id="17" name="文本框 16">
                <a:extLst>
                  <a:ext uri="{FF2B5EF4-FFF2-40B4-BE49-F238E27FC236}">
                    <a16:creationId xmlns:a16="http://schemas.microsoft.com/office/drawing/2014/main" id="{2F6F0EEF-60BB-8B3E-54CE-9C1A40775EEB}"/>
                  </a:ext>
                </a:extLst>
              </p:cNvPr>
              <p:cNvSpPr txBox="1">
                <a:spLocks noRot="1" noChangeAspect="1" noMove="1" noResize="1" noEditPoints="1" noAdjustHandles="1" noChangeArrowheads="1" noChangeShapeType="1" noTextEdit="1"/>
              </p:cNvSpPr>
              <p:nvPr/>
            </p:nvSpPr>
            <p:spPr>
              <a:xfrm>
                <a:off x="6705600" y="4549676"/>
                <a:ext cx="5486400" cy="2308324"/>
              </a:xfrm>
              <a:prstGeom prst="rect">
                <a:avLst/>
              </a:prstGeom>
              <a:blipFill>
                <a:blip r:embed="rId6"/>
                <a:stretch>
                  <a:fillRect l="-776" t="-1575" b="-2887"/>
                </a:stretch>
              </a:blipFill>
              <a:ln w="12700">
                <a:solidFill>
                  <a:schemeClr val="bg1"/>
                </a:solidFill>
                <a:prstDash val="dashDot"/>
              </a:ln>
            </p:spPr>
            <p:txBody>
              <a:bodyPr/>
              <a:lstStyle/>
              <a:p>
                <a:r>
                  <a:rPr lang="en-US">
                    <a:noFill/>
                  </a:rPr>
                  <a:t> </a:t>
                </a:r>
              </a:p>
            </p:txBody>
          </p:sp>
        </mc:Fallback>
      </mc:AlternateContent>
      <p:sp>
        <p:nvSpPr>
          <p:cNvPr id="18" name="灯片编号占位符 17">
            <a:extLst>
              <a:ext uri="{FF2B5EF4-FFF2-40B4-BE49-F238E27FC236}">
                <a16:creationId xmlns:a16="http://schemas.microsoft.com/office/drawing/2014/main" id="{CC228CE8-C9A9-91A4-6DB8-6B67A6A6FA2B}"/>
              </a:ext>
            </a:extLst>
          </p:cNvPr>
          <p:cNvSpPr>
            <a:spLocks noGrp="1"/>
          </p:cNvSpPr>
          <p:nvPr>
            <p:ph type="sldNum" sz="quarter" idx="7"/>
          </p:nvPr>
        </p:nvSpPr>
        <p:spPr/>
        <p:txBody>
          <a:bodyPr/>
          <a:lstStyle/>
          <a:p>
            <a:fld id="{B6F15528-21DE-4FAA-801E-634DDDAF4B2B}" type="slidenum">
              <a:rPr lang="en-US" altLang="zh-CN" smtClean="0"/>
              <a:t>10</a:t>
            </a:fld>
            <a:endParaRPr lang="zh-CN" altLang="en-US"/>
          </a:p>
        </p:txBody>
      </p:sp>
      <p:sp>
        <p:nvSpPr>
          <p:cNvPr id="2" name="文本框 1">
            <a:extLst>
              <a:ext uri="{FF2B5EF4-FFF2-40B4-BE49-F238E27FC236}">
                <a16:creationId xmlns:a16="http://schemas.microsoft.com/office/drawing/2014/main" id="{7A77A713-5D90-2B29-4F97-2E580271C6D3}"/>
              </a:ext>
            </a:extLst>
          </p:cNvPr>
          <p:cNvSpPr txBox="1"/>
          <p:nvPr/>
        </p:nvSpPr>
        <p:spPr>
          <a:xfrm>
            <a:off x="320446" y="-16553"/>
            <a:ext cx="11810999" cy="461665"/>
          </a:xfrm>
          <a:prstGeom prst="rect">
            <a:avLst/>
          </a:prstGeom>
          <a:noFill/>
        </p:spPr>
        <p:txBody>
          <a:bodyPr wrap="square" rtlCol="0">
            <a:spAutoFit/>
          </a:bodyPr>
          <a:lstStyle/>
          <a:p>
            <a:pPr algn="ctr"/>
            <a:r>
              <a:rPr lang="en-US" altLang="zh-CN" sz="2400">
                <a:solidFill>
                  <a:schemeClr val="bg1"/>
                </a:solidFill>
              </a:rPr>
              <a:t>The difference and relationship between classical computing and quantum computing  </a:t>
            </a:r>
            <a:endParaRPr lang="zh-CN" altLang="en-US" sz="2400">
              <a:solidFill>
                <a:schemeClr val="bg1"/>
              </a:solidFill>
            </a:endParaRPr>
          </a:p>
        </p:txBody>
      </p:sp>
    </p:spTree>
    <p:extLst>
      <p:ext uri="{BB962C8B-B14F-4D97-AF65-F5344CB8AC3E}">
        <p14:creationId xmlns:p14="http://schemas.microsoft.com/office/powerpoint/2010/main" val="1967285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4E149F4-3E5F-ACE2-02C0-7E033C7CEFAE}"/>
              </a:ext>
            </a:extLst>
          </p:cNvPr>
          <p:cNvPicPr>
            <a:picLocks noChangeAspect="1"/>
          </p:cNvPicPr>
          <p:nvPr/>
        </p:nvPicPr>
        <p:blipFill>
          <a:blip r:embed="rId2"/>
          <a:stretch>
            <a:fillRect/>
          </a:stretch>
        </p:blipFill>
        <p:spPr>
          <a:xfrm>
            <a:off x="3907789" y="821386"/>
            <a:ext cx="4559936" cy="5827064"/>
          </a:xfrm>
          <a:prstGeom prst="rect">
            <a:avLst/>
          </a:prstGeom>
        </p:spPr>
      </p:pic>
      <p:sp>
        <p:nvSpPr>
          <p:cNvPr id="7" name="文本框 6">
            <a:extLst>
              <a:ext uri="{FF2B5EF4-FFF2-40B4-BE49-F238E27FC236}">
                <a16:creationId xmlns:a16="http://schemas.microsoft.com/office/drawing/2014/main" id="{44A4BA72-3FF5-F293-FBC6-12086F344F6E}"/>
              </a:ext>
            </a:extLst>
          </p:cNvPr>
          <p:cNvSpPr txBox="1"/>
          <p:nvPr/>
        </p:nvSpPr>
        <p:spPr>
          <a:xfrm>
            <a:off x="1066800" y="3429000"/>
            <a:ext cx="1981200" cy="369332"/>
          </a:xfrm>
          <a:prstGeom prst="rect">
            <a:avLst/>
          </a:prstGeom>
          <a:noFill/>
        </p:spPr>
        <p:txBody>
          <a:bodyPr wrap="square" rtlCol="0">
            <a:spAutoFit/>
          </a:bodyPr>
          <a:lstStyle/>
          <a:p>
            <a:r>
              <a:rPr lang="en-US" altLang="zh-CN">
                <a:solidFill>
                  <a:schemeClr val="bg1"/>
                </a:solidFill>
              </a:rPr>
              <a:t>Classical computer</a:t>
            </a:r>
            <a:endParaRPr lang="zh-CN" altLang="en-US">
              <a:solidFill>
                <a:schemeClr val="bg1"/>
              </a:solidFill>
            </a:endParaRPr>
          </a:p>
        </p:txBody>
      </p:sp>
      <p:sp>
        <p:nvSpPr>
          <p:cNvPr id="8" name="文本框 7">
            <a:extLst>
              <a:ext uri="{FF2B5EF4-FFF2-40B4-BE49-F238E27FC236}">
                <a16:creationId xmlns:a16="http://schemas.microsoft.com/office/drawing/2014/main" id="{59ABAAA2-2252-B68B-6AE6-72346398A668}"/>
              </a:ext>
            </a:extLst>
          </p:cNvPr>
          <p:cNvSpPr txBox="1"/>
          <p:nvPr/>
        </p:nvSpPr>
        <p:spPr>
          <a:xfrm>
            <a:off x="8814160" y="3429000"/>
            <a:ext cx="2158640" cy="369332"/>
          </a:xfrm>
          <a:prstGeom prst="rect">
            <a:avLst/>
          </a:prstGeom>
          <a:noFill/>
        </p:spPr>
        <p:txBody>
          <a:bodyPr wrap="square" rtlCol="0">
            <a:spAutoFit/>
          </a:bodyPr>
          <a:lstStyle/>
          <a:p>
            <a:r>
              <a:rPr lang="en-US" altLang="zh-CN">
                <a:solidFill>
                  <a:schemeClr val="bg1"/>
                </a:solidFill>
              </a:rPr>
              <a:t>Quantum computer</a:t>
            </a:r>
            <a:endParaRPr lang="zh-CN" altLang="en-US">
              <a:solidFill>
                <a:schemeClr val="bg1"/>
              </a:solidFill>
            </a:endParaRPr>
          </a:p>
        </p:txBody>
      </p:sp>
      <p:cxnSp>
        <p:nvCxnSpPr>
          <p:cNvPr id="10" name="直接连接符 9">
            <a:extLst>
              <a:ext uri="{FF2B5EF4-FFF2-40B4-BE49-F238E27FC236}">
                <a16:creationId xmlns:a16="http://schemas.microsoft.com/office/drawing/2014/main" id="{9B8D9A74-B56D-E166-045F-7B7029AF0978}"/>
              </a:ext>
            </a:extLst>
          </p:cNvPr>
          <p:cNvCxnSpPr>
            <a:cxnSpLocks/>
          </p:cNvCxnSpPr>
          <p:nvPr/>
        </p:nvCxnSpPr>
        <p:spPr>
          <a:xfrm>
            <a:off x="5943600" y="821386"/>
            <a:ext cx="0" cy="582706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灯片编号占位符 12">
            <a:extLst>
              <a:ext uri="{FF2B5EF4-FFF2-40B4-BE49-F238E27FC236}">
                <a16:creationId xmlns:a16="http://schemas.microsoft.com/office/drawing/2014/main" id="{29D5B7EE-548B-D2E9-14A2-911DD4835C11}"/>
              </a:ext>
            </a:extLst>
          </p:cNvPr>
          <p:cNvSpPr>
            <a:spLocks noGrp="1"/>
          </p:cNvSpPr>
          <p:nvPr>
            <p:ph type="sldNum" sz="quarter" idx="7"/>
          </p:nvPr>
        </p:nvSpPr>
        <p:spPr/>
        <p:txBody>
          <a:bodyPr/>
          <a:lstStyle/>
          <a:p>
            <a:fld id="{B6F15528-21DE-4FAA-801E-634DDDAF4B2B}" type="slidenum">
              <a:rPr lang="en-US" altLang="zh-CN" smtClean="0"/>
              <a:t>11</a:t>
            </a:fld>
            <a:endParaRPr lang="zh-CN" altLang="en-US"/>
          </a:p>
        </p:txBody>
      </p:sp>
      <p:pic>
        <p:nvPicPr>
          <p:cNvPr id="16" name="Picture 3">
            <a:extLst>
              <a:ext uri="{FF2B5EF4-FFF2-40B4-BE49-F238E27FC236}">
                <a16:creationId xmlns:a16="http://schemas.microsoft.com/office/drawing/2014/main" id="{239E36D5-F5C6-434C-9E00-2CBF5E7ED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5276"/>
            <a:ext cx="107315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文本框 16">
            <a:extLst>
              <a:ext uri="{FF2B5EF4-FFF2-40B4-BE49-F238E27FC236}">
                <a16:creationId xmlns:a16="http://schemas.microsoft.com/office/drawing/2014/main" id="{A1CFC31E-4616-10A7-C214-1B134C8FFA03}"/>
              </a:ext>
            </a:extLst>
          </p:cNvPr>
          <p:cNvSpPr txBox="1"/>
          <p:nvPr/>
        </p:nvSpPr>
        <p:spPr>
          <a:xfrm>
            <a:off x="1301750" y="9427"/>
            <a:ext cx="1044870" cy="646331"/>
          </a:xfrm>
          <a:prstGeom prst="rect">
            <a:avLst/>
          </a:prstGeom>
          <a:noFill/>
        </p:spPr>
        <p:txBody>
          <a:bodyPr wrap="square">
            <a:spAutoFit/>
          </a:bodyPr>
          <a:lstStyle/>
          <a:p>
            <a:pPr algn="ctr"/>
            <a:r>
              <a:rPr lang="en-US" altLang="zh-CN" sz="1800">
                <a:solidFill>
                  <a:schemeClr val="bg1"/>
                </a:solidFill>
                <a:ea typeface="宋体" panose="02010600030101010101" pitchFamily="2" charset="-122"/>
                <a:cs typeface="Arial" panose="020B0604020202020204" pitchFamily="34" charset="0"/>
              </a:rPr>
              <a:t>Richard </a:t>
            </a:r>
          </a:p>
          <a:p>
            <a:pPr algn="ctr"/>
            <a:r>
              <a:rPr lang="en-US" altLang="zh-CN" sz="1800">
                <a:solidFill>
                  <a:schemeClr val="bg1"/>
                </a:solidFill>
                <a:ea typeface="宋体" panose="02010600030101010101" pitchFamily="2" charset="-122"/>
                <a:cs typeface="Arial" panose="020B0604020202020204" pitchFamily="34" charset="0"/>
              </a:rPr>
              <a:t>Feynman</a:t>
            </a:r>
          </a:p>
        </p:txBody>
      </p:sp>
      <p:sp>
        <p:nvSpPr>
          <p:cNvPr id="18" name="Rectangle 5">
            <a:extLst>
              <a:ext uri="{FF2B5EF4-FFF2-40B4-BE49-F238E27FC236}">
                <a16:creationId xmlns:a16="http://schemas.microsoft.com/office/drawing/2014/main" id="{7DC49303-E6D3-5E28-1BCA-C0EFEC8A00C7}"/>
              </a:ext>
            </a:extLst>
          </p:cNvPr>
          <p:cNvSpPr>
            <a:spLocks noChangeArrowheads="1"/>
          </p:cNvSpPr>
          <p:nvPr/>
        </p:nvSpPr>
        <p:spPr bwMode="auto">
          <a:xfrm>
            <a:off x="2422820" y="147926"/>
            <a:ext cx="906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US" altLang="zh-CN">
                <a:solidFill>
                  <a:schemeClr val="bg1"/>
                </a:solidFill>
                <a:ea typeface="宋体" panose="02010600030101010101" pitchFamily="2" charset="-122"/>
              </a:rPr>
              <a:t>“Can Quantum Systems be Probabilistically Simulated  by a Classical Computer?”</a:t>
            </a:r>
          </a:p>
        </p:txBody>
      </p:sp>
    </p:spTree>
    <p:extLst>
      <p:ext uri="{BB962C8B-B14F-4D97-AF65-F5344CB8AC3E}">
        <p14:creationId xmlns:p14="http://schemas.microsoft.com/office/powerpoint/2010/main" val="92801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66197" y="1355167"/>
            <a:ext cx="495300" cy="482600"/>
          </a:xfrm>
          <a:prstGeom prst="rect">
            <a:avLst/>
          </a:prstGeom>
        </p:spPr>
        <p:txBody>
          <a:bodyPr vert="horz" wrap="square" lIns="0" tIns="12700" rIns="0" bIns="0" rtlCol="0">
            <a:spAutoFit/>
          </a:bodyPr>
          <a:lstStyle/>
          <a:p>
            <a:pPr marL="12700">
              <a:lnSpc>
                <a:spcPct val="100000"/>
              </a:lnSpc>
              <a:spcBef>
                <a:spcPts val="100"/>
              </a:spcBef>
            </a:pPr>
            <a:r>
              <a:rPr sz="3000" b="1" spc="-5">
                <a:solidFill>
                  <a:schemeClr val="tx1">
                    <a:lumMod val="65000"/>
                    <a:lumOff val="35000"/>
                  </a:schemeClr>
                </a:solidFill>
                <a:latin typeface="Microsoft YaHei"/>
                <a:cs typeface="Microsoft YaHei"/>
              </a:rPr>
              <a:t>01</a:t>
            </a:r>
            <a:endParaRPr sz="3000">
              <a:solidFill>
                <a:schemeClr val="tx1">
                  <a:lumMod val="65000"/>
                  <a:lumOff val="35000"/>
                </a:schemeClr>
              </a:solidFill>
              <a:latin typeface="Microsoft YaHei"/>
              <a:cs typeface="Microsoft YaHei"/>
            </a:endParaRPr>
          </a:p>
        </p:txBody>
      </p:sp>
      <p:sp>
        <p:nvSpPr>
          <p:cNvPr id="4" name="object 4"/>
          <p:cNvSpPr/>
          <p:nvPr/>
        </p:nvSpPr>
        <p:spPr>
          <a:xfrm>
            <a:off x="1481986" y="1355484"/>
            <a:ext cx="4614013" cy="481965"/>
          </a:xfrm>
          <a:custGeom>
            <a:avLst/>
            <a:gdLst/>
            <a:ahLst/>
            <a:cxnLst/>
            <a:rect l="l" t="t" r="r" b="b"/>
            <a:pathLst>
              <a:path w="2533015" h="481964">
                <a:moveTo>
                  <a:pt x="0" y="80263"/>
                </a:moveTo>
                <a:lnTo>
                  <a:pt x="6308" y="49023"/>
                </a:lnTo>
                <a:lnTo>
                  <a:pt x="23510" y="23510"/>
                </a:lnTo>
                <a:lnTo>
                  <a:pt x="49023" y="6308"/>
                </a:lnTo>
                <a:lnTo>
                  <a:pt x="80263" y="0"/>
                </a:lnTo>
                <a:lnTo>
                  <a:pt x="2452624" y="0"/>
                </a:lnTo>
                <a:lnTo>
                  <a:pt x="2483864" y="6308"/>
                </a:lnTo>
                <a:lnTo>
                  <a:pt x="2509377" y="23510"/>
                </a:lnTo>
                <a:lnTo>
                  <a:pt x="2526579" y="49023"/>
                </a:lnTo>
                <a:lnTo>
                  <a:pt x="2532888" y="80263"/>
                </a:lnTo>
                <a:lnTo>
                  <a:pt x="2532888" y="401320"/>
                </a:lnTo>
                <a:lnTo>
                  <a:pt x="2526579" y="432560"/>
                </a:lnTo>
                <a:lnTo>
                  <a:pt x="2509377" y="458073"/>
                </a:lnTo>
                <a:lnTo>
                  <a:pt x="2483864" y="475275"/>
                </a:lnTo>
                <a:lnTo>
                  <a:pt x="2452624" y="481584"/>
                </a:lnTo>
                <a:lnTo>
                  <a:pt x="80263" y="481584"/>
                </a:lnTo>
                <a:lnTo>
                  <a:pt x="49023" y="475275"/>
                </a:lnTo>
                <a:lnTo>
                  <a:pt x="23510" y="458073"/>
                </a:lnTo>
                <a:lnTo>
                  <a:pt x="6308" y="432560"/>
                </a:lnTo>
                <a:lnTo>
                  <a:pt x="0" y="401320"/>
                </a:lnTo>
                <a:lnTo>
                  <a:pt x="0" y="80263"/>
                </a:lnTo>
                <a:close/>
              </a:path>
            </a:pathLst>
          </a:custGeom>
          <a:ln w="12192">
            <a:solidFill>
              <a:srgbClr val="6AE7FF"/>
            </a:solidFill>
            <a:prstDash val="sysDash"/>
          </a:ln>
        </p:spPr>
        <p:txBody>
          <a:bodyPr wrap="square" lIns="0" tIns="0" rIns="0" bIns="0" rtlCol="0"/>
          <a:lstStyle/>
          <a:p>
            <a:endParaRPr>
              <a:solidFill>
                <a:schemeClr val="tx1">
                  <a:lumMod val="65000"/>
                  <a:lumOff val="35000"/>
                </a:schemeClr>
              </a:solidFill>
            </a:endParaRPr>
          </a:p>
        </p:txBody>
      </p:sp>
      <p:sp>
        <p:nvSpPr>
          <p:cNvPr id="5" name="object 5"/>
          <p:cNvSpPr txBox="1"/>
          <p:nvPr/>
        </p:nvSpPr>
        <p:spPr>
          <a:xfrm>
            <a:off x="1558991" y="1412129"/>
            <a:ext cx="5688012"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chemeClr val="tx1">
                    <a:lumMod val="65000"/>
                    <a:lumOff val="35000"/>
                  </a:schemeClr>
                </a:solidFill>
                <a:latin typeface="+mj-lt"/>
                <a:cs typeface="Microsoft YaHei"/>
              </a:rPr>
              <a:t>The classical &amp; quantum computing</a:t>
            </a:r>
            <a:endParaRPr sz="2400">
              <a:solidFill>
                <a:schemeClr val="tx1">
                  <a:lumMod val="65000"/>
                  <a:lumOff val="35000"/>
                </a:schemeClr>
              </a:solidFill>
              <a:latin typeface="+mj-lt"/>
              <a:cs typeface="Microsoft YaHei"/>
            </a:endParaRPr>
          </a:p>
        </p:txBody>
      </p:sp>
      <p:sp>
        <p:nvSpPr>
          <p:cNvPr id="6" name="object 6"/>
          <p:cNvSpPr txBox="1"/>
          <p:nvPr/>
        </p:nvSpPr>
        <p:spPr>
          <a:xfrm>
            <a:off x="775231" y="3022600"/>
            <a:ext cx="495300" cy="482600"/>
          </a:xfrm>
          <a:prstGeom prst="rect">
            <a:avLst/>
          </a:prstGeom>
        </p:spPr>
        <p:txBody>
          <a:bodyPr vert="horz" wrap="square" lIns="0" tIns="12700" rIns="0" bIns="0" rtlCol="0">
            <a:spAutoFit/>
          </a:bodyPr>
          <a:lstStyle/>
          <a:p>
            <a:pPr marL="12700">
              <a:lnSpc>
                <a:spcPct val="100000"/>
              </a:lnSpc>
              <a:spcBef>
                <a:spcPts val="100"/>
              </a:spcBef>
            </a:pPr>
            <a:r>
              <a:rPr sz="3000" b="1" spc="-5">
                <a:solidFill>
                  <a:srgbClr val="00B0F0"/>
                </a:solidFill>
                <a:latin typeface="Microsoft YaHei"/>
                <a:cs typeface="Microsoft YaHei"/>
              </a:rPr>
              <a:t>02</a:t>
            </a:r>
            <a:endParaRPr sz="3000">
              <a:solidFill>
                <a:srgbClr val="00B0F0"/>
              </a:solidFill>
              <a:latin typeface="Microsoft YaHei"/>
              <a:cs typeface="Microsoft YaHei"/>
            </a:endParaRPr>
          </a:p>
        </p:txBody>
      </p:sp>
      <p:sp>
        <p:nvSpPr>
          <p:cNvPr id="7" name="object 7"/>
          <p:cNvSpPr/>
          <p:nvPr/>
        </p:nvSpPr>
        <p:spPr>
          <a:xfrm>
            <a:off x="1481986" y="3023235"/>
            <a:ext cx="4995014" cy="481965"/>
          </a:xfrm>
          <a:custGeom>
            <a:avLst/>
            <a:gdLst/>
            <a:ahLst/>
            <a:cxnLst/>
            <a:rect l="l" t="t" r="r" b="b"/>
            <a:pathLst>
              <a:path w="2533015" h="481964">
                <a:moveTo>
                  <a:pt x="0" y="80263"/>
                </a:moveTo>
                <a:lnTo>
                  <a:pt x="6308" y="49023"/>
                </a:lnTo>
                <a:lnTo>
                  <a:pt x="23510" y="23510"/>
                </a:lnTo>
                <a:lnTo>
                  <a:pt x="49023" y="6308"/>
                </a:lnTo>
                <a:lnTo>
                  <a:pt x="80264" y="0"/>
                </a:lnTo>
                <a:lnTo>
                  <a:pt x="2452624" y="0"/>
                </a:lnTo>
                <a:lnTo>
                  <a:pt x="2483864" y="6308"/>
                </a:lnTo>
                <a:lnTo>
                  <a:pt x="2509377" y="23510"/>
                </a:lnTo>
                <a:lnTo>
                  <a:pt x="2526579" y="49023"/>
                </a:lnTo>
                <a:lnTo>
                  <a:pt x="2532888" y="80263"/>
                </a:lnTo>
                <a:lnTo>
                  <a:pt x="2532888" y="401320"/>
                </a:lnTo>
                <a:lnTo>
                  <a:pt x="2526579" y="432560"/>
                </a:lnTo>
                <a:lnTo>
                  <a:pt x="2509377" y="458073"/>
                </a:lnTo>
                <a:lnTo>
                  <a:pt x="2483864" y="475275"/>
                </a:lnTo>
                <a:lnTo>
                  <a:pt x="2452624" y="481584"/>
                </a:lnTo>
                <a:lnTo>
                  <a:pt x="80264" y="481584"/>
                </a:lnTo>
                <a:lnTo>
                  <a:pt x="49023" y="475275"/>
                </a:lnTo>
                <a:lnTo>
                  <a:pt x="23510" y="458073"/>
                </a:lnTo>
                <a:lnTo>
                  <a:pt x="6308" y="432560"/>
                </a:lnTo>
                <a:lnTo>
                  <a:pt x="0" y="401320"/>
                </a:lnTo>
                <a:lnTo>
                  <a:pt x="0" y="80263"/>
                </a:lnTo>
                <a:close/>
              </a:path>
            </a:pathLst>
          </a:custGeom>
          <a:ln w="12192">
            <a:solidFill>
              <a:srgbClr val="6AE7FF"/>
            </a:solidFill>
            <a:prstDash val="sysDash"/>
          </a:ln>
        </p:spPr>
        <p:txBody>
          <a:bodyPr wrap="square" lIns="0" tIns="0" rIns="0" bIns="0" rtlCol="0"/>
          <a:lstStyle/>
          <a:p>
            <a:endParaRPr>
              <a:solidFill>
                <a:srgbClr val="00B0F0"/>
              </a:solidFill>
            </a:endParaRPr>
          </a:p>
        </p:txBody>
      </p:sp>
      <p:sp>
        <p:nvSpPr>
          <p:cNvPr id="9" name="object 9"/>
          <p:cNvSpPr txBox="1"/>
          <p:nvPr/>
        </p:nvSpPr>
        <p:spPr>
          <a:xfrm>
            <a:off x="762000" y="4419600"/>
            <a:ext cx="495300" cy="483234"/>
          </a:xfrm>
          <a:prstGeom prst="rect">
            <a:avLst/>
          </a:prstGeom>
        </p:spPr>
        <p:txBody>
          <a:bodyPr vert="horz" wrap="square" lIns="0" tIns="12700" rIns="0" bIns="0" rtlCol="0">
            <a:spAutoFit/>
          </a:bodyPr>
          <a:lstStyle/>
          <a:p>
            <a:pPr marL="12700">
              <a:lnSpc>
                <a:spcPct val="100000"/>
              </a:lnSpc>
              <a:spcBef>
                <a:spcPts val="100"/>
              </a:spcBef>
            </a:pPr>
            <a:r>
              <a:rPr sz="3000" b="1" spc="-5">
                <a:solidFill>
                  <a:schemeClr val="tx1">
                    <a:lumMod val="75000"/>
                    <a:lumOff val="25000"/>
                  </a:schemeClr>
                </a:solidFill>
                <a:latin typeface="Microsoft YaHei"/>
                <a:cs typeface="Microsoft YaHei"/>
              </a:rPr>
              <a:t>03</a:t>
            </a:r>
            <a:endParaRPr sz="3000">
              <a:solidFill>
                <a:schemeClr val="tx1">
                  <a:lumMod val="75000"/>
                  <a:lumOff val="25000"/>
                </a:schemeClr>
              </a:solidFill>
              <a:latin typeface="Microsoft YaHei"/>
              <a:cs typeface="Microsoft YaHei"/>
            </a:endParaRPr>
          </a:p>
        </p:txBody>
      </p:sp>
      <p:sp>
        <p:nvSpPr>
          <p:cNvPr id="10" name="object 10"/>
          <p:cNvSpPr/>
          <p:nvPr/>
        </p:nvSpPr>
        <p:spPr>
          <a:xfrm>
            <a:off x="1477788" y="4445634"/>
            <a:ext cx="6828012" cy="481965"/>
          </a:xfrm>
          <a:custGeom>
            <a:avLst/>
            <a:gdLst/>
            <a:ahLst/>
            <a:cxnLst/>
            <a:rect l="l" t="t" r="r" b="b"/>
            <a:pathLst>
              <a:path w="2534920" h="481964">
                <a:moveTo>
                  <a:pt x="0" y="80263"/>
                </a:moveTo>
                <a:lnTo>
                  <a:pt x="6308" y="49023"/>
                </a:lnTo>
                <a:lnTo>
                  <a:pt x="23510" y="23510"/>
                </a:lnTo>
                <a:lnTo>
                  <a:pt x="49023" y="6308"/>
                </a:lnTo>
                <a:lnTo>
                  <a:pt x="80264" y="0"/>
                </a:lnTo>
                <a:lnTo>
                  <a:pt x="2454148" y="0"/>
                </a:lnTo>
                <a:lnTo>
                  <a:pt x="2485388" y="6308"/>
                </a:lnTo>
                <a:lnTo>
                  <a:pt x="2510901" y="23510"/>
                </a:lnTo>
                <a:lnTo>
                  <a:pt x="2528103" y="49023"/>
                </a:lnTo>
                <a:lnTo>
                  <a:pt x="2534412" y="80263"/>
                </a:lnTo>
                <a:lnTo>
                  <a:pt x="2534412" y="401319"/>
                </a:lnTo>
                <a:lnTo>
                  <a:pt x="2528103" y="432560"/>
                </a:lnTo>
                <a:lnTo>
                  <a:pt x="2510901" y="458073"/>
                </a:lnTo>
                <a:lnTo>
                  <a:pt x="2485388" y="475275"/>
                </a:lnTo>
                <a:lnTo>
                  <a:pt x="2454148" y="481584"/>
                </a:lnTo>
                <a:lnTo>
                  <a:pt x="80264" y="481584"/>
                </a:lnTo>
                <a:lnTo>
                  <a:pt x="49023" y="475275"/>
                </a:lnTo>
                <a:lnTo>
                  <a:pt x="23510" y="458073"/>
                </a:lnTo>
                <a:lnTo>
                  <a:pt x="6308" y="432560"/>
                </a:lnTo>
                <a:lnTo>
                  <a:pt x="0" y="401319"/>
                </a:lnTo>
                <a:lnTo>
                  <a:pt x="0" y="80263"/>
                </a:lnTo>
                <a:close/>
              </a:path>
            </a:pathLst>
          </a:custGeom>
          <a:ln w="12192">
            <a:solidFill>
              <a:srgbClr val="6AE7FF"/>
            </a:solidFill>
            <a:prstDash val="sysDash"/>
          </a:ln>
        </p:spPr>
        <p:txBody>
          <a:bodyPr wrap="square" lIns="0" tIns="0" rIns="0" bIns="0" rtlCol="0"/>
          <a:lstStyle/>
          <a:p>
            <a:endParaRPr>
              <a:solidFill>
                <a:schemeClr val="tx1">
                  <a:lumMod val="75000"/>
                  <a:lumOff val="25000"/>
                </a:schemeClr>
              </a:solidFill>
            </a:endParaRPr>
          </a:p>
        </p:txBody>
      </p:sp>
      <p:sp>
        <p:nvSpPr>
          <p:cNvPr id="16" name="文本框 15">
            <a:extLst>
              <a:ext uri="{FF2B5EF4-FFF2-40B4-BE49-F238E27FC236}">
                <a16:creationId xmlns:a16="http://schemas.microsoft.com/office/drawing/2014/main" id="{E6F51300-A921-8E72-5905-15163DCA3BF9}"/>
              </a:ext>
            </a:extLst>
          </p:cNvPr>
          <p:cNvSpPr txBox="1"/>
          <p:nvPr/>
        </p:nvSpPr>
        <p:spPr>
          <a:xfrm>
            <a:off x="228600" y="262689"/>
            <a:ext cx="6094428" cy="553998"/>
          </a:xfrm>
          <a:prstGeom prst="rect">
            <a:avLst/>
          </a:prstGeom>
          <a:noFill/>
        </p:spPr>
        <p:txBody>
          <a:bodyPr wrap="square">
            <a:spAutoFit/>
          </a:bodyPr>
          <a:lstStyle/>
          <a:p>
            <a:r>
              <a:rPr lang="en-US" altLang="zh-CN" sz="3000" spc="-5">
                <a:solidFill>
                  <a:srgbClr val="6AE7FF"/>
                </a:solidFill>
                <a:latin typeface="+mj-lt"/>
                <a:cs typeface="Microsoft YaHei"/>
              </a:rPr>
              <a:t>Contents</a:t>
            </a:r>
            <a:endParaRPr lang="zh-CN" altLang="en-US" sz="3000">
              <a:latin typeface="+mj-lt"/>
            </a:endParaRPr>
          </a:p>
        </p:txBody>
      </p:sp>
      <p:sp>
        <p:nvSpPr>
          <p:cNvPr id="19" name="object 5">
            <a:extLst>
              <a:ext uri="{FF2B5EF4-FFF2-40B4-BE49-F238E27FC236}">
                <a16:creationId xmlns:a16="http://schemas.microsoft.com/office/drawing/2014/main" id="{FE87EBD8-CD02-244A-A076-3F9F335C0926}"/>
              </a:ext>
            </a:extLst>
          </p:cNvPr>
          <p:cNvSpPr txBox="1"/>
          <p:nvPr/>
        </p:nvSpPr>
        <p:spPr>
          <a:xfrm>
            <a:off x="1558991" y="4473544"/>
            <a:ext cx="7861529"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chemeClr val="tx1">
                    <a:lumMod val="75000"/>
                    <a:lumOff val="25000"/>
                  </a:schemeClr>
                </a:solidFill>
                <a:latin typeface="+mj-lt"/>
                <a:cs typeface="Microsoft YaHei"/>
              </a:rPr>
              <a:t>Physical platforms to realize the quantum computing</a:t>
            </a:r>
            <a:endParaRPr sz="2400">
              <a:solidFill>
                <a:schemeClr val="tx1">
                  <a:lumMod val="75000"/>
                  <a:lumOff val="25000"/>
                </a:schemeClr>
              </a:solidFill>
              <a:latin typeface="+mj-lt"/>
              <a:cs typeface="Microsoft YaHei"/>
            </a:endParaRPr>
          </a:p>
        </p:txBody>
      </p:sp>
      <p:sp>
        <p:nvSpPr>
          <p:cNvPr id="2" name="灯片编号占位符 1">
            <a:extLst>
              <a:ext uri="{FF2B5EF4-FFF2-40B4-BE49-F238E27FC236}">
                <a16:creationId xmlns:a16="http://schemas.microsoft.com/office/drawing/2014/main" id="{2DB1499D-0EC6-BC56-B6CC-96424ABAA803}"/>
              </a:ext>
            </a:extLst>
          </p:cNvPr>
          <p:cNvSpPr>
            <a:spLocks noGrp="1"/>
          </p:cNvSpPr>
          <p:nvPr>
            <p:ph type="sldNum" sz="quarter" idx="7"/>
          </p:nvPr>
        </p:nvSpPr>
        <p:spPr>
          <a:xfrm>
            <a:off x="8778240" y="6377940"/>
            <a:ext cx="2804160" cy="276999"/>
          </a:xfrm>
        </p:spPr>
        <p:txBody>
          <a:bodyPr/>
          <a:lstStyle/>
          <a:p>
            <a:fld id="{B6F15528-21DE-4FAA-801E-634DDDAF4B2B}" type="slidenum">
              <a:rPr lang="en-US" altLang="zh-CN" smtClean="0">
                <a:solidFill>
                  <a:schemeClr val="tx1">
                    <a:lumMod val="75000"/>
                    <a:lumOff val="25000"/>
                  </a:schemeClr>
                </a:solidFill>
              </a:rPr>
              <a:t>12</a:t>
            </a:fld>
            <a:endParaRPr lang="zh-CN" altLang="en-US">
              <a:solidFill>
                <a:schemeClr val="tx1">
                  <a:lumMod val="75000"/>
                  <a:lumOff val="25000"/>
                </a:schemeClr>
              </a:solidFill>
            </a:endParaRPr>
          </a:p>
        </p:txBody>
      </p:sp>
      <p:sp>
        <p:nvSpPr>
          <p:cNvPr id="8" name="object 5">
            <a:extLst>
              <a:ext uri="{FF2B5EF4-FFF2-40B4-BE49-F238E27FC236}">
                <a16:creationId xmlns:a16="http://schemas.microsoft.com/office/drawing/2014/main" id="{1BC53EE8-3ED8-C358-A00E-68512B6AF3B7}"/>
              </a:ext>
            </a:extLst>
          </p:cNvPr>
          <p:cNvSpPr txBox="1"/>
          <p:nvPr/>
        </p:nvSpPr>
        <p:spPr>
          <a:xfrm>
            <a:off x="1558990" y="3058867"/>
            <a:ext cx="7861529"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rgbClr val="00B0F0"/>
                </a:solidFill>
                <a:latin typeface="+mj-lt"/>
                <a:cs typeface="Microsoft YaHei"/>
              </a:rPr>
              <a:t>Quantum algorithms and applications</a:t>
            </a:r>
            <a:endParaRPr sz="2400">
              <a:solidFill>
                <a:srgbClr val="00B0F0"/>
              </a:solidFill>
              <a:latin typeface="+mj-lt"/>
              <a:cs typeface="Microsoft YaHei"/>
            </a:endParaRPr>
          </a:p>
        </p:txBody>
      </p:sp>
      <p:sp>
        <p:nvSpPr>
          <p:cNvPr id="11" name="object 9">
            <a:extLst>
              <a:ext uri="{FF2B5EF4-FFF2-40B4-BE49-F238E27FC236}">
                <a16:creationId xmlns:a16="http://schemas.microsoft.com/office/drawing/2014/main" id="{60D4E6EC-DA23-7BA5-0333-5E57E1ECD5CF}"/>
              </a:ext>
            </a:extLst>
          </p:cNvPr>
          <p:cNvSpPr txBox="1"/>
          <p:nvPr/>
        </p:nvSpPr>
        <p:spPr>
          <a:xfrm>
            <a:off x="796441" y="5801184"/>
            <a:ext cx="495300" cy="483234"/>
          </a:xfrm>
          <a:prstGeom prst="rect">
            <a:avLst/>
          </a:prstGeom>
        </p:spPr>
        <p:txBody>
          <a:bodyPr vert="horz" wrap="square" lIns="0" tIns="12700" rIns="0" bIns="0" rtlCol="0">
            <a:spAutoFit/>
          </a:bodyPr>
          <a:lstStyle/>
          <a:p>
            <a:pPr marL="12700">
              <a:lnSpc>
                <a:spcPct val="100000"/>
              </a:lnSpc>
              <a:spcBef>
                <a:spcPts val="100"/>
              </a:spcBef>
            </a:pPr>
            <a:r>
              <a:rPr sz="3000" b="1" spc="-5">
                <a:solidFill>
                  <a:schemeClr val="tx1">
                    <a:lumMod val="75000"/>
                    <a:lumOff val="25000"/>
                  </a:schemeClr>
                </a:solidFill>
                <a:latin typeface="Microsoft YaHei"/>
                <a:cs typeface="Microsoft YaHei"/>
              </a:rPr>
              <a:t>0</a:t>
            </a:r>
            <a:r>
              <a:rPr lang="en-US" sz="3000" b="1" spc="-5">
                <a:solidFill>
                  <a:schemeClr val="tx1">
                    <a:lumMod val="75000"/>
                    <a:lumOff val="25000"/>
                  </a:schemeClr>
                </a:solidFill>
                <a:latin typeface="Microsoft YaHei"/>
                <a:cs typeface="Microsoft YaHei"/>
              </a:rPr>
              <a:t>4</a:t>
            </a:r>
            <a:endParaRPr sz="3000">
              <a:solidFill>
                <a:schemeClr val="tx1">
                  <a:lumMod val="75000"/>
                  <a:lumOff val="25000"/>
                </a:schemeClr>
              </a:solidFill>
              <a:latin typeface="Microsoft YaHei"/>
              <a:cs typeface="Microsoft YaHei"/>
            </a:endParaRPr>
          </a:p>
        </p:txBody>
      </p:sp>
      <p:sp>
        <p:nvSpPr>
          <p:cNvPr id="12" name="object 7">
            <a:extLst>
              <a:ext uri="{FF2B5EF4-FFF2-40B4-BE49-F238E27FC236}">
                <a16:creationId xmlns:a16="http://schemas.microsoft.com/office/drawing/2014/main" id="{FDC6D512-D3B9-D3A8-0EC8-06FA1EBA583E}"/>
              </a:ext>
            </a:extLst>
          </p:cNvPr>
          <p:cNvSpPr/>
          <p:nvPr/>
        </p:nvSpPr>
        <p:spPr>
          <a:xfrm>
            <a:off x="1522663" y="5818390"/>
            <a:ext cx="3895628" cy="469578"/>
          </a:xfrm>
          <a:custGeom>
            <a:avLst/>
            <a:gdLst/>
            <a:ahLst/>
            <a:cxnLst/>
            <a:rect l="l" t="t" r="r" b="b"/>
            <a:pathLst>
              <a:path w="2533015" h="481964">
                <a:moveTo>
                  <a:pt x="0" y="80263"/>
                </a:moveTo>
                <a:lnTo>
                  <a:pt x="6308" y="49023"/>
                </a:lnTo>
                <a:lnTo>
                  <a:pt x="23510" y="23510"/>
                </a:lnTo>
                <a:lnTo>
                  <a:pt x="49023" y="6308"/>
                </a:lnTo>
                <a:lnTo>
                  <a:pt x="80264" y="0"/>
                </a:lnTo>
                <a:lnTo>
                  <a:pt x="2452624" y="0"/>
                </a:lnTo>
                <a:lnTo>
                  <a:pt x="2483864" y="6308"/>
                </a:lnTo>
                <a:lnTo>
                  <a:pt x="2509377" y="23510"/>
                </a:lnTo>
                <a:lnTo>
                  <a:pt x="2526579" y="49023"/>
                </a:lnTo>
                <a:lnTo>
                  <a:pt x="2532888" y="80263"/>
                </a:lnTo>
                <a:lnTo>
                  <a:pt x="2532888" y="401320"/>
                </a:lnTo>
                <a:lnTo>
                  <a:pt x="2526579" y="432560"/>
                </a:lnTo>
                <a:lnTo>
                  <a:pt x="2509377" y="458073"/>
                </a:lnTo>
                <a:lnTo>
                  <a:pt x="2483864" y="475275"/>
                </a:lnTo>
                <a:lnTo>
                  <a:pt x="2452624" y="481584"/>
                </a:lnTo>
                <a:lnTo>
                  <a:pt x="80264" y="481584"/>
                </a:lnTo>
                <a:lnTo>
                  <a:pt x="49023" y="475275"/>
                </a:lnTo>
                <a:lnTo>
                  <a:pt x="23510" y="458073"/>
                </a:lnTo>
                <a:lnTo>
                  <a:pt x="6308" y="432560"/>
                </a:lnTo>
                <a:lnTo>
                  <a:pt x="0" y="401320"/>
                </a:lnTo>
                <a:lnTo>
                  <a:pt x="0" y="80263"/>
                </a:lnTo>
                <a:close/>
              </a:path>
            </a:pathLst>
          </a:custGeom>
          <a:ln w="12192">
            <a:solidFill>
              <a:srgbClr val="6AE7FF"/>
            </a:solidFill>
            <a:prstDash val="sysDash"/>
          </a:ln>
        </p:spPr>
        <p:txBody>
          <a:bodyPr wrap="square" lIns="0" tIns="0" rIns="0" bIns="0" rtlCol="0"/>
          <a:lstStyle/>
          <a:p>
            <a:endParaRPr>
              <a:solidFill>
                <a:schemeClr val="tx1">
                  <a:lumMod val="75000"/>
                  <a:lumOff val="25000"/>
                </a:schemeClr>
              </a:solidFill>
            </a:endParaRPr>
          </a:p>
        </p:txBody>
      </p:sp>
      <p:sp>
        <p:nvSpPr>
          <p:cNvPr id="13" name="object 5">
            <a:extLst>
              <a:ext uri="{FF2B5EF4-FFF2-40B4-BE49-F238E27FC236}">
                <a16:creationId xmlns:a16="http://schemas.microsoft.com/office/drawing/2014/main" id="{90CAACD0-5C47-1AD3-C341-C84540617104}"/>
              </a:ext>
            </a:extLst>
          </p:cNvPr>
          <p:cNvSpPr txBox="1"/>
          <p:nvPr/>
        </p:nvSpPr>
        <p:spPr>
          <a:xfrm>
            <a:off x="1558989" y="5857595"/>
            <a:ext cx="7861529"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chemeClr val="tx1">
                    <a:lumMod val="75000"/>
                    <a:lumOff val="25000"/>
                  </a:schemeClr>
                </a:solidFill>
                <a:latin typeface="+mj-lt"/>
                <a:cs typeface="Microsoft YaHei"/>
              </a:rPr>
              <a:t>Open questions &amp; discussions</a:t>
            </a:r>
            <a:endParaRPr sz="2400">
              <a:solidFill>
                <a:schemeClr val="tx1">
                  <a:lumMod val="75000"/>
                  <a:lumOff val="25000"/>
                </a:schemeClr>
              </a:solidFill>
              <a:latin typeface="+mj-lt"/>
              <a:cs typeface="Microsoft YaHei"/>
            </a:endParaRPr>
          </a:p>
        </p:txBody>
      </p:sp>
    </p:spTree>
    <p:extLst>
      <p:ext uri="{BB962C8B-B14F-4D97-AF65-F5344CB8AC3E}">
        <p14:creationId xmlns:p14="http://schemas.microsoft.com/office/powerpoint/2010/main" val="731079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AB9BE665-8D17-59EE-DA95-A0CE4DD7F13F}"/>
              </a:ext>
            </a:extLst>
          </p:cNvPr>
          <p:cNvSpPr>
            <a:spLocks noGrp="1"/>
          </p:cNvSpPr>
          <p:nvPr>
            <p:ph type="sldNum" sz="quarter" idx="7"/>
          </p:nvPr>
        </p:nvSpPr>
        <p:spPr>
          <a:xfrm>
            <a:off x="8754673" y="6149340"/>
            <a:ext cx="2804160" cy="342900"/>
          </a:xfrm>
        </p:spPr>
        <p:txBody>
          <a:bodyPr/>
          <a:lstStyle/>
          <a:p>
            <a:fld id="{B6F15528-21DE-4FAA-801E-634DDDAF4B2B}" type="slidenum">
              <a:rPr lang="en-US" altLang="zh-CN" smtClean="0"/>
              <a:t>13</a:t>
            </a:fld>
            <a:endParaRPr lang="zh-CN" altLang="en-US"/>
          </a:p>
        </p:txBody>
      </p:sp>
      <p:sp>
        <p:nvSpPr>
          <p:cNvPr id="5" name="文本框 4">
            <a:extLst>
              <a:ext uri="{FF2B5EF4-FFF2-40B4-BE49-F238E27FC236}">
                <a16:creationId xmlns:a16="http://schemas.microsoft.com/office/drawing/2014/main" id="{37FC42BD-A8CC-8D0A-0C61-09435EF3485D}"/>
              </a:ext>
            </a:extLst>
          </p:cNvPr>
          <p:cNvSpPr txBox="1"/>
          <p:nvPr/>
        </p:nvSpPr>
        <p:spPr>
          <a:xfrm>
            <a:off x="1126503" y="137160"/>
            <a:ext cx="9144000" cy="584775"/>
          </a:xfrm>
          <a:prstGeom prst="rect">
            <a:avLst/>
          </a:prstGeom>
          <a:noFill/>
        </p:spPr>
        <p:txBody>
          <a:bodyPr wrap="square" rtlCol="0">
            <a:spAutoFit/>
          </a:bodyPr>
          <a:lstStyle/>
          <a:p>
            <a:pPr algn="ctr"/>
            <a:r>
              <a:rPr lang="en-US" altLang="zh-CN" sz="3200">
                <a:solidFill>
                  <a:schemeClr val="bg1"/>
                </a:solidFill>
              </a:rPr>
              <a:t>Quantum algorithms</a:t>
            </a:r>
            <a:endParaRPr lang="zh-CN" altLang="en-US" sz="3200">
              <a:solidFill>
                <a:schemeClr val="bg1"/>
              </a:solidFill>
            </a:endParaRPr>
          </a:p>
        </p:txBody>
      </p:sp>
      <p:sp>
        <p:nvSpPr>
          <p:cNvPr id="6" name="文本框 5">
            <a:extLst>
              <a:ext uri="{FF2B5EF4-FFF2-40B4-BE49-F238E27FC236}">
                <a16:creationId xmlns:a16="http://schemas.microsoft.com/office/drawing/2014/main" id="{CD85A495-1A3B-6887-0310-0EE18B7D4FFE}"/>
              </a:ext>
            </a:extLst>
          </p:cNvPr>
          <p:cNvSpPr txBox="1"/>
          <p:nvPr/>
        </p:nvSpPr>
        <p:spPr>
          <a:xfrm>
            <a:off x="509833" y="1143000"/>
            <a:ext cx="11658600" cy="5909310"/>
          </a:xfrm>
          <a:prstGeom prst="rect">
            <a:avLst/>
          </a:prstGeom>
          <a:noFill/>
        </p:spPr>
        <p:txBody>
          <a:bodyPr wrap="square" rtlCol="0">
            <a:spAutoFit/>
          </a:bodyPr>
          <a:lstStyle/>
          <a:p>
            <a:pPr marL="285750" indent="-285750">
              <a:buFont typeface="Arial" panose="020B0604020202020204" pitchFamily="34" charset="0"/>
              <a:buChar char="•"/>
            </a:pPr>
            <a:r>
              <a:rPr lang="en-US" altLang="zh-CN" b="1">
                <a:solidFill>
                  <a:schemeClr val="bg1"/>
                </a:solidFill>
              </a:rPr>
              <a:t>QAOA</a:t>
            </a:r>
            <a:r>
              <a:rPr lang="en-US" altLang="zh-CN">
                <a:solidFill>
                  <a:schemeClr val="bg1"/>
                </a:solidFill>
              </a:rPr>
              <a:t> -  Quantum approximate optimization algorithm</a:t>
            </a:r>
          </a:p>
          <a:p>
            <a:pPr marL="285750" indent="-285750">
              <a:buFont typeface="Arial" panose="020B0604020202020204" pitchFamily="34" charset="0"/>
              <a:buChar char="•"/>
            </a:pPr>
            <a:endParaRPr lang="en-US" altLang="zh-CN">
              <a:solidFill>
                <a:schemeClr val="bg1"/>
              </a:solidFill>
            </a:endParaRPr>
          </a:p>
          <a:p>
            <a:pPr marL="285750" indent="-285750">
              <a:buFont typeface="Arial" panose="020B0604020202020204" pitchFamily="34" charset="0"/>
              <a:buChar char="•"/>
            </a:pPr>
            <a:r>
              <a:rPr lang="en-US" altLang="zh-CN" b="1">
                <a:solidFill>
                  <a:schemeClr val="bg1"/>
                </a:solidFill>
              </a:rPr>
              <a:t>Deutsch-</a:t>
            </a:r>
            <a:r>
              <a:rPr lang="en-US" altLang="zh-CN" b="1" err="1">
                <a:solidFill>
                  <a:schemeClr val="bg1"/>
                </a:solidFill>
              </a:rPr>
              <a:t>Jozsa</a:t>
            </a:r>
            <a:r>
              <a:rPr lang="en-US" altLang="zh-CN">
                <a:solidFill>
                  <a:schemeClr val="bg1"/>
                </a:solidFill>
              </a:rPr>
              <a:t>   -  a</a:t>
            </a:r>
            <a:r>
              <a:rPr lang="zh-CN" altLang="en-US">
                <a:solidFill>
                  <a:schemeClr val="bg1"/>
                </a:solidFill>
              </a:rPr>
              <a:t> </a:t>
            </a:r>
            <a:r>
              <a:rPr lang="en-US" altLang="zh-CN">
                <a:solidFill>
                  <a:schemeClr val="bg1"/>
                </a:solidFill>
              </a:rPr>
              <a:t>designed</a:t>
            </a:r>
            <a:r>
              <a:rPr lang="zh-CN" altLang="en-US">
                <a:solidFill>
                  <a:schemeClr val="bg1"/>
                </a:solidFill>
              </a:rPr>
              <a:t> </a:t>
            </a:r>
            <a:r>
              <a:rPr lang="en-US" altLang="zh-CN">
                <a:solidFill>
                  <a:schemeClr val="bg1"/>
                </a:solidFill>
              </a:rPr>
              <a:t>algorithms</a:t>
            </a:r>
            <a:r>
              <a:rPr lang="zh-CN" altLang="en-US">
                <a:solidFill>
                  <a:schemeClr val="bg1"/>
                </a:solidFill>
              </a:rPr>
              <a:t> </a:t>
            </a:r>
            <a:r>
              <a:rPr lang="en-US" altLang="zh-CN">
                <a:solidFill>
                  <a:schemeClr val="bg1"/>
                </a:solidFill>
              </a:rPr>
              <a:t>to prove quantum computing has exponential speed up compared to classical algorithm</a:t>
            </a:r>
          </a:p>
          <a:p>
            <a:pPr marL="285750" indent="-285750">
              <a:buFont typeface="Arial" panose="020B0604020202020204" pitchFamily="34" charset="0"/>
              <a:buChar char="•"/>
            </a:pPr>
            <a:endParaRPr lang="en-US" altLang="zh-CN">
              <a:solidFill>
                <a:schemeClr val="bg1"/>
              </a:solidFill>
            </a:endParaRPr>
          </a:p>
          <a:p>
            <a:pPr marL="285750" indent="-285750">
              <a:buFont typeface="Arial" panose="020B0604020202020204" pitchFamily="34" charset="0"/>
              <a:buChar char="•"/>
            </a:pPr>
            <a:r>
              <a:rPr lang="en-US" altLang="zh-CN" b="1">
                <a:solidFill>
                  <a:schemeClr val="bg1"/>
                </a:solidFill>
              </a:rPr>
              <a:t>Grover  search algorithm</a:t>
            </a:r>
          </a:p>
          <a:p>
            <a:pPr marL="285750" indent="-285750">
              <a:buFont typeface="Arial" panose="020B0604020202020204" pitchFamily="34" charset="0"/>
              <a:buChar char="•"/>
            </a:pPr>
            <a:endParaRPr lang="en-US" altLang="zh-CN">
              <a:solidFill>
                <a:schemeClr val="bg1"/>
              </a:solidFill>
            </a:endParaRPr>
          </a:p>
          <a:p>
            <a:pPr marL="285750" indent="-285750">
              <a:buFont typeface="Arial" panose="020B0604020202020204" pitchFamily="34" charset="0"/>
              <a:buChar char="•"/>
            </a:pPr>
            <a:r>
              <a:rPr lang="en-US" altLang="zh-CN" b="1">
                <a:solidFill>
                  <a:schemeClr val="bg1"/>
                </a:solidFill>
              </a:rPr>
              <a:t>HHL  </a:t>
            </a:r>
            <a:r>
              <a:rPr lang="en-US" altLang="zh-CN">
                <a:solidFill>
                  <a:schemeClr val="bg1"/>
                </a:solidFill>
              </a:rPr>
              <a:t> -   widely used in Ai training model</a:t>
            </a:r>
          </a:p>
          <a:p>
            <a:pPr marL="285750" indent="-285750">
              <a:buFont typeface="Arial" panose="020B0604020202020204" pitchFamily="34" charset="0"/>
              <a:buChar char="•"/>
            </a:pPr>
            <a:endParaRPr lang="en-US" altLang="zh-CN">
              <a:solidFill>
                <a:schemeClr val="bg1"/>
              </a:solidFill>
            </a:endParaRPr>
          </a:p>
          <a:p>
            <a:pPr marL="285750" indent="-285750">
              <a:buFont typeface="Arial" panose="020B0604020202020204" pitchFamily="34" charset="0"/>
              <a:buChar char="•"/>
            </a:pPr>
            <a:r>
              <a:rPr lang="en-US" altLang="zh-CN">
                <a:solidFill>
                  <a:schemeClr val="bg1"/>
                </a:solidFill>
              </a:rPr>
              <a:t>Quantum Walk  -  Search algorithm and universal quantum computing </a:t>
            </a:r>
          </a:p>
          <a:p>
            <a:pPr marL="285750" indent="-285750">
              <a:buFont typeface="Arial" panose="020B0604020202020204" pitchFamily="34" charset="0"/>
              <a:buChar char="•"/>
            </a:pPr>
            <a:endParaRPr lang="en-US" altLang="zh-CN">
              <a:solidFill>
                <a:schemeClr val="bg1"/>
              </a:solidFill>
            </a:endParaRPr>
          </a:p>
          <a:p>
            <a:pPr marL="285750" indent="-285750">
              <a:buFont typeface="Arial" panose="020B0604020202020204" pitchFamily="34" charset="0"/>
              <a:buChar char="•"/>
            </a:pPr>
            <a:r>
              <a:rPr lang="en-US" altLang="zh-CN">
                <a:solidFill>
                  <a:schemeClr val="bg1"/>
                </a:solidFill>
              </a:rPr>
              <a:t>Quantum annealing algorithm   -   optimization  </a:t>
            </a:r>
          </a:p>
          <a:p>
            <a:endParaRPr lang="en-US" altLang="zh-CN">
              <a:solidFill>
                <a:schemeClr val="bg1"/>
              </a:solidFill>
            </a:endParaRPr>
          </a:p>
          <a:p>
            <a:pPr marL="285750" indent="-285750">
              <a:buFont typeface="Arial" panose="020B0604020202020204" pitchFamily="34" charset="0"/>
              <a:buChar char="•"/>
            </a:pPr>
            <a:r>
              <a:rPr lang="en-US" altLang="zh-CN">
                <a:solidFill>
                  <a:schemeClr val="bg1"/>
                </a:solidFill>
              </a:rPr>
              <a:t>Shor  - large prime factorization</a:t>
            </a:r>
          </a:p>
          <a:p>
            <a:pPr marL="285750" indent="-285750">
              <a:buFont typeface="Arial" panose="020B0604020202020204" pitchFamily="34" charset="0"/>
              <a:buChar char="•"/>
            </a:pPr>
            <a:endParaRPr lang="en-US" altLang="zh-CN">
              <a:solidFill>
                <a:schemeClr val="bg1"/>
              </a:solidFill>
            </a:endParaRPr>
          </a:p>
          <a:p>
            <a:pPr marL="285750" indent="-285750">
              <a:buFont typeface="Arial" panose="020B0604020202020204" pitchFamily="34" charset="0"/>
              <a:buChar char="•"/>
            </a:pPr>
            <a:r>
              <a:rPr lang="en-US" altLang="zh-CN">
                <a:solidFill>
                  <a:schemeClr val="bg1"/>
                </a:solidFill>
              </a:rPr>
              <a:t>VQE  - eigenstate calculation of quantum system</a:t>
            </a:r>
          </a:p>
          <a:p>
            <a:pPr marL="285750" indent="-285750">
              <a:buFont typeface="Arial" panose="020B0604020202020204" pitchFamily="34" charset="0"/>
              <a:buChar char="•"/>
            </a:pPr>
            <a:endParaRPr lang="en-US" altLang="zh-CN">
              <a:solidFill>
                <a:schemeClr val="bg1"/>
              </a:solidFill>
            </a:endParaRPr>
          </a:p>
          <a:p>
            <a:pPr marL="285750" indent="-285750">
              <a:buFont typeface="Arial" panose="020B0604020202020204" pitchFamily="34" charset="0"/>
              <a:buChar char="•"/>
            </a:pPr>
            <a:r>
              <a:rPr lang="en-US" altLang="zh-CN">
                <a:solidFill>
                  <a:schemeClr val="bg1"/>
                </a:solidFill>
              </a:rPr>
              <a:t>Analogy quantum simulation</a:t>
            </a:r>
          </a:p>
          <a:p>
            <a:pPr marL="285750" indent="-285750">
              <a:buFont typeface="Arial" panose="020B0604020202020204" pitchFamily="34" charset="0"/>
              <a:buChar char="•"/>
            </a:pPr>
            <a:endParaRPr lang="en-US" altLang="zh-CN">
              <a:solidFill>
                <a:schemeClr val="bg1"/>
              </a:solidFill>
            </a:endParaRPr>
          </a:p>
          <a:p>
            <a:pPr marL="285750" indent="-285750">
              <a:buFont typeface="Arial" panose="020B0604020202020204" pitchFamily="34" charset="0"/>
              <a:buChar char="•"/>
            </a:pPr>
            <a:r>
              <a:rPr lang="en-US" altLang="zh-CN">
                <a:solidFill>
                  <a:schemeClr val="bg1"/>
                </a:solidFill>
              </a:rPr>
              <a:t>……..</a:t>
            </a:r>
          </a:p>
          <a:p>
            <a:pPr marL="285750" indent="-285750">
              <a:buFont typeface="Arial" panose="020B0604020202020204" pitchFamily="34" charset="0"/>
              <a:buChar char="•"/>
            </a:pPr>
            <a:endParaRPr lang="en-US" altLang="zh-CN">
              <a:solidFill>
                <a:schemeClr val="bg1"/>
              </a:solidFill>
            </a:endParaRPr>
          </a:p>
        </p:txBody>
      </p:sp>
      <p:sp>
        <p:nvSpPr>
          <p:cNvPr id="7" name="矩形 6">
            <a:extLst>
              <a:ext uri="{FF2B5EF4-FFF2-40B4-BE49-F238E27FC236}">
                <a16:creationId xmlns:a16="http://schemas.microsoft.com/office/drawing/2014/main" id="{142BE69C-8B11-FEA0-A493-9AA987A3BFFC}"/>
              </a:ext>
            </a:extLst>
          </p:cNvPr>
          <p:cNvSpPr/>
          <p:nvPr/>
        </p:nvSpPr>
        <p:spPr>
          <a:xfrm>
            <a:off x="357433" y="2438400"/>
            <a:ext cx="3657600" cy="584775"/>
          </a:xfrm>
          <a:prstGeom prst="rect">
            <a:avLst/>
          </a:prstGeom>
          <a:noFill/>
          <a:ln w="1905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B275065D-20A1-5DD6-D0F1-49D3A7EEEADE}"/>
              </a:ext>
            </a:extLst>
          </p:cNvPr>
          <p:cNvSpPr/>
          <p:nvPr/>
        </p:nvSpPr>
        <p:spPr>
          <a:xfrm>
            <a:off x="357433" y="5181600"/>
            <a:ext cx="5105400" cy="584775"/>
          </a:xfrm>
          <a:prstGeom prst="rect">
            <a:avLst/>
          </a:prstGeom>
          <a:noFill/>
          <a:ln w="1905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8380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5316F58-511A-109D-E635-FFD1C9C6C1C7}"/>
              </a:ext>
            </a:extLst>
          </p:cNvPr>
          <p:cNvSpPr txBox="1"/>
          <p:nvPr/>
        </p:nvSpPr>
        <p:spPr>
          <a:xfrm>
            <a:off x="582409" y="161070"/>
            <a:ext cx="10439400" cy="584775"/>
          </a:xfrm>
          <a:prstGeom prst="rect">
            <a:avLst/>
          </a:prstGeom>
          <a:noFill/>
        </p:spPr>
        <p:txBody>
          <a:bodyPr wrap="square" rtlCol="0">
            <a:spAutoFit/>
          </a:bodyPr>
          <a:lstStyle/>
          <a:p>
            <a:pPr algn="ctr"/>
            <a:r>
              <a:rPr lang="en-US" altLang="zh-CN">
                <a:solidFill>
                  <a:schemeClr val="bg1"/>
                </a:solidFill>
              </a:rPr>
              <a:t> </a:t>
            </a:r>
            <a:r>
              <a:rPr lang="en-US" altLang="zh-CN" sz="3200">
                <a:solidFill>
                  <a:schemeClr val="bg1"/>
                </a:solidFill>
              </a:rPr>
              <a:t>Grover  search algorithm</a:t>
            </a:r>
            <a:endParaRPr lang="en-US" altLang="zh-CN" sz="3200">
              <a:solidFill>
                <a:schemeClr val="bg1"/>
              </a:solidFill>
              <a:latin typeface="Söhne"/>
            </a:endParaRPr>
          </a:p>
        </p:txBody>
      </p:sp>
      <p:pic>
        <p:nvPicPr>
          <p:cNvPr id="4" name="图片 3">
            <a:extLst>
              <a:ext uri="{FF2B5EF4-FFF2-40B4-BE49-F238E27FC236}">
                <a16:creationId xmlns:a16="http://schemas.microsoft.com/office/drawing/2014/main" id="{E9A69C57-0A28-C0CC-E7F7-D20F46A5E145}"/>
              </a:ext>
            </a:extLst>
          </p:cNvPr>
          <p:cNvPicPr>
            <a:picLocks noChangeAspect="1"/>
          </p:cNvPicPr>
          <p:nvPr/>
        </p:nvPicPr>
        <p:blipFill>
          <a:blip r:embed="rId2"/>
          <a:stretch>
            <a:fillRect/>
          </a:stretch>
        </p:blipFill>
        <p:spPr>
          <a:xfrm>
            <a:off x="343515" y="2362199"/>
            <a:ext cx="3999885" cy="1904999"/>
          </a:xfrm>
          <a:prstGeom prst="rect">
            <a:avLst/>
          </a:prstGeom>
        </p:spPr>
      </p:pic>
      <p:sp>
        <p:nvSpPr>
          <p:cNvPr id="6" name="文本框 5">
            <a:extLst>
              <a:ext uri="{FF2B5EF4-FFF2-40B4-BE49-F238E27FC236}">
                <a16:creationId xmlns:a16="http://schemas.microsoft.com/office/drawing/2014/main" id="{2834A264-1238-1A98-8B78-37FB7CC05183}"/>
              </a:ext>
            </a:extLst>
          </p:cNvPr>
          <p:cNvSpPr txBox="1"/>
          <p:nvPr/>
        </p:nvSpPr>
        <p:spPr>
          <a:xfrm>
            <a:off x="412262" y="2333213"/>
            <a:ext cx="6097384" cy="369332"/>
          </a:xfrm>
          <a:prstGeom prst="rect">
            <a:avLst/>
          </a:prstGeom>
          <a:noFill/>
        </p:spPr>
        <p:txBody>
          <a:bodyPr wrap="square">
            <a:spAutoFit/>
          </a:bodyPr>
          <a:lstStyle/>
          <a:p>
            <a:r>
              <a:rPr lang="en-US" altLang="zh-CN" b="0" i="0">
                <a:solidFill>
                  <a:schemeClr val="bg1"/>
                </a:solidFill>
                <a:effectLst/>
                <a:latin typeface="Söhne"/>
              </a:rPr>
              <a:t>Large database search </a:t>
            </a:r>
            <a:endParaRPr lang="zh-CN" altLang="en-US"/>
          </a:p>
        </p:txBody>
      </p:sp>
      <p:pic>
        <p:nvPicPr>
          <p:cNvPr id="8" name="图片 7">
            <a:extLst>
              <a:ext uri="{FF2B5EF4-FFF2-40B4-BE49-F238E27FC236}">
                <a16:creationId xmlns:a16="http://schemas.microsoft.com/office/drawing/2014/main" id="{3F275FA3-D77F-5592-7650-3BF676EF2743}"/>
              </a:ext>
            </a:extLst>
          </p:cNvPr>
          <p:cNvPicPr>
            <a:picLocks noChangeAspect="1"/>
          </p:cNvPicPr>
          <p:nvPr/>
        </p:nvPicPr>
        <p:blipFill>
          <a:blip r:embed="rId3"/>
          <a:stretch>
            <a:fillRect/>
          </a:stretch>
        </p:blipFill>
        <p:spPr>
          <a:xfrm>
            <a:off x="4953000" y="2209800"/>
            <a:ext cx="3124200" cy="2120807"/>
          </a:xfrm>
          <a:prstGeom prst="rect">
            <a:avLst/>
          </a:prstGeom>
        </p:spPr>
      </p:pic>
      <p:sp>
        <p:nvSpPr>
          <p:cNvPr id="10" name="文本框 9">
            <a:extLst>
              <a:ext uri="{FF2B5EF4-FFF2-40B4-BE49-F238E27FC236}">
                <a16:creationId xmlns:a16="http://schemas.microsoft.com/office/drawing/2014/main" id="{EAC8F797-2F88-17CD-4D0D-45A3AF0401D9}"/>
              </a:ext>
            </a:extLst>
          </p:cNvPr>
          <p:cNvSpPr txBox="1"/>
          <p:nvPr/>
        </p:nvSpPr>
        <p:spPr>
          <a:xfrm>
            <a:off x="4924425" y="2203293"/>
            <a:ext cx="6097384" cy="369332"/>
          </a:xfrm>
          <a:prstGeom prst="rect">
            <a:avLst/>
          </a:prstGeom>
          <a:noFill/>
        </p:spPr>
        <p:txBody>
          <a:bodyPr wrap="square">
            <a:spAutoFit/>
          </a:bodyPr>
          <a:lstStyle/>
          <a:p>
            <a:r>
              <a:rPr lang="en-US" altLang="zh-CN" b="0" i="0">
                <a:solidFill>
                  <a:schemeClr val="bg1"/>
                </a:solidFill>
                <a:effectLst/>
                <a:latin typeface="Söhne"/>
              </a:rPr>
              <a:t>Cryptanalysis </a:t>
            </a:r>
            <a:endParaRPr lang="zh-CN" altLang="en-US"/>
          </a:p>
        </p:txBody>
      </p:sp>
      <p:pic>
        <p:nvPicPr>
          <p:cNvPr id="14" name="图片 13">
            <a:extLst>
              <a:ext uri="{FF2B5EF4-FFF2-40B4-BE49-F238E27FC236}">
                <a16:creationId xmlns:a16="http://schemas.microsoft.com/office/drawing/2014/main" id="{C83147CA-1F74-18C7-AAAD-B04C23B6CB2D}"/>
              </a:ext>
            </a:extLst>
          </p:cNvPr>
          <p:cNvPicPr>
            <a:picLocks noChangeAspect="1"/>
          </p:cNvPicPr>
          <p:nvPr/>
        </p:nvPicPr>
        <p:blipFill>
          <a:blip r:embed="rId4"/>
          <a:stretch>
            <a:fillRect/>
          </a:stretch>
        </p:blipFill>
        <p:spPr>
          <a:xfrm>
            <a:off x="8427720" y="1587125"/>
            <a:ext cx="3505200" cy="2647950"/>
          </a:xfrm>
          <a:prstGeom prst="rect">
            <a:avLst/>
          </a:prstGeom>
        </p:spPr>
      </p:pic>
      <p:pic>
        <p:nvPicPr>
          <p:cNvPr id="18" name="图片 17">
            <a:extLst>
              <a:ext uri="{FF2B5EF4-FFF2-40B4-BE49-F238E27FC236}">
                <a16:creationId xmlns:a16="http://schemas.microsoft.com/office/drawing/2014/main" id="{F379BE30-3E3F-0311-77EE-6F8DFFF9D0C3}"/>
              </a:ext>
            </a:extLst>
          </p:cNvPr>
          <p:cNvPicPr>
            <a:picLocks noChangeAspect="1"/>
          </p:cNvPicPr>
          <p:nvPr/>
        </p:nvPicPr>
        <p:blipFill>
          <a:blip r:embed="rId5"/>
          <a:stretch>
            <a:fillRect/>
          </a:stretch>
        </p:blipFill>
        <p:spPr>
          <a:xfrm>
            <a:off x="1543050" y="4607547"/>
            <a:ext cx="2110095" cy="1845463"/>
          </a:xfrm>
          <a:prstGeom prst="rect">
            <a:avLst/>
          </a:prstGeom>
        </p:spPr>
      </p:pic>
      <p:sp>
        <p:nvSpPr>
          <p:cNvPr id="19" name="文本框 18">
            <a:extLst>
              <a:ext uri="{FF2B5EF4-FFF2-40B4-BE49-F238E27FC236}">
                <a16:creationId xmlns:a16="http://schemas.microsoft.com/office/drawing/2014/main" id="{48306C1D-BDD8-854B-AEE6-2B74EBDCBC96}"/>
              </a:ext>
            </a:extLst>
          </p:cNvPr>
          <p:cNvSpPr txBox="1"/>
          <p:nvPr/>
        </p:nvSpPr>
        <p:spPr>
          <a:xfrm>
            <a:off x="1595938" y="6019800"/>
            <a:ext cx="2133600" cy="369332"/>
          </a:xfrm>
          <a:prstGeom prst="rect">
            <a:avLst/>
          </a:prstGeom>
          <a:noFill/>
        </p:spPr>
        <p:txBody>
          <a:bodyPr wrap="square">
            <a:spAutoFit/>
          </a:bodyPr>
          <a:lstStyle/>
          <a:p>
            <a:r>
              <a:rPr lang="en-US" altLang="zh-CN" b="0" i="0">
                <a:solidFill>
                  <a:schemeClr val="bg1"/>
                </a:solidFill>
                <a:effectLst/>
                <a:latin typeface="Söhne"/>
              </a:rPr>
              <a:t>Machine learning </a:t>
            </a:r>
            <a:endParaRPr lang="zh-CN" altLang="en-US"/>
          </a:p>
        </p:txBody>
      </p:sp>
      <p:pic>
        <p:nvPicPr>
          <p:cNvPr id="21" name="图片 20">
            <a:extLst>
              <a:ext uri="{FF2B5EF4-FFF2-40B4-BE49-F238E27FC236}">
                <a16:creationId xmlns:a16="http://schemas.microsoft.com/office/drawing/2014/main" id="{078210AB-9294-D4F0-CA1D-D82DC302ECE6}"/>
              </a:ext>
            </a:extLst>
          </p:cNvPr>
          <p:cNvPicPr>
            <a:picLocks noChangeAspect="1"/>
          </p:cNvPicPr>
          <p:nvPr/>
        </p:nvPicPr>
        <p:blipFill>
          <a:blip r:embed="rId6"/>
          <a:stretch>
            <a:fillRect/>
          </a:stretch>
        </p:blipFill>
        <p:spPr>
          <a:xfrm>
            <a:off x="4699589" y="4559549"/>
            <a:ext cx="3620114" cy="1962933"/>
          </a:xfrm>
          <a:prstGeom prst="rect">
            <a:avLst/>
          </a:prstGeom>
        </p:spPr>
      </p:pic>
      <p:sp>
        <p:nvSpPr>
          <p:cNvPr id="23" name="文本框 22">
            <a:extLst>
              <a:ext uri="{FF2B5EF4-FFF2-40B4-BE49-F238E27FC236}">
                <a16:creationId xmlns:a16="http://schemas.microsoft.com/office/drawing/2014/main" id="{CBF77D10-FD7B-1588-5B81-785E2A0BE014}"/>
              </a:ext>
            </a:extLst>
          </p:cNvPr>
          <p:cNvSpPr txBox="1"/>
          <p:nvPr/>
        </p:nvSpPr>
        <p:spPr>
          <a:xfrm>
            <a:off x="5584529" y="5976093"/>
            <a:ext cx="2264071" cy="369332"/>
          </a:xfrm>
          <a:prstGeom prst="rect">
            <a:avLst/>
          </a:prstGeom>
          <a:noFill/>
        </p:spPr>
        <p:txBody>
          <a:bodyPr wrap="square">
            <a:spAutoFit/>
          </a:bodyPr>
          <a:lstStyle/>
          <a:p>
            <a:r>
              <a:rPr lang="en-US" altLang="zh-CN" b="0" i="0">
                <a:solidFill>
                  <a:schemeClr val="bg1"/>
                </a:solidFill>
                <a:effectLst/>
                <a:latin typeface="Söhne"/>
              </a:rPr>
              <a:t>Quantum chemistry</a:t>
            </a:r>
            <a:endParaRPr lang="zh-CN" altLang="en-US"/>
          </a:p>
        </p:txBody>
      </p:sp>
      <p:sp>
        <p:nvSpPr>
          <p:cNvPr id="25" name="文本框 24">
            <a:extLst>
              <a:ext uri="{FF2B5EF4-FFF2-40B4-BE49-F238E27FC236}">
                <a16:creationId xmlns:a16="http://schemas.microsoft.com/office/drawing/2014/main" id="{5C7D8F8E-7909-4E82-DD92-3E7C30342B5D}"/>
              </a:ext>
            </a:extLst>
          </p:cNvPr>
          <p:cNvSpPr txBox="1"/>
          <p:nvPr/>
        </p:nvSpPr>
        <p:spPr>
          <a:xfrm>
            <a:off x="1524000" y="895290"/>
            <a:ext cx="7410450" cy="400110"/>
          </a:xfrm>
          <a:prstGeom prst="rect">
            <a:avLst/>
          </a:prstGeom>
          <a:noFill/>
        </p:spPr>
        <p:txBody>
          <a:bodyPr wrap="square">
            <a:spAutoFit/>
          </a:bodyPr>
          <a:lstStyle/>
          <a:p>
            <a:pPr algn="ctr"/>
            <a:r>
              <a:rPr lang="en-US" altLang="zh-CN" sz="2000">
                <a:solidFill>
                  <a:schemeClr val="bg1"/>
                </a:solidFill>
              </a:rPr>
              <a:t>                 Search &amp; Optimization</a:t>
            </a:r>
            <a:endParaRPr lang="zh-CN" altLang="en-US" sz="2000"/>
          </a:p>
        </p:txBody>
      </p:sp>
      <p:sp>
        <p:nvSpPr>
          <p:cNvPr id="27" name="文本框 26">
            <a:extLst>
              <a:ext uri="{FF2B5EF4-FFF2-40B4-BE49-F238E27FC236}">
                <a16:creationId xmlns:a16="http://schemas.microsoft.com/office/drawing/2014/main" id="{05CBBF7C-E5D6-A3E4-D434-CC0B7EF32E9A}"/>
              </a:ext>
            </a:extLst>
          </p:cNvPr>
          <p:cNvSpPr txBox="1"/>
          <p:nvPr/>
        </p:nvSpPr>
        <p:spPr>
          <a:xfrm>
            <a:off x="8934450" y="1509464"/>
            <a:ext cx="2928937" cy="369332"/>
          </a:xfrm>
          <a:prstGeom prst="rect">
            <a:avLst/>
          </a:prstGeom>
          <a:noFill/>
        </p:spPr>
        <p:txBody>
          <a:bodyPr wrap="square">
            <a:spAutoFit/>
          </a:bodyPr>
          <a:lstStyle/>
          <a:p>
            <a:r>
              <a:rPr lang="zh-CN" altLang="en-US"/>
              <a:t>traveling salesman problem</a:t>
            </a:r>
          </a:p>
        </p:txBody>
      </p:sp>
      <p:sp>
        <p:nvSpPr>
          <p:cNvPr id="3" name="灯片编号占位符 2">
            <a:extLst>
              <a:ext uri="{FF2B5EF4-FFF2-40B4-BE49-F238E27FC236}">
                <a16:creationId xmlns:a16="http://schemas.microsoft.com/office/drawing/2014/main" id="{250CD202-B834-ACD9-B72F-71BB03FC0090}"/>
              </a:ext>
            </a:extLst>
          </p:cNvPr>
          <p:cNvSpPr>
            <a:spLocks noGrp="1"/>
          </p:cNvSpPr>
          <p:nvPr>
            <p:ph type="sldNum" sz="quarter" idx="7"/>
          </p:nvPr>
        </p:nvSpPr>
        <p:spPr/>
        <p:txBody>
          <a:bodyPr/>
          <a:lstStyle/>
          <a:p>
            <a:fld id="{B6F15528-21DE-4FAA-801E-634DDDAF4B2B}" type="slidenum">
              <a:rPr lang="en-US" altLang="zh-CN" smtClean="0"/>
              <a:t>14</a:t>
            </a:fld>
            <a:endParaRPr lang="zh-CN" altLang="en-US"/>
          </a:p>
        </p:txBody>
      </p:sp>
      <p:pic>
        <p:nvPicPr>
          <p:cNvPr id="7" name="图片 6">
            <a:extLst>
              <a:ext uri="{FF2B5EF4-FFF2-40B4-BE49-F238E27FC236}">
                <a16:creationId xmlns:a16="http://schemas.microsoft.com/office/drawing/2014/main" id="{726054F8-BA1E-3809-281C-218C585CA479}"/>
              </a:ext>
            </a:extLst>
          </p:cNvPr>
          <p:cNvPicPr>
            <a:picLocks noChangeAspect="1"/>
          </p:cNvPicPr>
          <p:nvPr/>
        </p:nvPicPr>
        <p:blipFill>
          <a:blip r:embed="rId7"/>
          <a:stretch>
            <a:fillRect/>
          </a:stretch>
        </p:blipFill>
        <p:spPr>
          <a:xfrm>
            <a:off x="9216427" y="4317559"/>
            <a:ext cx="2298912" cy="2466013"/>
          </a:xfrm>
          <a:prstGeom prst="rect">
            <a:avLst/>
          </a:prstGeom>
        </p:spPr>
      </p:pic>
      <p:sp>
        <p:nvSpPr>
          <p:cNvPr id="9" name="文本框 8">
            <a:extLst>
              <a:ext uri="{FF2B5EF4-FFF2-40B4-BE49-F238E27FC236}">
                <a16:creationId xmlns:a16="http://schemas.microsoft.com/office/drawing/2014/main" id="{27822751-1466-4C25-5F48-53287D495F75}"/>
              </a:ext>
            </a:extLst>
          </p:cNvPr>
          <p:cNvSpPr txBox="1"/>
          <p:nvPr/>
        </p:nvSpPr>
        <p:spPr>
          <a:xfrm>
            <a:off x="9251268" y="6268344"/>
            <a:ext cx="2264071" cy="369332"/>
          </a:xfrm>
          <a:prstGeom prst="rect">
            <a:avLst/>
          </a:prstGeom>
          <a:solidFill>
            <a:schemeClr val="bg1"/>
          </a:solidFill>
        </p:spPr>
        <p:txBody>
          <a:bodyPr wrap="square">
            <a:spAutoFit/>
          </a:bodyPr>
          <a:lstStyle/>
          <a:p>
            <a:r>
              <a:rPr lang="en-US" altLang="zh-CN" b="0" i="0">
                <a:effectLst/>
                <a:latin typeface="Söhne"/>
              </a:rPr>
              <a:t>Battery design</a:t>
            </a:r>
            <a:endParaRPr lang="zh-CN" altLang="en-US"/>
          </a:p>
        </p:txBody>
      </p:sp>
    </p:spTree>
    <p:extLst>
      <p:ext uri="{BB962C8B-B14F-4D97-AF65-F5344CB8AC3E}">
        <p14:creationId xmlns:p14="http://schemas.microsoft.com/office/powerpoint/2010/main" val="1337788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8573192-B2B1-A2E0-5B4C-AEC3631B842A}"/>
              </a:ext>
            </a:extLst>
          </p:cNvPr>
          <p:cNvSpPr txBox="1"/>
          <p:nvPr/>
        </p:nvSpPr>
        <p:spPr>
          <a:xfrm>
            <a:off x="1447800" y="152400"/>
            <a:ext cx="9105899" cy="738664"/>
          </a:xfrm>
          <a:prstGeom prst="rect">
            <a:avLst/>
          </a:prstGeom>
          <a:noFill/>
        </p:spPr>
        <p:txBody>
          <a:bodyPr wrap="square" rtlCol="0">
            <a:spAutoFit/>
          </a:bodyPr>
          <a:lstStyle/>
          <a:p>
            <a:r>
              <a:rPr lang="en-US" altLang="zh-CN" sz="2400">
                <a:solidFill>
                  <a:schemeClr val="bg1"/>
                </a:solidFill>
              </a:rPr>
              <a:t>Problem:  How to found the data we want in a large disorder database</a:t>
            </a:r>
          </a:p>
          <a:p>
            <a:r>
              <a:rPr lang="en-US" altLang="zh-CN">
                <a:solidFill>
                  <a:schemeClr val="bg1"/>
                </a:solidFill>
              </a:rPr>
              <a:t>                           ( One may need to try all the possibilities to found the final solutions)</a:t>
            </a:r>
            <a:endParaRPr lang="zh-CN" altLang="en-US"/>
          </a:p>
        </p:txBody>
      </p:sp>
      <p:sp>
        <p:nvSpPr>
          <p:cNvPr id="5" name="文本框 4">
            <a:extLst>
              <a:ext uri="{FF2B5EF4-FFF2-40B4-BE49-F238E27FC236}">
                <a16:creationId xmlns:a16="http://schemas.microsoft.com/office/drawing/2014/main" id="{DECFF0A0-7CFA-9726-71B5-35938C0E60C5}"/>
              </a:ext>
            </a:extLst>
          </p:cNvPr>
          <p:cNvSpPr txBox="1"/>
          <p:nvPr/>
        </p:nvSpPr>
        <p:spPr>
          <a:xfrm>
            <a:off x="609600" y="1305341"/>
            <a:ext cx="10325099" cy="4247317"/>
          </a:xfrm>
          <a:prstGeom prst="rect">
            <a:avLst/>
          </a:prstGeom>
          <a:noFill/>
        </p:spPr>
        <p:txBody>
          <a:bodyPr wrap="square" rtlCol="0">
            <a:spAutoFit/>
          </a:bodyPr>
          <a:lstStyle/>
          <a:p>
            <a:r>
              <a:rPr lang="en-US" altLang="zh-CN">
                <a:solidFill>
                  <a:schemeClr val="bg1"/>
                </a:solidFill>
              </a:rPr>
              <a:t>Suppose we have N data, the probobility to found one data by classical ways:</a:t>
            </a:r>
          </a:p>
          <a:p>
            <a:endParaRPr lang="en-US" altLang="zh-CN">
              <a:solidFill>
                <a:schemeClr val="bg1"/>
              </a:solidFill>
            </a:endParaRPr>
          </a:p>
          <a:p>
            <a:r>
              <a:rPr lang="en-US" altLang="zh-CN">
                <a:solidFill>
                  <a:schemeClr val="bg1"/>
                </a:solidFill>
              </a:rPr>
              <a:t>1 :   1/N </a:t>
            </a:r>
          </a:p>
          <a:p>
            <a:endParaRPr lang="en-US" altLang="zh-CN">
              <a:solidFill>
                <a:schemeClr val="bg1"/>
              </a:solidFill>
            </a:endParaRPr>
          </a:p>
          <a:p>
            <a:r>
              <a:rPr lang="en-US" altLang="zh-CN">
                <a:solidFill>
                  <a:schemeClr val="bg1"/>
                </a:solidFill>
              </a:rPr>
              <a:t>2:</a:t>
            </a:r>
            <a:r>
              <a:rPr lang="zh-CN" altLang="en-US">
                <a:solidFill>
                  <a:schemeClr val="bg1"/>
                </a:solidFill>
              </a:rPr>
              <a:t>    </a:t>
            </a:r>
            <a:r>
              <a:rPr lang="en-US" altLang="zh-CN">
                <a:solidFill>
                  <a:schemeClr val="bg1"/>
                </a:solidFill>
              </a:rPr>
              <a:t>(N-1)/N   *   1/(N-1)   = 1/N </a:t>
            </a:r>
          </a:p>
          <a:p>
            <a:endParaRPr lang="en-US" altLang="zh-CN">
              <a:solidFill>
                <a:schemeClr val="bg1"/>
              </a:solidFill>
            </a:endParaRPr>
          </a:p>
          <a:p>
            <a:r>
              <a:rPr lang="en-US" altLang="zh-CN">
                <a:solidFill>
                  <a:schemeClr val="bg1"/>
                </a:solidFill>
              </a:rPr>
              <a:t>….</a:t>
            </a:r>
          </a:p>
          <a:p>
            <a:endParaRPr lang="en-US" altLang="zh-CN">
              <a:solidFill>
                <a:schemeClr val="bg1"/>
              </a:solidFill>
            </a:endParaRPr>
          </a:p>
          <a:p>
            <a:r>
              <a:rPr lang="en-US" altLang="zh-CN">
                <a:solidFill>
                  <a:schemeClr val="bg1"/>
                </a:solidFill>
              </a:rPr>
              <a:t>N: </a:t>
            </a:r>
            <a:r>
              <a:rPr lang="zh-CN" altLang="en-US">
                <a:solidFill>
                  <a:schemeClr val="bg1"/>
                </a:solidFill>
              </a:rPr>
              <a:t>   </a:t>
            </a:r>
            <a:r>
              <a:rPr lang="en-US" altLang="zh-CN">
                <a:solidFill>
                  <a:schemeClr val="bg1"/>
                </a:solidFill>
              </a:rPr>
              <a:t>(N-1)/N   *   (N-2)/(N-1) *  ……*1/2 = 1/N         (no difference for all the data) </a:t>
            </a:r>
          </a:p>
          <a:p>
            <a:endParaRPr lang="en-US" altLang="zh-CN">
              <a:solidFill>
                <a:schemeClr val="bg1"/>
              </a:solidFill>
            </a:endParaRPr>
          </a:p>
          <a:p>
            <a:endParaRPr lang="en-US" altLang="zh-CN">
              <a:solidFill>
                <a:schemeClr val="bg1"/>
              </a:solidFill>
            </a:endParaRPr>
          </a:p>
          <a:p>
            <a:r>
              <a:rPr lang="en-US" altLang="zh-CN">
                <a:solidFill>
                  <a:schemeClr val="bg1"/>
                </a:solidFill>
              </a:rPr>
              <a:t>The mean steps we can found the solution (one special data) is  int((1+N)*N/2*1/N) = int((1+N)/2)   -</a:t>
            </a:r>
          </a:p>
          <a:p>
            <a:endParaRPr lang="en-US" altLang="zh-CN">
              <a:solidFill>
                <a:schemeClr val="bg1"/>
              </a:solidFill>
            </a:endParaRPr>
          </a:p>
          <a:p>
            <a:r>
              <a:rPr lang="en-US" altLang="zh-CN">
                <a:solidFill>
                  <a:schemeClr val="bg1"/>
                </a:solidFill>
              </a:rPr>
              <a:t>So, this means if the size of the database is exponential increased, with the current classical search algorithm we also need exponential increased time!  </a:t>
            </a:r>
          </a:p>
        </p:txBody>
      </p:sp>
      <p:sp>
        <p:nvSpPr>
          <p:cNvPr id="7" name="文本框 6">
            <a:extLst>
              <a:ext uri="{FF2B5EF4-FFF2-40B4-BE49-F238E27FC236}">
                <a16:creationId xmlns:a16="http://schemas.microsoft.com/office/drawing/2014/main" id="{6B6667BB-9FBA-9DEF-7FB9-595218BC83CE}"/>
              </a:ext>
            </a:extLst>
          </p:cNvPr>
          <p:cNvSpPr txBox="1"/>
          <p:nvPr/>
        </p:nvSpPr>
        <p:spPr>
          <a:xfrm>
            <a:off x="10058400" y="4343400"/>
            <a:ext cx="1524000" cy="369332"/>
          </a:xfrm>
          <a:prstGeom prst="rect">
            <a:avLst/>
          </a:prstGeom>
          <a:noFill/>
        </p:spPr>
        <p:txBody>
          <a:bodyPr wrap="square">
            <a:spAutoFit/>
          </a:bodyPr>
          <a:lstStyle/>
          <a:p>
            <a:r>
              <a:rPr lang="en-US" altLang="zh-CN" b="0" i="0">
                <a:solidFill>
                  <a:schemeClr val="bg1"/>
                </a:solidFill>
                <a:effectLst/>
                <a:latin typeface="Georgia" panose="02040502050405020303" pitchFamily="18" charset="0"/>
              </a:rPr>
              <a:t>O(N)</a:t>
            </a:r>
            <a:endParaRPr lang="zh-CN" altLang="en-US">
              <a:solidFill>
                <a:schemeClr val="bg1"/>
              </a:solidFill>
            </a:endParaRPr>
          </a:p>
        </p:txBody>
      </p:sp>
    </p:spTree>
    <p:extLst>
      <p:ext uri="{BB962C8B-B14F-4D97-AF65-F5344CB8AC3E}">
        <p14:creationId xmlns:p14="http://schemas.microsoft.com/office/powerpoint/2010/main" val="3337817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60B2AFC-2C41-F36C-C13F-9A4BC68083A1}"/>
              </a:ext>
            </a:extLst>
          </p:cNvPr>
          <p:cNvPicPr>
            <a:picLocks noChangeAspect="1"/>
          </p:cNvPicPr>
          <p:nvPr/>
        </p:nvPicPr>
        <p:blipFill>
          <a:blip r:embed="rId3"/>
          <a:stretch>
            <a:fillRect/>
          </a:stretch>
        </p:blipFill>
        <p:spPr>
          <a:xfrm>
            <a:off x="3181350" y="3073127"/>
            <a:ext cx="6134100" cy="1911582"/>
          </a:xfrm>
          <a:prstGeom prst="rect">
            <a:avLst/>
          </a:prstGeom>
        </p:spPr>
      </p:pic>
      <p:pic>
        <p:nvPicPr>
          <p:cNvPr id="4" name="图片 3">
            <a:extLst>
              <a:ext uri="{FF2B5EF4-FFF2-40B4-BE49-F238E27FC236}">
                <a16:creationId xmlns:a16="http://schemas.microsoft.com/office/drawing/2014/main" id="{49AB3167-3DF1-D33B-05E9-5842355CCA79}"/>
              </a:ext>
            </a:extLst>
          </p:cNvPr>
          <p:cNvPicPr>
            <a:picLocks noChangeAspect="1"/>
          </p:cNvPicPr>
          <p:nvPr/>
        </p:nvPicPr>
        <p:blipFill>
          <a:blip r:embed="rId4"/>
          <a:stretch>
            <a:fillRect/>
          </a:stretch>
        </p:blipFill>
        <p:spPr>
          <a:xfrm>
            <a:off x="2079806" y="535601"/>
            <a:ext cx="8032387" cy="2057400"/>
          </a:xfrm>
          <a:prstGeom prst="rect">
            <a:avLst/>
          </a:prstGeom>
        </p:spPr>
      </p:pic>
      <p:sp>
        <p:nvSpPr>
          <p:cNvPr id="5" name="矩形 4">
            <a:extLst>
              <a:ext uri="{FF2B5EF4-FFF2-40B4-BE49-F238E27FC236}">
                <a16:creationId xmlns:a16="http://schemas.microsoft.com/office/drawing/2014/main" id="{DB8369CC-1445-F8D3-ADE2-3E14B1A3D42F}"/>
              </a:ext>
            </a:extLst>
          </p:cNvPr>
          <p:cNvSpPr/>
          <p:nvPr/>
        </p:nvSpPr>
        <p:spPr>
          <a:xfrm>
            <a:off x="8745553" y="1958263"/>
            <a:ext cx="1335253"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15F0D2F6-9A8E-F66B-A968-DD6CEB08231F}"/>
              </a:ext>
            </a:extLst>
          </p:cNvPr>
          <p:cNvPicPr>
            <a:picLocks noChangeAspect="1"/>
          </p:cNvPicPr>
          <p:nvPr/>
        </p:nvPicPr>
        <p:blipFill>
          <a:blip r:embed="rId5"/>
          <a:stretch>
            <a:fillRect/>
          </a:stretch>
        </p:blipFill>
        <p:spPr>
          <a:xfrm>
            <a:off x="1219200" y="5350055"/>
            <a:ext cx="2266950" cy="466725"/>
          </a:xfrm>
          <a:prstGeom prst="rect">
            <a:avLst/>
          </a:prstGeom>
        </p:spPr>
      </p:pic>
      <p:pic>
        <p:nvPicPr>
          <p:cNvPr id="8" name="图片 7">
            <a:extLst>
              <a:ext uri="{FF2B5EF4-FFF2-40B4-BE49-F238E27FC236}">
                <a16:creationId xmlns:a16="http://schemas.microsoft.com/office/drawing/2014/main" id="{71FEB61F-5230-EE6A-2057-E49F63118C46}"/>
              </a:ext>
            </a:extLst>
          </p:cNvPr>
          <p:cNvPicPr>
            <a:picLocks noChangeAspect="1"/>
          </p:cNvPicPr>
          <p:nvPr/>
        </p:nvPicPr>
        <p:blipFill>
          <a:blip r:embed="rId6"/>
          <a:stretch>
            <a:fillRect/>
          </a:stretch>
        </p:blipFill>
        <p:spPr>
          <a:xfrm>
            <a:off x="9176012" y="5134148"/>
            <a:ext cx="2990850" cy="1095375"/>
          </a:xfrm>
          <a:prstGeom prst="rect">
            <a:avLst/>
          </a:prstGeom>
        </p:spPr>
      </p:pic>
      <p:pic>
        <p:nvPicPr>
          <p:cNvPr id="9" name="图片 8">
            <a:extLst>
              <a:ext uri="{FF2B5EF4-FFF2-40B4-BE49-F238E27FC236}">
                <a16:creationId xmlns:a16="http://schemas.microsoft.com/office/drawing/2014/main" id="{F3802A01-5898-49F3-2FE2-60C6E9CA3425}"/>
              </a:ext>
            </a:extLst>
          </p:cNvPr>
          <p:cNvPicPr>
            <a:picLocks noChangeAspect="1"/>
          </p:cNvPicPr>
          <p:nvPr/>
        </p:nvPicPr>
        <p:blipFill>
          <a:blip r:embed="rId7"/>
          <a:stretch>
            <a:fillRect/>
          </a:stretch>
        </p:blipFill>
        <p:spPr>
          <a:xfrm>
            <a:off x="4102231" y="5417434"/>
            <a:ext cx="4457700" cy="590550"/>
          </a:xfrm>
          <a:prstGeom prst="rect">
            <a:avLst/>
          </a:prstGeom>
        </p:spPr>
      </p:pic>
      <p:pic>
        <p:nvPicPr>
          <p:cNvPr id="10" name="图片 9">
            <a:extLst>
              <a:ext uri="{FF2B5EF4-FFF2-40B4-BE49-F238E27FC236}">
                <a16:creationId xmlns:a16="http://schemas.microsoft.com/office/drawing/2014/main" id="{A7F0FFF9-6EFC-1F66-838E-1ADE965E0E5D}"/>
              </a:ext>
            </a:extLst>
          </p:cNvPr>
          <p:cNvPicPr>
            <a:picLocks noChangeAspect="1"/>
          </p:cNvPicPr>
          <p:nvPr/>
        </p:nvPicPr>
        <p:blipFill>
          <a:blip r:embed="rId8"/>
          <a:stretch>
            <a:fillRect/>
          </a:stretch>
        </p:blipFill>
        <p:spPr>
          <a:xfrm>
            <a:off x="5534025" y="6334125"/>
            <a:ext cx="1885950" cy="523875"/>
          </a:xfrm>
          <a:prstGeom prst="rect">
            <a:avLst/>
          </a:prstGeom>
        </p:spPr>
      </p:pic>
      <p:sp>
        <p:nvSpPr>
          <p:cNvPr id="11" name="灯片编号占位符 1">
            <a:extLst>
              <a:ext uri="{FF2B5EF4-FFF2-40B4-BE49-F238E27FC236}">
                <a16:creationId xmlns:a16="http://schemas.microsoft.com/office/drawing/2014/main" id="{E8DA3A13-D241-BB51-917C-10C9488A4574}"/>
              </a:ext>
            </a:extLst>
          </p:cNvPr>
          <p:cNvSpPr txBox="1">
            <a:spLocks/>
          </p:cNvSpPr>
          <p:nvPr/>
        </p:nvSpPr>
        <p:spPr>
          <a:xfrm>
            <a:off x="8793048" y="6443061"/>
            <a:ext cx="2804160" cy="342900"/>
          </a:xfrm>
          <a:prstGeom prst="rect">
            <a:avLst/>
          </a:prstGeom>
        </p:spPr>
        <p:txBody>
          <a:bodyPr wrap="square" lIns="0" tIns="0" rIns="0" bIns="0">
            <a:spAutoFit/>
          </a:bodyPr>
          <a:lstStyle>
            <a:defPPr>
              <a:defRPr lang="zh-CN"/>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altLang="zh-CN" smtClean="0"/>
              <a:pPr/>
              <a:t>16</a:t>
            </a:fld>
            <a:endParaRPr lang="zh-CN" altLang="en-US"/>
          </a:p>
        </p:txBody>
      </p:sp>
      <p:sp>
        <p:nvSpPr>
          <p:cNvPr id="12" name="矩形 11">
            <a:extLst>
              <a:ext uri="{FF2B5EF4-FFF2-40B4-BE49-F238E27FC236}">
                <a16:creationId xmlns:a16="http://schemas.microsoft.com/office/drawing/2014/main" id="{BB0CBA0B-D94C-2F11-294E-4CBA7DDD130F}"/>
              </a:ext>
            </a:extLst>
          </p:cNvPr>
          <p:cNvSpPr/>
          <p:nvPr/>
        </p:nvSpPr>
        <p:spPr>
          <a:xfrm>
            <a:off x="8745553" y="1180168"/>
            <a:ext cx="1335253"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8E99A6EB-D92E-E742-B94A-B730AB3EE5D0}"/>
              </a:ext>
            </a:extLst>
          </p:cNvPr>
          <p:cNvSpPr txBox="1"/>
          <p:nvPr/>
        </p:nvSpPr>
        <p:spPr>
          <a:xfrm>
            <a:off x="152400" y="-7467"/>
            <a:ext cx="9067800" cy="369332"/>
          </a:xfrm>
          <a:prstGeom prst="rect">
            <a:avLst/>
          </a:prstGeom>
          <a:noFill/>
        </p:spPr>
        <p:txBody>
          <a:bodyPr wrap="square" rtlCol="0">
            <a:spAutoFit/>
          </a:bodyPr>
          <a:lstStyle/>
          <a:p>
            <a:r>
              <a:rPr lang="en-US" altLang="zh-CN">
                <a:solidFill>
                  <a:schemeClr val="bg1"/>
                </a:solidFill>
              </a:rPr>
              <a:t>How  Grover </a:t>
            </a:r>
            <a:r>
              <a:rPr lang="en-US" altLang="zh-CN" sz="1800">
                <a:solidFill>
                  <a:schemeClr val="bg1"/>
                </a:solidFill>
              </a:rPr>
              <a:t>algorithm works to solve this problem :</a:t>
            </a:r>
            <a:r>
              <a:rPr lang="en-US" altLang="zh-CN">
                <a:solidFill>
                  <a:schemeClr val="bg1"/>
                </a:solidFill>
              </a:rPr>
              <a:t> </a:t>
            </a:r>
            <a:endParaRPr lang="zh-CN" altLang="en-US">
              <a:solidFill>
                <a:schemeClr val="bg1"/>
              </a:solidFill>
            </a:endParaRPr>
          </a:p>
        </p:txBody>
      </p:sp>
      <p:cxnSp>
        <p:nvCxnSpPr>
          <p:cNvPr id="15" name="直接箭头连接符 14">
            <a:extLst>
              <a:ext uri="{FF2B5EF4-FFF2-40B4-BE49-F238E27FC236}">
                <a16:creationId xmlns:a16="http://schemas.microsoft.com/office/drawing/2014/main" id="{FB267DE7-FB51-2255-7006-43DE5684E88B}"/>
              </a:ext>
            </a:extLst>
          </p:cNvPr>
          <p:cNvCxnSpPr>
            <a:cxnSpLocks/>
          </p:cNvCxnSpPr>
          <p:nvPr/>
        </p:nvCxnSpPr>
        <p:spPr>
          <a:xfrm>
            <a:off x="6172200" y="2567863"/>
            <a:ext cx="0" cy="474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AE9281EC-DB8C-C7B2-6B41-A7F0F3AC4663}"/>
              </a:ext>
            </a:extLst>
          </p:cNvPr>
          <p:cNvCxnSpPr>
            <a:cxnSpLocks/>
            <a:endCxn id="8" idx="0"/>
          </p:cNvCxnSpPr>
          <p:nvPr/>
        </p:nvCxnSpPr>
        <p:spPr>
          <a:xfrm>
            <a:off x="8229600" y="4051353"/>
            <a:ext cx="2441837" cy="10827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D8396622-5530-D806-F2CD-5C0E5EA04DBC}"/>
              </a:ext>
            </a:extLst>
          </p:cNvPr>
          <p:cNvCxnSpPr>
            <a:cxnSpLocks/>
            <a:endCxn id="6" idx="0"/>
          </p:cNvCxnSpPr>
          <p:nvPr/>
        </p:nvCxnSpPr>
        <p:spPr>
          <a:xfrm flipH="1">
            <a:off x="2352675" y="4404711"/>
            <a:ext cx="2676525" cy="9453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左大括号 22">
            <a:extLst>
              <a:ext uri="{FF2B5EF4-FFF2-40B4-BE49-F238E27FC236}">
                <a16:creationId xmlns:a16="http://schemas.microsoft.com/office/drawing/2014/main" id="{60220385-0050-1315-847A-37FA08A8427F}"/>
              </a:ext>
            </a:extLst>
          </p:cNvPr>
          <p:cNvSpPr/>
          <p:nvPr/>
        </p:nvSpPr>
        <p:spPr>
          <a:xfrm rot="16200000">
            <a:off x="7496632" y="3197867"/>
            <a:ext cx="397882" cy="2194954"/>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FF0000"/>
              </a:solidFill>
            </a:endParaRPr>
          </a:p>
        </p:txBody>
      </p:sp>
      <p:cxnSp>
        <p:nvCxnSpPr>
          <p:cNvPr id="24" name="直接箭头连接符 23">
            <a:extLst>
              <a:ext uri="{FF2B5EF4-FFF2-40B4-BE49-F238E27FC236}">
                <a16:creationId xmlns:a16="http://schemas.microsoft.com/office/drawing/2014/main" id="{A1DF8A0B-8A6A-A346-9286-3772A636AEFC}"/>
              </a:ext>
            </a:extLst>
          </p:cNvPr>
          <p:cNvCxnSpPr>
            <a:cxnSpLocks/>
            <a:endCxn id="9" idx="0"/>
          </p:cNvCxnSpPr>
          <p:nvPr/>
        </p:nvCxnSpPr>
        <p:spPr>
          <a:xfrm flipH="1">
            <a:off x="6331081" y="4494283"/>
            <a:ext cx="1352550" cy="9231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F8542952-5BDC-D74D-E813-272D34F44E74}"/>
              </a:ext>
            </a:extLst>
          </p:cNvPr>
          <p:cNvCxnSpPr>
            <a:cxnSpLocks/>
          </p:cNvCxnSpPr>
          <p:nvPr/>
        </p:nvCxnSpPr>
        <p:spPr>
          <a:xfrm>
            <a:off x="6477000" y="5968492"/>
            <a:ext cx="0" cy="3656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文本框 27">
                <a:extLst>
                  <a:ext uri="{FF2B5EF4-FFF2-40B4-BE49-F238E27FC236}">
                    <a16:creationId xmlns:a16="http://schemas.microsoft.com/office/drawing/2014/main" id="{ED7C817E-9228-A03B-4643-72F2BA4B378C}"/>
                  </a:ext>
                </a:extLst>
              </p:cNvPr>
              <p:cNvSpPr txBox="1"/>
              <p:nvPr/>
            </p:nvSpPr>
            <p:spPr>
              <a:xfrm>
                <a:off x="1828800" y="542545"/>
                <a:ext cx="17526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b="0" i="1" smtClean="0">
                              <a:solidFill>
                                <a:schemeClr val="tx1"/>
                              </a:solidFill>
                              <a:latin typeface="Cambria Math" panose="02040503050406030204" pitchFamily="18" charset="0"/>
                            </a:rPr>
                          </m:ctrlPr>
                        </m:sSupPr>
                        <m:e>
                          <m:r>
                            <a:rPr lang="en-US" altLang="zh-CN" b="0" i="1" smtClean="0">
                              <a:solidFill>
                                <a:schemeClr val="tx1"/>
                              </a:solidFill>
                              <a:latin typeface="Cambria Math" panose="02040503050406030204" pitchFamily="18" charset="0"/>
                            </a:rPr>
                            <m:t>2</m:t>
                          </m:r>
                        </m:e>
                        <m:sup>
                          <m:r>
                            <a:rPr lang="en-US" altLang="zh-CN" b="0" i="1" smtClean="0">
                              <a:solidFill>
                                <a:schemeClr val="tx1"/>
                              </a:solidFill>
                              <a:latin typeface="Cambria Math" panose="02040503050406030204" pitchFamily="18" charset="0"/>
                            </a:rPr>
                            <m:t>𝑛</m:t>
                          </m:r>
                        </m:sup>
                      </m:sSup>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𝑁</m:t>
                      </m:r>
                    </m:oMath>
                  </m:oMathPara>
                </a14:m>
                <a:endParaRPr lang="zh-CN" altLang="en-US">
                  <a:solidFill>
                    <a:schemeClr val="tx1"/>
                  </a:solidFill>
                </a:endParaRPr>
              </a:p>
            </p:txBody>
          </p:sp>
        </mc:Choice>
        <mc:Fallback>
          <p:sp>
            <p:nvSpPr>
              <p:cNvPr id="28" name="文本框 27">
                <a:extLst>
                  <a:ext uri="{FF2B5EF4-FFF2-40B4-BE49-F238E27FC236}">
                    <a16:creationId xmlns:a16="http://schemas.microsoft.com/office/drawing/2014/main" id="{ED7C817E-9228-A03B-4643-72F2BA4B378C}"/>
                  </a:ext>
                </a:extLst>
              </p:cNvPr>
              <p:cNvSpPr txBox="1">
                <a:spLocks noRot="1" noChangeAspect="1" noMove="1" noResize="1" noEditPoints="1" noAdjustHandles="1" noChangeArrowheads="1" noChangeShapeType="1" noTextEdit="1"/>
              </p:cNvSpPr>
              <p:nvPr/>
            </p:nvSpPr>
            <p:spPr>
              <a:xfrm>
                <a:off x="1828800" y="542545"/>
                <a:ext cx="1752600" cy="36933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71343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4F2FCD9-E904-9A01-A32A-48A8183A324E}"/>
              </a:ext>
            </a:extLst>
          </p:cNvPr>
          <p:cNvPicPr>
            <a:picLocks noChangeAspect="1"/>
          </p:cNvPicPr>
          <p:nvPr/>
        </p:nvPicPr>
        <p:blipFill rotWithShape="1">
          <a:blip r:embed="rId2"/>
          <a:srcRect l="323" t="39024"/>
          <a:stretch/>
        </p:blipFill>
        <p:spPr>
          <a:xfrm>
            <a:off x="1763009" y="133349"/>
            <a:ext cx="7339013" cy="1428750"/>
          </a:xfrm>
          <a:prstGeom prst="rect">
            <a:avLst/>
          </a:prstGeom>
        </p:spPr>
      </p:pic>
      <p:pic>
        <p:nvPicPr>
          <p:cNvPr id="7" name="图片 6">
            <a:extLst>
              <a:ext uri="{FF2B5EF4-FFF2-40B4-BE49-F238E27FC236}">
                <a16:creationId xmlns:a16="http://schemas.microsoft.com/office/drawing/2014/main" id="{37EFDD8A-6D1D-98E6-C1FD-E539E078BCB0}"/>
              </a:ext>
            </a:extLst>
          </p:cNvPr>
          <p:cNvPicPr>
            <a:picLocks noChangeAspect="1"/>
          </p:cNvPicPr>
          <p:nvPr/>
        </p:nvPicPr>
        <p:blipFill rotWithShape="1">
          <a:blip r:embed="rId3"/>
          <a:srcRect t="24989"/>
          <a:stretch/>
        </p:blipFill>
        <p:spPr>
          <a:xfrm>
            <a:off x="457200" y="2633932"/>
            <a:ext cx="3552825" cy="400110"/>
          </a:xfrm>
          <a:prstGeom prst="rect">
            <a:avLst/>
          </a:prstGeom>
        </p:spPr>
      </p:pic>
      <p:pic>
        <p:nvPicPr>
          <p:cNvPr id="9" name="图片 8">
            <a:extLst>
              <a:ext uri="{FF2B5EF4-FFF2-40B4-BE49-F238E27FC236}">
                <a16:creationId xmlns:a16="http://schemas.microsoft.com/office/drawing/2014/main" id="{62989259-8E82-DACB-AC59-E7D4285D72F2}"/>
              </a:ext>
            </a:extLst>
          </p:cNvPr>
          <p:cNvPicPr>
            <a:picLocks noChangeAspect="1"/>
          </p:cNvPicPr>
          <p:nvPr/>
        </p:nvPicPr>
        <p:blipFill>
          <a:blip r:embed="rId4"/>
          <a:stretch>
            <a:fillRect/>
          </a:stretch>
        </p:blipFill>
        <p:spPr>
          <a:xfrm>
            <a:off x="457200" y="3314761"/>
            <a:ext cx="2609850" cy="542925"/>
          </a:xfrm>
          <a:prstGeom prst="rect">
            <a:avLst/>
          </a:prstGeom>
        </p:spPr>
      </p:pic>
      <p:pic>
        <p:nvPicPr>
          <p:cNvPr id="11" name="图片 10">
            <a:extLst>
              <a:ext uri="{FF2B5EF4-FFF2-40B4-BE49-F238E27FC236}">
                <a16:creationId xmlns:a16="http://schemas.microsoft.com/office/drawing/2014/main" id="{0D58C24C-B83A-3226-110E-A65A3EACBE7B}"/>
              </a:ext>
            </a:extLst>
          </p:cNvPr>
          <p:cNvPicPr>
            <a:picLocks noChangeAspect="1"/>
          </p:cNvPicPr>
          <p:nvPr/>
        </p:nvPicPr>
        <p:blipFill>
          <a:blip r:embed="rId5"/>
          <a:stretch>
            <a:fillRect/>
          </a:stretch>
        </p:blipFill>
        <p:spPr>
          <a:xfrm>
            <a:off x="3067050" y="3314761"/>
            <a:ext cx="5057775" cy="542925"/>
          </a:xfrm>
          <a:prstGeom prst="rect">
            <a:avLst/>
          </a:prstGeom>
        </p:spPr>
      </p:pic>
      <p:pic>
        <p:nvPicPr>
          <p:cNvPr id="13" name="图片 12">
            <a:extLst>
              <a:ext uri="{FF2B5EF4-FFF2-40B4-BE49-F238E27FC236}">
                <a16:creationId xmlns:a16="http://schemas.microsoft.com/office/drawing/2014/main" id="{0D27368D-2B58-B93E-D7E4-330809611AC9}"/>
              </a:ext>
            </a:extLst>
          </p:cNvPr>
          <p:cNvPicPr>
            <a:picLocks noChangeAspect="1"/>
          </p:cNvPicPr>
          <p:nvPr/>
        </p:nvPicPr>
        <p:blipFill>
          <a:blip r:embed="rId6"/>
          <a:stretch>
            <a:fillRect/>
          </a:stretch>
        </p:blipFill>
        <p:spPr>
          <a:xfrm>
            <a:off x="4387147" y="4253144"/>
            <a:ext cx="2552700" cy="723900"/>
          </a:xfrm>
          <a:prstGeom prst="rect">
            <a:avLst/>
          </a:prstGeom>
        </p:spPr>
      </p:pic>
      <p:pic>
        <p:nvPicPr>
          <p:cNvPr id="15" name="图片 14">
            <a:extLst>
              <a:ext uri="{FF2B5EF4-FFF2-40B4-BE49-F238E27FC236}">
                <a16:creationId xmlns:a16="http://schemas.microsoft.com/office/drawing/2014/main" id="{7BEA68D7-F244-D156-6696-EDBC158EBF41}"/>
              </a:ext>
            </a:extLst>
          </p:cNvPr>
          <p:cNvPicPr>
            <a:picLocks noChangeAspect="1"/>
          </p:cNvPicPr>
          <p:nvPr/>
        </p:nvPicPr>
        <p:blipFill>
          <a:blip r:embed="rId7"/>
          <a:stretch>
            <a:fillRect/>
          </a:stretch>
        </p:blipFill>
        <p:spPr>
          <a:xfrm>
            <a:off x="3244147" y="4415069"/>
            <a:ext cx="1143000" cy="400049"/>
          </a:xfrm>
          <a:prstGeom prst="rect">
            <a:avLst/>
          </a:prstGeom>
        </p:spPr>
      </p:pic>
      <p:pic>
        <p:nvPicPr>
          <p:cNvPr id="17" name="图片 16">
            <a:extLst>
              <a:ext uri="{FF2B5EF4-FFF2-40B4-BE49-F238E27FC236}">
                <a16:creationId xmlns:a16="http://schemas.microsoft.com/office/drawing/2014/main" id="{77B3D29F-4984-7695-306E-C474847F5413}"/>
              </a:ext>
            </a:extLst>
          </p:cNvPr>
          <p:cNvPicPr>
            <a:picLocks noChangeAspect="1"/>
          </p:cNvPicPr>
          <p:nvPr/>
        </p:nvPicPr>
        <p:blipFill>
          <a:blip r:embed="rId8"/>
          <a:stretch>
            <a:fillRect/>
          </a:stretch>
        </p:blipFill>
        <p:spPr>
          <a:xfrm>
            <a:off x="739957" y="4438328"/>
            <a:ext cx="1295400" cy="400050"/>
          </a:xfrm>
          <a:prstGeom prst="rect">
            <a:avLst/>
          </a:prstGeom>
        </p:spPr>
      </p:pic>
      <p:pic>
        <p:nvPicPr>
          <p:cNvPr id="19" name="图片 18">
            <a:extLst>
              <a:ext uri="{FF2B5EF4-FFF2-40B4-BE49-F238E27FC236}">
                <a16:creationId xmlns:a16="http://schemas.microsoft.com/office/drawing/2014/main" id="{65F99754-6B56-3BA1-ED74-DE3B930BD036}"/>
              </a:ext>
            </a:extLst>
          </p:cNvPr>
          <p:cNvPicPr>
            <a:picLocks noChangeAspect="1"/>
          </p:cNvPicPr>
          <p:nvPr/>
        </p:nvPicPr>
        <p:blipFill>
          <a:blip r:embed="rId9"/>
          <a:stretch>
            <a:fillRect/>
          </a:stretch>
        </p:blipFill>
        <p:spPr>
          <a:xfrm>
            <a:off x="8801100" y="2438400"/>
            <a:ext cx="3390900" cy="3819525"/>
          </a:xfrm>
          <a:prstGeom prst="rect">
            <a:avLst/>
          </a:prstGeom>
        </p:spPr>
      </p:pic>
      <p:sp>
        <p:nvSpPr>
          <p:cNvPr id="2" name="灯片编号占位符 1">
            <a:extLst>
              <a:ext uri="{FF2B5EF4-FFF2-40B4-BE49-F238E27FC236}">
                <a16:creationId xmlns:a16="http://schemas.microsoft.com/office/drawing/2014/main" id="{4CA1D53B-E7AE-A318-58AD-E2677B820AEE}"/>
              </a:ext>
            </a:extLst>
          </p:cNvPr>
          <p:cNvSpPr>
            <a:spLocks noGrp="1"/>
          </p:cNvSpPr>
          <p:nvPr>
            <p:ph type="sldNum" sz="quarter" idx="7"/>
          </p:nvPr>
        </p:nvSpPr>
        <p:spPr/>
        <p:txBody>
          <a:bodyPr/>
          <a:lstStyle/>
          <a:p>
            <a:fld id="{B6F15528-21DE-4FAA-801E-634DDDAF4B2B}" type="slidenum">
              <a:rPr lang="en-US" altLang="zh-CN" smtClean="0"/>
              <a:t>17</a:t>
            </a:fld>
            <a:endParaRPr lang="zh-CN" altLang="en-US"/>
          </a:p>
        </p:txBody>
      </p:sp>
      <p:pic>
        <p:nvPicPr>
          <p:cNvPr id="3" name="图片 2">
            <a:extLst>
              <a:ext uri="{FF2B5EF4-FFF2-40B4-BE49-F238E27FC236}">
                <a16:creationId xmlns:a16="http://schemas.microsoft.com/office/drawing/2014/main" id="{7B10BF46-3537-188F-D142-3F1EBE73609E}"/>
              </a:ext>
            </a:extLst>
          </p:cNvPr>
          <p:cNvPicPr>
            <a:picLocks noChangeAspect="1"/>
          </p:cNvPicPr>
          <p:nvPr/>
        </p:nvPicPr>
        <p:blipFill>
          <a:blip r:embed="rId10"/>
          <a:stretch>
            <a:fillRect/>
          </a:stretch>
        </p:blipFill>
        <p:spPr>
          <a:xfrm>
            <a:off x="5663497" y="400526"/>
            <a:ext cx="3438525" cy="838200"/>
          </a:xfrm>
          <a:prstGeom prst="rect">
            <a:avLst/>
          </a:prstGeom>
        </p:spPr>
      </p:pic>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09C39CD7-A44A-29CD-DBBB-20163B823FAD}"/>
                  </a:ext>
                </a:extLst>
              </p:cNvPr>
              <p:cNvSpPr txBox="1"/>
              <p:nvPr/>
            </p:nvSpPr>
            <p:spPr>
              <a:xfrm>
                <a:off x="1763009" y="1524000"/>
                <a:ext cx="7339013" cy="40011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b="0" i="1" smtClean="0">
                          <a:solidFill>
                            <a:schemeClr val="tx1"/>
                          </a:solidFill>
                          <a:latin typeface="Cambria Math" panose="02040503050406030204" pitchFamily="18" charset="0"/>
                        </a:rPr>
                        <m:t>𝛽</m:t>
                      </m:r>
                      <m:r>
                        <a:rPr lang="en-US" altLang="zh-CN" sz="2000" i="1" smtClean="0">
                          <a:solidFill>
                            <a:schemeClr val="tx1"/>
                          </a:solidFill>
                          <a:latin typeface="Cambria Math" panose="02040503050406030204" pitchFamily="18" charset="0"/>
                        </a:rPr>
                        <m:t> </m:t>
                      </m:r>
                      <m:r>
                        <a:rPr lang="en-US" altLang="zh-CN" sz="2000" b="0" i="1" smtClean="0">
                          <a:solidFill>
                            <a:schemeClr val="tx1"/>
                          </a:solidFill>
                          <a:latin typeface="Cambria Math" panose="02040503050406030204" pitchFamily="18" charset="0"/>
                        </a:rPr>
                        <m:t>𝑖𝑠</m:t>
                      </m:r>
                      <m:r>
                        <a:rPr lang="en-US" altLang="zh-CN" sz="2000" b="0" i="1" smtClean="0">
                          <a:solidFill>
                            <a:schemeClr val="tx1"/>
                          </a:solidFill>
                          <a:latin typeface="Cambria Math" panose="02040503050406030204" pitchFamily="18" charset="0"/>
                        </a:rPr>
                        <m:t> </m:t>
                      </m:r>
                      <m:r>
                        <a:rPr lang="en-US" altLang="zh-CN" sz="2000" b="0" i="1" smtClean="0">
                          <a:solidFill>
                            <a:schemeClr val="tx1"/>
                          </a:solidFill>
                          <a:latin typeface="Cambria Math" panose="02040503050406030204" pitchFamily="18" charset="0"/>
                        </a:rPr>
                        <m:t>𝑡h𝑒</m:t>
                      </m:r>
                      <m:r>
                        <a:rPr lang="en-US" altLang="zh-CN" sz="2000" b="0" i="1" smtClean="0">
                          <a:solidFill>
                            <a:schemeClr val="tx1"/>
                          </a:solidFill>
                          <a:latin typeface="Cambria Math" panose="02040503050406030204" pitchFamily="18" charset="0"/>
                        </a:rPr>
                        <m:t> </m:t>
                      </m:r>
                      <m:r>
                        <a:rPr lang="en-US" altLang="zh-CN" sz="2000" b="0" i="1" smtClean="0">
                          <a:solidFill>
                            <a:schemeClr val="tx1"/>
                          </a:solidFill>
                          <a:latin typeface="Cambria Math" panose="02040503050406030204" pitchFamily="18" charset="0"/>
                        </a:rPr>
                        <m:t>𝑠𝑜𝑙𝑢𝑡𝑖𝑜𝑛</m:t>
                      </m:r>
                    </m:oMath>
                  </m:oMathPara>
                </a14:m>
                <a:endParaRPr lang="zh-CN" altLang="en-US" sz="2000">
                  <a:solidFill>
                    <a:schemeClr val="tx1"/>
                  </a:solidFill>
                </a:endParaRPr>
              </a:p>
            </p:txBody>
          </p:sp>
        </mc:Choice>
        <mc:Fallback>
          <p:sp>
            <p:nvSpPr>
              <p:cNvPr id="6" name="文本框 5">
                <a:extLst>
                  <a:ext uri="{FF2B5EF4-FFF2-40B4-BE49-F238E27FC236}">
                    <a16:creationId xmlns:a16="http://schemas.microsoft.com/office/drawing/2014/main" id="{09C39CD7-A44A-29CD-DBBB-20163B823FAD}"/>
                  </a:ext>
                </a:extLst>
              </p:cNvPr>
              <p:cNvSpPr txBox="1">
                <a:spLocks noRot="1" noChangeAspect="1" noMove="1" noResize="1" noEditPoints="1" noAdjustHandles="1" noChangeArrowheads="1" noChangeShapeType="1" noTextEdit="1"/>
              </p:cNvSpPr>
              <p:nvPr/>
            </p:nvSpPr>
            <p:spPr>
              <a:xfrm>
                <a:off x="1763009" y="1524000"/>
                <a:ext cx="7339013" cy="400110"/>
              </a:xfrm>
              <a:prstGeom prst="rect">
                <a:avLst/>
              </a:prstGeom>
              <a:blipFill>
                <a:blip r:embed="rId11"/>
                <a:stretch>
                  <a:fillRect b="-13636"/>
                </a:stretch>
              </a:blipFill>
            </p:spPr>
            <p:txBody>
              <a:bodyPr/>
              <a:lstStyle/>
              <a:p>
                <a:r>
                  <a:rPr lang="en-US">
                    <a:noFill/>
                  </a:rPr>
                  <a:t> </a:t>
                </a:r>
              </a:p>
            </p:txBody>
          </p:sp>
        </mc:Fallback>
      </mc:AlternateContent>
      <p:cxnSp>
        <p:nvCxnSpPr>
          <p:cNvPr id="10" name="直接箭头连接符 9">
            <a:extLst>
              <a:ext uri="{FF2B5EF4-FFF2-40B4-BE49-F238E27FC236}">
                <a16:creationId xmlns:a16="http://schemas.microsoft.com/office/drawing/2014/main" id="{C75E04BA-81C4-F3B6-3EBF-BE819ED428E4}"/>
              </a:ext>
            </a:extLst>
          </p:cNvPr>
          <p:cNvCxnSpPr/>
          <p:nvPr/>
        </p:nvCxnSpPr>
        <p:spPr>
          <a:xfrm>
            <a:off x="2196397" y="4615094"/>
            <a:ext cx="9144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EC8710A5-ECB3-2903-1841-E30D3E3AB69D}"/>
                  </a:ext>
                </a:extLst>
              </p:cNvPr>
              <p:cNvSpPr txBox="1"/>
              <p:nvPr/>
            </p:nvSpPr>
            <p:spPr>
              <a:xfrm>
                <a:off x="183406" y="5375753"/>
                <a:ext cx="8617694" cy="1113831"/>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dirty="0" smtClean="0">
                          <a:solidFill>
                            <a:schemeClr val="tx1"/>
                          </a:solidFill>
                          <a:latin typeface="Cambria Math" panose="02040503050406030204" pitchFamily="18" charset="0"/>
                        </a:rPr>
                        <m:t>𝑅</m:t>
                      </m:r>
                      <m:r>
                        <a:rPr lang="en-US" altLang="zh-CN" b="0" i="1" dirty="0" smtClean="0">
                          <a:solidFill>
                            <a:schemeClr val="tx1"/>
                          </a:solidFill>
                          <a:latin typeface="Cambria Math" panose="02040503050406030204" pitchFamily="18" charset="0"/>
                        </a:rPr>
                        <m:t>= </m:t>
                      </m:r>
                      <m:f>
                        <m:fPr>
                          <m:ctrlPr>
                            <a:rPr lang="en-US" altLang="zh-CN" b="0" i="1" dirty="0" smtClean="0">
                              <a:solidFill>
                                <a:schemeClr val="tx1"/>
                              </a:solidFill>
                              <a:latin typeface="Cambria Math" panose="02040503050406030204" pitchFamily="18" charset="0"/>
                            </a:rPr>
                          </m:ctrlPr>
                        </m:fPr>
                        <m:num>
                          <m:r>
                            <m:rPr>
                              <m:sty m:val="p"/>
                            </m:rPr>
                            <a:rPr lang="en-US" altLang="zh-CN" i="1" dirty="0" smtClean="0">
                              <a:solidFill>
                                <a:schemeClr val="tx1"/>
                              </a:solidFill>
                              <a:latin typeface="Cambria Math" panose="02040503050406030204" pitchFamily="18" charset="0"/>
                            </a:rPr>
                            <m:t>arccos</m:t>
                          </m:r>
                          <m:d>
                            <m:dPr>
                              <m:ctrlPr>
                                <a:rPr lang="en-US" altLang="zh-CN" b="0" i="1" dirty="0" smtClean="0">
                                  <a:solidFill>
                                    <a:schemeClr val="tx1"/>
                                  </a:solidFill>
                                  <a:latin typeface="Cambria Math" panose="02040503050406030204" pitchFamily="18" charset="0"/>
                                </a:rPr>
                              </m:ctrlPr>
                            </m:dPr>
                            <m:e>
                              <m:rad>
                                <m:radPr>
                                  <m:degHide m:val="on"/>
                                  <m:ctrlPr>
                                    <a:rPr lang="en-US" altLang="zh-CN" b="0" i="1" dirty="0" smtClean="0">
                                      <a:solidFill>
                                        <a:schemeClr val="tx1"/>
                                      </a:solidFill>
                                      <a:latin typeface="Cambria Math" panose="02040503050406030204" pitchFamily="18" charset="0"/>
                                    </a:rPr>
                                  </m:ctrlPr>
                                </m:radPr>
                                <m:deg/>
                                <m:e>
                                  <m:f>
                                    <m:fPr>
                                      <m:ctrlPr>
                                        <a:rPr lang="en-US" altLang="zh-CN" b="0" i="1" dirty="0" smtClean="0">
                                          <a:solidFill>
                                            <a:schemeClr val="tx1"/>
                                          </a:solidFill>
                                          <a:latin typeface="Cambria Math" panose="02040503050406030204" pitchFamily="18" charset="0"/>
                                        </a:rPr>
                                      </m:ctrlPr>
                                    </m:fPr>
                                    <m:num>
                                      <m:r>
                                        <a:rPr lang="en-US" altLang="zh-CN" b="0" i="1" dirty="0" smtClean="0">
                                          <a:solidFill>
                                            <a:schemeClr val="tx1"/>
                                          </a:solidFill>
                                          <a:latin typeface="Cambria Math" panose="02040503050406030204" pitchFamily="18" charset="0"/>
                                        </a:rPr>
                                        <m:t>𝑀</m:t>
                                      </m:r>
                                    </m:num>
                                    <m:den>
                                      <m:r>
                                        <a:rPr lang="en-US" altLang="zh-CN" b="0" i="1" dirty="0" smtClean="0">
                                          <a:solidFill>
                                            <a:schemeClr val="tx1"/>
                                          </a:solidFill>
                                          <a:latin typeface="Cambria Math" panose="02040503050406030204" pitchFamily="18" charset="0"/>
                                        </a:rPr>
                                        <m:t>𝑁</m:t>
                                      </m:r>
                                    </m:den>
                                  </m:f>
                                </m:e>
                              </m:rad>
                            </m:e>
                          </m:d>
                          <m:r>
                            <a:rPr lang="en-US" altLang="zh-CN" b="0" i="1" dirty="0" smtClean="0">
                              <a:solidFill>
                                <a:schemeClr val="tx1"/>
                              </a:solidFill>
                              <a:latin typeface="Cambria Math" panose="02040503050406030204" pitchFamily="18" charset="0"/>
                            </a:rPr>
                            <m:t> </m:t>
                          </m:r>
                        </m:num>
                        <m:den>
                          <m:r>
                            <a:rPr lang="en-US" altLang="zh-CN" b="0" i="1" dirty="0" smtClean="0">
                              <a:solidFill>
                                <a:schemeClr val="tx1"/>
                              </a:solidFill>
                              <a:latin typeface="Cambria Math" panose="02040503050406030204" pitchFamily="18" charset="0"/>
                            </a:rPr>
                            <m:t>𝜃</m:t>
                          </m:r>
                        </m:den>
                      </m:f>
                      <m:r>
                        <a:rPr lang="en-US" altLang="zh-CN" b="0" i="1" dirty="0" smtClean="0">
                          <a:solidFill>
                            <a:schemeClr val="tx1"/>
                          </a:solidFill>
                          <a:latin typeface="Cambria Math" panose="02040503050406030204" pitchFamily="18" charset="0"/>
                        </a:rPr>
                        <m:t>&lt;</m:t>
                      </m:r>
                      <m:f>
                        <m:fPr>
                          <m:ctrlPr>
                            <a:rPr lang="en-US" altLang="zh-CN" b="0" i="1" dirty="0" smtClean="0">
                              <a:solidFill>
                                <a:schemeClr val="tx1"/>
                              </a:solidFill>
                              <a:latin typeface="Cambria Math" panose="02040503050406030204" pitchFamily="18" charset="0"/>
                            </a:rPr>
                          </m:ctrlPr>
                        </m:fPr>
                        <m:num>
                          <m:r>
                            <a:rPr lang="en-US" altLang="zh-CN" b="0" i="1" dirty="0" smtClean="0">
                              <a:solidFill>
                                <a:schemeClr val="tx1"/>
                              </a:solidFill>
                              <a:latin typeface="Cambria Math" panose="02040503050406030204" pitchFamily="18" charset="0"/>
                            </a:rPr>
                            <m:t>𝜋</m:t>
                          </m:r>
                        </m:num>
                        <m:den>
                          <m:r>
                            <a:rPr lang="en-US" altLang="zh-CN" b="0" i="1" dirty="0" smtClean="0">
                              <a:solidFill>
                                <a:schemeClr val="tx1"/>
                              </a:solidFill>
                              <a:latin typeface="Cambria Math" panose="02040503050406030204" pitchFamily="18" charset="0"/>
                            </a:rPr>
                            <m:t>4</m:t>
                          </m:r>
                        </m:den>
                      </m:f>
                      <m:rad>
                        <m:radPr>
                          <m:degHide m:val="on"/>
                          <m:ctrlPr>
                            <a:rPr lang="en-US" altLang="zh-CN" b="0" i="1" dirty="0" smtClean="0">
                              <a:solidFill>
                                <a:schemeClr val="tx1"/>
                              </a:solidFill>
                              <a:latin typeface="Cambria Math" panose="02040503050406030204" pitchFamily="18" charset="0"/>
                            </a:rPr>
                          </m:ctrlPr>
                        </m:radPr>
                        <m:deg/>
                        <m:e>
                          <m:f>
                            <m:fPr>
                              <m:ctrlPr>
                                <a:rPr lang="en-US" altLang="zh-CN" b="0" i="1" dirty="0" smtClean="0">
                                  <a:solidFill>
                                    <a:schemeClr val="tx1"/>
                                  </a:solidFill>
                                  <a:latin typeface="Cambria Math" panose="02040503050406030204" pitchFamily="18" charset="0"/>
                                </a:rPr>
                              </m:ctrlPr>
                            </m:fPr>
                            <m:num>
                              <m:r>
                                <a:rPr lang="en-US" altLang="zh-CN" b="0" i="1" dirty="0" smtClean="0">
                                  <a:solidFill>
                                    <a:schemeClr val="tx1"/>
                                  </a:solidFill>
                                  <a:latin typeface="Cambria Math" panose="02040503050406030204" pitchFamily="18" charset="0"/>
                                </a:rPr>
                                <m:t>𝑁</m:t>
                              </m:r>
                            </m:num>
                            <m:den>
                              <m:r>
                                <a:rPr lang="en-US" altLang="zh-CN" b="0" i="1" dirty="0" smtClean="0">
                                  <a:solidFill>
                                    <a:schemeClr val="tx1"/>
                                  </a:solidFill>
                                  <a:latin typeface="Cambria Math" panose="02040503050406030204" pitchFamily="18" charset="0"/>
                                </a:rPr>
                                <m:t>𝑀</m:t>
                              </m:r>
                            </m:den>
                          </m:f>
                        </m:e>
                      </m:rad>
                      <m:r>
                        <a:rPr lang="en-US" altLang="zh-CN" b="0" i="1" dirty="0" smtClean="0">
                          <a:solidFill>
                            <a:schemeClr val="tx1"/>
                          </a:solidFill>
                          <a:latin typeface="Cambria Math" panose="02040503050406030204" pitchFamily="18" charset="0"/>
                        </a:rPr>
                        <m:t>  ,  </m:t>
                      </m:r>
                      <m:r>
                        <m:rPr>
                          <m:sty m:val="p"/>
                        </m:rPr>
                        <a:rPr lang="en-US" altLang="zh-CN" i="1" dirty="0">
                          <a:latin typeface="Cambria Math" panose="02040503050406030204" pitchFamily="18" charset="0"/>
                        </a:rPr>
                        <m:t>with</m:t>
                      </m:r>
                      <m:r>
                        <a:rPr lang="en-US" altLang="zh-CN" b="0" i="1" dirty="0" smtClean="0">
                          <a:latin typeface="Cambria Math" panose="02040503050406030204" pitchFamily="18" charset="0"/>
                        </a:rPr>
                        <m:t> </m:t>
                      </m:r>
                      <m:r>
                        <a:rPr lang="en-US" altLang="zh-CN" b="0" i="1" dirty="0" smtClean="0">
                          <a:latin typeface="Cambria Math" panose="02040503050406030204" pitchFamily="18" charset="0"/>
                        </a:rPr>
                        <m:t>𝑡h𝑒𝑠𝑒</m:t>
                      </m:r>
                      <m:r>
                        <a:rPr lang="en-US" altLang="zh-CN" b="0" i="1" dirty="0" smtClean="0">
                          <a:latin typeface="Cambria Math" panose="02040503050406030204" pitchFamily="18" charset="0"/>
                        </a:rPr>
                        <m:t> </m:t>
                      </m:r>
                      <m:r>
                        <a:rPr lang="en-US" altLang="zh-CN" b="0" i="1" dirty="0" smtClean="0">
                          <a:latin typeface="Cambria Math" panose="02040503050406030204" pitchFamily="18" charset="0"/>
                        </a:rPr>
                        <m:t>𝑠𝑡𝑒𝑝𝑠</m:t>
                      </m:r>
                      <m:r>
                        <a:rPr lang="en-US" altLang="zh-CN" b="0" i="1" dirty="0" smtClean="0">
                          <a:latin typeface="Cambria Math" panose="02040503050406030204" pitchFamily="18" charset="0"/>
                        </a:rPr>
                        <m:t> </m:t>
                      </m:r>
                      <m:r>
                        <a:rPr lang="en-US" altLang="zh-CN" b="0" i="1" dirty="0" smtClean="0">
                          <a:latin typeface="Cambria Math" panose="02040503050406030204" pitchFamily="18" charset="0"/>
                        </a:rPr>
                        <m:t>𝑤𝑒</m:t>
                      </m:r>
                      <m:r>
                        <a:rPr lang="en-US" altLang="zh-CN" b="0" i="1" dirty="0" smtClean="0">
                          <a:latin typeface="Cambria Math" panose="02040503050406030204" pitchFamily="18" charset="0"/>
                        </a:rPr>
                        <m:t> </m:t>
                      </m:r>
                      <m:r>
                        <a:rPr lang="en-US" altLang="zh-CN" b="0" i="1" dirty="0" smtClean="0">
                          <a:latin typeface="Cambria Math" panose="02040503050406030204" pitchFamily="18" charset="0"/>
                        </a:rPr>
                        <m:t>𝑐𝑎𝑛</m:t>
                      </m:r>
                      <m:r>
                        <a:rPr lang="en-US" altLang="zh-CN" b="0" i="1" dirty="0" smtClean="0">
                          <a:latin typeface="Cambria Math" panose="02040503050406030204" pitchFamily="18" charset="0"/>
                        </a:rPr>
                        <m:t> </m:t>
                      </m:r>
                      <m:r>
                        <a:rPr lang="en-US" altLang="zh-CN" b="0" i="1" dirty="0" smtClean="0">
                          <a:latin typeface="Cambria Math" panose="02040503050406030204" pitchFamily="18" charset="0"/>
                        </a:rPr>
                        <m:t>𝑔𝑒𝑡</m:t>
                      </m:r>
                      <m:r>
                        <a:rPr lang="en-US" altLang="zh-CN" b="0" i="1" dirty="0" smtClean="0">
                          <a:latin typeface="Cambria Math" panose="02040503050406030204" pitchFamily="18" charset="0"/>
                        </a:rPr>
                        <m:t> </m:t>
                      </m:r>
                      <m:r>
                        <a:rPr lang="en-US" altLang="zh-CN" b="0" i="1" dirty="0" smtClean="0">
                          <a:latin typeface="Cambria Math" panose="02040503050406030204" pitchFamily="18" charset="0"/>
                        </a:rPr>
                        <m:t>𝑡h𝑒</m:t>
                      </m:r>
                      <m:r>
                        <a:rPr lang="en-US" altLang="zh-CN" b="0" i="1" dirty="0" smtClean="0">
                          <a:latin typeface="Cambria Math" panose="02040503050406030204" pitchFamily="18" charset="0"/>
                        </a:rPr>
                        <m:t> </m:t>
                      </m:r>
                      <m:r>
                        <a:rPr lang="en-US" altLang="zh-CN" b="0" i="1" dirty="0" smtClean="0">
                          <a:latin typeface="Cambria Math" panose="02040503050406030204" pitchFamily="18" charset="0"/>
                        </a:rPr>
                        <m:t>𝑑𝑎𝑡𝑎</m:t>
                      </m:r>
                      <m:r>
                        <a:rPr lang="en-US" altLang="zh-CN" b="0" i="1" dirty="0" smtClean="0">
                          <a:latin typeface="Cambria Math" panose="02040503050406030204" pitchFamily="18" charset="0"/>
                        </a:rPr>
                        <m:t> </m:t>
                      </m:r>
                      <m:r>
                        <a:rPr lang="en-US" altLang="zh-CN" b="0" i="1" dirty="0" smtClean="0">
                          <a:latin typeface="Cambria Math" panose="02040503050406030204" pitchFamily="18" charset="0"/>
                        </a:rPr>
                        <m:t>𝑤𝑒</m:t>
                      </m:r>
                      <m:r>
                        <a:rPr lang="en-US" altLang="zh-CN" b="0" i="1" dirty="0" smtClean="0">
                          <a:latin typeface="Cambria Math" panose="02040503050406030204" pitchFamily="18" charset="0"/>
                        </a:rPr>
                        <m:t> </m:t>
                      </m:r>
                      <m:r>
                        <a:rPr lang="en-US" altLang="zh-CN" b="0" i="1" dirty="0" smtClean="0">
                          <a:latin typeface="Cambria Math" panose="02040503050406030204" pitchFamily="18" charset="0"/>
                        </a:rPr>
                        <m:t>𝑤𝑎𝑛𝑡</m:t>
                      </m:r>
                      <m:r>
                        <a:rPr lang="zh-CN" altLang="en-US" i="1" dirty="0" err="1" smtClean="0">
                          <a:solidFill>
                            <a:schemeClr val="tx1"/>
                          </a:solidFill>
                          <a:latin typeface="Cambria Math" panose="02040503050406030204" pitchFamily="18" charset="0"/>
                        </a:rPr>
                        <m:t>⁡</m:t>
                      </m:r>
                    </m:oMath>
                  </m:oMathPara>
                </a14:m>
                <a:endParaRPr lang="zh-CN" altLang="en-US">
                  <a:solidFill>
                    <a:schemeClr val="tx1"/>
                  </a:solidFill>
                </a:endParaRPr>
              </a:p>
            </p:txBody>
          </p:sp>
        </mc:Choice>
        <mc:Fallback>
          <p:sp>
            <p:nvSpPr>
              <p:cNvPr id="12" name="文本框 11">
                <a:extLst>
                  <a:ext uri="{FF2B5EF4-FFF2-40B4-BE49-F238E27FC236}">
                    <a16:creationId xmlns:a16="http://schemas.microsoft.com/office/drawing/2014/main" id="{EC8710A5-ECB3-2903-1841-E30D3E3AB69D}"/>
                  </a:ext>
                </a:extLst>
              </p:cNvPr>
              <p:cNvSpPr txBox="1">
                <a:spLocks noRot="1" noChangeAspect="1" noMove="1" noResize="1" noEditPoints="1" noAdjustHandles="1" noChangeArrowheads="1" noChangeShapeType="1" noTextEdit="1"/>
              </p:cNvSpPr>
              <p:nvPr/>
            </p:nvSpPr>
            <p:spPr>
              <a:xfrm>
                <a:off x="183406" y="5375753"/>
                <a:ext cx="8617694" cy="1113831"/>
              </a:xfrm>
              <a:prstGeom prst="rect">
                <a:avLst/>
              </a:prstGeom>
              <a:blipFill>
                <a:blip r:embed="rId12"/>
                <a:stretch>
                  <a:fillRect/>
                </a:stretch>
              </a:blipFill>
            </p:spPr>
            <p:txBody>
              <a:bodyPr/>
              <a:lstStyle/>
              <a:p>
                <a:r>
                  <a:rPr lang="en-US">
                    <a:noFill/>
                  </a:rPr>
                  <a:t> </a:t>
                </a:r>
              </a:p>
            </p:txBody>
          </p:sp>
        </mc:Fallback>
      </mc:AlternateContent>
      <p:sp>
        <p:nvSpPr>
          <p:cNvPr id="16" name="星形: 七角 15">
            <a:extLst>
              <a:ext uri="{FF2B5EF4-FFF2-40B4-BE49-F238E27FC236}">
                <a16:creationId xmlns:a16="http://schemas.microsoft.com/office/drawing/2014/main" id="{0D697B4C-3947-42BF-1130-8D4DFC654B3B}"/>
              </a:ext>
            </a:extLst>
          </p:cNvPr>
          <p:cNvSpPr/>
          <p:nvPr/>
        </p:nvSpPr>
        <p:spPr>
          <a:xfrm rot="21109819">
            <a:off x="7021186" y="3846951"/>
            <a:ext cx="2222540" cy="1587529"/>
          </a:xfrm>
          <a:prstGeom prst="star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zh-CN">
              <a:solidFill>
                <a:srgbClr val="FF0000"/>
              </a:solidFill>
            </a:endParaRPr>
          </a:p>
          <a:p>
            <a:pPr algn="ctr"/>
            <a:endParaRPr lang="en-US" altLang="zh-CN" sz="2400" b="1">
              <a:solidFill>
                <a:srgbClr val="FF0000"/>
              </a:solidFill>
              <a:latin typeface="+mj-lt"/>
            </a:endParaRPr>
          </a:p>
          <a:p>
            <a:pPr algn="ctr"/>
            <a:r>
              <a:rPr lang="en-US" altLang="zh-CN" sz="2400" b="1">
                <a:solidFill>
                  <a:srgbClr val="FF0000"/>
                </a:solidFill>
                <a:latin typeface="+mj-lt"/>
              </a:rPr>
              <a:t>Imaging !</a:t>
            </a:r>
            <a:endParaRPr lang="zh-CN" altLang="en-US" sz="2400" b="1">
              <a:solidFill>
                <a:srgbClr val="FF0000"/>
              </a:solidFill>
              <a:latin typeface="+mj-lt"/>
            </a:endParaRPr>
          </a:p>
          <a:p>
            <a:pPr algn="ctr"/>
            <a:endParaRPr lang="zh-CN" altLang="en-US"/>
          </a:p>
        </p:txBody>
      </p:sp>
      <p:sp>
        <p:nvSpPr>
          <p:cNvPr id="20" name="文本框 19">
            <a:extLst>
              <a:ext uri="{FF2B5EF4-FFF2-40B4-BE49-F238E27FC236}">
                <a16:creationId xmlns:a16="http://schemas.microsoft.com/office/drawing/2014/main" id="{2557D419-EE4C-7CD2-1591-55746E6AB158}"/>
              </a:ext>
            </a:extLst>
          </p:cNvPr>
          <p:cNvSpPr txBox="1"/>
          <p:nvPr/>
        </p:nvSpPr>
        <p:spPr>
          <a:xfrm>
            <a:off x="3892633" y="5480639"/>
            <a:ext cx="6094428" cy="369332"/>
          </a:xfrm>
          <a:prstGeom prst="rect">
            <a:avLst/>
          </a:prstGeom>
          <a:noFill/>
        </p:spPr>
        <p:txBody>
          <a:bodyPr wrap="square">
            <a:spAutoFit/>
          </a:bodyPr>
          <a:lstStyle/>
          <a:p>
            <a:r>
              <a:rPr lang="en-US" altLang="zh-CN" b="0" i="0">
                <a:solidFill>
                  <a:srgbClr val="3E4349"/>
                </a:solidFill>
                <a:effectLst/>
                <a:latin typeface="Georgia" panose="02040502050405020303" pitchFamily="18" charset="0"/>
              </a:rPr>
              <a:t>O(√N )</a:t>
            </a:r>
            <a:endParaRPr lang="zh-CN" altLang="en-US"/>
          </a:p>
        </p:txBody>
      </p:sp>
    </p:spTree>
    <p:extLst>
      <p:ext uri="{BB962C8B-B14F-4D97-AF65-F5344CB8AC3E}">
        <p14:creationId xmlns:p14="http://schemas.microsoft.com/office/powerpoint/2010/main" val="301914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E6175FD-AB67-3B77-0AC0-7EA08E6FF7AE}"/>
              </a:ext>
            </a:extLst>
          </p:cNvPr>
          <p:cNvSpPr>
            <a:spLocks noGrp="1"/>
          </p:cNvSpPr>
          <p:nvPr>
            <p:ph type="sldNum" sz="quarter" idx="7"/>
          </p:nvPr>
        </p:nvSpPr>
        <p:spPr/>
        <p:txBody>
          <a:bodyPr/>
          <a:lstStyle/>
          <a:p>
            <a:fld id="{B6F15528-21DE-4FAA-801E-634DDDAF4B2B}" type="slidenum">
              <a:rPr lang="en-US" altLang="zh-CN" smtClean="0"/>
              <a:t>18</a:t>
            </a:fld>
            <a:endParaRPr lang="zh-CN" altLang="en-US"/>
          </a:p>
        </p:txBody>
      </p:sp>
      <p:sp>
        <p:nvSpPr>
          <p:cNvPr id="3" name="文本框 2">
            <a:extLst>
              <a:ext uri="{FF2B5EF4-FFF2-40B4-BE49-F238E27FC236}">
                <a16:creationId xmlns:a16="http://schemas.microsoft.com/office/drawing/2014/main" id="{94EA7F57-EF38-F21F-A892-4549F08F2FEA}"/>
              </a:ext>
            </a:extLst>
          </p:cNvPr>
          <p:cNvSpPr txBox="1"/>
          <p:nvPr/>
        </p:nvSpPr>
        <p:spPr>
          <a:xfrm>
            <a:off x="1066800" y="2895600"/>
            <a:ext cx="10515600" cy="830997"/>
          </a:xfrm>
          <a:prstGeom prst="rect">
            <a:avLst/>
          </a:prstGeom>
          <a:noFill/>
          <a:ln w="19050">
            <a:solidFill>
              <a:schemeClr val="tx1"/>
            </a:solidFill>
            <a:prstDash val="lgDash"/>
          </a:ln>
        </p:spPr>
        <p:txBody>
          <a:bodyPr wrap="square" rtlCol="0">
            <a:spAutoFit/>
          </a:bodyPr>
          <a:lstStyle/>
          <a:p>
            <a:r>
              <a:rPr lang="en-US" altLang="zh-CN" sz="2400">
                <a:solidFill>
                  <a:schemeClr val="bg1"/>
                </a:solidFill>
              </a:rPr>
              <a:t>Similar way to realize quantum computing speedup is </a:t>
            </a:r>
            <a:r>
              <a:rPr lang="en-US" altLang="zh-CN" sz="2400" b="1">
                <a:solidFill>
                  <a:schemeClr val="bg1"/>
                </a:solidFill>
              </a:rPr>
              <a:t>Shor algorithm, quantum HHL algorithm, … and so on</a:t>
            </a:r>
          </a:p>
        </p:txBody>
      </p:sp>
      <p:sp>
        <p:nvSpPr>
          <p:cNvPr id="5" name="文本框 4">
            <a:extLst>
              <a:ext uri="{FF2B5EF4-FFF2-40B4-BE49-F238E27FC236}">
                <a16:creationId xmlns:a16="http://schemas.microsoft.com/office/drawing/2014/main" id="{5DEA67A5-3C3F-7F2B-5EB8-0FEB8373D7A3}"/>
              </a:ext>
            </a:extLst>
          </p:cNvPr>
          <p:cNvSpPr txBox="1"/>
          <p:nvPr/>
        </p:nvSpPr>
        <p:spPr>
          <a:xfrm>
            <a:off x="457200" y="4419600"/>
            <a:ext cx="6094428" cy="369332"/>
          </a:xfrm>
          <a:prstGeom prst="rect">
            <a:avLst/>
          </a:prstGeom>
          <a:noFill/>
        </p:spPr>
        <p:txBody>
          <a:bodyPr wrap="square">
            <a:spAutoFit/>
          </a:bodyPr>
          <a:lstStyle/>
          <a:p>
            <a:r>
              <a:rPr lang="en-US" altLang="zh-CN">
                <a:solidFill>
                  <a:schemeClr val="bg1"/>
                </a:solidFill>
              </a:rPr>
              <a:t>Based on gate based quantum operation</a:t>
            </a:r>
            <a:endParaRPr lang="zh-CN" altLang="en-US"/>
          </a:p>
        </p:txBody>
      </p:sp>
      <p:cxnSp>
        <p:nvCxnSpPr>
          <p:cNvPr id="8" name="直接箭头连接符 7">
            <a:extLst>
              <a:ext uri="{FF2B5EF4-FFF2-40B4-BE49-F238E27FC236}">
                <a16:creationId xmlns:a16="http://schemas.microsoft.com/office/drawing/2014/main" id="{B43ADCBD-E2C8-577A-B7EC-09C2F9F91F5E}"/>
              </a:ext>
            </a:extLst>
          </p:cNvPr>
          <p:cNvCxnSpPr>
            <a:cxnSpLocks/>
          </p:cNvCxnSpPr>
          <p:nvPr/>
        </p:nvCxnSpPr>
        <p:spPr>
          <a:xfrm flipH="1">
            <a:off x="1295400" y="3296220"/>
            <a:ext cx="259628" cy="10471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60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4CFE2FF-EE99-5146-2977-8CCF7B9E4208}"/>
              </a:ext>
            </a:extLst>
          </p:cNvPr>
          <p:cNvSpPr>
            <a:spLocks noGrp="1"/>
          </p:cNvSpPr>
          <p:nvPr>
            <p:ph type="sldNum" sz="quarter" idx="7"/>
          </p:nvPr>
        </p:nvSpPr>
        <p:spPr/>
        <p:txBody>
          <a:bodyPr/>
          <a:lstStyle/>
          <a:p>
            <a:fld id="{B6F15528-21DE-4FAA-801E-634DDDAF4B2B}" type="slidenum">
              <a:rPr lang="en-US" altLang="zh-CN" smtClean="0"/>
              <a:t>19</a:t>
            </a:fld>
            <a:endParaRPr lang="zh-CN" altLang="en-US"/>
          </a:p>
        </p:txBody>
      </p:sp>
      <p:sp>
        <p:nvSpPr>
          <p:cNvPr id="8" name="文本框 7">
            <a:extLst>
              <a:ext uri="{FF2B5EF4-FFF2-40B4-BE49-F238E27FC236}">
                <a16:creationId xmlns:a16="http://schemas.microsoft.com/office/drawing/2014/main" id="{AE4BBD13-E833-9859-529A-AD6A6F4B7162}"/>
              </a:ext>
            </a:extLst>
          </p:cNvPr>
          <p:cNvSpPr txBox="1"/>
          <p:nvPr/>
        </p:nvSpPr>
        <p:spPr>
          <a:xfrm>
            <a:off x="2619375" y="5775"/>
            <a:ext cx="7239000" cy="584775"/>
          </a:xfrm>
          <a:prstGeom prst="rect">
            <a:avLst/>
          </a:prstGeom>
          <a:noFill/>
        </p:spPr>
        <p:txBody>
          <a:bodyPr wrap="square" rtlCol="0">
            <a:spAutoFit/>
          </a:bodyPr>
          <a:lstStyle/>
          <a:p>
            <a:pPr algn="ctr"/>
            <a:r>
              <a:rPr lang="en-US" altLang="zh-CN" sz="3200">
                <a:solidFill>
                  <a:schemeClr val="bg1"/>
                </a:solidFill>
              </a:rPr>
              <a:t>VQE algorithms</a:t>
            </a:r>
            <a:endParaRPr lang="zh-CN" altLang="en-US" sz="3200">
              <a:solidFill>
                <a:schemeClr val="bg1"/>
              </a:solidFill>
            </a:endParaRPr>
          </a:p>
        </p:txBody>
      </p:sp>
      <p:pic>
        <p:nvPicPr>
          <p:cNvPr id="9" name="图片 8">
            <a:extLst>
              <a:ext uri="{FF2B5EF4-FFF2-40B4-BE49-F238E27FC236}">
                <a16:creationId xmlns:a16="http://schemas.microsoft.com/office/drawing/2014/main" id="{68CC899C-B24B-C0FD-F756-7567756A4915}"/>
              </a:ext>
            </a:extLst>
          </p:cNvPr>
          <p:cNvPicPr>
            <a:picLocks noChangeAspect="1"/>
          </p:cNvPicPr>
          <p:nvPr/>
        </p:nvPicPr>
        <p:blipFill>
          <a:blip r:embed="rId2"/>
          <a:stretch>
            <a:fillRect/>
          </a:stretch>
        </p:blipFill>
        <p:spPr>
          <a:xfrm>
            <a:off x="3505200" y="838200"/>
            <a:ext cx="5467350" cy="5429250"/>
          </a:xfrm>
          <a:prstGeom prst="rect">
            <a:avLst/>
          </a:prstGeom>
        </p:spPr>
      </p:pic>
    </p:spTree>
    <p:extLst>
      <p:ext uri="{BB962C8B-B14F-4D97-AF65-F5344CB8AC3E}">
        <p14:creationId xmlns:p14="http://schemas.microsoft.com/office/powerpoint/2010/main" val="230048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66197" y="1355167"/>
            <a:ext cx="495300" cy="482600"/>
          </a:xfrm>
          <a:prstGeom prst="rect">
            <a:avLst/>
          </a:prstGeom>
        </p:spPr>
        <p:txBody>
          <a:bodyPr vert="horz" wrap="square" lIns="0" tIns="12700" rIns="0" bIns="0" rtlCol="0">
            <a:spAutoFit/>
          </a:bodyPr>
          <a:lstStyle/>
          <a:p>
            <a:pPr marL="12700">
              <a:lnSpc>
                <a:spcPct val="100000"/>
              </a:lnSpc>
              <a:spcBef>
                <a:spcPts val="100"/>
              </a:spcBef>
            </a:pPr>
            <a:r>
              <a:rPr sz="3000" b="1" spc="-5">
                <a:solidFill>
                  <a:srgbClr val="6AE7FF"/>
                </a:solidFill>
                <a:latin typeface="Microsoft YaHei"/>
                <a:cs typeface="Microsoft YaHei"/>
              </a:rPr>
              <a:t>01</a:t>
            </a:r>
            <a:endParaRPr sz="3000">
              <a:latin typeface="Microsoft YaHei"/>
              <a:cs typeface="Microsoft YaHei"/>
            </a:endParaRPr>
          </a:p>
        </p:txBody>
      </p:sp>
      <p:sp>
        <p:nvSpPr>
          <p:cNvPr id="4" name="object 4"/>
          <p:cNvSpPr/>
          <p:nvPr/>
        </p:nvSpPr>
        <p:spPr>
          <a:xfrm>
            <a:off x="1481986" y="1355484"/>
            <a:ext cx="4614013" cy="481965"/>
          </a:xfrm>
          <a:custGeom>
            <a:avLst/>
            <a:gdLst/>
            <a:ahLst/>
            <a:cxnLst/>
            <a:rect l="l" t="t" r="r" b="b"/>
            <a:pathLst>
              <a:path w="2533015" h="481964">
                <a:moveTo>
                  <a:pt x="0" y="80263"/>
                </a:moveTo>
                <a:lnTo>
                  <a:pt x="6308" y="49023"/>
                </a:lnTo>
                <a:lnTo>
                  <a:pt x="23510" y="23510"/>
                </a:lnTo>
                <a:lnTo>
                  <a:pt x="49023" y="6308"/>
                </a:lnTo>
                <a:lnTo>
                  <a:pt x="80263" y="0"/>
                </a:lnTo>
                <a:lnTo>
                  <a:pt x="2452624" y="0"/>
                </a:lnTo>
                <a:lnTo>
                  <a:pt x="2483864" y="6308"/>
                </a:lnTo>
                <a:lnTo>
                  <a:pt x="2509377" y="23510"/>
                </a:lnTo>
                <a:lnTo>
                  <a:pt x="2526579" y="49023"/>
                </a:lnTo>
                <a:lnTo>
                  <a:pt x="2532888" y="80263"/>
                </a:lnTo>
                <a:lnTo>
                  <a:pt x="2532888" y="401320"/>
                </a:lnTo>
                <a:lnTo>
                  <a:pt x="2526579" y="432560"/>
                </a:lnTo>
                <a:lnTo>
                  <a:pt x="2509377" y="458073"/>
                </a:lnTo>
                <a:lnTo>
                  <a:pt x="2483864" y="475275"/>
                </a:lnTo>
                <a:lnTo>
                  <a:pt x="2452624" y="481584"/>
                </a:lnTo>
                <a:lnTo>
                  <a:pt x="80263" y="481584"/>
                </a:lnTo>
                <a:lnTo>
                  <a:pt x="49023" y="475275"/>
                </a:lnTo>
                <a:lnTo>
                  <a:pt x="23510" y="458073"/>
                </a:lnTo>
                <a:lnTo>
                  <a:pt x="6308" y="432560"/>
                </a:lnTo>
                <a:lnTo>
                  <a:pt x="0" y="401320"/>
                </a:lnTo>
                <a:lnTo>
                  <a:pt x="0" y="80263"/>
                </a:lnTo>
                <a:close/>
              </a:path>
            </a:pathLst>
          </a:custGeom>
          <a:ln w="12192">
            <a:solidFill>
              <a:srgbClr val="6AE7FF"/>
            </a:solidFill>
            <a:prstDash val="sysDash"/>
          </a:ln>
        </p:spPr>
        <p:txBody>
          <a:bodyPr wrap="square" lIns="0" tIns="0" rIns="0" bIns="0" rtlCol="0"/>
          <a:lstStyle/>
          <a:p>
            <a:endParaRPr/>
          </a:p>
        </p:txBody>
      </p:sp>
      <p:sp>
        <p:nvSpPr>
          <p:cNvPr id="5" name="object 5"/>
          <p:cNvSpPr txBox="1"/>
          <p:nvPr/>
        </p:nvSpPr>
        <p:spPr>
          <a:xfrm>
            <a:off x="1558991" y="1412129"/>
            <a:ext cx="5688012"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rgbClr val="6AE7FF"/>
                </a:solidFill>
                <a:latin typeface="+mj-lt"/>
                <a:cs typeface="Microsoft YaHei"/>
              </a:rPr>
              <a:t>The classical &amp; quantum computing</a:t>
            </a:r>
            <a:endParaRPr sz="2400">
              <a:latin typeface="+mj-lt"/>
              <a:cs typeface="Microsoft YaHei"/>
            </a:endParaRPr>
          </a:p>
        </p:txBody>
      </p:sp>
      <p:sp>
        <p:nvSpPr>
          <p:cNvPr id="6" name="object 6"/>
          <p:cNvSpPr txBox="1"/>
          <p:nvPr/>
        </p:nvSpPr>
        <p:spPr>
          <a:xfrm>
            <a:off x="775231" y="3022600"/>
            <a:ext cx="495300" cy="482600"/>
          </a:xfrm>
          <a:prstGeom prst="rect">
            <a:avLst/>
          </a:prstGeom>
        </p:spPr>
        <p:txBody>
          <a:bodyPr vert="horz" wrap="square" lIns="0" tIns="12700" rIns="0" bIns="0" rtlCol="0">
            <a:spAutoFit/>
          </a:bodyPr>
          <a:lstStyle/>
          <a:p>
            <a:pPr marL="12700">
              <a:lnSpc>
                <a:spcPct val="100000"/>
              </a:lnSpc>
              <a:spcBef>
                <a:spcPts val="100"/>
              </a:spcBef>
            </a:pPr>
            <a:r>
              <a:rPr sz="3000" b="1" spc="-5">
                <a:solidFill>
                  <a:srgbClr val="6AE7FF"/>
                </a:solidFill>
                <a:latin typeface="Microsoft YaHei"/>
                <a:cs typeface="Microsoft YaHei"/>
              </a:rPr>
              <a:t>02</a:t>
            </a:r>
            <a:endParaRPr sz="3000">
              <a:latin typeface="Microsoft YaHei"/>
              <a:cs typeface="Microsoft YaHei"/>
            </a:endParaRPr>
          </a:p>
        </p:txBody>
      </p:sp>
      <p:sp>
        <p:nvSpPr>
          <p:cNvPr id="7" name="object 7"/>
          <p:cNvSpPr/>
          <p:nvPr/>
        </p:nvSpPr>
        <p:spPr>
          <a:xfrm>
            <a:off x="1481986" y="3023235"/>
            <a:ext cx="4995014" cy="481965"/>
          </a:xfrm>
          <a:custGeom>
            <a:avLst/>
            <a:gdLst/>
            <a:ahLst/>
            <a:cxnLst/>
            <a:rect l="l" t="t" r="r" b="b"/>
            <a:pathLst>
              <a:path w="2533015" h="481964">
                <a:moveTo>
                  <a:pt x="0" y="80263"/>
                </a:moveTo>
                <a:lnTo>
                  <a:pt x="6308" y="49023"/>
                </a:lnTo>
                <a:lnTo>
                  <a:pt x="23510" y="23510"/>
                </a:lnTo>
                <a:lnTo>
                  <a:pt x="49023" y="6308"/>
                </a:lnTo>
                <a:lnTo>
                  <a:pt x="80264" y="0"/>
                </a:lnTo>
                <a:lnTo>
                  <a:pt x="2452624" y="0"/>
                </a:lnTo>
                <a:lnTo>
                  <a:pt x="2483864" y="6308"/>
                </a:lnTo>
                <a:lnTo>
                  <a:pt x="2509377" y="23510"/>
                </a:lnTo>
                <a:lnTo>
                  <a:pt x="2526579" y="49023"/>
                </a:lnTo>
                <a:lnTo>
                  <a:pt x="2532888" y="80263"/>
                </a:lnTo>
                <a:lnTo>
                  <a:pt x="2532888" y="401320"/>
                </a:lnTo>
                <a:lnTo>
                  <a:pt x="2526579" y="432560"/>
                </a:lnTo>
                <a:lnTo>
                  <a:pt x="2509377" y="458073"/>
                </a:lnTo>
                <a:lnTo>
                  <a:pt x="2483864" y="475275"/>
                </a:lnTo>
                <a:lnTo>
                  <a:pt x="2452624" y="481584"/>
                </a:lnTo>
                <a:lnTo>
                  <a:pt x="80264" y="481584"/>
                </a:lnTo>
                <a:lnTo>
                  <a:pt x="49023" y="475275"/>
                </a:lnTo>
                <a:lnTo>
                  <a:pt x="23510" y="458073"/>
                </a:lnTo>
                <a:lnTo>
                  <a:pt x="6308" y="432560"/>
                </a:lnTo>
                <a:lnTo>
                  <a:pt x="0" y="401320"/>
                </a:lnTo>
                <a:lnTo>
                  <a:pt x="0" y="80263"/>
                </a:lnTo>
                <a:close/>
              </a:path>
            </a:pathLst>
          </a:custGeom>
          <a:ln w="12192">
            <a:solidFill>
              <a:srgbClr val="6AE7FF"/>
            </a:solidFill>
            <a:prstDash val="sysDash"/>
          </a:ln>
        </p:spPr>
        <p:txBody>
          <a:bodyPr wrap="square" lIns="0" tIns="0" rIns="0" bIns="0" rtlCol="0"/>
          <a:lstStyle/>
          <a:p>
            <a:endParaRPr/>
          </a:p>
        </p:txBody>
      </p:sp>
      <p:sp>
        <p:nvSpPr>
          <p:cNvPr id="9" name="object 9"/>
          <p:cNvSpPr txBox="1"/>
          <p:nvPr/>
        </p:nvSpPr>
        <p:spPr>
          <a:xfrm>
            <a:off x="762000" y="4419600"/>
            <a:ext cx="495300" cy="483234"/>
          </a:xfrm>
          <a:prstGeom prst="rect">
            <a:avLst/>
          </a:prstGeom>
        </p:spPr>
        <p:txBody>
          <a:bodyPr vert="horz" wrap="square" lIns="0" tIns="12700" rIns="0" bIns="0" rtlCol="0">
            <a:spAutoFit/>
          </a:bodyPr>
          <a:lstStyle/>
          <a:p>
            <a:pPr marL="12700">
              <a:lnSpc>
                <a:spcPct val="100000"/>
              </a:lnSpc>
              <a:spcBef>
                <a:spcPts val="100"/>
              </a:spcBef>
            </a:pPr>
            <a:r>
              <a:rPr sz="3000" b="1" spc="-5">
                <a:solidFill>
                  <a:srgbClr val="6AE7FF"/>
                </a:solidFill>
                <a:latin typeface="Microsoft YaHei"/>
                <a:cs typeface="Microsoft YaHei"/>
              </a:rPr>
              <a:t>03</a:t>
            </a:r>
            <a:endParaRPr sz="3000">
              <a:latin typeface="Microsoft YaHei"/>
              <a:cs typeface="Microsoft YaHei"/>
            </a:endParaRPr>
          </a:p>
        </p:txBody>
      </p:sp>
      <p:sp>
        <p:nvSpPr>
          <p:cNvPr id="10" name="object 10"/>
          <p:cNvSpPr/>
          <p:nvPr/>
        </p:nvSpPr>
        <p:spPr>
          <a:xfrm>
            <a:off x="1477788" y="4445634"/>
            <a:ext cx="6828012" cy="481965"/>
          </a:xfrm>
          <a:custGeom>
            <a:avLst/>
            <a:gdLst/>
            <a:ahLst/>
            <a:cxnLst/>
            <a:rect l="l" t="t" r="r" b="b"/>
            <a:pathLst>
              <a:path w="2534920" h="481964">
                <a:moveTo>
                  <a:pt x="0" y="80263"/>
                </a:moveTo>
                <a:lnTo>
                  <a:pt x="6308" y="49023"/>
                </a:lnTo>
                <a:lnTo>
                  <a:pt x="23510" y="23510"/>
                </a:lnTo>
                <a:lnTo>
                  <a:pt x="49023" y="6308"/>
                </a:lnTo>
                <a:lnTo>
                  <a:pt x="80264" y="0"/>
                </a:lnTo>
                <a:lnTo>
                  <a:pt x="2454148" y="0"/>
                </a:lnTo>
                <a:lnTo>
                  <a:pt x="2485388" y="6308"/>
                </a:lnTo>
                <a:lnTo>
                  <a:pt x="2510901" y="23510"/>
                </a:lnTo>
                <a:lnTo>
                  <a:pt x="2528103" y="49023"/>
                </a:lnTo>
                <a:lnTo>
                  <a:pt x="2534412" y="80263"/>
                </a:lnTo>
                <a:lnTo>
                  <a:pt x="2534412" y="401319"/>
                </a:lnTo>
                <a:lnTo>
                  <a:pt x="2528103" y="432560"/>
                </a:lnTo>
                <a:lnTo>
                  <a:pt x="2510901" y="458073"/>
                </a:lnTo>
                <a:lnTo>
                  <a:pt x="2485388" y="475275"/>
                </a:lnTo>
                <a:lnTo>
                  <a:pt x="2454148" y="481584"/>
                </a:lnTo>
                <a:lnTo>
                  <a:pt x="80264" y="481584"/>
                </a:lnTo>
                <a:lnTo>
                  <a:pt x="49023" y="475275"/>
                </a:lnTo>
                <a:lnTo>
                  <a:pt x="23510" y="458073"/>
                </a:lnTo>
                <a:lnTo>
                  <a:pt x="6308" y="432560"/>
                </a:lnTo>
                <a:lnTo>
                  <a:pt x="0" y="401319"/>
                </a:lnTo>
                <a:lnTo>
                  <a:pt x="0" y="80263"/>
                </a:lnTo>
                <a:close/>
              </a:path>
            </a:pathLst>
          </a:custGeom>
          <a:ln w="12192">
            <a:solidFill>
              <a:srgbClr val="6AE7FF"/>
            </a:solidFill>
            <a:prstDash val="sysDash"/>
          </a:ln>
        </p:spPr>
        <p:txBody>
          <a:bodyPr wrap="square" lIns="0" tIns="0" rIns="0" bIns="0" rtlCol="0"/>
          <a:lstStyle/>
          <a:p>
            <a:endParaRPr/>
          </a:p>
        </p:txBody>
      </p:sp>
      <p:sp>
        <p:nvSpPr>
          <p:cNvPr id="16" name="文本框 15">
            <a:extLst>
              <a:ext uri="{FF2B5EF4-FFF2-40B4-BE49-F238E27FC236}">
                <a16:creationId xmlns:a16="http://schemas.microsoft.com/office/drawing/2014/main" id="{E6F51300-A921-8E72-5905-15163DCA3BF9}"/>
              </a:ext>
            </a:extLst>
          </p:cNvPr>
          <p:cNvSpPr txBox="1"/>
          <p:nvPr/>
        </p:nvSpPr>
        <p:spPr>
          <a:xfrm>
            <a:off x="228600" y="262689"/>
            <a:ext cx="6094428" cy="553998"/>
          </a:xfrm>
          <a:prstGeom prst="rect">
            <a:avLst/>
          </a:prstGeom>
          <a:noFill/>
        </p:spPr>
        <p:txBody>
          <a:bodyPr wrap="square">
            <a:spAutoFit/>
          </a:bodyPr>
          <a:lstStyle/>
          <a:p>
            <a:r>
              <a:rPr lang="en-US" altLang="zh-CN" sz="3000" spc="-5">
                <a:solidFill>
                  <a:srgbClr val="6AE7FF"/>
                </a:solidFill>
                <a:latin typeface="+mj-lt"/>
                <a:cs typeface="Microsoft YaHei"/>
              </a:rPr>
              <a:t>Contents</a:t>
            </a:r>
            <a:endParaRPr lang="zh-CN" altLang="en-US" sz="3000">
              <a:latin typeface="+mj-lt"/>
            </a:endParaRPr>
          </a:p>
        </p:txBody>
      </p:sp>
      <p:sp>
        <p:nvSpPr>
          <p:cNvPr id="19" name="object 5">
            <a:extLst>
              <a:ext uri="{FF2B5EF4-FFF2-40B4-BE49-F238E27FC236}">
                <a16:creationId xmlns:a16="http://schemas.microsoft.com/office/drawing/2014/main" id="{FE87EBD8-CD02-244A-A076-3F9F335C0926}"/>
              </a:ext>
            </a:extLst>
          </p:cNvPr>
          <p:cNvSpPr txBox="1"/>
          <p:nvPr/>
        </p:nvSpPr>
        <p:spPr>
          <a:xfrm>
            <a:off x="1558991" y="4473544"/>
            <a:ext cx="7861529"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rgbClr val="6AE7FF"/>
                </a:solidFill>
                <a:latin typeface="+mj-lt"/>
                <a:cs typeface="Microsoft YaHei"/>
              </a:rPr>
              <a:t>Physical platforms to realize the quantum computing</a:t>
            </a:r>
            <a:endParaRPr sz="2400">
              <a:latin typeface="+mj-lt"/>
              <a:cs typeface="Microsoft YaHei"/>
            </a:endParaRPr>
          </a:p>
        </p:txBody>
      </p:sp>
      <p:sp>
        <p:nvSpPr>
          <p:cNvPr id="2" name="灯片编号占位符 1">
            <a:extLst>
              <a:ext uri="{FF2B5EF4-FFF2-40B4-BE49-F238E27FC236}">
                <a16:creationId xmlns:a16="http://schemas.microsoft.com/office/drawing/2014/main" id="{2DB1499D-0EC6-BC56-B6CC-96424ABAA803}"/>
              </a:ext>
            </a:extLst>
          </p:cNvPr>
          <p:cNvSpPr>
            <a:spLocks noGrp="1"/>
          </p:cNvSpPr>
          <p:nvPr>
            <p:ph type="sldNum" sz="quarter" idx="7"/>
          </p:nvPr>
        </p:nvSpPr>
        <p:spPr/>
        <p:txBody>
          <a:bodyPr/>
          <a:lstStyle/>
          <a:p>
            <a:fld id="{B6F15528-21DE-4FAA-801E-634DDDAF4B2B}" type="slidenum">
              <a:rPr lang="en-US" altLang="zh-CN" smtClean="0"/>
              <a:t>2</a:t>
            </a:fld>
            <a:endParaRPr lang="zh-CN" altLang="en-US"/>
          </a:p>
        </p:txBody>
      </p:sp>
      <p:sp>
        <p:nvSpPr>
          <p:cNvPr id="8" name="object 5">
            <a:extLst>
              <a:ext uri="{FF2B5EF4-FFF2-40B4-BE49-F238E27FC236}">
                <a16:creationId xmlns:a16="http://schemas.microsoft.com/office/drawing/2014/main" id="{1BC53EE8-3ED8-C358-A00E-68512B6AF3B7}"/>
              </a:ext>
            </a:extLst>
          </p:cNvPr>
          <p:cNvSpPr txBox="1"/>
          <p:nvPr/>
        </p:nvSpPr>
        <p:spPr>
          <a:xfrm>
            <a:off x="1558990" y="3058867"/>
            <a:ext cx="7861529"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rgbClr val="6AE7FF"/>
                </a:solidFill>
                <a:latin typeface="+mj-lt"/>
                <a:cs typeface="Microsoft YaHei"/>
              </a:rPr>
              <a:t>Quantum algorithms and applications</a:t>
            </a:r>
            <a:endParaRPr sz="2400">
              <a:latin typeface="+mj-lt"/>
              <a:cs typeface="Microsoft YaHei"/>
            </a:endParaRPr>
          </a:p>
        </p:txBody>
      </p:sp>
      <p:sp>
        <p:nvSpPr>
          <p:cNvPr id="11" name="object 9">
            <a:extLst>
              <a:ext uri="{FF2B5EF4-FFF2-40B4-BE49-F238E27FC236}">
                <a16:creationId xmlns:a16="http://schemas.microsoft.com/office/drawing/2014/main" id="{60D4E6EC-DA23-7BA5-0333-5E57E1ECD5CF}"/>
              </a:ext>
            </a:extLst>
          </p:cNvPr>
          <p:cNvSpPr txBox="1"/>
          <p:nvPr/>
        </p:nvSpPr>
        <p:spPr>
          <a:xfrm>
            <a:off x="796441" y="5801184"/>
            <a:ext cx="495300" cy="483234"/>
          </a:xfrm>
          <a:prstGeom prst="rect">
            <a:avLst/>
          </a:prstGeom>
        </p:spPr>
        <p:txBody>
          <a:bodyPr vert="horz" wrap="square" lIns="0" tIns="12700" rIns="0" bIns="0" rtlCol="0">
            <a:spAutoFit/>
          </a:bodyPr>
          <a:lstStyle/>
          <a:p>
            <a:pPr marL="12700">
              <a:lnSpc>
                <a:spcPct val="100000"/>
              </a:lnSpc>
              <a:spcBef>
                <a:spcPts val="100"/>
              </a:spcBef>
            </a:pPr>
            <a:r>
              <a:rPr sz="3000" b="1" spc="-5">
                <a:solidFill>
                  <a:srgbClr val="6AE7FF"/>
                </a:solidFill>
                <a:latin typeface="Microsoft YaHei"/>
                <a:cs typeface="Microsoft YaHei"/>
              </a:rPr>
              <a:t>0</a:t>
            </a:r>
            <a:r>
              <a:rPr lang="en-US" sz="3000" b="1" spc="-5">
                <a:solidFill>
                  <a:srgbClr val="6AE7FF"/>
                </a:solidFill>
                <a:latin typeface="Microsoft YaHei"/>
                <a:cs typeface="Microsoft YaHei"/>
              </a:rPr>
              <a:t>4</a:t>
            </a:r>
            <a:endParaRPr sz="3000">
              <a:latin typeface="Microsoft YaHei"/>
              <a:cs typeface="Microsoft YaHei"/>
            </a:endParaRPr>
          </a:p>
        </p:txBody>
      </p:sp>
      <p:sp>
        <p:nvSpPr>
          <p:cNvPr id="12" name="object 7">
            <a:extLst>
              <a:ext uri="{FF2B5EF4-FFF2-40B4-BE49-F238E27FC236}">
                <a16:creationId xmlns:a16="http://schemas.microsoft.com/office/drawing/2014/main" id="{FDC6D512-D3B9-D3A8-0EC8-06FA1EBA583E}"/>
              </a:ext>
            </a:extLst>
          </p:cNvPr>
          <p:cNvSpPr/>
          <p:nvPr/>
        </p:nvSpPr>
        <p:spPr>
          <a:xfrm>
            <a:off x="1522663" y="5818390"/>
            <a:ext cx="3895628" cy="469578"/>
          </a:xfrm>
          <a:custGeom>
            <a:avLst/>
            <a:gdLst/>
            <a:ahLst/>
            <a:cxnLst/>
            <a:rect l="l" t="t" r="r" b="b"/>
            <a:pathLst>
              <a:path w="2533015" h="481964">
                <a:moveTo>
                  <a:pt x="0" y="80263"/>
                </a:moveTo>
                <a:lnTo>
                  <a:pt x="6308" y="49023"/>
                </a:lnTo>
                <a:lnTo>
                  <a:pt x="23510" y="23510"/>
                </a:lnTo>
                <a:lnTo>
                  <a:pt x="49023" y="6308"/>
                </a:lnTo>
                <a:lnTo>
                  <a:pt x="80264" y="0"/>
                </a:lnTo>
                <a:lnTo>
                  <a:pt x="2452624" y="0"/>
                </a:lnTo>
                <a:lnTo>
                  <a:pt x="2483864" y="6308"/>
                </a:lnTo>
                <a:lnTo>
                  <a:pt x="2509377" y="23510"/>
                </a:lnTo>
                <a:lnTo>
                  <a:pt x="2526579" y="49023"/>
                </a:lnTo>
                <a:lnTo>
                  <a:pt x="2532888" y="80263"/>
                </a:lnTo>
                <a:lnTo>
                  <a:pt x="2532888" y="401320"/>
                </a:lnTo>
                <a:lnTo>
                  <a:pt x="2526579" y="432560"/>
                </a:lnTo>
                <a:lnTo>
                  <a:pt x="2509377" y="458073"/>
                </a:lnTo>
                <a:lnTo>
                  <a:pt x="2483864" y="475275"/>
                </a:lnTo>
                <a:lnTo>
                  <a:pt x="2452624" y="481584"/>
                </a:lnTo>
                <a:lnTo>
                  <a:pt x="80264" y="481584"/>
                </a:lnTo>
                <a:lnTo>
                  <a:pt x="49023" y="475275"/>
                </a:lnTo>
                <a:lnTo>
                  <a:pt x="23510" y="458073"/>
                </a:lnTo>
                <a:lnTo>
                  <a:pt x="6308" y="432560"/>
                </a:lnTo>
                <a:lnTo>
                  <a:pt x="0" y="401320"/>
                </a:lnTo>
                <a:lnTo>
                  <a:pt x="0" y="80263"/>
                </a:lnTo>
                <a:close/>
              </a:path>
            </a:pathLst>
          </a:custGeom>
          <a:ln w="12192">
            <a:solidFill>
              <a:srgbClr val="6AE7FF"/>
            </a:solidFill>
            <a:prstDash val="sysDash"/>
          </a:ln>
        </p:spPr>
        <p:txBody>
          <a:bodyPr wrap="square" lIns="0" tIns="0" rIns="0" bIns="0" rtlCol="0"/>
          <a:lstStyle/>
          <a:p>
            <a:endParaRPr/>
          </a:p>
        </p:txBody>
      </p:sp>
      <p:sp>
        <p:nvSpPr>
          <p:cNvPr id="13" name="object 5">
            <a:extLst>
              <a:ext uri="{FF2B5EF4-FFF2-40B4-BE49-F238E27FC236}">
                <a16:creationId xmlns:a16="http://schemas.microsoft.com/office/drawing/2014/main" id="{90CAACD0-5C47-1AD3-C341-C84540617104}"/>
              </a:ext>
            </a:extLst>
          </p:cNvPr>
          <p:cNvSpPr txBox="1"/>
          <p:nvPr/>
        </p:nvSpPr>
        <p:spPr>
          <a:xfrm>
            <a:off x="1558989" y="5857595"/>
            <a:ext cx="7861529"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rgbClr val="6AE7FF"/>
                </a:solidFill>
                <a:latin typeface="+mj-lt"/>
                <a:cs typeface="Microsoft YaHei"/>
              </a:rPr>
              <a:t>Open questions &amp; discussions</a:t>
            </a:r>
            <a:endParaRPr sz="2400">
              <a:latin typeface="+mj-lt"/>
              <a:cs typeface="Microsoft YaHe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66197" y="1355167"/>
            <a:ext cx="495300" cy="482600"/>
          </a:xfrm>
          <a:prstGeom prst="rect">
            <a:avLst/>
          </a:prstGeom>
        </p:spPr>
        <p:txBody>
          <a:bodyPr vert="horz" wrap="square" lIns="0" tIns="12700" rIns="0" bIns="0" rtlCol="0">
            <a:spAutoFit/>
          </a:bodyPr>
          <a:lstStyle/>
          <a:p>
            <a:pPr marL="12700">
              <a:lnSpc>
                <a:spcPct val="100000"/>
              </a:lnSpc>
              <a:spcBef>
                <a:spcPts val="100"/>
              </a:spcBef>
            </a:pPr>
            <a:r>
              <a:rPr sz="3000" b="1" spc="-5">
                <a:solidFill>
                  <a:schemeClr val="tx1">
                    <a:lumMod val="65000"/>
                    <a:lumOff val="35000"/>
                  </a:schemeClr>
                </a:solidFill>
                <a:latin typeface="Microsoft YaHei"/>
                <a:cs typeface="Microsoft YaHei"/>
              </a:rPr>
              <a:t>01</a:t>
            </a:r>
            <a:endParaRPr sz="3000">
              <a:solidFill>
                <a:schemeClr val="tx1">
                  <a:lumMod val="65000"/>
                  <a:lumOff val="35000"/>
                </a:schemeClr>
              </a:solidFill>
              <a:latin typeface="Microsoft YaHei"/>
              <a:cs typeface="Microsoft YaHei"/>
            </a:endParaRPr>
          </a:p>
        </p:txBody>
      </p:sp>
      <p:sp>
        <p:nvSpPr>
          <p:cNvPr id="4" name="object 4"/>
          <p:cNvSpPr/>
          <p:nvPr/>
        </p:nvSpPr>
        <p:spPr>
          <a:xfrm>
            <a:off x="1481986" y="1355484"/>
            <a:ext cx="4614013" cy="481965"/>
          </a:xfrm>
          <a:custGeom>
            <a:avLst/>
            <a:gdLst/>
            <a:ahLst/>
            <a:cxnLst/>
            <a:rect l="l" t="t" r="r" b="b"/>
            <a:pathLst>
              <a:path w="2533015" h="481964">
                <a:moveTo>
                  <a:pt x="0" y="80263"/>
                </a:moveTo>
                <a:lnTo>
                  <a:pt x="6308" y="49023"/>
                </a:lnTo>
                <a:lnTo>
                  <a:pt x="23510" y="23510"/>
                </a:lnTo>
                <a:lnTo>
                  <a:pt x="49023" y="6308"/>
                </a:lnTo>
                <a:lnTo>
                  <a:pt x="80263" y="0"/>
                </a:lnTo>
                <a:lnTo>
                  <a:pt x="2452624" y="0"/>
                </a:lnTo>
                <a:lnTo>
                  <a:pt x="2483864" y="6308"/>
                </a:lnTo>
                <a:lnTo>
                  <a:pt x="2509377" y="23510"/>
                </a:lnTo>
                <a:lnTo>
                  <a:pt x="2526579" y="49023"/>
                </a:lnTo>
                <a:lnTo>
                  <a:pt x="2532888" y="80263"/>
                </a:lnTo>
                <a:lnTo>
                  <a:pt x="2532888" y="401320"/>
                </a:lnTo>
                <a:lnTo>
                  <a:pt x="2526579" y="432560"/>
                </a:lnTo>
                <a:lnTo>
                  <a:pt x="2509377" y="458073"/>
                </a:lnTo>
                <a:lnTo>
                  <a:pt x="2483864" y="475275"/>
                </a:lnTo>
                <a:lnTo>
                  <a:pt x="2452624" y="481584"/>
                </a:lnTo>
                <a:lnTo>
                  <a:pt x="80263" y="481584"/>
                </a:lnTo>
                <a:lnTo>
                  <a:pt x="49023" y="475275"/>
                </a:lnTo>
                <a:lnTo>
                  <a:pt x="23510" y="458073"/>
                </a:lnTo>
                <a:lnTo>
                  <a:pt x="6308" y="432560"/>
                </a:lnTo>
                <a:lnTo>
                  <a:pt x="0" y="401320"/>
                </a:lnTo>
                <a:lnTo>
                  <a:pt x="0" y="80263"/>
                </a:lnTo>
                <a:close/>
              </a:path>
            </a:pathLst>
          </a:custGeom>
          <a:ln w="12192">
            <a:solidFill>
              <a:srgbClr val="6AE7FF"/>
            </a:solidFill>
            <a:prstDash val="sysDash"/>
          </a:ln>
        </p:spPr>
        <p:txBody>
          <a:bodyPr wrap="square" lIns="0" tIns="0" rIns="0" bIns="0" rtlCol="0"/>
          <a:lstStyle/>
          <a:p>
            <a:endParaRPr>
              <a:solidFill>
                <a:schemeClr val="tx1">
                  <a:lumMod val="65000"/>
                  <a:lumOff val="35000"/>
                </a:schemeClr>
              </a:solidFill>
            </a:endParaRPr>
          </a:p>
        </p:txBody>
      </p:sp>
      <p:sp>
        <p:nvSpPr>
          <p:cNvPr id="5" name="object 5"/>
          <p:cNvSpPr txBox="1"/>
          <p:nvPr/>
        </p:nvSpPr>
        <p:spPr>
          <a:xfrm>
            <a:off x="1558991" y="1412129"/>
            <a:ext cx="5688012"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chemeClr val="tx1">
                    <a:lumMod val="65000"/>
                    <a:lumOff val="35000"/>
                  </a:schemeClr>
                </a:solidFill>
                <a:latin typeface="+mj-lt"/>
                <a:cs typeface="Microsoft YaHei"/>
              </a:rPr>
              <a:t>The classical &amp; quantum computing</a:t>
            </a:r>
            <a:endParaRPr sz="2400">
              <a:solidFill>
                <a:schemeClr val="tx1">
                  <a:lumMod val="65000"/>
                  <a:lumOff val="35000"/>
                </a:schemeClr>
              </a:solidFill>
              <a:latin typeface="+mj-lt"/>
              <a:cs typeface="Microsoft YaHei"/>
            </a:endParaRPr>
          </a:p>
        </p:txBody>
      </p:sp>
      <p:sp>
        <p:nvSpPr>
          <p:cNvPr id="6" name="object 6"/>
          <p:cNvSpPr txBox="1"/>
          <p:nvPr/>
        </p:nvSpPr>
        <p:spPr>
          <a:xfrm>
            <a:off x="775231" y="3022600"/>
            <a:ext cx="495300" cy="482600"/>
          </a:xfrm>
          <a:prstGeom prst="rect">
            <a:avLst/>
          </a:prstGeom>
        </p:spPr>
        <p:txBody>
          <a:bodyPr vert="horz" wrap="square" lIns="0" tIns="12700" rIns="0" bIns="0" rtlCol="0">
            <a:spAutoFit/>
          </a:bodyPr>
          <a:lstStyle/>
          <a:p>
            <a:pPr marL="12700">
              <a:lnSpc>
                <a:spcPct val="100000"/>
              </a:lnSpc>
              <a:spcBef>
                <a:spcPts val="100"/>
              </a:spcBef>
            </a:pPr>
            <a:r>
              <a:rPr sz="3000" b="1" spc="-5">
                <a:solidFill>
                  <a:schemeClr val="tx1">
                    <a:lumMod val="75000"/>
                    <a:lumOff val="25000"/>
                  </a:schemeClr>
                </a:solidFill>
                <a:latin typeface="Microsoft YaHei"/>
                <a:cs typeface="Microsoft YaHei"/>
              </a:rPr>
              <a:t>02</a:t>
            </a:r>
            <a:endParaRPr sz="3000">
              <a:solidFill>
                <a:schemeClr val="tx1">
                  <a:lumMod val="75000"/>
                  <a:lumOff val="25000"/>
                </a:schemeClr>
              </a:solidFill>
              <a:latin typeface="Microsoft YaHei"/>
              <a:cs typeface="Microsoft YaHei"/>
            </a:endParaRPr>
          </a:p>
        </p:txBody>
      </p:sp>
      <p:sp>
        <p:nvSpPr>
          <p:cNvPr id="7" name="object 7"/>
          <p:cNvSpPr/>
          <p:nvPr/>
        </p:nvSpPr>
        <p:spPr>
          <a:xfrm>
            <a:off x="1481986" y="3023235"/>
            <a:ext cx="4995014" cy="481965"/>
          </a:xfrm>
          <a:custGeom>
            <a:avLst/>
            <a:gdLst/>
            <a:ahLst/>
            <a:cxnLst/>
            <a:rect l="l" t="t" r="r" b="b"/>
            <a:pathLst>
              <a:path w="2533015" h="481964">
                <a:moveTo>
                  <a:pt x="0" y="80263"/>
                </a:moveTo>
                <a:lnTo>
                  <a:pt x="6308" y="49023"/>
                </a:lnTo>
                <a:lnTo>
                  <a:pt x="23510" y="23510"/>
                </a:lnTo>
                <a:lnTo>
                  <a:pt x="49023" y="6308"/>
                </a:lnTo>
                <a:lnTo>
                  <a:pt x="80264" y="0"/>
                </a:lnTo>
                <a:lnTo>
                  <a:pt x="2452624" y="0"/>
                </a:lnTo>
                <a:lnTo>
                  <a:pt x="2483864" y="6308"/>
                </a:lnTo>
                <a:lnTo>
                  <a:pt x="2509377" y="23510"/>
                </a:lnTo>
                <a:lnTo>
                  <a:pt x="2526579" y="49023"/>
                </a:lnTo>
                <a:lnTo>
                  <a:pt x="2532888" y="80263"/>
                </a:lnTo>
                <a:lnTo>
                  <a:pt x="2532888" y="401320"/>
                </a:lnTo>
                <a:lnTo>
                  <a:pt x="2526579" y="432560"/>
                </a:lnTo>
                <a:lnTo>
                  <a:pt x="2509377" y="458073"/>
                </a:lnTo>
                <a:lnTo>
                  <a:pt x="2483864" y="475275"/>
                </a:lnTo>
                <a:lnTo>
                  <a:pt x="2452624" y="481584"/>
                </a:lnTo>
                <a:lnTo>
                  <a:pt x="80264" y="481584"/>
                </a:lnTo>
                <a:lnTo>
                  <a:pt x="49023" y="475275"/>
                </a:lnTo>
                <a:lnTo>
                  <a:pt x="23510" y="458073"/>
                </a:lnTo>
                <a:lnTo>
                  <a:pt x="6308" y="432560"/>
                </a:lnTo>
                <a:lnTo>
                  <a:pt x="0" y="401320"/>
                </a:lnTo>
                <a:lnTo>
                  <a:pt x="0" y="80263"/>
                </a:lnTo>
                <a:close/>
              </a:path>
            </a:pathLst>
          </a:custGeom>
          <a:ln w="12192">
            <a:solidFill>
              <a:srgbClr val="6AE7FF"/>
            </a:solidFill>
            <a:prstDash val="sysDash"/>
          </a:ln>
        </p:spPr>
        <p:txBody>
          <a:bodyPr wrap="square" lIns="0" tIns="0" rIns="0" bIns="0" rtlCol="0"/>
          <a:lstStyle/>
          <a:p>
            <a:endParaRPr>
              <a:solidFill>
                <a:schemeClr val="tx1">
                  <a:lumMod val="75000"/>
                  <a:lumOff val="25000"/>
                </a:schemeClr>
              </a:solidFill>
            </a:endParaRPr>
          </a:p>
        </p:txBody>
      </p:sp>
      <p:sp>
        <p:nvSpPr>
          <p:cNvPr id="9" name="object 9"/>
          <p:cNvSpPr txBox="1"/>
          <p:nvPr/>
        </p:nvSpPr>
        <p:spPr>
          <a:xfrm>
            <a:off x="762000" y="4419600"/>
            <a:ext cx="495300" cy="483234"/>
          </a:xfrm>
          <a:prstGeom prst="rect">
            <a:avLst/>
          </a:prstGeom>
        </p:spPr>
        <p:txBody>
          <a:bodyPr vert="horz" wrap="square" lIns="0" tIns="12700" rIns="0" bIns="0" rtlCol="0">
            <a:spAutoFit/>
          </a:bodyPr>
          <a:lstStyle/>
          <a:p>
            <a:pPr marL="12700">
              <a:lnSpc>
                <a:spcPct val="100000"/>
              </a:lnSpc>
              <a:spcBef>
                <a:spcPts val="100"/>
              </a:spcBef>
            </a:pPr>
            <a:r>
              <a:rPr sz="3000" b="1" spc="-5">
                <a:solidFill>
                  <a:srgbClr val="00B0F0"/>
                </a:solidFill>
                <a:latin typeface="Microsoft YaHei"/>
                <a:cs typeface="Microsoft YaHei"/>
              </a:rPr>
              <a:t>03</a:t>
            </a:r>
            <a:endParaRPr sz="3000">
              <a:solidFill>
                <a:srgbClr val="00B0F0"/>
              </a:solidFill>
              <a:latin typeface="Microsoft YaHei"/>
              <a:cs typeface="Microsoft YaHei"/>
            </a:endParaRPr>
          </a:p>
        </p:txBody>
      </p:sp>
      <p:sp>
        <p:nvSpPr>
          <p:cNvPr id="10" name="object 10"/>
          <p:cNvSpPr/>
          <p:nvPr/>
        </p:nvSpPr>
        <p:spPr>
          <a:xfrm>
            <a:off x="1477788" y="4445634"/>
            <a:ext cx="6828012" cy="481965"/>
          </a:xfrm>
          <a:custGeom>
            <a:avLst/>
            <a:gdLst/>
            <a:ahLst/>
            <a:cxnLst/>
            <a:rect l="l" t="t" r="r" b="b"/>
            <a:pathLst>
              <a:path w="2534920" h="481964">
                <a:moveTo>
                  <a:pt x="0" y="80263"/>
                </a:moveTo>
                <a:lnTo>
                  <a:pt x="6308" y="49023"/>
                </a:lnTo>
                <a:lnTo>
                  <a:pt x="23510" y="23510"/>
                </a:lnTo>
                <a:lnTo>
                  <a:pt x="49023" y="6308"/>
                </a:lnTo>
                <a:lnTo>
                  <a:pt x="80264" y="0"/>
                </a:lnTo>
                <a:lnTo>
                  <a:pt x="2454148" y="0"/>
                </a:lnTo>
                <a:lnTo>
                  <a:pt x="2485388" y="6308"/>
                </a:lnTo>
                <a:lnTo>
                  <a:pt x="2510901" y="23510"/>
                </a:lnTo>
                <a:lnTo>
                  <a:pt x="2528103" y="49023"/>
                </a:lnTo>
                <a:lnTo>
                  <a:pt x="2534412" y="80263"/>
                </a:lnTo>
                <a:lnTo>
                  <a:pt x="2534412" y="401319"/>
                </a:lnTo>
                <a:lnTo>
                  <a:pt x="2528103" y="432560"/>
                </a:lnTo>
                <a:lnTo>
                  <a:pt x="2510901" y="458073"/>
                </a:lnTo>
                <a:lnTo>
                  <a:pt x="2485388" y="475275"/>
                </a:lnTo>
                <a:lnTo>
                  <a:pt x="2454148" y="481584"/>
                </a:lnTo>
                <a:lnTo>
                  <a:pt x="80264" y="481584"/>
                </a:lnTo>
                <a:lnTo>
                  <a:pt x="49023" y="475275"/>
                </a:lnTo>
                <a:lnTo>
                  <a:pt x="23510" y="458073"/>
                </a:lnTo>
                <a:lnTo>
                  <a:pt x="6308" y="432560"/>
                </a:lnTo>
                <a:lnTo>
                  <a:pt x="0" y="401319"/>
                </a:lnTo>
                <a:lnTo>
                  <a:pt x="0" y="80263"/>
                </a:lnTo>
                <a:close/>
              </a:path>
            </a:pathLst>
          </a:custGeom>
          <a:ln w="12192">
            <a:solidFill>
              <a:srgbClr val="6AE7FF"/>
            </a:solidFill>
            <a:prstDash val="sysDash"/>
          </a:ln>
        </p:spPr>
        <p:txBody>
          <a:bodyPr wrap="square" lIns="0" tIns="0" rIns="0" bIns="0" rtlCol="0"/>
          <a:lstStyle/>
          <a:p>
            <a:endParaRPr>
              <a:solidFill>
                <a:srgbClr val="00B0F0"/>
              </a:solidFill>
            </a:endParaRPr>
          </a:p>
        </p:txBody>
      </p:sp>
      <p:sp>
        <p:nvSpPr>
          <p:cNvPr id="16" name="文本框 15">
            <a:extLst>
              <a:ext uri="{FF2B5EF4-FFF2-40B4-BE49-F238E27FC236}">
                <a16:creationId xmlns:a16="http://schemas.microsoft.com/office/drawing/2014/main" id="{E6F51300-A921-8E72-5905-15163DCA3BF9}"/>
              </a:ext>
            </a:extLst>
          </p:cNvPr>
          <p:cNvSpPr txBox="1"/>
          <p:nvPr/>
        </p:nvSpPr>
        <p:spPr>
          <a:xfrm>
            <a:off x="228600" y="262689"/>
            <a:ext cx="6094428" cy="553998"/>
          </a:xfrm>
          <a:prstGeom prst="rect">
            <a:avLst/>
          </a:prstGeom>
          <a:noFill/>
        </p:spPr>
        <p:txBody>
          <a:bodyPr wrap="square">
            <a:spAutoFit/>
          </a:bodyPr>
          <a:lstStyle/>
          <a:p>
            <a:r>
              <a:rPr lang="en-US" altLang="zh-CN" sz="3000" spc="-5">
                <a:solidFill>
                  <a:srgbClr val="6AE7FF"/>
                </a:solidFill>
                <a:latin typeface="+mj-lt"/>
                <a:cs typeface="Microsoft YaHei"/>
              </a:rPr>
              <a:t>Contents</a:t>
            </a:r>
            <a:endParaRPr lang="zh-CN" altLang="en-US" sz="3000">
              <a:latin typeface="+mj-lt"/>
            </a:endParaRPr>
          </a:p>
        </p:txBody>
      </p:sp>
      <p:sp>
        <p:nvSpPr>
          <p:cNvPr id="19" name="object 5">
            <a:extLst>
              <a:ext uri="{FF2B5EF4-FFF2-40B4-BE49-F238E27FC236}">
                <a16:creationId xmlns:a16="http://schemas.microsoft.com/office/drawing/2014/main" id="{FE87EBD8-CD02-244A-A076-3F9F335C0926}"/>
              </a:ext>
            </a:extLst>
          </p:cNvPr>
          <p:cNvSpPr txBox="1"/>
          <p:nvPr/>
        </p:nvSpPr>
        <p:spPr>
          <a:xfrm>
            <a:off x="1558991" y="4473544"/>
            <a:ext cx="7861529"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rgbClr val="00B0F0"/>
                </a:solidFill>
                <a:latin typeface="+mj-lt"/>
                <a:cs typeface="Microsoft YaHei"/>
              </a:rPr>
              <a:t>Physical platforms to realize the quantum computing</a:t>
            </a:r>
            <a:endParaRPr sz="2400">
              <a:solidFill>
                <a:srgbClr val="00B0F0"/>
              </a:solidFill>
              <a:latin typeface="+mj-lt"/>
              <a:cs typeface="Microsoft YaHei"/>
            </a:endParaRPr>
          </a:p>
        </p:txBody>
      </p:sp>
      <p:sp>
        <p:nvSpPr>
          <p:cNvPr id="2" name="灯片编号占位符 1">
            <a:extLst>
              <a:ext uri="{FF2B5EF4-FFF2-40B4-BE49-F238E27FC236}">
                <a16:creationId xmlns:a16="http://schemas.microsoft.com/office/drawing/2014/main" id="{2DB1499D-0EC6-BC56-B6CC-96424ABAA803}"/>
              </a:ext>
            </a:extLst>
          </p:cNvPr>
          <p:cNvSpPr>
            <a:spLocks noGrp="1"/>
          </p:cNvSpPr>
          <p:nvPr>
            <p:ph type="sldNum" sz="quarter" idx="7"/>
          </p:nvPr>
        </p:nvSpPr>
        <p:spPr>
          <a:xfrm>
            <a:off x="8778240" y="6377940"/>
            <a:ext cx="2804160" cy="276999"/>
          </a:xfrm>
        </p:spPr>
        <p:txBody>
          <a:bodyPr/>
          <a:lstStyle/>
          <a:p>
            <a:fld id="{B6F15528-21DE-4FAA-801E-634DDDAF4B2B}" type="slidenum">
              <a:rPr lang="en-US" altLang="zh-CN" smtClean="0">
                <a:solidFill>
                  <a:schemeClr val="tx1">
                    <a:lumMod val="75000"/>
                    <a:lumOff val="25000"/>
                  </a:schemeClr>
                </a:solidFill>
              </a:rPr>
              <a:t>20</a:t>
            </a:fld>
            <a:endParaRPr lang="zh-CN" altLang="en-US">
              <a:solidFill>
                <a:schemeClr val="tx1">
                  <a:lumMod val="75000"/>
                  <a:lumOff val="25000"/>
                </a:schemeClr>
              </a:solidFill>
            </a:endParaRPr>
          </a:p>
        </p:txBody>
      </p:sp>
      <p:sp>
        <p:nvSpPr>
          <p:cNvPr id="8" name="object 5">
            <a:extLst>
              <a:ext uri="{FF2B5EF4-FFF2-40B4-BE49-F238E27FC236}">
                <a16:creationId xmlns:a16="http://schemas.microsoft.com/office/drawing/2014/main" id="{1BC53EE8-3ED8-C358-A00E-68512B6AF3B7}"/>
              </a:ext>
            </a:extLst>
          </p:cNvPr>
          <p:cNvSpPr txBox="1"/>
          <p:nvPr/>
        </p:nvSpPr>
        <p:spPr>
          <a:xfrm>
            <a:off x="1558990" y="3058867"/>
            <a:ext cx="7861529"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chemeClr val="tx1">
                    <a:lumMod val="75000"/>
                    <a:lumOff val="25000"/>
                  </a:schemeClr>
                </a:solidFill>
                <a:latin typeface="+mj-lt"/>
                <a:cs typeface="Microsoft YaHei"/>
              </a:rPr>
              <a:t>Quantum algorithms and applications</a:t>
            </a:r>
            <a:endParaRPr sz="2400">
              <a:solidFill>
                <a:schemeClr val="tx1">
                  <a:lumMod val="75000"/>
                  <a:lumOff val="25000"/>
                </a:schemeClr>
              </a:solidFill>
              <a:latin typeface="+mj-lt"/>
              <a:cs typeface="Microsoft YaHei"/>
            </a:endParaRPr>
          </a:p>
        </p:txBody>
      </p:sp>
      <p:sp>
        <p:nvSpPr>
          <p:cNvPr id="11" name="object 9">
            <a:extLst>
              <a:ext uri="{FF2B5EF4-FFF2-40B4-BE49-F238E27FC236}">
                <a16:creationId xmlns:a16="http://schemas.microsoft.com/office/drawing/2014/main" id="{60D4E6EC-DA23-7BA5-0333-5E57E1ECD5CF}"/>
              </a:ext>
            </a:extLst>
          </p:cNvPr>
          <p:cNvSpPr txBox="1"/>
          <p:nvPr/>
        </p:nvSpPr>
        <p:spPr>
          <a:xfrm>
            <a:off x="796441" y="5801184"/>
            <a:ext cx="495300" cy="483234"/>
          </a:xfrm>
          <a:prstGeom prst="rect">
            <a:avLst/>
          </a:prstGeom>
        </p:spPr>
        <p:txBody>
          <a:bodyPr vert="horz" wrap="square" lIns="0" tIns="12700" rIns="0" bIns="0" rtlCol="0">
            <a:spAutoFit/>
          </a:bodyPr>
          <a:lstStyle/>
          <a:p>
            <a:pPr marL="12700">
              <a:lnSpc>
                <a:spcPct val="100000"/>
              </a:lnSpc>
              <a:spcBef>
                <a:spcPts val="100"/>
              </a:spcBef>
            </a:pPr>
            <a:r>
              <a:rPr sz="3000" b="1" spc="-5">
                <a:solidFill>
                  <a:schemeClr val="tx1">
                    <a:lumMod val="75000"/>
                    <a:lumOff val="25000"/>
                  </a:schemeClr>
                </a:solidFill>
                <a:latin typeface="Microsoft YaHei"/>
                <a:cs typeface="Microsoft YaHei"/>
              </a:rPr>
              <a:t>0</a:t>
            </a:r>
            <a:r>
              <a:rPr lang="en-US" sz="3000" b="1" spc="-5">
                <a:solidFill>
                  <a:schemeClr val="tx1">
                    <a:lumMod val="75000"/>
                    <a:lumOff val="25000"/>
                  </a:schemeClr>
                </a:solidFill>
                <a:latin typeface="Microsoft YaHei"/>
                <a:cs typeface="Microsoft YaHei"/>
              </a:rPr>
              <a:t>4</a:t>
            </a:r>
            <a:endParaRPr sz="3000">
              <a:solidFill>
                <a:schemeClr val="tx1">
                  <a:lumMod val="75000"/>
                  <a:lumOff val="25000"/>
                </a:schemeClr>
              </a:solidFill>
              <a:latin typeface="Microsoft YaHei"/>
              <a:cs typeface="Microsoft YaHei"/>
            </a:endParaRPr>
          </a:p>
        </p:txBody>
      </p:sp>
      <p:sp>
        <p:nvSpPr>
          <p:cNvPr id="12" name="object 7">
            <a:extLst>
              <a:ext uri="{FF2B5EF4-FFF2-40B4-BE49-F238E27FC236}">
                <a16:creationId xmlns:a16="http://schemas.microsoft.com/office/drawing/2014/main" id="{FDC6D512-D3B9-D3A8-0EC8-06FA1EBA583E}"/>
              </a:ext>
            </a:extLst>
          </p:cNvPr>
          <p:cNvSpPr/>
          <p:nvPr/>
        </p:nvSpPr>
        <p:spPr>
          <a:xfrm>
            <a:off x="1522663" y="5818390"/>
            <a:ext cx="3895628" cy="469578"/>
          </a:xfrm>
          <a:custGeom>
            <a:avLst/>
            <a:gdLst/>
            <a:ahLst/>
            <a:cxnLst/>
            <a:rect l="l" t="t" r="r" b="b"/>
            <a:pathLst>
              <a:path w="2533015" h="481964">
                <a:moveTo>
                  <a:pt x="0" y="80263"/>
                </a:moveTo>
                <a:lnTo>
                  <a:pt x="6308" y="49023"/>
                </a:lnTo>
                <a:lnTo>
                  <a:pt x="23510" y="23510"/>
                </a:lnTo>
                <a:lnTo>
                  <a:pt x="49023" y="6308"/>
                </a:lnTo>
                <a:lnTo>
                  <a:pt x="80264" y="0"/>
                </a:lnTo>
                <a:lnTo>
                  <a:pt x="2452624" y="0"/>
                </a:lnTo>
                <a:lnTo>
                  <a:pt x="2483864" y="6308"/>
                </a:lnTo>
                <a:lnTo>
                  <a:pt x="2509377" y="23510"/>
                </a:lnTo>
                <a:lnTo>
                  <a:pt x="2526579" y="49023"/>
                </a:lnTo>
                <a:lnTo>
                  <a:pt x="2532888" y="80263"/>
                </a:lnTo>
                <a:lnTo>
                  <a:pt x="2532888" y="401320"/>
                </a:lnTo>
                <a:lnTo>
                  <a:pt x="2526579" y="432560"/>
                </a:lnTo>
                <a:lnTo>
                  <a:pt x="2509377" y="458073"/>
                </a:lnTo>
                <a:lnTo>
                  <a:pt x="2483864" y="475275"/>
                </a:lnTo>
                <a:lnTo>
                  <a:pt x="2452624" y="481584"/>
                </a:lnTo>
                <a:lnTo>
                  <a:pt x="80264" y="481584"/>
                </a:lnTo>
                <a:lnTo>
                  <a:pt x="49023" y="475275"/>
                </a:lnTo>
                <a:lnTo>
                  <a:pt x="23510" y="458073"/>
                </a:lnTo>
                <a:lnTo>
                  <a:pt x="6308" y="432560"/>
                </a:lnTo>
                <a:lnTo>
                  <a:pt x="0" y="401320"/>
                </a:lnTo>
                <a:lnTo>
                  <a:pt x="0" y="80263"/>
                </a:lnTo>
                <a:close/>
              </a:path>
            </a:pathLst>
          </a:custGeom>
          <a:ln w="12192">
            <a:solidFill>
              <a:srgbClr val="6AE7FF"/>
            </a:solidFill>
            <a:prstDash val="sysDash"/>
          </a:ln>
        </p:spPr>
        <p:txBody>
          <a:bodyPr wrap="square" lIns="0" tIns="0" rIns="0" bIns="0" rtlCol="0"/>
          <a:lstStyle/>
          <a:p>
            <a:endParaRPr>
              <a:solidFill>
                <a:schemeClr val="tx1">
                  <a:lumMod val="75000"/>
                  <a:lumOff val="25000"/>
                </a:schemeClr>
              </a:solidFill>
            </a:endParaRPr>
          </a:p>
        </p:txBody>
      </p:sp>
      <p:sp>
        <p:nvSpPr>
          <p:cNvPr id="13" name="object 5">
            <a:extLst>
              <a:ext uri="{FF2B5EF4-FFF2-40B4-BE49-F238E27FC236}">
                <a16:creationId xmlns:a16="http://schemas.microsoft.com/office/drawing/2014/main" id="{90CAACD0-5C47-1AD3-C341-C84540617104}"/>
              </a:ext>
            </a:extLst>
          </p:cNvPr>
          <p:cNvSpPr txBox="1"/>
          <p:nvPr/>
        </p:nvSpPr>
        <p:spPr>
          <a:xfrm>
            <a:off x="1558989" y="5857595"/>
            <a:ext cx="7861529"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chemeClr val="tx1">
                    <a:lumMod val="75000"/>
                    <a:lumOff val="25000"/>
                  </a:schemeClr>
                </a:solidFill>
                <a:latin typeface="+mj-lt"/>
                <a:cs typeface="Microsoft YaHei"/>
              </a:rPr>
              <a:t>Open questions &amp; discussions</a:t>
            </a:r>
            <a:endParaRPr sz="2400">
              <a:solidFill>
                <a:schemeClr val="tx1">
                  <a:lumMod val="75000"/>
                  <a:lumOff val="25000"/>
                </a:schemeClr>
              </a:solidFill>
              <a:latin typeface="+mj-lt"/>
              <a:cs typeface="Microsoft YaHei"/>
            </a:endParaRPr>
          </a:p>
        </p:txBody>
      </p:sp>
    </p:spTree>
    <p:extLst>
      <p:ext uri="{BB962C8B-B14F-4D97-AF65-F5344CB8AC3E}">
        <p14:creationId xmlns:p14="http://schemas.microsoft.com/office/powerpoint/2010/main" val="405415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6"/>
          </a:xfrm>
          <a:prstGeom prst="rect">
            <a:avLst/>
          </a:prstGeom>
        </p:spPr>
      </p:pic>
      <p:sp>
        <p:nvSpPr>
          <p:cNvPr id="3" name="object 3"/>
          <p:cNvSpPr/>
          <p:nvPr/>
        </p:nvSpPr>
        <p:spPr>
          <a:xfrm>
            <a:off x="0" y="-4"/>
            <a:ext cx="12192000" cy="6858000"/>
          </a:xfrm>
          <a:custGeom>
            <a:avLst/>
            <a:gdLst/>
            <a:ahLst/>
            <a:cxnLst/>
            <a:rect l="l" t="t" r="r" b="b"/>
            <a:pathLst>
              <a:path w="12192000" h="6858000">
                <a:moveTo>
                  <a:pt x="12191999" y="0"/>
                </a:moveTo>
                <a:lnTo>
                  <a:pt x="0" y="0"/>
                </a:lnTo>
                <a:lnTo>
                  <a:pt x="0" y="6857995"/>
                </a:lnTo>
                <a:lnTo>
                  <a:pt x="12191999" y="6857995"/>
                </a:lnTo>
                <a:lnTo>
                  <a:pt x="12191999" y="0"/>
                </a:lnTo>
                <a:close/>
              </a:path>
            </a:pathLst>
          </a:custGeom>
          <a:solidFill>
            <a:srgbClr val="000000">
              <a:alpha val="50195"/>
            </a:srgbClr>
          </a:solidFill>
        </p:spPr>
        <p:txBody>
          <a:bodyPr wrap="square" lIns="0" tIns="0" rIns="0" bIns="0" rtlCol="0"/>
          <a:lstStyle/>
          <a:p>
            <a:endParaRPr/>
          </a:p>
        </p:txBody>
      </p:sp>
      <p:sp>
        <p:nvSpPr>
          <p:cNvPr id="4" name="object 4"/>
          <p:cNvSpPr txBox="1">
            <a:spLocks noGrp="1"/>
          </p:cNvSpPr>
          <p:nvPr>
            <p:ph type="title"/>
          </p:nvPr>
        </p:nvSpPr>
        <p:spPr>
          <a:xfrm>
            <a:off x="3049789" y="55468"/>
            <a:ext cx="6788659" cy="505908"/>
          </a:xfrm>
          <a:prstGeom prst="rect">
            <a:avLst/>
          </a:prstGeom>
        </p:spPr>
        <p:txBody>
          <a:bodyPr vert="horz" wrap="square" lIns="0" tIns="13335" rIns="0" bIns="0" rtlCol="0">
            <a:spAutoFit/>
          </a:bodyPr>
          <a:lstStyle/>
          <a:p>
            <a:pPr marL="12700">
              <a:lnSpc>
                <a:spcPct val="100000"/>
              </a:lnSpc>
              <a:spcBef>
                <a:spcPts val="105"/>
              </a:spcBef>
            </a:pPr>
            <a:r>
              <a:rPr lang="en-US" altLang="zh-CN" sz="3200" b="1">
                <a:latin typeface="+mj-lt"/>
                <a:cs typeface="Microsoft YaHei"/>
              </a:rPr>
              <a:t>Physical realization of quantum bits</a:t>
            </a:r>
            <a:endParaRPr sz="3200">
              <a:latin typeface="Microsoft JhengHei"/>
              <a:cs typeface="Microsoft JhengHei"/>
            </a:endParaRPr>
          </a:p>
        </p:txBody>
      </p:sp>
      <p:sp>
        <p:nvSpPr>
          <p:cNvPr id="5" name="object 5"/>
          <p:cNvSpPr txBox="1"/>
          <p:nvPr/>
        </p:nvSpPr>
        <p:spPr>
          <a:xfrm>
            <a:off x="226694" y="1400001"/>
            <a:ext cx="2955797" cy="443070"/>
          </a:xfrm>
          <a:prstGeom prst="rect">
            <a:avLst/>
          </a:prstGeom>
        </p:spPr>
        <p:txBody>
          <a:bodyPr vert="horz" wrap="square" lIns="0" tIns="12065" rIns="0" bIns="0" rtlCol="0">
            <a:spAutoFit/>
          </a:bodyPr>
          <a:lstStyle/>
          <a:p>
            <a:pPr marL="12700">
              <a:lnSpc>
                <a:spcPct val="100000"/>
              </a:lnSpc>
              <a:spcBef>
                <a:spcPts val="95"/>
              </a:spcBef>
            </a:pPr>
            <a:r>
              <a:rPr lang="en-US" sz="2800" spc="-5" err="1">
                <a:solidFill>
                  <a:srgbClr val="FFFFFF"/>
                </a:solidFill>
                <a:latin typeface="SimSun"/>
                <a:cs typeface="SimSun"/>
              </a:rPr>
              <a:t>Natrue</a:t>
            </a:r>
            <a:r>
              <a:rPr lang="en-US" sz="2800" spc="-5">
                <a:solidFill>
                  <a:srgbClr val="FFFFFF"/>
                </a:solidFill>
                <a:latin typeface="SimSun"/>
                <a:cs typeface="SimSun"/>
              </a:rPr>
              <a:t> particles</a:t>
            </a:r>
            <a:endParaRPr sz="2800">
              <a:latin typeface="SimSun"/>
              <a:cs typeface="SimSun"/>
            </a:endParaRPr>
          </a:p>
        </p:txBody>
      </p:sp>
      <p:sp>
        <p:nvSpPr>
          <p:cNvPr id="6" name="object 6"/>
          <p:cNvSpPr txBox="1"/>
          <p:nvPr/>
        </p:nvSpPr>
        <p:spPr>
          <a:xfrm>
            <a:off x="1883155" y="3428998"/>
            <a:ext cx="3453892" cy="443070"/>
          </a:xfrm>
          <a:prstGeom prst="rect">
            <a:avLst/>
          </a:prstGeom>
        </p:spPr>
        <p:txBody>
          <a:bodyPr vert="horz" wrap="square" lIns="0" tIns="12065" rIns="0" bIns="0" rtlCol="0">
            <a:spAutoFit/>
          </a:bodyPr>
          <a:lstStyle/>
          <a:p>
            <a:pPr marL="12700">
              <a:lnSpc>
                <a:spcPct val="100000"/>
              </a:lnSpc>
              <a:spcBef>
                <a:spcPts val="95"/>
              </a:spcBef>
            </a:pPr>
            <a:r>
              <a:rPr lang="en-US" sz="2800" spc="-5">
                <a:solidFill>
                  <a:srgbClr val="FFFFFF"/>
                </a:solidFill>
                <a:latin typeface="SimSun"/>
                <a:cs typeface="SimSun"/>
              </a:rPr>
              <a:t>lattice defect</a:t>
            </a:r>
            <a:endParaRPr sz="2800">
              <a:latin typeface="SimSun"/>
              <a:cs typeface="SimSun"/>
            </a:endParaRPr>
          </a:p>
        </p:txBody>
      </p:sp>
      <p:sp>
        <p:nvSpPr>
          <p:cNvPr id="7" name="object 7"/>
          <p:cNvSpPr txBox="1"/>
          <p:nvPr/>
        </p:nvSpPr>
        <p:spPr>
          <a:xfrm>
            <a:off x="988102" y="5039197"/>
            <a:ext cx="5105033" cy="886781"/>
          </a:xfrm>
          <a:prstGeom prst="rect">
            <a:avLst/>
          </a:prstGeom>
        </p:spPr>
        <p:txBody>
          <a:bodyPr vert="horz" wrap="square" lIns="0" tIns="12065" rIns="0" bIns="0" rtlCol="0">
            <a:spAutoFit/>
          </a:bodyPr>
          <a:lstStyle/>
          <a:p>
            <a:pPr marL="12700">
              <a:lnSpc>
                <a:spcPct val="100000"/>
              </a:lnSpc>
              <a:spcBef>
                <a:spcPts val="95"/>
              </a:spcBef>
            </a:pPr>
            <a:r>
              <a:rPr lang="en-US" sz="2800" spc="-5">
                <a:solidFill>
                  <a:srgbClr val="FFFFFF"/>
                </a:solidFill>
                <a:latin typeface="SimSun"/>
                <a:cs typeface="SimSun"/>
              </a:rPr>
              <a:t>Collective </a:t>
            </a:r>
          </a:p>
          <a:p>
            <a:pPr marL="12700">
              <a:lnSpc>
                <a:spcPct val="100000"/>
              </a:lnSpc>
              <a:spcBef>
                <a:spcPts val="95"/>
              </a:spcBef>
            </a:pPr>
            <a:r>
              <a:rPr lang="en-US" sz="2800" spc="-5">
                <a:solidFill>
                  <a:srgbClr val="FFFFFF"/>
                </a:solidFill>
                <a:latin typeface="SimSun"/>
                <a:cs typeface="SimSun"/>
              </a:rPr>
              <a:t>excitation</a:t>
            </a:r>
            <a:endParaRPr sz="2800">
              <a:latin typeface="SimSun"/>
              <a:cs typeface="SimSun"/>
            </a:endParaRPr>
          </a:p>
        </p:txBody>
      </p:sp>
      <p:sp>
        <p:nvSpPr>
          <p:cNvPr id="8" name="object 8"/>
          <p:cNvSpPr txBox="1"/>
          <p:nvPr/>
        </p:nvSpPr>
        <p:spPr>
          <a:xfrm>
            <a:off x="6769354" y="4427982"/>
            <a:ext cx="1288032" cy="289823"/>
          </a:xfrm>
          <a:prstGeom prst="rect">
            <a:avLst/>
          </a:prstGeom>
        </p:spPr>
        <p:txBody>
          <a:bodyPr vert="horz" wrap="square" lIns="0" tIns="12700" rIns="0" bIns="0" rtlCol="0">
            <a:spAutoFit/>
          </a:bodyPr>
          <a:lstStyle/>
          <a:p>
            <a:pPr marL="12700">
              <a:lnSpc>
                <a:spcPct val="100000"/>
              </a:lnSpc>
              <a:spcBef>
                <a:spcPts val="100"/>
              </a:spcBef>
            </a:pPr>
            <a:r>
              <a:rPr sz="1800">
                <a:solidFill>
                  <a:srgbClr val="FFFFFF"/>
                </a:solidFill>
                <a:latin typeface="Calibri"/>
                <a:cs typeface="Calibri"/>
              </a:rPr>
              <a:t>N-</a:t>
            </a:r>
            <a:r>
              <a:rPr sz="1800" spc="-5">
                <a:solidFill>
                  <a:srgbClr val="FFFFFF"/>
                </a:solidFill>
                <a:latin typeface="Calibri"/>
                <a:cs typeface="Calibri"/>
              </a:rPr>
              <a:t>V</a:t>
            </a:r>
            <a:r>
              <a:rPr lang="en-US" sz="1800">
                <a:solidFill>
                  <a:srgbClr val="FFFFFF"/>
                </a:solidFill>
                <a:latin typeface="SimSun"/>
                <a:cs typeface="SimSun"/>
              </a:rPr>
              <a:t> </a:t>
            </a:r>
            <a:r>
              <a:rPr lang="en-US" altLang="zh-CN" sz="1800">
                <a:solidFill>
                  <a:srgbClr val="FFFFFF"/>
                </a:solidFill>
                <a:latin typeface="SimSun"/>
                <a:cs typeface="SimSun"/>
              </a:rPr>
              <a:t>center</a:t>
            </a:r>
            <a:endParaRPr sz="1800">
              <a:latin typeface="SimSun"/>
              <a:cs typeface="SimSun"/>
            </a:endParaRPr>
          </a:p>
        </p:txBody>
      </p:sp>
      <p:pic>
        <p:nvPicPr>
          <p:cNvPr id="9" name="object 9"/>
          <p:cNvPicPr/>
          <p:nvPr/>
        </p:nvPicPr>
        <p:blipFill>
          <a:blip r:embed="rId3" cstate="print"/>
          <a:stretch>
            <a:fillRect/>
          </a:stretch>
        </p:blipFill>
        <p:spPr>
          <a:xfrm>
            <a:off x="3395471" y="856488"/>
            <a:ext cx="1941576" cy="1580388"/>
          </a:xfrm>
          <a:prstGeom prst="rect">
            <a:avLst/>
          </a:prstGeom>
        </p:spPr>
      </p:pic>
      <p:sp>
        <p:nvSpPr>
          <p:cNvPr id="10" name="object 10"/>
          <p:cNvSpPr txBox="1"/>
          <p:nvPr/>
        </p:nvSpPr>
        <p:spPr>
          <a:xfrm>
            <a:off x="3610101" y="2521193"/>
            <a:ext cx="1941576" cy="289823"/>
          </a:xfrm>
          <a:prstGeom prst="rect">
            <a:avLst/>
          </a:prstGeom>
        </p:spPr>
        <p:txBody>
          <a:bodyPr vert="horz" wrap="square" lIns="0" tIns="12700" rIns="0" bIns="0" rtlCol="0">
            <a:spAutoFit/>
          </a:bodyPr>
          <a:lstStyle/>
          <a:p>
            <a:pPr marL="12700">
              <a:lnSpc>
                <a:spcPct val="100000"/>
              </a:lnSpc>
              <a:spcBef>
                <a:spcPts val="100"/>
              </a:spcBef>
            </a:pPr>
            <a:r>
              <a:rPr lang="en-US" sz="1800" err="1">
                <a:solidFill>
                  <a:srgbClr val="FFFFFF"/>
                </a:solidFill>
                <a:latin typeface="SimSun"/>
                <a:cs typeface="SimSun"/>
              </a:rPr>
              <a:t>Utracold</a:t>
            </a:r>
            <a:r>
              <a:rPr lang="en-US" sz="1800">
                <a:solidFill>
                  <a:srgbClr val="FFFFFF"/>
                </a:solidFill>
                <a:latin typeface="SimSun"/>
                <a:cs typeface="SimSun"/>
              </a:rPr>
              <a:t> atoms</a:t>
            </a:r>
            <a:endParaRPr sz="1800">
              <a:latin typeface="SimSun"/>
              <a:cs typeface="SimSun"/>
            </a:endParaRPr>
          </a:p>
        </p:txBody>
      </p:sp>
      <p:sp>
        <p:nvSpPr>
          <p:cNvPr id="11" name="object 11"/>
          <p:cNvSpPr txBox="1"/>
          <p:nvPr/>
        </p:nvSpPr>
        <p:spPr>
          <a:xfrm>
            <a:off x="6812405" y="2505202"/>
            <a:ext cx="1151637" cy="289823"/>
          </a:xfrm>
          <a:prstGeom prst="rect">
            <a:avLst/>
          </a:prstGeom>
        </p:spPr>
        <p:txBody>
          <a:bodyPr vert="horz" wrap="square" lIns="0" tIns="12700" rIns="0" bIns="0" rtlCol="0">
            <a:spAutoFit/>
          </a:bodyPr>
          <a:lstStyle/>
          <a:p>
            <a:pPr marL="12700">
              <a:lnSpc>
                <a:spcPct val="100000"/>
              </a:lnSpc>
              <a:spcBef>
                <a:spcPts val="100"/>
              </a:spcBef>
            </a:pPr>
            <a:r>
              <a:rPr lang="en-US" sz="1800">
                <a:solidFill>
                  <a:srgbClr val="FFFFFF"/>
                </a:solidFill>
                <a:latin typeface="SimSun"/>
                <a:cs typeface="SimSun"/>
              </a:rPr>
              <a:t>Ion </a:t>
            </a:r>
            <a:r>
              <a:rPr lang="en-US" sz="1800" err="1">
                <a:solidFill>
                  <a:srgbClr val="FFFFFF"/>
                </a:solidFill>
                <a:latin typeface="SimSun"/>
                <a:cs typeface="SimSun"/>
              </a:rPr>
              <a:t>trao</a:t>
            </a:r>
            <a:endParaRPr sz="1800">
              <a:latin typeface="SimSun"/>
              <a:cs typeface="SimSun"/>
            </a:endParaRPr>
          </a:p>
        </p:txBody>
      </p:sp>
      <p:sp>
        <p:nvSpPr>
          <p:cNvPr id="12" name="object 12"/>
          <p:cNvSpPr txBox="1"/>
          <p:nvPr/>
        </p:nvSpPr>
        <p:spPr>
          <a:xfrm>
            <a:off x="9551668" y="2474214"/>
            <a:ext cx="939799" cy="289823"/>
          </a:xfrm>
          <a:prstGeom prst="rect">
            <a:avLst/>
          </a:prstGeom>
        </p:spPr>
        <p:txBody>
          <a:bodyPr vert="horz" wrap="square" lIns="0" tIns="12700" rIns="0" bIns="0" rtlCol="0">
            <a:spAutoFit/>
          </a:bodyPr>
          <a:lstStyle/>
          <a:p>
            <a:pPr marL="12700">
              <a:lnSpc>
                <a:spcPct val="100000"/>
              </a:lnSpc>
              <a:spcBef>
                <a:spcPts val="100"/>
              </a:spcBef>
            </a:pPr>
            <a:r>
              <a:rPr lang="en-US" sz="1800">
                <a:solidFill>
                  <a:srgbClr val="FFFFFF"/>
                </a:solidFill>
                <a:latin typeface="SimSun"/>
                <a:cs typeface="SimSun"/>
              </a:rPr>
              <a:t>optical</a:t>
            </a:r>
            <a:endParaRPr sz="1800">
              <a:latin typeface="SimSun"/>
              <a:cs typeface="SimSun"/>
            </a:endParaRPr>
          </a:p>
        </p:txBody>
      </p:sp>
      <p:pic>
        <p:nvPicPr>
          <p:cNvPr id="13" name="object 13"/>
          <p:cNvPicPr/>
          <p:nvPr/>
        </p:nvPicPr>
        <p:blipFill>
          <a:blip r:embed="rId4" cstate="print"/>
          <a:stretch>
            <a:fillRect/>
          </a:stretch>
        </p:blipFill>
        <p:spPr>
          <a:xfrm>
            <a:off x="6576059" y="3008376"/>
            <a:ext cx="1406652" cy="1356360"/>
          </a:xfrm>
          <a:prstGeom prst="rect">
            <a:avLst/>
          </a:prstGeom>
        </p:spPr>
      </p:pic>
      <p:sp>
        <p:nvSpPr>
          <p:cNvPr id="14" name="object 14"/>
          <p:cNvSpPr txBox="1"/>
          <p:nvPr/>
        </p:nvSpPr>
        <p:spPr>
          <a:xfrm>
            <a:off x="3310128" y="6194031"/>
            <a:ext cx="2553843" cy="289823"/>
          </a:xfrm>
          <a:prstGeom prst="rect">
            <a:avLst/>
          </a:prstGeom>
        </p:spPr>
        <p:txBody>
          <a:bodyPr vert="horz" wrap="square" lIns="0" tIns="12700" rIns="0" bIns="0" rtlCol="0">
            <a:spAutoFit/>
          </a:bodyPr>
          <a:lstStyle/>
          <a:p>
            <a:pPr marL="12700">
              <a:lnSpc>
                <a:spcPct val="100000"/>
              </a:lnSpc>
              <a:spcBef>
                <a:spcPts val="100"/>
              </a:spcBef>
            </a:pPr>
            <a:r>
              <a:rPr lang="en-US" sz="1800" spc="-5">
                <a:solidFill>
                  <a:srgbClr val="FFFFFF"/>
                </a:solidFill>
                <a:latin typeface="SimSun"/>
                <a:cs typeface="SimSun"/>
              </a:rPr>
              <a:t>Superconducting qubits</a:t>
            </a:r>
            <a:endParaRPr sz="1800">
              <a:latin typeface="SimSun"/>
              <a:cs typeface="SimSun"/>
            </a:endParaRPr>
          </a:p>
        </p:txBody>
      </p:sp>
      <p:pic>
        <p:nvPicPr>
          <p:cNvPr id="15" name="object 15"/>
          <p:cNvPicPr/>
          <p:nvPr/>
        </p:nvPicPr>
        <p:blipFill>
          <a:blip r:embed="rId5" cstate="print"/>
          <a:stretch>
            <a:fillRect/>
          </a:stretch>
        </p:blipFill>
        <p:spPr>
          <a:xfrm>
            <a:off x="6576059" y="4832603"/>
            <a:ext cx="1481327" cy="1126236"/>
          </a:xfrm>
          <a:prstGeom prst="rect">
            <a:avLst/>
          </a:prstGeom>
        </p:spPr>
      </p:pic>
      <p:sp>
        <p:nvSpPr>
          <p:cNvPr id="16" name="object 16"/>
          <p:cNvSpPr txBox="1"/>
          <p:nvPr/>
        </p:nvSpPr>
        <p:spPr>
          <a:xfrm>
            <a:off x="6567043" y="6093053"/>
            <a:ext cx="1397000" cy="299720"/>
          </a:xfrm>
          <a:prstGeom prst="rect">
            <a:avLst/>
          </a:prstGeom>
        </p:spPr>
        <p:txBody>
          <a:bodyPr vert="horz" wrap="square" lIns="0" tIns="12700" rIns="0" bIns="0" rtlCol="0">
            <a:spAutoFit/>
          </a:bodyPr>
          <a:lstStyle/>
          <a:p>
            <a:pPr marL="12700">
              <a:lnSpc>
                <a:spcPct val="100000"/>
              </a:lnSpc>
              <a:spcBef>
                <a:spcPts val="100"/>
              </a:spcBef>
            </a:pPr>
            <a:r>
              <a:rPr lang="en-US" sz="1800">
                <a:solidFill>
                  <a:srgbClr val="FFFFFF"/>
                </a:solidFill>
                <a:latin typeface="SimSun"/>
                <a:cs typeface="SimSun"/>
              </a:rPr>
              <a:t>Quantum dots</a:t>
            </a:r>
            <a:endParaRPr sz="1800">
              <a:latin typeface="SimSun"/>
              <a:cs typeface="SimSun"/>
            </a:endParaRPr>
          </a:p>
        </p:txBody>
      </p:sp>
      <p:sp>
        <p:nvSpPr>
          <p:cNvPr id="17" name="object 17"/>
          <p:cNvSpPr txBox="1"/>
          <p:nvPr/>
        </p:nvSpPr>
        <p:spPr>
          <a:xfrm>
            <a:off x="8969694" y="6194031"/>
            <a:ext cx="2804159" cy="566822"/>
          </a:xfrm>
          <a:prstGeom prst="rect">
            <a:avLst/>
          </a:prstGeom>
        </p:spPr>
        <p:txBody>
          <a:bodyPr vert="horz" wrap="square" lIns="0" tIns="12700" rIns="0" bIns="0" rtlCol="0">
            <a:spAutoFit/>
          </a:bodyPr>
          <a:lstStyle/>
          <a:p>
            <a:pPr marL="12700">
              <a:lnSpc>
                <a:spcPct val="100000"/>
              </a:lnSpc>
              <a:spcBef>
                <a:spcPts val="100"/>
              </a:spcBef>
            </a:pPr>
            <a:r>
              <a:rPr lang="en-US" sz="1800" spc="-5">
                <a:solidFill>
                  <a:srgbClr val="FFFFFF"/>
                </a:solidFill>
                <a:latin typeface="SimSun"/>
                <a:cs typeface="SimSun"/>
              </a:rPr>
              <a:t>Topological Quantum Computing</a:t>
            </a:r>
            <a:endParaRPr sz="1800">
              <a:latin typeface="SimSun"/>
              <a:cs typeface="SimSun"/>
            </a:endParaRPr>
          </a:p>
        </p:txBody>
      </p:sp>
      <p:pic>
        <p:nvPicPr>
          <p:cNvPr id="18" name="object 18"/>
          <p:cNvPicPr/>
          <p:nvPr/>
        </p:nvPicPr>
        <p:blipFill>
          <a:blip r:embed="rId6" cstate="print"/>
          <a:stretch>
            <a:fillRect/>
          </a:stretch>
        </p:blipFill>
        <p:spPr>
          <a:xfrm>
            <a:off x="9233916" y="4832603"/>
            <a:ext cx="1242059" cy="1299971"/>
          </a:xfrm>
          <a:prstGeom prst="rect">
            <a:avLst/>
          </a:prstGeom>
        </p:spPr>
      </p:pic>
      <p:pic>
        <p:nvPicPr>
          <p:cNvPr id="19" name="object 19"/>
          <p:cNvPicPr/>
          <p:nvPr/>
        </p:nvPicPr>
        <p:blipFill>
          <a:blip r:embed="rId7" cstate="print"/>
          <a:stretch>
            <a:fillRect/>
          </a:stretch>
        </p:blipFill>
        <p:spPr>
          <a:xfrm>
            <a:off x="8718804" y="809244"/>
            <a:ext cx="2436876" cy="1624584"/>
          </a:xfrm>
          <a:prstGeom prst="rect">
            <a:avLst/>
          </a:prstGeom>
        </p:spPr>
      </p:pic>
      <p:pic>
        <p:nvPicPr>
          <p:cNvPr id="20" name="object 20"/>
          <p:cNvPicPr/>
          <p:nvPr/>
        </p:nvPicPr>
        <p:blipFill>
          <a:blip r:embed="rId8" cstate="print"/>
          <a:stretch>
            <a:fillRect/>
          </a:stretch>
        </p:blipFill>
        <p:spPr>
          <a:xfrm>
            <a:off x="6231635" y="859536"/>
            <a:ext cx="1941575" cy="1591056"/>
          </a:xfrm>
          <a:prstGeom prst="rect">
            <a:avLst/>
          </a:prstGeom>
        </p:spPr>
      </p:pic>
      <p:pic>
        <p:nvPicPr>
          <p:cNvPr id="21" name="object 21"/>
          <p:cNvPicPr/>
          <p:nvPr/>
        </p:nvPicPr>
        <p:blipFill>
          <a:blip r:embed="rId9" cstate="print"/>
          <a:stretch>
            <a:fillRect/>
          </a:stretch>
        </p:blipFill>
        <p:spPr>
          <a:xfrm>
            <a:off x="3310128" y="4805171"/>
            <a:ext cx="2414016" cy="1304543"/>
          </a:xfrm>
          <a:prstGeom prst="rect">
            <a:avLst/>
          </a:prstGeom>
        </p:spPr>
      </p:pic>
      <p:sp>
        <p:nvSpPr>
          <p:cNvPr id="22" name="灯片编号占位符 21">
            <a:extLst>
              <a:ext uri="{FF2B5EF4-FFF2-40B4-BE49-F238E27FC236}">
                <a16:creationId xmlns:a16="http://schemas.microsoft.com/office/drawing/2014/main" id="{D808D1F0-20F2-A850-0FF3-BF86B8F2C653}"/>
              </a:ext>
            </a:extLst>
          </p:cNvPr>
          <p:cNvSpPr>
            <a:spLocks noGrp="1"/>
          </p:cNvSpPr>
          <p:nvPr>
            <p:ph type="sldNum" sz="quarter" idx="7"/>
          </p:nvPr>
        </p:nvSpPr>
        <p:spPr/>
        <p:txBody>
          <a:bodyPr/>
          <a:lstStyle/>
          <a:p>
            <a:fld id="{B6F15528-21DE-4FAA-801E-634DDDAF4B2B}" type="slidenum">
              <a:rPr lang="en-US" altLang="zh-CN" smtClean="0"/>
              <a:t>21</a:t>
            </a:fld>
            <a:endParaRPr lang="zh-CN" altLang="en-US"/>
          </a:p>
        </p:txBody>
      </p:sp>
    </p:spTree>
    <p:extLst>
      <p:ext uri="{BB962C8B-B14F-4D97-AF65-F5344CB8AC3E}">
        <p14:creationId xmlns:p14="http://schemas.microsoft.com/office/powerpoint/2010/main" val="1626382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A9C3FA0-10E8-2BF6-91B0-B42E596E34C2}"/>
              </a:ext>
            </a:extLst>
          </p:cNvPr>
          <p:cNvPicPr>
            <a:picLocks noChangeAspect="1"/>
          </p:cNvPicPr>
          <p:nvPr/>
        </p:nvPicPr>
        <p:blipFill rotWithShape="1">
          <a:blip r:embed="rId2"/>
          <a:srcRect l="347" t="1480" r="1"/>
          <a:stretch/>
        </p:blipFill>
        <p:spPr>
          <a:xfrm>
            <a:off x="501937" y="1143000"/>
            <a:ext cx="11111100" cy="3352800"/>
          </a:xfrm>
          <a:prstGeom prst="rect">
            <a:avLst/>
          </a:prstGeom>
        </p:spPr>
      </p:pic>
      <p:sp>
        <p:nvSpPr>
          <p:cNvPr id="7" name="文本框 6">
            <a:extLst>
              <a:ext uri="{FF2B5EF4-FFF2-40B4-BE49-F238E27FC236}">
                <a16:creationId xmlns:a16="http://schemas.microsoft.com/office/drawing/2014/main" id="{8587B2FE-106B-B3E4-16E3-D608CA5EED49}"/>
              </a:ext>
            </a:extLst>
          </p:cNvPr>
          <p:cNvSpPr txBox="1"/>
          <p:nvPr/>
        </p:nvSpPr>
        <p:spPr>
          <a:xfrm>
            <a:off x="-28832" y="6425625"/>
            <a:ext cx="12039600" cy="338554"/>
          </a:xfrm>
          <a:prstGeom prst="rect">
            <a:avLst/>
          </a:prstGeom>
          <a:noFill/>
        </p:spPr>
        <p:txBody>
          <a:bodyPr wrap="square">
            <a:spAutoFit/>
          </a:bodyPr>
          <a:lstStyle/>
          <a:p>
            <a:r>
              <a:rPr lang="en-US" altLang="zh-CN" sz="1600">
                <a:solidFill>
                  <a:schemeClr val="bg1"/>
                </a:solidFill>
              </a:rPr>
              <a:t>Shi, X. Quantum logic and entanglement by neutral </a:t>
            </a:r>
            <a:r>
              <a:rPr lang="en-US" altLang="zh-CN" sz="1600" err="1">
                <a:solidFill>
                  <a:schemeClr val="bg1"/>
                </a:solidFill>
              </a:rPr>
              <a:t>rydberg</a:t>
            </a:r>
            <a:r>
              <a:rPr lang="en-US" altLang="zh-CN" sz="1600">
                <a:solidFill>
                  <a:schemeClr val="bg1"/>
                </a:solidFill>
              </a:rPr>
              <a:t> atoms: methods and fidelity. Quantum Science and Technology (2021)</a:t>
            </a:r>
          </a:p>
        </p:txBody>
      </p:sp>
      <p:sp>
        <p:nvSpPr>
          <p:cNvPr id="9" name="文本框 8">
            <a:extLst>
              <a:ext uri="{FF2B5EF4-FFF2-40B4-BE49-F238E27FC236}">
                <a16:creationId xmlns:a16="http://schemas.microsoft.com/office/drawing/2014/main" id="{8679F057-66F7-E5E5-4FB3-DD298626E7CF}"/>
              </a:ext>
            </a:extLst>
          </p:cNvPr>
          <p:cNvSpPr txBox="1"/>
          <p:nvPr/>
        </p:nvSpPr>
        <p:spPr>
          <a:xfrm>
            <a:off x="-28832" y="6015793"/>
            <a:ext cx="12649200" cy="307777"/>
          </a:xfrm>
          <a:prstGeom prst="rect">
            <a:avLst/>
          </a:prstGeom>
          <a:noFill/>
        </p:spPr>
        <p:txBody>
          <a:bodyPr wrap="square">
            <a:spAutoFit/>
          </a:bodyPr>
          <a:lstStyle/>
          <a:p>
            <a:r>
              <a:rPr lang="en-US" altLang="zh-CN" sz="1400" b="0" i="0">
                <a:solidFill>
                  <a:schemeClr val="bg1"/>
                </a:solidFill>
                <a:effectLst/>
                <a:latin typeface="Arial" panose="020B0604020202020204" pitchFamily="34" charset="0"/>
              </a:rPr>
              <a:t>Fedorov, A. K., et al. "Quantum computing at the quantum advantage threshold: a down-to-business review." </a:t>
            </a:r>
            <a:r>
              <a:rPr lang="en-US" altLang="zh-CN" sz="1400" b="0" i="1" err="1">
                <a:solidFill>
                  <a:schemeClr val="bg1"/>
                </a:solidFill>
                <a:effectLst/>
                <a:latin typeface="Arial" panose="020B0604020202020204" pitchFamily="34" charset="0"/>
              </a:rPr>
              <a:t>arXiv</a:t>
            </a:r>
            <a:r>
              <a:rPr lang="en-US" altLang="zh-CN" sz="1400" b="0" i="1">
                <a:solidFill>
                  <a:schemeClr val="bg1"/>
                </a:solidFill>
                <a:effectLst/>
                <a:latin typeface="Arial" panose="020B0604020202020204" pitchFamily="34" charset="0"/>
              </a:rPr>
              <a:t> preprint arXiv:2203.17181</a:t>
            </a:r>
            <a:r>
              <a:rPr lang="en-US" altLang="zh-CN" sz="1400" b="0" i="0">
                <a:solidFill>
                  <a:schemeClr val="bg1"/>
                </a:solidFill>
                <a:effectLst/>
                <a:latin typeface="Arial" panose="020B0604020202020204" pitchFamily="34" charset="0"/>
              </a:rPr>
              <a:t> (2022).</a:t>
            </a:r>
            <a:endParaRPr lang="zh-CN" altLang="en-US" sz="1400">
              <a:solidFill>
                <a:schemeClr val="bg1"/>
              </a:solidFill>
            </a:endParaRPr>
          </a:p>
        </p:txBody>
      </p:sp>
      <p:sp>
        <p:nvSpPr>
          <p:cNvPr id="2" name="灯片编号占位符 1">
            <a:extLst>
              <a:ext uri="{FF2B5EF4-FFF2-40B4-BE49-F238E27FC236}">
                <a16:creationId xmlns:a16="http://schemas.microsoft.com/office/drawing/2014/main" id="{422CD646-25DE-9D53-0572-19B74BAA88C1}"/>
              </a:ext>
            </a:extLst>
          </p:cNvPr>
          <p:cNvSpPr>
            <a:spLocks noGrp="1"/>
          </p:cNvSpPr>
          <p:nvPr>
            <p:ph type="sldNum" sz="quarter" idx="7"/>
          </p:nvPr>
        </p:nvSpPr>
        <p:spPr/>
        <p:txBody>
          <a:bodyPr/>
          <a:lstStyle/>
          <a:p>
            <a:fld id="{B6F15528-21DE-4FAA-801E-634DDDAF4B2B}" type="slidenum">
              <a:rPr lang="en-US" altLang="zh-CN" smtClean="0"/>
              <a:t>22</a:t>
            </a:fld>
            <a:endParaRPr lang="zh-CN" altLang="en-US"/>
          </a:p>
        </p:txBody>
      </p:sp>
      <p:sp>
        <p:nvSpPr>
          <p:cNvPr id="3" name="文本框 2">
            <a:extLst>
              <a:ext uri="{FF2B5EF4-FFF2-40B4-BE49-F238E27FC236}">
                <a16:creationId xmlns:a16="http://schemas.microsoft.com/office/drawing/2014/main" id="{0414A26B-AE64-0FCE-CF09-4A721B25DEA3}"/>
              </a:ext>
            </a:extLst>
          </p:cNvPr>
          <p:cNvSpPr txBox="1"/>
          <p:nvPr/>
        </p:nvSpPr>
        <p:spPr>
          <a:xfrm>
            <a:off x="578963" y="2133600"/>
            <a:ext cx="1630837" cy="1295400"/>
          </a:xfrm>
          <a:prstGeom prst="rect">
            <a:avLst/>
          </a:prstGeom>
          <a:noFill/>
          <a:ln w="28575">
            <a:solidFill>
              <a:srgbClr val="FF0000"/>
            </a:solidFill>
            <a:prstDash val="dash"/>
          </a:ln>
        </p:spPr>
        <p:txBody>
          <a:bodyPr wrap="square" rtlCol="0">
            <a:spAutoFit/>
          </a:bodyPr>
          <a:lstStyle/>
          <a:p>
            <a:endParaRPr lang="zh-CN" altLang="en-US"/>
          </a:p>
        </p:txBody>
      </p:sp>
    </p:spTree>
    <p:extLst>
      <p:ext uri="{BB962C8B-B14F-4D97-AF65-F5344CB8AC3E}">
        <p14:creationId xmlns:p14="http://schemas.microsoft.com/office/powerpoint/2010/main" val="239184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B4EE6FE-51A2-109F-C90F-6CBF3043D517}"/>
              </a:ext>
            </a:extLst>
          </p:cNvPr>
          <p:cNvSpPr>
            <a:spLocks noGrp="1"/>
          </p:cNvSpPr>
          <p:nvPr>
            <p:ph type="sldNum" sz="quarter" idx="7"/>
          </p:nvPr>
        </p:nvSpPr>
        <p:spPr/>
        <p:txBody>
          <a:bodyPr/>
          <a:lstStyle/>
          <a:p>
            <a:fld id="{B6F15528-21DE-4FAA-801E-634DDDAF4B2B}" type="slidenum">
              <a:rPr lang="en-US" altLang="zh-CN" smtClean="0"/>
              <a:t>23</a:t>
            </a:fld>
            <a:endParaRPr lang="zh-CN" altLang="en-US"/>
          </a:p>
        </p:txBody>
      </p:sp>
      <p:pic>
        <p:nvPicPr>
          <p:cNvPr id="4" name="图片 3">
            <a:extLst>
              <a:ext uri="{FF2B5EF4-FFF2-40B4-BE49-F238E27FC236}">
                <a16:creationId xmlns:a16="http://schemas.microsoft.com/office/drawing/2014/main" id="{D097F599-5CE4-0D1F-02E5-37A2898F6651}"/>
              </a:ext>
            </a:extLst>
          </p:cNvPr>
          <p:cNvPicPr>
            <a:picLocks noChangeAspect="1"/>
          </p:cNvPicPr>
          <p:nvPr/>
        </p:nvPicPr>
        <p:blipFill>
          <a:blip r:embed="rId2"/>
          <a:stretch>
            <a:fillRect/>
          </a:stretch>
        </p:blipFill>
        <p:spPr>
          <a:xfrm>
            <a:off x="381000" y="83154"/>
            <a:ext cx="6019800" cy="3294258"/>
          </a:xfrm>
          <a:prstGeom prst="rect">
            <a:avLst/>
          </a:prstGeom>
        </p:spPr>
      </p:pic>
      <p:sp>
        <p:nvSpPr>
          <p:cNvPr id="6" name="文本框 5">
            <a:extLst>
              <a:ext uri="{FF2B5EF4-FFF2-40B4-BE49-F238E27FC236}">
                <a16:creationId xmlns:a16="http://schemas.microsoft.com/office/drawing/2014/main" id="{CF3A5887-B12C-126B-67F7-5B9E511BB711}"/>
              </a:ext>
            </a:extLst>
          </p:cNvPr>
          <p:cNvSpPr txBox="1"/>
          <p:nvPr/>
        </p:nvSpPr>
        <p:spPr>
          <a:xfrm>
            <a:off x="6400800" y="308610"/>
            <a:ext cx="12266628" cy="523220"/>
          </a:xfrm>
          <a:prstGeom prst="rect">
            <a:avLst/>
          </a:prstGeom>
          <a:noFill/>
        </p:spPr>
        <p:txBody>
          <a:bodyPr wrap="square">
            <a:spAutoFit/>
          </a:bodyPr>
          <a:lstStyle/>
          <a:p>
            <a:pPr algn="l"/>
            <a:r>
              <a:rPr lang="en-US" altLang="zh-CN" sz="1400" b="0" i="0">
                <a:solidFill>
                  <a:schemeClr val="bg1"/>
                </a:solidFill>
                <a:effectLst/>
                <a:latin typeface="+mj-lt"/>
              </a:rPr>
              <a:t>M. H. </a:t>
            </a:r>
            <a:r>
              <a:rPr lang="en-US" altLang="zh-CN" sz="1400" b="0" i="0" err="1">
                <a:solidFill>
                  <a:schemeClr val="bg1"/>
                </a:solidFill>
                <a:effectLst/>
                <a:latin typeface="+mj-lt"/>
              </a:rPr>
              <a:t>Devoret</a:t>
            </a:r>
            <a:r>
              <a:rPr lang="en-US" altLang="zh-CN" sz="1400">
                <a:solidFill>
                  <a:schemeClr val="bg1"/>
                </a:solidFill>
                <a:latin typeface="+mj-lt"/>
              </a:rPr>
              <a:t> </a:t>
            </a:r>
            <a:r>
              <a:rPr lang="en-US" altLang="zh-CN" sz="1400" b="0" i="0">
                <a:solidFill>
                  <a:schemeClr val="bg1"/>
                </a:solidFill>
                <a:effectLst/>
                <a:latin typeface="+mj-lt"/>
              </a:rPr>
              <a:t>R. J. </a:t>
            </a:r>
            <a:r>
              <a:rPr lang="en-US" altLang="zh-CN" sz="1400" b="0" i="0" err="1">
                <a:solidFill>
                  <a:schemeClr val="bg1"/>
                </a:solidFill>
                <a:effectLst/>
                <a:latin typeface="+mj-lt"/>
              </a:rPr>
              <a:t>Schoelkopf</a:t>
            </a:r>
            <a:r>
              <a:rPr lang="en-US" altLang="zh-CN" sz="1400">
                <a:solidFill>
                  <a:schemeClr val="bg1"/>
                </a:solidFill>
                <a:latin typeface="+mj-lt"/>
              </a:rPr>
              <a:t>  </a:t>
            </a:r>
            <a:r>
              <a:rPr lang="en-US" altLang="zh-CN" sz="1400" b="0" i="0">
                <a:solidFill>
                  <a:schemeClr val="bg1"/>
                </a:solidFill>
                <a:effectLst/>
                <a:latin typeface="+mj-lt"/>
              </a:rPr>
              <a:t>Superconducting Circuits for Quantum </a:t>
            </a:r>
          </a:p>
          <a:p>
            <a:pPr algn="l"/>
            <a:r>
              <a:rPr lang="en-US" altLang="zh-CN" sz="1400" b="0" i="0">
                <a:solidFill>
                  <a:schemeClr val="bg1"/>
                </a:solidFill>
                <a:effectLst/>
                <a:latin typeface="+mj-lt"/>
              </a:rPr>
              <a:t>Information: An Outlook.</a:t>
            </a:r>
            <a:r>
              <a:rPr lang="en-US" altLang="zh-CN" sz="1400" b="0" i="1">
                <a:solidFill>
                  <a:schemeClr val="bg1"/>
                </a:solidFill>
                <a:effectLst/>
                <a:latin typeface="+mj-lt"/>
              </a:rPr>
              <a:t>Science</a:t>
            </a:r>
            <a:r>
              <a:rPr lang="en-US" altLang="zh-CN" sz="1400" b="1" i="0">
                <a:solidFill>
                  <a:schemeClr val="bg1"/>
                </a:solidFill>
                <a:effectLst/>
                <a:latin typeface="+mj-lt"/>
              </a:rPr>
              <a:t>339</a:t>
            </a:r>
            <a:r>
              <a:rPr lang="en-US" altLang="zh-CN" sz="1400" b="0" i="0">
                <a:solidFill>
                  <a:schemeClr val="bg1"/>
                </a:solidFill>
                <a:effectLst/>
                <a:latin typeface="+mj-lt"/>
              </a:rPr>
              <a:t>,1169-1174(2013)</a:t>
            </a:r>
            <a:endParaRPr lang="zh-CN" altLang="en-US" sz="1400">
              <a:solidFill>
                <a:schemeClr val="bg1"/>
              </a:solidFill>
              <a:latin typeface="+mj-lt"/>
            </a:endParaRPr>
          </a:p>
        </p:txBody>
      </p:sp>
      <p:sp>
        <p:nvSpPr>
          <p:cNvPr id="7" name="文本框 6">
            <a:extLst>
              <a:ext uri="{FF2B5EF4-FFF2-40B4-BE49-F238E27FC236}">
                <a16:creationId xmlns:a16="http://schemas.microsoft.com/office/drawing/2014/main" id="{E7CD022C-CE39-65D9-96B2-13D8B2DBBDE8}"/>
              </a:ext>
            </a:extLst>
          </p:cNvPr>
          <p:cNvSpPr txBox="1"/>
          <p:nvPr/>
        </p:nvSpPr>
        <p:spPr>
          <a:xfrm>
            <a:off x="2895600" y="3577102"/>
            <a:ext cx="7512377" cy="3139321"/>
          </a:xfrm>
          <a:prstGeom prst="rect">
            <a:avLst/>
          </a:prstGeom>
          <a:solidFill>
            <a:schemeClr val="tx1">
              <a:lumMod val="75000"/>
              <a:lumOff val="25000"/>
            </a:schemeClr>
          </a:solidFill>
        </p:spPr>
        <p:txBody>
          <a:bodyPr wrap="square" rtlCol="0">
            <a:spAutoFit/>
          </a:bodyPr>
          <a:lstStyle/>
          <a:p>
            <a:r>
              <a:rPr lang="en-US" altLang="zh-CN">
                <a:solidFill>
                  <a:schemeClr val="bg1"/>
                </a:solidFill>
              </a:rPr>
              <a:t>Scalability : 1000 physical qubits = one logical qubit (superconducting qubit)</a:t>
            </a:r>
          </a:p>
          <a:p>
            <a:r>
              <a:rPr lang="en-US" altLang="zh-CN">
                <a:solidFill>
                  <a:schemeClr val="bg1"/>
                </a:solidFill>
              </a:rPr>
              <a:t>                   </a:t>
            </a:r>
          </a:p>
          <a:p>
            <a:r>
              <a:rPr lang="en-US" altLang="zh-CN">
                <a:solidFill>
                  <a:schemeClr val="bg1"/>
                </a:solidFill>
              </a:rPr>
              <a:t>   Chip level scalability   -  package, modular, optimized chip  structure</a:t>
            </a:r>
          </a:p>
          <a:p>
            <a:r>
              <a:rPr lang="en-US" altLang="zh-CN">
                <a:solidFill>
                  <a:schemeClr val="bg1"/>
                </a:solidFill>
              </a:rPr>
              <a:t>   Fridge level scalability -  current cooling technology can not meet the need</a:t>
            </a:r>
          </a:p>
          <a:p>
            <a:r>
              <a:rPr lang="en-US" altLang="zh-CN">
                <a:solidFill>
                  <a:schemeClr val="bg1"/>
                </a:solidFill>
              </a:rPr>
              <a:t>   Control level scalability – very hard  problem, no solvable methods now</a:t>
            </a:r>
          </a:p>
          <a:p>
            <a:endParaRPr lang="en-US" altLang="zh-CN">
              <a:solidFill>
                <a:schemeClr val="bg1"/>
              </a:solidFill>
            </a:endParaRPr>
          </a:p>
          <a:p>
            <a:r>
              <a:rPr lang="en-US" altLang="zh-CN">
                <a:solidFill>
                  <a:schemeClr val="bg1"/>
                </a:solidFill>
              </a:rPr>
              <a:t>Longer coherence time   (new design + material engineering)  </a:t>
            </a:r>
          </a:p>
          <a:p>
            <a:endParaRPr lang="en-US" altLang="zh-CN">
              <a:solidFill>
                <a:schemeClr val="bg1"/>
              </a:solidFill>
            </a:endParaRPr>
          </a:p>
          <a:p>
            <a:r>
              <a:rPr lang="en-US" altLang="zh-CN">
                <a:solidFill>
                  <a:schemeClr val="bg1"/>
                </a:solidFill>
              </a:rPr>
              <a:t>Higher readout fidelity    (Cryo-engineering + new readout technology)</a:t>
            </a:r>
          </a:p>
          <a:p>
            <a:r>
              <a:rPr lang="en-US" altLang="zh-CN">
                <a:solidFill>
                  <a:schemeClr val="bg1"/>
                </a:solidFill>
              </a:rPr>
              <a:t>  </a:t>
            </a:r>
          </a:p>
          <a:p>
            <a:r>
              <a:rPr lang="en-US" altLang="zh-CN">
                <a:solidFill>
                  <a:schemeClr val="bg1"/>
                </a:solidFill>
              </a:rPr>
              <a:t>Developing more efficient code for quantum error correction</a:t>
            </a:r>
          </a:p>
        </p:txBody>
      </p:sp>
      <p:sp>
        <p:nvSpPr>
          <p:cNvPr id="8" name="文本框 7">
            <a:extLst>
              <a:ext uri="{FF2B5EF4-FFF2-40B4-BE49-F238E27FC236}">
                <a16:creationId xmlns:a16="http://schemas.microsoft.com/office/drawing/2014/main" id="{FE5BFDF9-1D4C-1FE6-EC85-BD0910D0AE77}"/>
              </a:ext>
            </a:extLst>
          </p:cNvPr>
          <p:cNvSpPr txBox="1"/>
          <p:nvPr/>
        </p:nvSpPr>
        <p:spPr>
          <a:xfrm>
            <a:off x="381000" y="4191000"/>
            <a:ext cx="2209800" cy="923330"/>
          </a:xfrm>
          <a:prstGeom prst="rect">
            <a:avLst/>
          </a:prstGeom>
          <a:noFill/>
        </p:spPr>
        <p:txBody>
          <a:bodyPr wrap="square" rtlCol="0">
            <a:spAutoFit/>
          </a:bodyPr>
          <a:lstStyle/>
          <a:p>
            <a:r>
              <a:rPr lang="en-US" altLang="zh-CN">
                <a:solidFill>
                  <a:srgbClr val="FF0000"/>
                </a:solidFill>
              </a:rPr>
              <a:t>Challenge in the superconducting quantum computing </a:t>
            </a:r>
            <a:endParaRPr lang="zh-CN" altLang="en-US">
              <a:solidFill>
                <a:srgbClr val="FF0000"/>
              </a:solidFill>
            </a:endParaRPr>
          </a:p>
        </p:txBody>
      </p:sp>
      <p:pic>
        <p:nvPicPr>
          <p:cNvPr id="10" name="图片 9">
            <a:extLst>
              <a:ext uri="{FF2B5EF4-FFF2-40B4-BE49-F238E27FC236}">
                <a16:creationId xmlns:a16="http://schemas.microsoft.com/office/drawing/2014/main" id="{771E0F05-773B-5146-D680-83E88E529EF7}"/>
              </a:ext>
            </a:extLst>
          </p:cNvPr>
          <p:cNvPicPr>
            <a:picLocks noChangeAspect="1"/>
          </p:cNvPicPr>
          <p:nvPr/>
        </p:nvPicPr>
        <p:blipFill>
          <a:blip r:embed="rId3"/>
          <a:stretch>
            <a:fillRect/>
          </a:stretch>
        </p:blipFill>
        <p:spPr>
          <a:xfrm>
            <a:off x="838200" y="5450807"/>
            <a:ext cx="1061301" cy="997664"/>
          </a:xfrm>
          <a:prstGeom prst="rect">
            <a:avLst/>
          </a:prstGeom>
        </p:spPr>
      </p:pic>
    </p:spTree>
    <p:extLst>
      <p:ext uri="{BB962C8B-B14F-4D97-AF65-F5344CB8AC3E}">
        <p14:creationId xmlns:p14="http://schemas.microsoft.com/office/powerpoint/2010/main" val="3192122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82C58CD-26D4-2813-E48F-999A9EB8B98E}"/>
              </a:ext>
            </a:extLst>
          </p:cNvPr>
          <p:cNvSpPr>
            <a:spLocks noGrp="1"/>
          </p:cNvSpPr>
          <p:nvPr>
            <p:ph type="sldNum" sz="quarter" idx="7"/>
          </p:nvPr>
        </p:nvSpPr>
        <p:spPr/>
        <p:txBody>
          <a:bodyPr/>
          <a:lstStyle/>
          <a:p>
            <a:fld id="{B6F15528-21DE-4FAA-801E-634DDDAF4B2B}" type="slidenum">
              <a:rPr lang="en-US" altLang="zh-CN" smtClean="0"/>
              <a:t>24</a:t>
            </a:fld>
            <a:endParaRPr lang="zh-CN" altLang="en-US"/>
          </a:p>
        </p:txBody>
      </p:sp>
      <p:pic>
        <p:nvPicPr>
          <p:cNvPr id="4" name="图片 3">
            <a:extLst>
              <a:ext uri="{FF2B5EF4-FFF2-40B4-BE49-F238E27FC236}">
                <a16:creationId xmlns:a16="http://schemas.microsoft.com/office/drawing/2014/main" id="{E77235AC-4ABD-2BD7-B598-0090615FE14F}"/>
              </a:ext>
            </a:extLst>
          </p:cNvPr>
          <p:cNvPicPr>
            <a:picLocks noChangeAspect="1"/>
          </p:cNvPicPr>
          <p:nvPr/>
        </p:nvPicPr>
        <p:blipFill>
          <a:blip r:embed="rId2"/>
          <a:stretch>
            <a:fillRect/>
          </a:stretch>
        </p:blipFill>
        <p:spPr>
          <a:xfrm>
            <a:off x="1110988" y="990600"/>
            <a:ext cx="10496550" cy="4286250"/>
          </a:xfrm>
          <a:prstGeom prst="rect">
            <a:avLst/>
          </a:prstGeom>
        </p:spPr>
      </p:pic>
    </p:spTree>
    <p:extLst>
      <p:ext uri="{BB962C8B-B14F-4D97-AF65-F5344CB8AC3E}">
        <p14:creationId xmlns:p14="http://schemas.microsoft.com/office/powerpoint/2010/main" val="768458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CB60CAB-946E-660C-0FDD-2691023C6B4B}"/>
              </a:ext>
            </a:extLst>
          </p:cNvPr>
          <p:cNvPicPr>
            <a:picLocks noChangeAspect="1"/>
          </p:cNvPicPr>
          <p:nvPr/>
        </p:nvPicPr>
        <p:blipFill>
          <a:blip r:embed="rId2"/>
          <a:stretch>
            <a:fillRect/>
          </a:stretch>
        </p:blipFill>
        <p:spPr>
          <a:xfrm>
            <a:off x="228600" y="228600"/>
            <a:ext cx="7268595" cy="6400800"/>
          </a:xfrm>
          <a:prstGeom prst="rect">
            <a:avLst/>
          </a:prstGeom>
        </p:spPr>
      </p:pic>
      <p:sp>
        <p:nvSpPr>
          <p:cNvPr id="7" name="文本框 6">
            <a:extLst>
              <a:ext uri="{FF2B5EF4-FFF2-40B4-BE49-F238E27FC236}">
                <a16:creationId xmlns:a16="http://schemas.microsoft.com/office/drawing/2014/main" id="{50DC4AA3-1321-DF10-4E59-3FFA8E623954}"/>
              </a:ext>
            </a:extLst>
          </p:cNvPr>
          <p:cNvSpPr txBox="1"/>
          <p:nvPr/>
        </p:nvSpPr>
        <p:spPr>
          <a:xfrm>
            <a:off x="7772400" y="2828835"/>
            <a:ext cx="4419600" cy="1200329"/>
          </a:xfrm>
          <a:prstGeom prst="rect">
            <a:avLst/>
          </a:prstGeom>
          <a:noFill/>
        </p:spPr>
        <p:txBody>
          <a:bodyPr wrap="square">
            <a:spAutoFit/>
          </a:bodyPr>
          <a:lstStyle/>
          <a:p>
            <a:r>
              <a:rPr lang="en-US" altLang="zh-CN">
                <a:solidFill>
                  <a:schemeClr val="bg1"/>
                </a:solidFill>
                <a:latin typeface="-apple-system"/>
              </a:rPr>
              <a:t>Q</a:t>
            </a:r>
            <a:r>
              <a:rPr lang="en-US" altLang="zh-CN" b="0" i="0">
                <a:solidFill>
                  <a:schemeClr val="bg1"/>
                </a:solidFill>
                <a:effectLst/>
                <a:latin typeface="-apple-system"/>
              </a:rPr>
              <a:t>uantum computing has made impressive strides in recent years, but building practical quantum computers is still a significant challenge</a:t>
            </a:r>
            <a:endParaRPr lang="zh-CN" altLang="en-US">
              <a:solidFill>
                <a:schemeClr val="bg1"/>
              </a:solidFill>
            </a:endParaRPr>
          </a:p>
        </p:txBody>
      </p:sp>
      <p:sp>
        <p:nvSpPr>
          <p:cNvPr id="2" name="灯片编号占位符 1">
            <a:extLst>
              <a:ext uri="{FF2B5EF4-FFF2-40B4-BE49-F238E27FC236}">
                <a16:creationId xmlns:a16="http://schemas.microsoft.com/office/drawing/2014/main" id="{3E1462F2-8927-2EBB-C5AD-0D909F59ABD2}"/>
              </a:ext>
            </a:extLst>
          </p:cNvPr>
          <p:cNvSpPr>
            <a:spLocks noGrp="1"/>
          </p:cNvSpPr>
          <p:nvPr>
            <p:ph type="sldNum" sz="quarter" idx="7"/>
          </p:nvPr>
        </p:nvSpPr>
        <p:spPr/>
        <p:txBody>
          <a:bodyPr/>
          <a:lstStyle/>
          <a:p>
            <a:fld id="{B6F15528-21DE-4FAA-801E-634DDDAF4B2B}" type="slidenum">
              <a:rPr lang="en-US" altLang="zh-CN" smtClean="0"/>
              <a:t>25</a:t>
            </a:fld>
            <a:endParaRPr lang="zh-CN" altLang="en-US"/>
          </a:p>
        </p:txBody>
      </p:sp>
    </p:spTree>
    <p:extLst>
      <p:ext uri="{BB962C8B-B14F-4D97-AF65-F5344CB8AC3E}">
        <p14:creationId xmlns:p14="http://schemas.microsoft.com/office/powerpoint/2010/main" val="1317054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524000" y="837398"/>
            <a:ext cx="9144000" cy="500936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4" name="グループ化 3"/>
          <p:cNvGrpSpPr/>
          <p:nvPr/>
        </p:nvGrpSpPr>
        <p:grpSpPr>
          <a:xfrm>
            <a:off x="7617332" y="1330764"/>
            <a:ext cx="3050666" cy="2233791"/>
            <a:chOff x="6498110" y="1545465"/>
            <a:chExt cx="2542862" cy="1894460"/>
          </a:xfrm>
        </p:grpSpPr>
        <p:pic>
          <p:nvPicPr>
            <p:cNvPr id="1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1123" t="65714"/>
            <a:stretch/>
          </p:blipFill>
          <p:spPr bwMode="auto">
            <a:xfrm>
              <a:off x="6511297" y="1551185"/>
              <a:ext cx="2529675" cy="1888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フリーフォーム 2"/>
            <p:cNvSpPr/>
            <p:nvPr/>
          </p:nvSpPr>
          <p:spPr>
            <a:xfrm>
              <a:off x="6498110" y="1545465"/>
              <a:ext cx="1004552" cy="373487"/>
            </a:xfrm>
            <a:custGeom>
              <a:avLst/>
              <a:gdLst>
                <a:gd name="connsiteX0" fmla="*/ 0 w 1017431"/>
                <a:gd name="connsiteY0" fmla="*/ 0 h 437881"/>
                <a:gd name="connsiteX1" fmla="*/ 0 w 1017431"/>
                <a:gd name="connsiteY1" fmla="*/ 0 h 437881"/>
                <a:gd name="connsiteX2" fmla="*/ 1017431 w 1017431"/>
                <a:gd name="connsiteY2" fmla="*/ 0 h 437881"/>
                <a:gd name="connsiteX3" fmla="*/ 12879 w 1017431"/>
                <a:gd name="connsiteY3" fmla="*/ 437881 h 437881"/>
                <a:gd name="connsiteX4" fmla="*/ 0 w 1017431"/>
                <a:gd name="connsiteY4" fmla="*/ 0 h 43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431" h="437881">
                  <a:moveTo>
                    <a:pt x="0" y="0"/>
                  </a:moveTo>
                  <a:lnTo>
                    <a:pt x="0" y="0"/>
                  </a:lnTo>
                  <a:lnTo>
                    <a:pt x="1017431" y="0"/>
                  </a:lnTo>
                  <a:lnTo>
                    <a:pt x="12879" y="437881"/>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5602" name="Rectangle 2"/>
          <p:cNvSpPr>
            <a:spLocks noGrp="1" noChangeArrowheads="1"/>
          </p:cNvSpPr>
          <p:nvPr>
            <p:ph type="title"/>
          </p:nvPr>
        </p:nvSpPr>
        <p:spPr>
          <a:xfrm>
            <a:off x="1739898" y="85884"/>
            <a:ext cx="8928100" cy="417512"/>
          </a:xfrm>
        </p:spPr>
        <p:txBody>
          <a:bodyPr>
            <a:noAutofit/>
          </a:bodyPr>
          <a:lstStyle/>
          <a:p>
            <a:pPr algn="ctr" eaLnBrk="1" hangingPunct="1"/>
            <a:r>
              <a:rPr lang="en-US" altLang="ja-JP" sz="2800" b="1">
                <a:solidFill>
                  <a:srgbClr val="FFFF00"/>
                </a:solidFill>
              </a:rPr>
              <a:t>Superconducting qubit </a:t>
            </a:r>
            <a:r>
              <a:rPr lang="en-US" altLang="ja-JP" sz="2800" b="1">
                <a:solidFill>
                  <a:srgbClr val="FFFF00"/>
                </a:solidFill>
                <a:latin typeface="Arial" charset="0"/>
              </a:rPr>
              <a:t>–</a:t>
            </a:r>
            <a:r>
              <a:rPr lang="en-US" altLang="ja-JP" sz="2800" b="1">
                <a:solidFill>
                  <a:srgbClr val="FFFF00"/>
                </a:solidFill>
              </a:rPr>
              <a:t> nonlinear resonator</a:t>
            </a:r>
          </a:p>
        </p:txBody>
      </p:sp>
      <p:pic>
        <p:nvPicPr>
          <p:cNvPr id="2560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9101" y="1657350"/>
            <a:ext cx="1985963" cy="17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4312" y="3962400"/>
            <a:ext cx="2293937"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 Box 5"/>
          <p:cNvSpPr txBox="1">
            <a:spLocks noChangeArrowheads="1"/>
          </p:cNvSpPr>
          <p:nvPr/>
        </p:nvSpPr>
        <p:spPr bwMode="auto">
          <a:xfrm>
            <a:off x="2533560" y="908050"/>
            <a:ext cx="1620636" cy="40011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ahoma" pitchFamily="34" charset="0"/>
                <a:ea typeface="ＭＳ Ｐゴシック" charset="-128"/>
              </a:defRPr>
            </a:lvl1pPr>
            <a:lvl2pPr marL="742950" indent="-285750" eaLnBrk="0" hangingPunct="0">
              <a:defRPr kumimoji="1">
                <a:solidFill>
                  <a:schemeClr val="tx1"/>
                </a:solidFill>
                <a:latin typeface="Tahoma" pitchFamily="34" charset="0"/>
                <a:ea typeface="ＭＳ Ｐゴシック" charset="-128"/>
              </a:defRPr>
            </a:lvl2pPr>
            <a:lvl3pPr marL="1143000" indent="-228600" eaLnBrk="0" hangingPunct="0">
              <a:defRPr kumimoji="1">
                <a:solidFill>
                  <a:schemeClr val="tx1"/>
                </a:solidFill>
                <a:latin typeface="Tahoma" pitchFamily="34" charset="0"/>
                <a:ea typeface="ＭＳ Ｐゴシック" charset="-128"/>
              </a:defRPr>
            </a:lvl3pPr>
            <a:lvl4pPr marL="1600200" indent="-228600" eaLnBrk="0" hangingPunct="0">
              <a:defRPr kumimoji="1">
                <a:solidFill>
                  <a:schemeClr val="tx1"/>
                </a:solidFill>
                <a:latin typeface="Tahoma" pitchFamily="34" charset="0"/>
                <a:ea typeface="ＭＳ Ｐゴシック" charset="-128"/>
              </a:defRPr>
            </a:lvl4pPr>
            <a:lvl5pPr marL="2057400" indent="-228600" eaLnBrk="0" hangingPunct="0">
              <a:defRPr kumimoji="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Tahoma" pitchFamily="34" charset="0"/>
                <a:ea typeface="ＭＳ Ｐゴシック" charset="-128"/>
              </a:defRPr>
            </a:lvl9pPr>
          </a:lstStyle>
          <a:p>
            <a:pPr eaLnBrk="1" hangingPunct="1"/>
            <a:r>
              <a:rPr lang="en-US" altLang="ja-JP" sz="2000"/>
              <a:t>LC resonator</a:t>
            </a:r>
          </a:p>
        </p:txBody>
      </p:sp>
      <p:sp>
        <p:nvSpPr>
          <p:cNvPr id="25606" name="Text Box 6"/>
          <p:cNvSpPr txBox="1">
            <a:spLocks noChangeArrowheads="1"/>
          </p:cNvSpPr>
          <p:nvPr/>
        </p:nvSpPr>
        <p:spPr bwMode="auto">
          <a:xfrm>
            <a:off x="1822612" y="5856390"/>
            <a:ext cx="85539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tabLst>
                <a:tab pos="2419350" algn="l"/>
              </a:tabLst>
              <a:defRPr kumimoji="1">
                <a:solidFill>
                  <a:schemeClr val="tx1"/>
                </a:solidFill>
                <a:latin typeface="Tahoma" pitchFamily="34" charset="0"/>
                <a:ea typeface="ＭＳ Ｐゴシック" charset="-128"/>
              </a:defRPr>
            </a:lvl1pPr>
            <a:lvl2pPr marL="742950" indent="-285750" eaLnBrk="0" hangingPunct="0">
              <a:tabLst>
                <a:tab pos="2419350" algn="l"/>
              </a:tabLst>
              <a:defRPr kumimoji="1">
                <a:solidFill>
                  <a:schemeClr val="tx1"/>
                </a:solidFill>
                <a:latin typeface="Tahoma" pitchFamily="34" charset="0"/>
                <a:ea typeface="ＭＳ Ｐゴシック" charset="-128"/>
              </a:defRPr>
            </a:lvl2pPr>
            <a:lvl3pPr marL="1143000" indent="-228600" eaLnBrk="0" hangingPunct="0">
              <a:tabLst>
                <a:tab pos="2419350" algn="l"/>
              </a:tabLst>
              <a:defRPr kumimoji="1">
                <a:solidFill>
                  <a:schemeClr val="tx1"/>
                </a:solidFill>
                <a:latin typeface="Tahoma" pitchFamily="34" charset="0"/>
                <a:ea typeface="ＭＳ Ｐゴシック" charset="-128"/>
              </a:defRPr>
            </a:lvl3pPr>
            <a:lvl4pPr marL="1600200" indent="-228600" eaLnBrk="0" hangingPunct="0">
              <a:tabLst>
                <a:tab pos="2419350" algn="l"/>
              </a:tabLst>
              <a:defRPr kumimoji="1">
                <a:solidFill>
                  <a:schemeClr val="tx1"/>
                </a:solidFill>
                <a:latin typeface="Tahoma" pitchFamily="34" charset="0"/>
                <a:ea typeface="ＭＳ Ｐゴシック" charset="-128"/>
              </a:defRPr>
            </a:lvl4pPr>
            <a:lvl5pPr marL="2057400" indent="-228600" eaLnBrk="0" hangingPunct="0">
              <a:tabLst>
                <a:tab pos="2419350" algn="l"/>
              </a:tabLst>
              <a:defRPr kumimoji="1">
                <a:solidFill>
                  <a:schemeClr val="tx1"/>
                </a:solidFill>
                <a:latin typeface="Tahoma" pitchFamily="34" charset="0"/>
                <a:ea typeface="ＭＳ Ｐゴシック" charset="-128"/>
              </a:defRPr>
            </a:lvl5pPr>
            <a:lvl6pPr marL="2514600" indent="-228600" eaLnBrk="0" fontAlgn="base" hangingPunct="0">
              <a:spcBef>
                <a:spcPct val="0"/>
              </a:spcBef>
              <a:spcAft>
                <a:spcPct val="0"/>
              </a:spcAft>
              <a:tabLst>
                <a:tab pos="2419350" algn="l"/>
              </a:tabLst>
              <a:defRPr kumimoji="1">
                <a:solidFill>
                  <a:schemeClr val="tx1"/>
                </a:solidFill>
                <a:latin typeface="Tahoma" pitchFamily="34" charset="0"/>
                <a:ea typeface="ＭＳ Ｐゴシック" charset="-128"/>
              </a:defRPr>
            </a:lvl6pPr>
            <a:lvl7pPr marL="2971800" indent="-228600" eaLnBrk="0" fontAlgn="base" hangingPunct="0">
              <a:spcBef>
                <a:spcPct val="0"/>
              </a:spcBef>
              <a:spcAft>
                <a:spcPct val="0"/>
              </a:spcAft>
              <a:tabLst>
                <a:tab pos="2419350" algn="l"/>
              </a:tabLst>
              <a:defRPr kumimoji="1">
                <a:solidFill>
                  <a:schemeClr val="tx1"/>
                </a:solidFill>
                <a:latin typeface="Tahoma" pitchFamily="34" charset="0"/>
                <a:ea typeface="ＭＳ Ｐゴシック" charset="-128"/>
              </a:defRPr>
            </a:lvl7pPr>
            <a:lvl8pPr marL="3429000" indent="-228600" eaLnBrk="0" fontAlgn="base" hangingPunct="0">
              <a:spcBef>
                <a:spcPct val="0"/>
              </a:spcBef>
              <a:spcAft>
                <a:spcPct val="0"/>
              </a:spcAft>
              <a:tabLst>
                <a:tab pos="2419350" algn="l"/>
              </a:tabLst>
              <a:defRPr kumimoji="1">
                <a:solidFill>
                  <a:schemeClr val="tx1"/>
                </a:solidFill>
                <a:latin typeface="Tahoma" pitchFamily="34" charset="0"/>
                <a:ea typeface="ＭＳ Ｐゴシック" charset="-128"/>
              </a:defRPr>
            </a:lvl8pPr>
            <a:lvl9pPr marL="3886200" indent="-228600" eaLnBrk="0" fontAlgn="base" hangingPunct="0">
              <a:spcBef>
                <a:spcPct val="0"/>
              </a:spcBef>
              <a:spcAft>
                <a:spcPct val="0"/>
              </a:spcAft>
              <a:tabLst>
                <a:tab pos="2419350" algn="l"/>
              </a:tabLst>
              <a:defRPr kumimoji="1">
                <a:solidFill>
                  <a:schemeClr val="tx1"/>
                </a:solidFill>
                <a:latin typeface="Tahoma" pitchFamily="34" charset="0"/>
                <a:ea typeface="ＭＳ Ｐゴシック" charset="-128"/>
              </a:defRPr>
            </a:lvl9pPr>
          </a:lstStyle>
          <a:p>
            <a:pPr eaLnBrk="1" hangingPunct="1"/>
            <a:r>
              <a:rPr lang="en-US" altLang="ja-JP" sz="2400" b="1">
                <a:solidFill>
                  <a:srgbClr val="FFFF00"/>
                </a:solidFill>
              </a:rPr>
              <a:t>inductive energy  = confinement potential</a:t>
            </a:r>
          </a:p>
          <a:p>
            <a:pPr eaLnBrk="1" hangingPunct="1"/>
            <a:r>
              <a:rPr lang="en-US" altLang="ja-JP" sz="2400" b="1">
                <a:solidFill>
                  <a:srgbClr val="FFFF00"/>
                </a:solidFill>
              </a:rPr>
              <a:t>charging energy   = kinetic energy </a:t>
            </a:r>
            <a:r>
              <a:rPr lang="en-US" altLang="ja-JP" sz="2400" b="1">
                <a:solidFill>
                  <a:srgbClr val="FFFF00"/>
                </a:solidFill>
                <a:sym typeface="Symbol" pitchFamily="18" charset="2"/>
              </a:rPr>
              <a:t> quantized states</a:t>
            </a:r>
          </a:p>
        </p:txBody>
      </p:sp>
      <p:grpSp>
        <p:nvGrpSpPr>
          <p:cNvPr id="5" name="グループ化 4"/>
          <p:cNvGrpSpPr/>
          <p:nvPr/>
        </p:nvGrpSpPr>
        <p:grpSpPr>
          <a:xfrm>
            <a:off x="1604187" y="4288399"/>
            <a:ext cx="1393484" cy="1538291"/>
            <a:chOff x="443256" y="4221163"/>
            <a:chExt cx="1393484" cy="1538291"/>
          </a:xfrm>
        </p:grpSpPr>
        <p:sp>
          <p:nvSpPr>
            <p:cNvPr id="25607" name="Line 7"/>
            <p:cNvSpPr>
              <a:spLocks noChangeShapeType="1"/>
            </p:cNvSpPr>
            <p:nvPr/>
          </p:nvSpPr>
          <p:spPr bwMode="auto">
            <a:xfrm flipH="1" flipV="1">
              <a:off x="900113" y="4221163"/>
              <a:ext cx="0"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08" name="Text Box 8"/>
            <p:cNvSpPr txBox="1">
              <a:spLocks noChangeArrowheads="1"/>
            </p:cNvSpPr>
            <p:nvPr/>
          </p:nvSpPr>
          <p:spPr bwMode="auto">
            <a:xfrm rot="16200000">
              <a:off x="164494" y="4657928"/>
              <a:ext cx="9576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ahoma" pitchFamily="34" charset="0"/>
                  <a:ea typeface="ＭＳ Ｐゴシック" charset="-128"/>
                </a:defRPr>
              </a:lvl1pPr>
              <a:lvl2pPr marL="742950" indent="-285750" eaLnBrk="0" hangingPunct="0">
                <a:defRPr kumimoji="1">
                  <a:solidFill>
                    <a:schemeClr val="tx1"/>
                  </a:solidFill>
                  <a:latin typeface="Tahoma" pitchFamily="34" charset="0"/>
                  <a:ea typeface="ＭＳ Ｐゴシック" charset="-128"/>
                </a:defRPr>
              </a:lvl2pPr>
              <a:lvl3pPr marL="1143000" indent="-228600" eaLnBrk="0" hangingPunct="0">
                <a:defRPr kumimoji="1">
                  <a:solidFill>
                    <a:schemeClr val="tx1"/>
                  </a:solidFill>
                  <a:latin typeface="Tahoma" pitchFamily="34" charset="0"/>
                  <a:ea typeface="ＭＳ Ｐゴシック" charset="-128"/>
                </a:defRPr>
              </a:lvl3pPr>
              <a:lvl4pPr marL="1600200" indent="-228600" eaLnBrk="0" hangingPunct="0">
                <a:defRPr kumimoji="1">
                  <a:solidFill>
                    <a:schemeClr val="tx1"/>
                  </a:solidFill>
                  <a:latin typeface="Tahoma" pitchFamily="34" charset="0"/>
                  <a:ea typeface="ＭＳ Ｐゴシック" charset="-128"/>
                </a:defRPr>
              </a:lvl4pPr>
              <a:lvl5pPr marL="2057400" indent="-228600" eaLnBrk="0" hangingPunct="0">
                <a:defRPr kumimoji="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Tahoma" pitchFamily="34" charset="0"/>
                  <a:ea typeface="ＭＳ Ｐゴシック" charset="-128"/>
                </a:defRPr>
              </a:lvl9pPr>
            </a:lstStyle>
            <a:p>
              <a:pPr eaLnBrk="1" hangingPunct="1"/>
              <a:r>
                <a:rPr lang="en-US" altLang="ja-JP" sz="2000"/>
                <a:t>energy</a:t>
              </a:r>
            </a:p>
          </p:txBody>
        </p:sp>
        <p:pic>
          <p:nvPicPr>
            <p:cNvPr id="25609" name="Picture 9" descr="txp_fig"/>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476377" y="5516567"/>
              <a:ext cx="182563"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10" name="Line 10"/>
            <p:cNvSpPr>
              <a:spLocks noChangeShapeType="1"/>
            </p:cNvSpPr>
            <p:nvPr/>
          </p:nvSpPr>
          <p:spPr bwMode="auto">
            <a:xfrm>
              <a:off x="900115" y="5445125"/>
              <a:ext cx="9366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34507" name="Group 11"/>
          <p:cNvGrpSpPr>
            <a:grpSpLocks/>
          </p:cNvGrpSpPr>
          <p:nvPr/>
        </p:nvGrpSpPr>
        <p:grpSpPr bwMode="auto">
          <a:xfrm>
            <a:off x="4487775" y="914400"/>
            <a:ext cx="5122865" cy="4559300"/>
            <a:chOff x="2426" y="576"/>
            <a:chExt cx="3227" cy="2872"/>
          </a:xfrm>
        </p:grpSpPr>
        <p:pic>
          <p:nvPicPr>
            <p:cNvPr id="256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0" y="1089"/>
              <a:ext cx="1251" cy="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10" y="2519"/>
              <a:ext cx="1435" cy="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14" name="Text Box 14"/>
            <p:cNvSpPr txBox="1">
              <a:spLocks noChangeArrowheads="1"/>
            </p:cNvSpPr>
            <p:nvPr/>
          </p:nvSpPr>
          <p:spPr bwMode="auto">
            <a:xfrm>
              <a:off x="2639" y="576"/>
              <a:ext cx="2205" cy="25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ahoma" pitchFamily="34" charset="0"/>
                  <a:ea typeface="ＭＳ Ｐゴシック" charset="-128"/>
                </a:defRPr>
              </a:lvl1pPr>
              <a:lvl2pPr marL="742950" indent="-285750" eaLnBrk="0" hangingPunct="0">
                <a:defRPr kumimoji="1">
                  <a:solidFill>
                    <a:schemeClr val="tx1"/>
                  </a:solidFill>
                  <a:latin typeface="Tahoma" pitchFamily="34" charset="0"/>
                  <a:ea typeface="ＭＳ Ｐゴシック" charset="-128"/>
                </a:defRPr>
              </a:lvl2pPr>
              <a:lvl3pPr marL="1143000" indent="-228600" eaLnBrk="0" hangingPunct="0">
                <a:defRPr kumimoji="1">
                  <a:solidFill>
                    <a:schemeClr val="tx1"/>
                  </a:solidFill>
                  <a:latin typeface="Tahoma" pitchFamily="34" charset="0"/>
                  <a:ea typeface="ＭＳ Ｐゴシック" charset="-128"/>
                </a:defRPr>
              </a:lvl3pPr>
              <a:lvl4pPr marL="1600200" indent="-228600" eaLnBrk="0" hangingPunct="0">
                <a:defRPr kumimoji="1">
                  <a:solidFill>
                    <a:schemeClr val="tx1"/>
                  </a:solidFill>
                  <a:latin typeface="Tahoma" pitchFamily="34" charset="0"/>
                  <a:ea typeface="ＭＳ Ｐゴシック" charset="-128"/>
                </a:defRPr>
              </a:lvl4pPr>
              <a:lvl5pPr marL="2057400" indent="-228600" eaLnBrk="0" hangingPunct="0">
                <a:defRPr kumimoji="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Tahoma" pitchFamily="34" charset="0"/>
                  <a:ea typeface="ＭＳ Ｐゴシック" charset="-128"/>
                </a:defRPr>
              </a:lvl9pPr>
            </a:lstStyle>
            <a:p>
              <a:pPr eaLnBrk="1" hangingPunct="1"/>
              <a:r>
                <a:rPr lang="en-US" altLang="ja-JP" sz="2000"/>
                <a:t>Josephson junction resonator</a:t>
              </a:r>
            </a:p>
          </p:txBody>
        </p:sp>
        <p:sp>
          <p:nvSpPr>
            <p:cNvPr id="25615" name="Text Box 15"/>
            <p:cNvSpPr txBox="1">
              <a:spLocks noChangeArrowheads="1"/>
            </p:cNvSpPr>
            <p:nvPr/>
          </p:nvSpPr>
          <p:spPr bwMode="auto">
            <a:xfrm>
              <a:off x="2653" y="845"/>
              <a:ext cx="298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ahoma" pitchFamily="34" charset="0"/>
                  <a:ea typeface="ＭＳ Ｐゴシック" charset="-128"/>
                </a:defRPr>
              </a:lvl1pPr>
              <a:lvl2pPr marL="742950" indent="-285750" eaLnBrk="0" hangingPunct="0">
                <a:defRPr kumimoji="1">
                  <a:solidFill>
                    <a:schemeClr val="tx1"/>
                  </a:solidFill>
                  <a:latin typeface="Tahoma" pitchFamily="34" charset="0"/>
                  <a:ea typeface="ＭＳ Ｐゴシック" charset="-128"/>
                </a:defRPr>
              </a:lvl2pPr>
              <a:lvl3pPr marL="1143000" indent="-228600" eaLnBrk="0" hangingPunct="0">
                <a:defRPr kumimoji="1">
                  <a:solidFill>
                    <a:schemeClr val="tx1"/>
                  </a:solidFill>
                  <a:latin typeface="Tahoma" pitchFamily="34" charset="0"/>
                  <a:ea typeface="ＭＳ Ｐゴシック" charset="-128"/>
                </a:defRPr>
              </a:lvl3pPr>
              <a:lvl4pPr marL="1600200" indent="-228600" eaLnBrk="0" hangingPunct="0">
                <a:defRPr kumimoji="1">
                  <a:solidFill>
                    <a:schemeClr val="tx1"/>
                  </a:solidFill>
                  <a:latin typeface="Tahoma" pitchFamily="34" charset="0"/>
                  <a:ea typeface="ＭＳ Ｐゴシック" charset="-128"/>
                </a:defRPr>
              </a:lvl4pPr>
              <a:lvl5pPr marL="2057400" indent="-228600" eaLnBrk="0" hangingPunct="0">
                <a:defRPr kumimoji="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Tahoma" pitchFamily="34" charset="0"/>
                  <a:ea typeface="ＭＳ Ｐゴシック" charset="-128"/>
                </a:defRPr>
              </a:lvl9pPr>
            </a:lstStyle>
            <a:p>
              <a:pPr eaLnBrk="1" hangingPunct="1"/>
              <a:r>
                <a:rPr lang="en-US" altLang="ja-JP" sz="2000"/>
                <a:t>Josephson junction = nonlinear inductor</a:t>
              </a:r>
            </a:p>
          </p:txBody>
        </p:sp>
        <p:sp>
          <p:nvSpPr>
            <p:cNvPr id="25616" name="Oval 16"/>
            <p:cNvSpPr>
              <a:spLocks noChangeArrowheads="1"/>
            </p:cNvSpPr>
            <p:nvPr/>
          </p:nvSpPr>
          <p:spPr bwMode="auto">
            <a:xfrm>
              <a:off x="3191" y="2904"/>
              <a:ext cx="1134" cy="363"/>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ahoma" pitchFamily="34" charset="0"/>
                  <a:ea typeface="ＭＳ Ｐゴシック" charset="-128"/>
                </a:defRPr>
              </a:lvl1pPr>
              <a:lvl2pPr marL="742950" indent="-285750" eaLnBrk="0" hangingPunct="0">
                <a:defRPr kumimoji="1">
                  <a:solidFill>
                    <a:schemeClr val="tx1"/>
                  </a:solidFill>
                  <a:latin typeface="Tahoma" pitchFamily="34" charset="0"/>
                  <a:ea typeface="ＭＳ Ｐゴシック" charset="-128"/>
                </a:defRPr>
              </a:lvl2pPr>
              <a:lvl3pPr marL="1143000" indent="-228600" eaLnBrk="0" hangingPunct="0">
                <a:defRPr kumimoji="1">
                  <a:solidFill>
                    <a:schemeClr val="tx1"/>
                  </a:solidFill>
                  <a:latin typeface="Tahoma" pitchFamily="34" charset="0"/>
                  <a:ea typeface="ＭＳ Ｐゴシック" charset="-128"/>
                </a:defRPr>
              </a:lvl3pPr>
              <a:lvl4pPr marL="1600200" indent="-228600" eaLnBrk="0" hangingPunct="0">
                <a:defRPr kumimoji="1">
                  <a:solidFill>
                    <a:schemeClr val="tx1"/>
                  </a:solidFill>
                  <a:latin typeface="Tahoma" pitchFamily="34" charset="0"/>
                  <a:ea typeface="ＭＳ Ｐゴシック" charset="-128"/>
                </a:defRPr>
              </a:lvl4pPr>
              <a:lvl5pPr marL="2057400" indent="-228600" eaLnBrk="0" hangingPunct="0">
                <a:defRPr kumimoji="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Tahoma" pitchFamily="34" charset="0"/>
                  <a:ea typeface="ＭＳ Ｐゴシック" charset="-128"/>
                </a:defRPr>
              </a:lvl9pPr>
            </a:lstStyle>
            <a:p>
              <a:pPr eaLnBrk="1" hangingPunct="1"/>
              <a:endParaRPr lang="ja-JP" altLang="en-US"/>
            </a:p>
          </p:txBody>
        </p:sp>
        <p:sp>
          <p:nvSpPr>
            <p:cNvPr id="25617" name="Text Box 17"/>
            <p:cNvSpPr txBox="1">
              <a:spLocks noChangeArrowheads="1"/>
            </p:cNvSpPr>
            <p:nvPr/>
          </p:nvSpPr>
          <p:spPr bwMode="auto">
            <a:xfrm>
              <a:off x="2426" y="2160"/>
              <a:ext cx="322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ahoma" pitchFamily="34" charset="0"/>
                  <a:ea typeface="ＭＳ Ｐゴシック" charset="-128"/>
                </a:defRPr>
              </a:lvl1pPr>
              <a:lvl2pPr marL="742950" indent="-285750" eaLnBrk="0" hangingPunct="0">
                <a:defRPr kumimoji="1">
                  <a:solidFill>
                    <a:schemeClr val="tx1"/>
                  </a:solidFill>
                  <a:latin typeface="Tahoma" pitchFamily="34" charset="0"/>
                  <a:ea typeface="ＭＳ Ｐゴシック" charset="-128"/>
                </a:defRPr>
              </a:lvl2pPr>
              <a:lvl3pPr marL="1143000" indent="-228600" eaLnBrk="0" hangingPunct="0">
                <a:defRPr kumimoji="1">
                  <a:solidFill>
                    <a:schemeClr val="tx1"/>
                  </a:solidFill>
                  <a:latin typeface="Tahoma" pitchFamily="34" charset="0"/>
                  <a:ea typeface="ＭＳ Ｐゴシック" charset="-128"/>
                </a:defRPr>
              </a:lvl3pPr>
              <a:lvl4pPr marL="1600200" indent="-228600" eaLnBrk="0" hangingPunct="0">
                <a:defRPr kumimoji="1">
                  <a:solidFill>
                    <a:schemeClr val="tx1"/>
                  </a:solidFill>
                  <a:latin typeface="Tahoma" pitchFamily="34" charset="0"/>
                  <a:ea typeface="ＭＳ Ｐゴシック" charset="-128"/>
                </a:defRPr>
              </a:lvl4pPr>
              <a:lvl5pPr marL="2057400" indent="-228600" eaLnBrk="0" hangingPunct="0">
                <a:defRPr kumimoji="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Tahoma" pitchFamily="34" charset="0"/>
                  <a:ea typeface="ＭＳ Ｐゴシック" charset="-128"/>
                </a:defRPr>
              </a:lvl9pPr>
            </a:lstStyle>
            <a:p>
              <a:pPr eaLnBrk="1" hangingPunct="1"/>
              <a:r>
                <a:rPr lang="en-US" altLang="ja-JP" sz="2000"/>
                <a:t>anharmonicity </a:t>
              </a:r>
              <a:r>
                <a:rPr lang="en-US" altLang="ja-JP" sz="2000">
                  <a:sym typeface="Symbol" pitchFamily="18" charset="2"/>
                </a:rPr>
                <a:t> </a:t>
              </a:r>
              <a:r>
                <a:rPr lang="en-US" altLang="ja-JP" sz="2000"/>
                <a:t>effective two-level system</a:t>
              </a:r>
            </a:p>
          </p:txBody>
        </p:sp>
      </p:grpSp>
      <p:grpSp>
        <p:nvGrpSpPr>
          <p:cNvPr id="23" name="グループ化 22"/>
          <p:cNvGrpSpPr>
            <a:grpSpLocks/>
          </p:cNvGrpSpPr>
          <p:nvPr/>
        </p:nvGrpSpPr>
        <p:grpSpPr bwMode="auto">
          <a:xfrm>
            <a:off x="7789776" y="4804075"/>
            <a:ext cx="2699332" cy="599960"/>
            <a:chOff x="4396993" y="5863367"/>
            <a:chExt cx="2699543" cy="599961"/>
          </a:xfrm>
        </p:grpSpPr>
        <p:pic>
          <p:nvPicPr>
            <p:cNvPr id="24" name="Picture 12" descr="txp_fig"/>
            <p:cNvPicPr>
              <a:picLocks noChangeAspect="1" noChangeArrowheads="1"/>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4396993" y="5863367"/>
              <a:ext cx="2699543" cy="281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図 1"/>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5749264" y="6258870"/>
              <a:ext cx="1347272" cy="20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图片 6">
            <a:extLst>
              <a:ext uri="{FF2B5EF4-FFF2-40B4-BE49-F238E27FC236}">
                <a16:creationId xmlns:a16="http://schemas.microsoft.com/office/drawing/2014/main" id="{709E6C9B-0E59-7EE5-D54B-89676CCE46EE}"/>
              </a:ext>
            </a:extLst>
          </p:cNvPr>
          <p:cNvPicPr>
            <a:picLocks noChangeAspect="1"/>
          </p:cNvPicPr>
          <p:nvPr/>
        </p:nvPicPr>
        <p:blipFill>
          <a:blip r:embed="rId14"/>
          <a:stretch>
            <a:fillRect/>
          </a:stretch>
        </p:blipFill>
        <p:spPr>
          <a:xfrm>
            <a:off x="5732065" y="2094137"/>
            <a:ext cx="1557368" cy="408268"/>
          </a:xfrm>
          <a:prstGeom prst="rect">
            <a:avLst/>
          </a:prstGeom>
        </p:spPr>
      </p:pic>
    </p:spTree>
    <p:extLst>
      <p:ext uri="{BB962C8B-B14F-4D97-AF65-F5344CB8AC3E}">
        <p14:creationId xmlns:p14="http://schemas.microsoft.com/office/powerpoint/2010/main" val="3124863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8968561-6F32-060C-A370-AC73BC4FAF4C}"/>
              </a:ext>
            </a:extLst>
          </p:cNvPr>
          <p:cNvSpPr>
            <a:spLocks noGrp="1"/>
          </p:cNvSpPr>
          <p:nvPr>
            <p:ph type="sldNum" sz="quarter" idx="7"/>
          </p:nvPr>
        </p:nvSpPr>
        <p:spPr/>
        <p:txBody>
          <a:bodyPr/>
          <a:lstStyle/>
          <a:p>
            <a:fld id="{B6F15528-21DE-4FAA-801E-634DDDAF4B2B}" type="slidenum">
              <a:rPr lang="en-US" altLang="zh-CN" smtClean="0"/>
              <a:t>27</a:t>
            </a:fld>
            <a:endParaRPr lang="zh-CN" altLang="en-US"/>
          </a:p>
        </p:txBody>
      </p:sp>
      <p:pic>
        <p:nvPicPr>
          <p:cNvPr id="5" name="object 10">
            <a:extLst>
              <a:ext uri="{FF2B5EF4-FFF2-40B4-BE49-F238E27FC236}">
                <a16:creationId xmlns:a16="http://schemas.microsoft.com/office/drawing/2014/main" id="{97406BD8-4B97-CA9B-7890-BEC37162F56A}"/>
              </a:ext>
            </a:extLst>
          </p:cNvPr>
          <p:cNvPicPr/>
          <p:nvPr/>
        </p:nvPicPr>
        <p:blipFill>
          <a:blip r:embed="rId2" cstate="print"/>
          <a:stretch>
            <a:fillRect/>
          </a:stretch>
        </p:blipFill>
        <p:spPr>
          <a:xfrm>
            <a:off x="152400" y="762000"/>
            <a:ext cx="3581400" cy="4876800"/>
          </a:xfrm>
          <a:prstGeom prst="rect">
            <a:avLst/>
          </a:prstGeom>
        </p:spPr>
      </p:pic>
      <p:sp>
        <p:nvSpPr>
          <p:cNvPr id="6" name="文本框 5">
            <a:extLst>
              <a:ext uri="{FF2B5EF4-FFF2-40B4-BE49-F238E27FC236}">
                <a16:creationId xmlns:a16="http://schemas.microsoft.com/office/drawing/2014/main" id="{356376D1-6D30-5519-D989-4F2B161B6371}"/>
              </a:ext>
            </a:extLst>
          </p:cNvPr>
          <p:cNvSpPr txBox="1"/>
          <p:nvPr/>
        </p:nvSpPr>
        <p:spPr>
          <a:xfrm>
            <a:off x="3202364" y="4940373"/>
            <a:ext cx="2667000" cy="369332"/>
          </a:xfrm>
          <a:prstGeom prst="rect">
            <a:avLst/>
          </a:prstGeom>
          <a:noFill/>
        </p:spPr>
        <p:txBody>
          <a:bodyPr wrap="square" rtlCol="0">
            <a:spAutoFit/>
          </a:bodyPr>
          <a:lstStyle/>
          <a:p>
            <a:r>
              <a:rPr lang="en-US" altLang="zh-CN">
                <a:solidFill>
                  <a:schemeClr val="bg1"/>
                </a:solidFill>
              </a:rPr>
              <a:t>10mK</a:t>
            </a:r>
            <a:endParaRPr lang="zh-CN" altLang="en-US">
              <a:solidFill>
                <a:schemeClr val="bg1"/>
              </a:solidFill>
            </a:endParaRPr>
          </a:p>
        </p:txBody>
      </p:sp>
      <p:sp>
        <p:nvSpPr>
          <p:cNvPr id="8" name="文本框 7">
            <a:extLst>
              <a:ext uri="{FF2B5EF4-FFF2-40B4-BE49-F238E27FC236}">
                <a16:creationId xmlns:a16="http://schemas.microsoft.com/office/drawing/2014/main" id="{06703172-A135-7596-3BF8-2DDBA798D05D}"/>
              </a:ext>
            </a:extLst>
          </p:cNvPr>
          <p:cNvSpPr txBox="1"/>
          <p:nvPr/>
        </p:nvSpPr>
        <p:spPr>
          <a:xfrm>
            <a:off x="3202364" y="3856788"/>
            <a:ext cx="2667000" cy="369332"/>
          </a:xfrm>
          <a:prstGeom prst="rect">
            <a:avLst/>
          </a:prstGeom>
          <a:noFill/>
        </p:spPr>
        <p:txBody>
          <a:bodyPr wrap="square" rtlCol="0">
            <a:spAutoFit/>
          </a:bodyPr>
          <a:lstStyle/>
          <a:p>
            <a:r>
              <a:rPr lang="en-US" altLang="zh-CN">
                <a:solidFill>
                  <a:schemeClr val="bg1"/>
                </a:solidFill>
              </a:rPr>
              <a:t>100mK</a:t>
            </a:r>
            <a:endParaRPr lang="zh-CN" altLang="en-US">
              <a:solidFill>
                <a:schemeClr val="bg1"/>
              </a:solidFill>
            </a:endParaRPr>
          </a:p>
        </p:txBody>
      </p:sp>
      <p:sp>
        <p:nvSpPr>
          <p:cNvPr id="9" name="文本框 8">
            <a:extLst>
              <a:ext uri="{FF2B5EF4-FFF2-40B4-BE49-F238E27FC236}">
                <a16:creationId xmlns:a16="http://schemas.microsoft.com/office/drawing/2014/main" id="{4AF32119-27F8-5EBD-3630-0D8B2D691A93}"/>
              </a:ext>
            </a:extLst>
          </p:cNvPr>
          <p:cNvSpPr txBox="1"/>
          <p:nvPr/>
        </p:nvSpPr>
        <p:spPr>
          <a:xfrm>
            <a:off x="3238500" y="3168134"/>
            <a:ext cx="2667000" cy="369332"/>
          </a:xfrm>
          <a:prstGeom prst="rect">
            <a:avLst/>
          </a:prstGeom>
          <a:noFill/>
        </p:spPr>
        <p:txBody>
          <a:bodyPr wrap="square" rtlCol="0">
            <a:spAutoFit/>
          </a:bodyPr>
          <a:lstStyle/>
          <a:p>
            <a:r>
              <a:rPr lang="en-US" altLang="zh-CN">
                <a:solidFill>
                  <a:schemeClr val="bg1"/>
                </a:solidFill>
              </a:rPr>
              <a:t>1K</a:t>
            </a:r>
            <a:endParaRPr lang="zh-CN" altLang="en-US">
              <a:solidFill>
                <a:schemeClr val="bg1"/>
              </a:solidFill>
            </a:endParaRPr>
          </a:p>
        </p:txBody>
      </p:sp>
      <p:sp>
        <p:nvSpPr>
          <p:cNvPr id="10" name="文本框 9">
            <a:extLst>
              <a:ext uri="{FF2B5EF4-FFF2-40B4-BE49-F238E27FC236}">
                <a16:creationId xmlns:a16="http://schemas.microsoft.com/office/drawing/2014/main" id="{9400AF6A-E66E-A470-CEFE-3CA885087E64}"/>
              </a:ext>
            </a:extLst>
          </p:cNvPr>
          <p:cNvSpPr txBox="1"/>
          <p:nvPr/>
        </p:nvSpPr>
        <p:spPr>
          <a:xfrm>
            <a:off x="3276600" y="2479480"/>
            <a:ext cx="2667000" cy="369332"/>
          </a:xfrm>
          <a:prstGeom prst="rect">
            <a:avLst/>
          </a:prstGeom>
          <a:noFill/>
        </p:spPr>
        <p:txBody>
          <a:bodyPr wrap="square" rtlCol="0">
            <a:spAutoFit/>
          </a:bodyPr>
          <a:lstStyle/>
          <a:p>
            <a:r>
              <a:rPr lang="en-US" altLang="zh-CN">
                <a:solidFill>
                  <a:schemeClr val="bg1"/>
                </a:solidFill>
              </a:rPr>
              <a:t>4K</a:t>
            </a:r>
            <a:endParaRPr lang="zh-CN" altLang="en-US">
              <a:solidFill>
                <a:schemeClr val="bg1"/>
              </a:solidFill>
            </a:endParaRPr>
          </a:p>
        </p:txBody>
      </p:sp>
      <p:sp>
        <p:nvSpPr>
          <p:cNvPr id="11" name="文本框 10">
            <a:extLst>
              <a:ext uri="{FF2B5EF4-FFF2-40B4-BE49-F238E27FC236}">
                <a16:creationId xmlns:a16="http://schemas.microsoft.com/office/drawing/2014/main" id="{A56330B1-8179-9A88-181F-FFAC354F5529}"/>
              </a:ext>
            </a:extLst>
          </p:cNvPr>
          <p:cNvSpPr txBox="1"/>
          <p:nvPr/>
        </p:nvSpPr>
        <p:spPr>
          <a:xfrm>
            <a:off x="3262853" y="1548295"/>
            <a:ext cx="2667000" cy="369332"/>
          </a:xfrm>
          <a:prstGeom prst="rect">
            <a:avLst/>
          </a:prstGeom>
          <a:noFill/>
        </p:spPr>
        <p:txBody>
          <a:bodyPr wrap="square" rtlCol="0">
            <a:spAutoFit/>
          </a:bodyPr>
          <a:lstStyle/>
          <a:p>
            <a:r>
              <a:rPr lang="en-US" altLang="zh-CN">
                <a:solidFill>
                  <a:schemeClr val="bg1"/>
                </a:solidFill>
              </a:rPr>
              <a:t>50K</a:t>
            </a:r>
            <a:endParaRPr lang="zh-CN" altLang="en-US">
              <a:solidFill>
                <a:schemeClr val="bg1"/>
              </a:solidFill>
            </a:endParaRPr>
          </a:p>
        </p:txBody>
      </p:sp>
      <p:pic>
        <p:nvPicPr>
          <p:cNvPr id="13" name="图片 12">
            <a:extLst>
              <a:ext uri="{FF2B5EF4-FFF2-40B4-BE49-F238E27FC236}">
                <a16:creationId xmlns:a16="http://schemas.microsoft.com/office/drawing/2014/main" id="{A3F162E6-794D-3660-9D5F-B216BDA68011}"/>
              </a:ext>
            </a:extLst>
          </p:cNvPr>
          <p:cNvPicPr>
            <a:picLocks noChangeAspect="1"/>
          </p:cNvPicPr>
          <p:nvPr/>
        </p:nvPicPr>
        <p:blipFill>
          <a:blip r:embed="rId3"/>
          <a:stretch>
            <a:fillRect/>
          </a:stretch>
        </p:blipFill>
        <p:spPr>
          <a:xfrm>
            <a:off x="6981043" y="332494"/>
            <a:ext cx="5058557" cy="6217624"/>
          </a:xfrm>
          <a:prstGeom prst="rect">
            <a:avLst/>
          </a:prstGeom>
        </p:spPr>
      </p:pic>
      <p:sp>
        <p:nvSpPr>
          <p:cNvPr id="14" name="文本框 13">
            <a:extLst>
              <a:ext uri="{FF2B5EF4-FFF2-40B4-BE49-F238E27FC236}">
                <a16:creationId xmlns:a16="http://schemas.microsoft.com/office/drawing/2014/main" id="{112B8405-766C-FF7A-82FA-6E887CD3E6A8}"/>
              </a:ext>
            </a:extLst>
          </p:cNvPr>
          <p:cNvSpPr txBox="1"/>
          <p:nvPr/>
        </p:nvSpPr>
        <p:spPr>
          <a:xfrm>
            <a:off x="3886200" y="2448303"/>
            <a:ext cx="2971800" cy="646331"/>
          </a:xfrm>
          <a:prstGeom prst="rect">
            <a:avLst/>
          </a:prstGeom>
          <a:noFill/>
        </p:spPr>
        <p:txBody>
          <a:bodyPr wrap="square" rtlCol="0">
            <a:spAutoFit/>
          </a:bodyPr>
          <a:lstStyle/>
          <a:p>
            <a:r>
              <a:rPr lang="en-US" altLang="zh-CN">
                <a:solidFill>
                  <a:schemeClr val="bg1"/>
                </a:solidFill>
              </a:rPr>
              <a:t>Even single photo leakage can totally destroy our qubits</a:t>
            </a:r>
            <a:endParaRPr lang="zh-CN" altLang="en-US">
              <a:solidFill>
                <a:schemeClr val="bg1"/>
              </a:solidFill>
            </a:endParaRPr>
          </a:p>
        </p:txBody>
      </p:sp>
    </p:spTree>
    <p:extLst>
      <p:ext uri="{BB962C8B-B14F-4D97-AF65-F5344CB8AC3E}">
        <p14:creationId xmlns:p14="http://schemas.microsoft.com/office/powerpoint/2010/main" val="520575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E93088D-F2C9-8AA0-51E1-ADD6AD4DD724}"/>
              </a:ext>
            </a:extLst>
          </p:cNvPr>
          <p:cNvSpPr>
            <a:spLocks noGrp="1"/>
          </p:cNvSpPr>
          <p:nvPr>
            <p:ph type="sldNum" sz="quarter" idx="7"/>
          </p:nvPr>
        </p:nvSpPr>
        <p:spPr/>
        <p:txBody>
          <a:bodyPr/>
          <a:lstStyle/>
          <a:p>
            <a:fld id="{B6F15528-21DE-4FAA-801E-634DDDAF4B2B}" type="slidenum">
              <a:rPr lang="en-US" altLang="zh-CN" smtClean="0"/>
              <a:t>28</a:t>
            </a:fld>
            <a:endParaRPr lang="zh-CN" altLang="en-US"/>
          </a:p>
        </p:txBody>
      </p:sp>
      <p:pic>
        <p:nvPicPr>
          <p:cNvPr id="5" name="object 4">
            <a:extLst>
              <a:ext uri="{FF2B5EF4-FFF2-40B4-BE49-F238E27FC236}">
                <a16:creationId xmlns:a16="http://schemas.microsoft.com/office/drawing/2014/main" id="{A5FE3C87-33E2-DE1E-4B3A-B06254BC930B}"/>
              </a:ext>
            </a:extLst>
          </p:cNvPr>
          <p:cNvPicPr/>
          <p:nvPr/>
        </p:nvPicPr>
        <p:blipFill>
          <a:blip r:embed="rId2" cstate="print"/>
          <a:stretch>
            <a:fillRect/>
          </a:stretch>
        </p:blipFill>
        <p:spPr>
          <a:xfrm>
            <a:off x="2772156" y="990600"/>
            <a:ext cx="6647688" cy="2595372"/>
          </a:xfrm>
          <a:prstGeom prst="rect">
            <a:avLst/>
          </a:prstGeom>
        </p:spPr>
      </p:pic>
      <p:pic>
        <p:nvPicPr>
          <p:cNvPr id="6" name="object 5">
            <a:extLst>
              <a:ext uri="{FF2B5EF4-FFF2-40B4-BE49-F238E27FC236}">
                <a16:creationId xmlns:a16="http://schemas.microsoft.com/office/drawing/2014/main" id="{BA46E3EB-54F2-C7F9-47B6-54661ABA4B9A}"/>
              </a:ext>
            </a:extLst>
          </p:cNvPr>
          <p:cNvPicPr/>
          <p:nvPr/>
        </p:nvPicPr>
        <p:blipFill>
          <a:blip r:embed="rId3" cstate="print"/>
          <a:stretch>
            <a:fillRect/>
          </a:stretch>
        </p:blipFill>
        <p:spPr>
          <a:xfrm>
            <a:off x="2772156" y="3186684"/>
            <a:ext cx="6647688" cy="2549652"/>
          </a:xfrm>
          <a:prstGeom prst="rect">
            <a:avLst/>
          </a:prstGeom>
        </p:spPr>
      </p:pic>
      <p:sp>
        <p:nvSpPr>
          <p:cNvPr id="7" name="文本框 6">
            <a:extLst>
              <a:ext uri="{FF2B5EF4-FFF2-40B4-BE49-F238E27FC236}">
                <a16:creationId xmlns:a16="http://schemas.microsoft.com/office/drawing/2014/main" id="{3BDCE8E3-99FD-25F7-D03D-6EF0BBFD9AE3}"/>
              </a:ext>
            </a:extLst>
          </p:cNvPr>
          <p:cNvSpPr txBox="1"/>
          <p:nvPr/>
        </p:nvSpPr>
        <p:spPr>
          <a:xfrm>
            <a:off x="4191000" y="349200"/>
            <a:ext cx="4495800" cy="461665"/>
          </a:xfrm>
          <a:prstGeom prst="rect">
            <a:avLst/>
          </a:prstGeom>
          <a:noFill/>
        </p:spPr>
        <p:txBody>
          <a:bodyPr wrap="square" rtlCol="0">
            <a:spAutoFit/>
          </a:bodyPr>
          <a:lstStyle/>
          <a:p>
            <a:r>
              <a:rPr lang="en-US" altLang="zh-CN" sz="2400">
                <a:solidFill>
                  <a:schemeClr val="bg1"/>
                </a:solidFill>
              </a:rPr>
              <a:t>evaporator, exposure, etching,……  </a:t>
            </a:r>
            <a:endParaRPr lang="zh-CN" altLang="en-US" sz="2400">
              <a:solidFill>
                <a:schemeClr val="bg1"/>
              </a:solidFill>
            </a:endParaRPr>
          </a:p>
        </p:txBody>
      </p:sp>
    </p:spTree>
    <p:extLst>
      <p:ext uri="{BB962C8B-B14F-4D97-AF65-F5344CB8AC3E}">
        <p14:creationId xmlns:p14="http://schemas.microsoft.com/office/powerpoint/2010/main" val="1155869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rotWithShape="1">
          <a:blip r:embed="rId2" cstate="print">
            <a:extLst>
              <a:ext uri="{28A0092B-C50C-407E-A947-70E740481C1C}">
                <a14:useLocalDpi xmlns:a14="http://schemas.microsoft.com/office/drawing/2010/main" val="0"/>
              </a:ext>
            </a:extLst>
          </a:blip>
          <a:srcRect l="17583" t="926" r="19011" b="1672"/>
          <a:stretch/>
        </p:blipFill>
        <p:spPr>
          <a:xfrm>
            <a:off x="6792007" y="2069258"/>
            <a:ext cx="3374881" cy="3439220"/>
          </a:xfrm>
          <a:prstGeom prst="rect">
            <a:avLst/>
          </a:prstGeom>
        </p:spPr>
      </p:pic>
      <p:pic>
        <p:nvPicPr>
          <p:cNvPr id="24" name="図 23"/>
          <p:cNvPicPr>
            <a:picLocks noChangeAspect="1"/>
          </p:cNvPicPr>
          <p:nvPr/>
        </p:nvPicPr>
        <p:blipFill rotWithShape="1">
          <a:blip r:embed="rId3">
            <a:extLst>
              <a:ext uri="{28A0092B-C50C-407E-A947-70E740481C1C}">
                <a14:useLocalDpi xmlns:a14="http://schemas.microsoft.com/office/drawing/2010/main" val="0"/>
              </a:ext>
            </a:extLst>
          </a:blip>
          <a:srcRect l="19802" t="3366" r="19272" b="4597"/>
          <a:stretch/>
        </p:blipFill>
        <p:spPr>
          <a:xfrm>
            <a:off x="1904864" y="1583510"/>
            <a:ext cx="4506246" cy="4515834"/>
          </a:xfrm>
          <a:prstGeom prst="rect">
            <a:avLst/>
          </a:prstGeom>
        </p:spPr>
      </p:pic>
      <p:pic>
        <p:nvPicPr>
          <p:cNvPr id="26" name="図 25"/>
          <p:cNvPicPr>
            <a:picLocks noChangeAspect="1"/>
          </p:cNvPicPr>
          <p:nvPr/>
        </p:nvPicPr>
        <p:blipFill rotWithShape="1">
          <a:blip r:embed="rId4">
            <a:extLst>
              <a:ext uri="{28A0092B-C50C-407E-A947-70E740481C1C}">
                <a14:useLocalDpi xmlns:a14="http://schemas.microsoft.com/office/drawing/2010/main" val="0"/>
              </a:ext>
            </a:extLst>
          </a:blip>
          <a:srcRect l="19688" t="3364" r="19479" b="4777"/>
          <a:stretch/>
        </p:blipFill>
        <p:spPr>
          <a:xfrm>
            <a:off x="1904865" y="1588574"/>
            <a:ext cx="4485651" cy="4493331"/>
          </a:xfrm>
          <a:prstGeom prst="rect">
            <a:avLst/>
          </a:prstGeom>
        </p:spPr>
      </p:pic>
      <p:pic>
        <p:nvPicPr>
          <p:cNvPr id="23" name="図 22"/>
          <p:cNvPicPr>
            <a:picLocks noChangeAspect="1"/>
          </p:cNvPicPr>
          <p:nvPr/>
        </p:nvPicPr>
        <p:blipFill rotWithShape="1">
          <a:blip r:embed="rId5">
            <a:extLst>
              <a:ext uri="{28A0092B-C50C-407E-A947-70E740481C1C}">
                <a14:useLocalDpi xmlns:a14="http://schemas.microsoft.com/office/drawing/2010/main" val="0"/>
              </a:ext>
            </a:extLst>
          </a:blip>
          <a:srcRect l="19712" t="3532" r="19344" b="4983"/>
          <a:stretch/>
        </p:blipFill>
        <p:spPr>
          <a:xfrm>
            <a:off x="1904865" y="1598444"/>
            <a:ext cx="4495175" cy="4476405"/>
          </a:xfrm>
          <a:prstGeom prst="rect">
            <a:avLst/>
          </a:prstGeom>
        </p:spPr>
      </p:pic>
      <p:sp>
        <p:nvSpPr>
          <p:cNvPr id="3" name="スライド番号プレースホルダー 2"/>
          <p:cNvSpPr>
            <a:spLocks noGrp="1"/>
          </p:cNvSpPr>
          <p:nvPr>
            <p:ph type="sldNum" sz="quarter" idx="4294967295"/>
          </p:nvPr>
        </p:nvSpPr>
        <p:spPr>
          <a:xfrm>
            <a:off x="10302240" y="6377940"/>
            <a:ext cx="2804160" cy="184666"/>
          </a:xfrm>
        </p:spPr>
        <p:txBody>
          <a:bodyPr/>
          <a:lstStyle/>
          <a:p>
            <a:pPr>
              <a:defRPr/>
            </a:pPr>
            <a:fld id="{D14A89E3-8F8F-40D0-8AF7-DD2E86E8925B}" type="slidenum">
              <a:rPr kumimoji="1" lang="ja-JP" altLang="en-US" sz="1200">
                <a:solidFill>
                  <a:prstClr val="black">
                    <a:tint val="75000"/>
                  </a:prstClr>
                </a:solidFill>
                <a:latin typeface="Franklin Gothic Heavy"/>
                <a:ea typeface="HGP創英角ｺﾞｼｯｸUB"/>
              </a:rPr>
              <a:pPr>
                <a:defRPr/>
              </a:pPr>
              <a:t>29</a:t>
            </a:fld>
            <a:endParaRPr kumimoji="1" lang="ja-JP" altLang="en-US" sz="1200">
              <a:solidFill>
                <a:prstClr val="black">
                  <a:tint val="75000"/>
                </a:prstClr>
              </a:solidFill>
              <a:latin typeface="Franklin Gothic Heavy"/>
              <a:ea typeface="HGP創英角ｺﾞｼｯｸUB"/>
            </a:endParaRPr>
          </a:p>
        </p:txBody>
      </p:sp>
      <p:sp>
        <p:nvSpPr>
          <p:cNvPr id="12" name="テキスト ボックス 11"/>
          <p:cNvSpPr txBox="1"/>
          <p:nvPr/>
        </p:nvSpPr>
        <p:spPr>
          <a:xfrm>
            <a:off x="1834043" y="1055664"/>
            <a:ext cx="3209020" cy="461665"/>
          </a:xfrm>
          <a:prstGeom prst="rect">
            <a:avLst/>
          </a:prstGeom>
          <a:noFill/>
        </p:spPr>
        <p:txBody>
          <a:bodyPr wrap="none" rtlCol="0">
            <a:spAutoFit/>
          </a:bodyPr>
          <a:lstStyle/>
          <a:p>
            <a:pPr>
              <a:defRPr/>
            </a:pPr>
            <a:r>
              <a:rPr kumimoji="1" lang="en-US" altLang="ja-JP" sz="2400">
                <a:solidFill>
                  <a:srgbClr val="FFFF00"/>
                </a:solidFill>
                <a:latin typeface="Franklin Gothic Heavy"/>
                <a:ea typeface="HGP創英角ｺﾞｼｯｸUB"/>
              </a:rPr>
              <a:t>8×8</a:t>
            </a:r>
            <a:r>
              <a:rPr kumimoji="1" lang="ja-JP" altLang="en-US" sz="2400">
                <a:solidFill>
                  <a:srgbClr val="FFFF00"/>
                </a:solidFill>
                <a:latin typeface="Franklin Gothic Heavy"/>
                <a:ea typeface="HGP創英角ｺﾞｼｯｸUB"/>
              </a:rPr>
              <a:t>＝</a:t>
            </a:r>
            <a:r>
              <a:rPr kumimoji="1" lang="en-US" altLang="ja-JP" sz="2400">
                <a:solidFill>
                  <a:srgbClr val="FFFF00"/>
                </a:solidFill>
                <a:latin typeface="Franklin Gothic Heavy"/>
                <a:ea typeface="HGP創英角ｺﾞｼｯｸUB"/>
              </a:rPr>
              <a:t>64</a:t>
            </a:r>
            <a:r>
              <a:rPr kumimoji="1" lang="ja-JP" altLang="en-US" sz="2400">
                <a:solidFill>
                  <a:srgbClr val="FFFF00"/>
                </a:solidFill>
                <a:latin typeface="Franklin Gothic Heavy"/>
                <a:ea typeface="HGP創英角ｺﾞｼｯｸUB"/>
              </a:rPr>
              <a:t> </a:t>
            </a:r>
            <a:r>
              <a:rPr kumimoji="1" lang="en-US" altLang="ja-JP" sz="2400">
                <a:solidFill>
                  <a:srgbClr val="FFFF00"/>
                </a:solidFill>
                <a:latin typeface="Franklin Gothic Heavy"/>
                <a:ea typeface="HGP創英角ｺﾞｼｯｸUB"/>
              </a:rPr>
              <a:t>qubits chip</a:t>
            </a:r>
            <a:endParaRPr kumimoji="1" lang="ja-JP" altLang="en-US" sz="2400">
              <a:solidFill>
                <a:srgbClr val="FFFF00"/>
              </a:solidFill>
              <a:latin typeface="Franklin Gothic Heavy"/>
              <a:ea typeface="HGP創英角ｺﾞｼｯｸUB"/>
            </a:endParaRPr>
          </a:p>
        </p:txBody>
      </p:sp>
      <p:sp>
        <p:nvSpPr>
          <p:cNvPr id="13" name="テキスト ボックス 12"/>
          <p:cNvSpPr txBox="1"/>
          <p:nvPr/>
        </p:nvSpPr>
        <p:spPr>
          <a:xfrm>
            <a:off x="3160881" y="6114277"/>
            <a:ext cx="1973617" cy="369332"/>
          </a:xfrm>
          <a:prstGeom prst="rect">
            <a:avLst/>
          </a:prstGeom>
          <a:noFill/>
        </p:spPr>
        <p:txBody>
          <a:bodyPr wrap="none" rtlCol="0">
            <a:spAutoFit/>
          </a:bodyPr>
          <a:lstStyle/>
          <a:p>
            <a:pPr>
              <a:defRPr/>
            </a:pPr>
            <a:r>
              <a:rPr kumimoji="1" lang="en-US" altLang="ja-JP">
                <a:solidFill>
                  <a:srgbClr val="FFFF00"/>
                </a:solidFill>
                <a:latin typeface="Franklin Gothic Heavy"/>
                <a:ea typeface="HGP創英角ｺﾞｼｯｸUB"/>
              </a:rPr>
              <a:t>20 mm × 20 mm</a:t>
            </a:r>
            <a:endParaRPr kumimoji="1" lang="ja-JP" altLang="en-US">
              <a:solidFill>
                <a:srgbClr val="FFFF00"/>
              </a:solidFill>
              <a:latin typeface="Franklin Gothic Heavy"/>
              <a:ea typeface="HGP創英角ｺﾞｼｯｸUB"/>
            </a:endParaRPr>
          </a:p>
        </p:txBody>
      </p:sp>
      <p:pic>
        <p:nvPicPr>
          <p:cNvPr id="29" name="図 28"/>
          <p:cNvPicPr>
            <a:picLocks noChangeAspect="1"/>
          </p:cNvPicPr>
          <p:nvPr/>
        </p:nvPicPr>
        <p:blipFill rotWithShape="1">
          <a:blip r:embed="rId6" cstate="print">
            <a:extLst>
              <a:ext uri="{28A0092B-C50C-407E-A947-70E740481C1C}">
                <a14:useLocalDpi xmlns:a14="http://schemas.microsoft.com/office/drawing/2010/main" val="0"/>
              </a:ext>
            </a:extLst>
          </a:blip>
          <a:srcRect l="17485" t="770" r="19120" b="2232"/>
          <a:stretch/>
        </p:blipFill>
        <p:spPr>
          <a:xfrm>
            <a:off x="6788150" y="2063750"/>
            <a:ext cx="3371850" cy="3422650"/>
          </a:xfrm>
          <a:prstGeom prst="rect">
            <a:avLst/>
          </a:prstGeom>
        </p:spPr>
      </p:pic>
      <p:pic>
        <p:nvPicPr>
          <p:cNvPr id="30" name="図 29"/>
          <p:cNvPicPr>
            <a:picLocks noChangeAspect="1"/>
          </p:cNvPicPr>
          <p:nvPr/>
        </p:nvPicPr>
        <p:blipFill rotWithShape="1">
          <a:blip r:embed="rId7" cstate="print">
            <a:extLst>
              <a:ext uri="{28A0092B-C50C-407E-A947-70E740481C1C}">
                <a14:useLocalDpi xmlns:a14="http://schemas.microsoft.com/office/drawing/2010/main" val="0"/>
              </a:ext>
            </a:extLst>
          </a:blip>
          <a:srcRect l="17476" t="522" r="18825" b="1838"/>
          <a:stretch/>
        </p:blipFill>
        <p:spPr>
          <a:xfrm>
            <a:off x="6788150" y="2057400"/>
            <a:ext cx="3384550" cy="3441700"/>
          </a:xfrm>
          <a:prstGeom prst="rect">
            <a:avLst/>
          </a:prstGeom>
        </p:spPr>
      </p:pic>
      <p:cxnSp>
        <p:nvCxnSpPr>
          <p:cNvPr id="10" name="直線矢印コネクタ 9"/>
          <p:cNvCxnSpPr/>
          <p:nvPr/>
        </p:nvCxnSpPr>
        <p:spPr>
          <a:xfrm flipV="1">
            <a:off x="7924800" y="5287478"/>
            <a:ext cx="215900" cy="36816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6669797" y="5633050"/>
            <a:ext cx="1757661" cy="369332"/>
          </a:xfrm>
          <a:prstGeom prst="rect">
            <a:avLst/>
          </a:prstGeom>
          <a:noFill/>
        </p:spPr>
        <p:txBody>
          <a:bodyPr wrap="none" rtlCol="0">
            <a:spAutoFit/>
          </a:bodyPr>
          <a:lstStyle/>
          <a:p>
            <a:pPr>
              <a:defRPr/>
            </a:pPr>
            <a:r>
              <a:rPr kumimoji="1" lang="en-US" altLang="ja-JP">
                <a:solidFill>
                  <a:srgbClr val="FFFF00"/>
                </a:solidFill>
                <a:latin typeface="Franklin Gothic Heavy"/>
                <a:ea typeface="HGP創英角ｺﾞｼｯｸUB"/>
              </a:rPr>
              <a:t>Flip-chip cover</a:t>
            </a:r>
          </a:p>
        </p:txBody>
      </p:sp>
      <p:sp>
        <p:nvSpPr>
          <p:cNvPr id="7" name="テキスト ボックス 6"/>
          <p:cNvSpPr txBox="1"/>
          <p:nvPr/>
        </p:nvSpPr>
        <p:spPr>
          <a:xfrm>
            <a:off x="6617920" y="1441880"/>
            <a:ext cx="769763" cy="369332"/>
          </a:xfrm>
          <a:prstGeom prst="rect">
            <a:avLst/>
          </a:prstGeom>
          <a:noFill/>
        </p:spPr>
        <p:txBody>
          <a:bodyPr wrap="none" rtlCol="0">
            <a:spAutoFit/>
          </a:bodyPr>
          <a:lstStyle/>
          <a:p>
            <a:pPr>
              <a:defRPr/>
            </a:pPr>
            <a:r>
              <a:rPr kumimoji="1" lang="en-US" altLang="ja-JP">
                <a:solidFill>
                  <a:srgbClr val="FFFF00"/>
                </a:solidFill>
                <a:latin typeface="Franklin Gothic Heavy"/>
                <a:ea typeface="HGP創英角ｺﾞｼｯｸUB"/>
              </a:rPr>
              <a:t>Qubit</a:t>
            </a:r>
            <a:endParaRPr kumimoji="1" lang="ja-JP" altLang="en-US">
              <a:solidFill>
                <a:srgbClr val="FFFF00"/>
              </a:solidFill>
              <a:latin typeface="Franklin Gothic Heavy"/>
              <a:ea typeface="HGP創英角ｺﾞｼｯｸUB"/>
            </a:endParaRPr>
          </a:p>
        </p:txBody>
      </p:sp>
      <p:cxnSp>
        <p:nvCxnSpPr>
          <p:cNvPr id="6" name="直線矢印コネクタ 5"/>
          <p:cNvCxnSpPr/>
          <p:nvPr/>
        </p:nvCxnSpPr>
        <p:spPr>
          <a:xfrm>
            <a:off x="7072729" y="1775616"/>
            <a:ext cx="214605" cy="7707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H="1">
            <a:off x="8904640" y="1583510"/>
            <a:ext cx="258146" cy="161228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8196971" y="1203859"/>
            <a:ext cx="2228687" cy="369332"/>
          </a:xfrm>
          <a:prstGeom prst="rect">
            <a:avLst/>
          </a:prstGeom>
          <a:noFill/>
        </p:spPr>
        <p:txBody>
          <a:bodyPr wrap="none" rtlCol="0">
            <a:spAutoFit/>
          </a:bodyPr>
          <a:lstStyle/>
          <a:p>
            <a:pPr>
              <a:defRPr/>
            </a:pPr>
            <a:r>
              <a:rPr kumimoji="1" lang="en-US" altLang="ja-JP">
                <a:solidFill>
                  <a:srgbClr val="FFFF00"/>
                </a:solidFill>
                <a:latin typeface="Franklin Gothic Heavy"/>
                <a:ea typeface="HGP創英角ｺﾞｼｯｸUB"/>
              </a:rPr>
              <a:t>Readout resonator</a:t>
            </a:r>
            <a:endParaRPr kumimoji="1" lang="ja-JP" altLang="en-US">
              <a:solidFill>
                <a:srgbClr val="FFFF00"/>
              </a:solidFill>
              <a:latin typeface="Franklin Gothic Heavy"/>
              <a:ea typeface="HGP創英角ｺﾞｼｯｸUB"/>
            </a:endParaRPr>
          </a:p>
        </p:txBody>
      </p:sp>
      <p:grpSp>
        <p:nvGrpSpPr>
          <p:cNvPr id="14" name="グループ化 13"/>
          <p:cNvGrpSpPr/>
          <p:nvPr/>
        </p:nvGrpSpPr>
        <p:grpSpPr>
          <a:xfrm>
            <a:off x="9162709" y="5723350"/>
            <a:ext cx="972000" cy="369332"/>
            <a:chOff x="7135134" y="6101650"/>
            <a:chExt cx="972000" cy="369332"/>
          </a:xfrm>
        </p:grpSpPr>
        <p:cxnSp>
          <p:nvCxnSpPr>
            <p:cNvPr id="5" name="直線コネクタ 4"/>
            <p:cNvCxnSpPr/>
            <p:nvPr/>
          </p:nvCxnSpPr>
          <p:spPr>
            <a:xfrm>
              <a:off x="7135134" y="6116061"/>
              <a:ext cx="9720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7235452" y="6101650"/>
              <a:ext cx="771365" cy="369332"/>
            </a:xfrm>
            <a:prstGeom prst="rect">
              <a:avLst/>
            </a:prstGeom>
            <a:noFill/>
          </p:spPr>
          <p:txBody>
            <a:bodyPr wrap="none" rtlCol="0">
              <a:spAutoFit/>
            </a:bodyPr>
            <a:lstStyle/>
            <a:p>
              <a:pPr>
                <a:defRPr/>
              </a:pPr>
              <a:r>
                <a:rPr kumimoji="1" lang="en-US" altLang="ja-JP">
                  <a:solidFill>
                    <a:srgbClr val="FFFF00"/>
                  </a:solidFill>
                  <a:latin typeface="Franklin Gothic Heavy"/>
                  <a:ea typeface="HGP創英角ｺﾞｼｯｸUB"/>
                </a:rPr>
                <a:t>1 mm</a:t>
              </a:r>
              <a:endParaRPr kumimoji="1" lang="ja-JP" altLang="en-US">
                <a:solidFill>
                  <a:srgbClr val="FFFF00"/>
                </a:solidFill>
                <a:latin typeface="Franklin Gothic Heavy"/>
                <a:ea typeface="HGP創英角ｺﾞｼｯｸUB"/>
              </a:endParaRPr>
            </a:p>
          </p:txBody>
        </p:sp>
      </p:grpSp>
      <p:sp>
        <p:nvSpPr>
          <p:cNvPr id="25" name="タイトル 1"/>
          <p:cNvSpPr txBox="1">
            <a:spLocks/>
          </p:cNvSpPr>
          <p:nvPr/>
        </p:nvSpPr>
        <p:spPr>
          <a:xfrm>
            <a:off x="1631950" y="287010"/>
            <a:ext cx="8928100" cy="417513"/>
          </a:xfrm>
          <a:prstGeom prst="rect">
            <a:avLst/>
          </a:prstGeom>
        </p:spPr>
        <p:txBody>
          <a:bodyPr vert="horz" lIns="91440" tIns="45720" rIns="91440" bIns="45720" rtlCol="0" anchor="ctr">
            <a:noAutofit/>
          </a:bodyPr>
          <a:lstStyle>
            <a:lvl1pPr algn="l" defTabSz="844083" rtl="0" eaLnBrk="1" latinLnBrk="0" hangingPunct="1">
              <a:spcBef>
                <a:spcPct val="0"/>
              </a:spcBef>
              <a:buNone/>
              <a:defRPr kumimoji="1" sz="2585" b="1" i="0" kern="1200">
                <a:solidFill>
                  <a:srgbClr val="FFFF00"/>
                </a:solidFill>
                <a:latin typeface="Tahoma" panose="020B0604030504040204" pitchFamily="34" charset="0"/>
                <a:ea typeface="+mj-ea"/>
                <a:cs typeface="Tahoma" panose="020B0604030504040204" pitchFamily="34" charset="0"/>
              </a:defRPr>
            </a:lvl1pPr>
          </a:lstStyle>
          <a:p>
            <a:pPr algn="ctr">
              <a:defRPr/>
            </a:pPr>
            <a:r>
              <a:rPr lang="en-US" altLang="ja-JP" sz="3600">
                <a:latin typeface="Tahoma"/>
                <a:ea typeface="HGP創英角ｺﾞｼｯｸUB" panose="020B0900000000000000" pitchFamily="50" charset="-128"/>
              </a:rPr>
              <a:t>2D integrated quantum circuits</a:t>
            </a:r>
            <a:endParaRPr lang="ja-JP" altLang="en-US" sz="3600" b="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85445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66197" y="1355167"/>
            <a:ext cx="495300" cy="482600"/>
          </a:xfrm>
          <a:prstGeom prst="rect">
            <a:avLst/>
          </a:prstGeom>
        </p:spPr>
        <p:txBody>
          <a:bodyPr vert="horz" wrap="square" lIns="0" tIns="12700" rIns="0" bIns="0" rtlCol="0">
            <a:spAutoFit/>
          </a:bodyPr>
          <a:lstStyle/>
          <a:p>
            <a:pPr marL="12700">
              <a:lnSpc>
                <a:spcPct val="100000"/>
              </a:lnSpc>
              <a:spcBef>
                <a:spcPts val="100"/>
              </a:spcBef>
            </a:pPr>
            <a:r>
              <a:rPr sz="3000" b="1" spc="-5">
                <a:solidFill>
                  <a:srgbClr val="6AE7FF"/>
                </a:solidFill>
                <a:latin typeface="Microsoft YaHei"/>
                <a:cs typeface="Microsoft YaHei"/>
              </a:rPr>
              <a:t>01</a:t>
            </a:r>
            <a:endParaRPr sz="3000">
              <a:latin typeface="Microsoft YaHei"/>
              <a:cs typeface="Microsoft YaHei"/>
            </a:endParaRPr>
          </a:p>
        </p:txBody>
      </p:sp>
      <p:sp>
        <p:nvSpPr>
          <p:cNvPr id="4" name="object 4"/>
          <p:cNvSpPr/>
          <p:nvPr/>
        </p:nvSpPr>
        <p:spPr>
          <a:xfrm>
            <a:off x="1481986" y="1355484"/>
            <a:ext cx="4614013" cy="481965"/>
          </a:xfrm>
          <a:custGeom>
            <a:avLst/>
            <a:gdLst/>
            <a:ahLst/>
            <a:cxnLst/>
            <a:rect l="l" t="t" r="r" b="b"/>
            <a:pathLst>
              <a:path w="2533015" h="481964">
                <a:moveTo>
                  <a:pt x="0" y="80263"/>
                </a:moveTo>
                <a:lnTo>
                  <a:pt x="6308" y="49023"/>
                </a:lnTo>
                <a:lnTo>
                  <a:pt x="23510" y="23510"/>
                </a:lnTo>
                <a:lnTo>
                  <a:pt x="49023" y="6308"/>
                </a:lnTo>
                <a:lnTo>
                  <a:pt x="80263" y="0"/>
                </a:lnTo>
                <a:lnTo>
                  <a:pt x="2452624" y="0"/>
                </a:lnTo>
                <a:lnTo>
                  <a:pt x="2483864" y="6308"/>
                </a:lnTo>
                <a:lnTo>
                  <a:pt x="2509377" y="23510"/>
                </a:lnTo>
                <a:lnTo>
                  <a:pt x="2526579" y="49023"/>
                </a:lnTo>
                <a:lnTo>
                  <a:pt x="2532888" y="80263"/>
                </a:lnTo>
                <a:lnTo>
                  <a:pt x="2532888" y="401320"/>
                </a:lnTo>
                <a:lnTo>
                  <a:pt x="2526579" y="432560"/>
                </a:lnTo>
                <a:lnTo>
                  <a:pt x="2509377" y="458073"/>
                </a:lnTo>
                <a:lnTo>
                  <a:pt x="2483864" y="475275"/>
                </a:lnTo>
                <a:lnTo>
                  <a:pt x="2452624" y="481584"/>
                </a:lnTo>
                <a:lnTo>
                  <a:pt x="80263" y="481584"/>
                </a:lnTo>
                <a:lnTo>
                  <a:pt x="49023" y="475275"/>
                </a:lnTo>
                <a:lnTo>
                  <a:pt x="23510" y="458073"/>
                </a:lnTo>
                <a:lnTo>
                  <a:pt x="6308" y="432560"/>
                </a:lnTo>
                <a:lnTo>
                  <a:pt x="0" y="401320"/>
                </a:lnTo>
                <a:lnTo>
                  <a:pt x="0" y="80263"/>
                </a:lnTo>
                <a:close/>
              </a:path>
            </a:pathLst>
          </a:custGeom>
          <a:ln w="12192">
            <a:solidFill>
              <a:srgbClr val="6AE7FF"/>
            </a:solidFill>
            <a:prstDash val="sysDash"/>
          </a:ln>
        </p:spPr>
        <p:txBody>
          <a:bodyPr wrap="square" lIns="0" tIns="0" rIns="0" bIns="0" rtlCol="0"/>
          <a:lstStyle/>
          <a:p>
            <a:endParaRPr/>
          </a:p>
        </p:txBody>
      </p:sp>
      <p:sp>
        <p:nvSpPr>
          <p:cNvPr id="5" name="object 5"/>
          <p:cNvSpPr txBox="1"/>
          <p:nvPr/>
        </p:nvSpPr>
        <p:spPr>
          <a:xfrm>
            <a:off x="1558991" y="1412129"/>
            <a:ext cx="5688012"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rgbClr val="6AE7FF"/>
                </a:solidFill>
                <a:latin typeface="+mj-lt"/>
                <a:cs typeface="Microsoft YaHei"/>
              </a:rPr>
              <a:t>The classical &amp; quantum computing</a:t>
            </a:r>
            <a:endParaRPr sz="2400">
              <a:latin typeface="+mj-lt"/>
              <a:cs typeface="Microsoft YaHei"/>
            </a:endParaRPr>
          </a:p>
        </p:txBody>
      </p:sp>
      <p:sp>
        <p:nvSpPr>
          <p:cNvPr id="6" name="object 6"/>
          <p:cNvSpPr txBox="1"/>
          <p:nvPr/>
        </p:nvSpPr>
        <p:spPr>
          <a:xfrm>
            <a:off x="775231" y="3022600"/>
            <a:ext cx="495300" cy="482600"/>
          </a:xfrm>
          <a:prstGeom prst="rect">
            <a:avLst/>
          </a:prstGeom>
        </p:spPr>
        <p:txBody>
          <a:bodyPr vert="horz" wrap="square" lIns="0" tIns="12700" rIns="0" bIns="0" rtlCol="0">
            <a:spAutoFit/>
          </a:bodyPr>
          <a:lstStyle/>
          <a:p>
            <a:pPr marL="12700">
              <a:lnSpc>
                <a:spcPct val="100000"/>
              </a:lnSpc>
              <a:spcBef>
                <a:spcPts val="100"/>
              </a:spcBef>
            </a:pPr>
            <a:r>
              <a:rPr sz="3000" b="1" spc="-5">
                <a:solidFill>
                  <a:schemeClr val="tx1">
                    <a:lumMod val="75000"/>
                    <a:lumOff val="25000"/>
                  </a:schemeClr>
                </a:solidFill>
                <a:latin typeface="Microsoft YaHei"/>
                <a:cs typeface="Microsoft YaHei"/>
              </a:rPr>
              <a:t>02</a:t>
            </a:r>
            <a:endParaRPr sz="3000">
              <a:solidFill>
                <a:schemeClr val="tx1">
                  <a:lumMod val="75000"/>
                  <a:lumOff val="25000"/>
                </a:schemeClr>
              </a:solidFill>
              <a:latin typeface="Microsoft YaHei"/>
              <a:cs typeface="Microsoft YaHei"/>
            </a:endParaRPr>
          </a:p>
        </p:txBody>
      </p:sp>
      <p:sp>
        <p:nvSpPr>
          <p:cNvPr id="7" name="object 7"/>
          <p:cNvSpPr/>
          <p:nvPr/>
        </p:nvSpPr>
        <p:spPr>
          <a:xfrm>
            <a:off x="1481986" y="3023235"/>
            <a:ext cx="4995014" cy="481965"/>
          </a:xfrm>
          <a:custGeom>
            <a:avLst/>
            <a:gdLst/>
            <a:ahLst/>
            <a:cxnLst/>
            <a:rect l="l" t="t" r="r" b="b"/>
            <a:pathLst>
              <a:path w="2533015" h="481964">
                <a:moveTo>
                  <a:pt x="0" y="80263"/>
                </a:moveTo>
                <a:lnTo>
                  <a:pt x="6308" y="49023"/>
                </a:lnTo>
                <a:lnTo>
                  <a:pt x="23510" y="23510"/>
                </a:lnTo>
                <a:lnTo>
                  <a:pt x="49023" y="6308"/>
                </a:lnTo>
                <a:lnTo>
                  <a:pt x="80264" y="0"/>
                </a:lnTo>
                <a:lnTo>
                  <a:pt x="2452624" y="0"/>
                </a:lnTo>
                <a:lnTo>
                  <a:pt x="2483864" y="6308"/>
                </a:lnTo>
                <a:lnTo>
                  <a:pt x="2509377" y="23510"/>
                </a:lnTo>
                <a:lnTo>
                  <a:pt x="2526579" y="49023"/>
                </a:lnTo>
                <a:lnTo>
                  <a:pt x="2532888" y="80263"/>
                </a:lnTo>
                <a:lnTo>
                  <a:pt x="2532888" y="401320"/>
                </a:lnTo>
                <a:lnTo>
                  <a:pt x="2526579" y="432560"/>
                </a:lnTo>
                <a:lnTo>
                  <a:pt x="2509377" y="458073"/>
                </a:lnTo>
                <a:lnTo>
                  <a:pt x="2483864" y="475275"/>
                </a:lnTo>
                <a:lnTo>
                  <a:pt x="2452624" y="481584"/>
                </a:lnTo>
                <a:lnTo>
                  <a:pt x="80264" y="481584"/>
                </a:lnTo>
                <a:lnTo>
                  <a:pt x="49023" y="475275"/>
                </a:lnTo>
                <a:lnTo>
                  <a:pt x="23510" y="458073"/>
                </a:lnTo>
                <a:lnTo>
                  <a:pt x="6308" y="432560"/>
                </a:lnTo>
                <a:lnTo>
                  <a:pt x="0" y="401320"/>
                </a:lnTo>
                <a:lnTo>
                  <a:pt x="0" y="80263"/>
                </a:lnTo>
                <a:close/>
              </a:path>
            </a:pathLst>
          </a:custGeom>
          <a:ln w="12192">
            <a:solidFill>
              <a:srgbClr val="6AE7FF"/>
            </a:solidFill>
            <a:prstDash val="sysDash"/>
          </a:ln>
        </p:spPr>
        <p:txBody>
          <a:bodyPr wrap="square" lIns="0" tIns="0" rIns="0" bIns="0" rtlCol="0"/>
          <a:lstStyle/>
          <a:p>
            <a:endParaRPr>
              <a:solidFill>
                <a:schemeClr val="tx1">
                  <a:lumMod val="75000"/>
                  <a:lumOff val="25000"/>
                </a:schemeClr>
              </a:solidFill>
            </a:endParaRPr>
          </a:p>
        </p:txBody>
      </p:sp>
      <p:sp>
        <p:nvSpPr>
          <p:cNvPr id="9" name="object 9"/>
          <p:cNvSpPr txBox="1"/>
          <p:nvPr/>
        </p:nvSpPr>
        <p:spPr>
          <a:xfrm>
            <a:off x="762000" y="4419600"/>
            <a:ext cx="495300" cy="483234"/>
          </a:xfrm>
          <a:prstGeom prst="rect">
            <a:avLst/>
          </a:prstGeom>
        </p:spPr>
        <p:txBody>
          <a:bodyPr vert="horz" wrap="square" lIns="0" tIns="12700" rIns="0" bIns="0" rtlCol="0">
            <a:spAutoFit/>
          </a:bodyPr>
          <a:lstStyle/>
          <a:p>
            <a:pPr marL="12700">
              <a:lnSpc>
                <a:spcPct val="100000"/>
              </a:lnSpc>
              <a:spcBef>
                <a:spcPts val="100"/>
              </a:spcBef>
            </a:pPr>
            <a:r>
              <a:rPr sz="3000" b="1" spc="-5">
                <a:solidFill>
                  <a:schemeClr val="tx1">
                    <a:lumMod val="75000"/>
                    <a:lumOff val="25000"/>
                  </a:schemeClr>
                </a:solidFill>
                <a:latin typeface="Microsoft YaHei"/>
                <a:cs typeface="Microsoft YaHei"/>
              </a:rPr>
              <a:t>03</a:t>
            </a:r>
            <a:endParaRPr sz="3000">
              <a:solidFill>
                <a:schemeClr val="tx1">
                  <a:lumMod val="75000"/>
                  <a:lumOff val="25000"/>
                </a:schemeClr>
              </a:solidFill>
              <a:latin typeface="Microsoft YaHei"/>
              <a:cs typeface="Microsoft YaHei"/>
            </a:endParaRPr>
          </a:p>
        </p:txBody>
      </p:sp>
      <p:sp>
        <p:nvSpPr>
          <p:cNvPr id="10" name="object 10"/>
          <p:cNvSpPr/>
          <p:nvPr/>
        </p:nvSpPr>
        <p:spPr>
          <a:xfrm>
            <a:off x="1477788" y="4445634"/>
            <a:ext cx="6828012" cy="481965"/>
          </a:xfrm>
          <a:custGeom>
            <a:avLst/>
            <a:gdLst/>
            <a:ahLst/>
            <a:cxnLst/>
            <a:rect l="l" t="t" r="r" b="b"/>
            <a:pathLst>
              <a:path w="2534920" h="481964">
                <a:moveTo>
                  <a:pt x="0" y="80263"/>
                </a:moveTo>
                <a:lnTo>
                  <a:pt x="6308" y="49023"/>
                </a:lnTo>
                <a:lnTo>
                  <a:pt x="23510" y="23510"/>
                </a:lnTo>
                <a:lnTo>
                  <a:pt x="49023" y="6308"/>
                </a:lnTo>
                <a:lnTo>
                  <a:pt x="80264" y="0"/>
                </a:lnTo>
                <a:lnTo>
                  <a:pt x="2454148" y="0"/>
                </a:lnTo>
                <a:lnTo>
                  <a:pt x="2485388" y="6308"/>
                </a:lnTo>
                <a:lnTo>
                  <a:pt x="2510901" y="23510"/>
                </a:lnTo>
                <a:lnTo>
                  <a:pt x="2528103" y="49023"/>
                </a:lnTo>
                <a:lnTo>
                  <a:pt x="2534412" y="80263"/>
                </a:lnTo>
                <a:lnTo>
                  <a:pt x="2534412" y="401319"/>
                </a:lnTo>
                <a:lnTo>
                  <a:pt x="2528103" y="432560"/>
                </a:lnTo>
                <a:lnTo>
                  <a:pt x="2510901" y="458073"/>
                </a:lnTo>
                <a:lnTo>
                  <a:pt x="2485388" y="475275"/>
                </a:lnTo>
                <a:lnTo>
                  <a:pt x="2454148" y="481584"/>
                </a:lnTo>
                <a:lnTo>
                  <a:pt x="80264" y="481584"/>
                </a:lnTo>
                <a:lnTo>
                  <a:pt x="49023" y="475275"/>
                </a:lnTo>
                <a:lnTo>
                  <a:pt x="23510" y="458073"/>
                </a:lnTo>
                <a:lnTo>
                  <a:pt x="6308" y="432560"/>
                </a:lnTo>
                <a:lnTo>
                  <a:pt x="0" y="401319"/>
                </a:lnTo>
                <a:lnTo>
                  <a:pt x="0" y="80263"/>
                </a:lnTo>
                <a:close/>
              </a:path>
            </a:pathLst>
          </a:custGeom>
          <a:ln w="12192">
            <a:solidFill>
              <a:srgbClr val="6AE7FF"/>
            </a:solidFill>
            <a:prstDash val="sysDash"/>
          </a:ln>
        </p:spPr>
        <p:txBody>
          <a:bodyPr wrap="square" lIns="0" tIns="0" rIns="0" bIns="0" rtlCol="0"/>
          <a:lstStyle/>
          <a:p>
            <a:endParaRPr>
              <a:solidFill>
                <a:schemeClr val="tx1">
                  <a:lumMod val="75000"/>
                  <a:lumOff val="25000"/>
                </a:schemeClr>
              </a:solidFill>
            </a:endParaRPr>
          </a:p>
        </p:txBody>
      </p:sp>
      <p:sp>
        <p:nvSpPr>
          <p:cNvPr id="16" name="文本框 15">
            <a:extLst>
              <a:ext uri="{FF2B5EF4-FFF2-40B4-BE49-F238E27FC236}">
                <a16:creationId xmlns:a16="http://schemas.microsoft.com/office/drawing/2014/main" id="{E6F51300-A921-8E72-5905-15163DCA3BF9}"/>
              </a:ext>
            </a:extLst>
          </p:cNvPr>
          <p:cNvSpPr txBox="1"/>
          <p:nvPr/>
        </p:nvSpPr>
        <p:spPr>
          <a:xfrm>
            <a:off x="228600" y="262689"/>
            <a:ext cx="6094428" cy="553998"/>
          </a:xfrm>
          <a:prstGeom prst="rect">
            <a:avLst/>
          </a:prstGeom>
          <a:noFill/>
        </p:spPr>
        <p:txBody>
          <a:bodyPr wrap="square">
            <a:spAutoFit/>
          </a:bodyPr>
          <a:lstStyle/>
          <a:p>
            <a:r>
              <a:rPr lang="en-US" altLang="zh-CN" sz="3000" spc="-5">
                <a:solidFill>
                  <a:srgbClr val="6AE7FF"/>
                </a:solidFill>
                <a:latin typeface="+mj-lt"/>
                <a:cs typeface="Microsoft YaHei"/>
              </a:rPr>
              <a:t>Contents</a:t>
            </a:r>
            <a:endParaRPr lang="zh-CN" altLang="en-US" sz="3000">
              <a:latin typeface="+mj-lt"/>
            </a:endParaRPr>
          </a:p>
        </p:txBody>
      </p:sp>
      <p:sp>
        <p:nvSpPr>
          <p:cNvPr id="19" name="object 5">
            <a:extLst>
              <a:ext uri="{FF2B5EF4-FFF2-40B4-BE49-F238E27FC236}">
                <a16:creationId xmlns:a16="http://schemas.microsoft.com/office/drawing/2014/main" id="{FE87EBD8-CD02-244A-A076-3F9F335C0926}"/>
              </a:ext>
            </a:extLst>
          </p:cNvPr>
          <p:cNvSpPr txBox="1"/>
          <p:nvPr/>
        </p:nvSpPr>
        <p:spPr>
          <a:xfrm>
            <a:off x="1558991" y="4473544"/>
            <a:ext cx="7861529"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chemeClr val="tx1">
                    <a:lumMod val="75000"/>
                    <a:lumOff val="25000"/>
                  </a:schemeClr>
                </a:solidFill>
                <a:latin typeface="+mj-lt"/>
                <a:cs typeface="Microsoft YaHei"/>
              </a:rPr>
              <a:t>Physical platforms to realize the quantum computing</a:t>
            </a:r>
            <a:endParaRPr sz="2400">
              <a:solidFill>
                <a:schemeClr val="tx1">
                  <a:lumMod val="75000"/>
                  <a:lumOff val="25000"/>
                </a:schemeClr>
              </a:solidFill>
              <a:latin typeface="+mj-lt"/>
              <a:cs typeface="Microsoft YaHei"/>
            </a:endParaRPr>
          </a:p>
        </p:txBody>
      </p:sp>
      <p:sp>
        <p:nvSpPr>
          <p:cNvPr id="2" name="灯片编号占位符 1">
            <a:extLst>
              <a:ext uri="{FF2B5EF4-FFF2-40B4-BE49-F238E27FC236}">
                <a16:creationId xmlns:a16="http://schemas.microsoft.com/office/drawing/2014/main" id="{2DB1499D-0EC6-BC56-B6CC-96424ABAA803}"/>
              </a:ext>
            </a:extLst>
          </p:cNvPr>
          <p:cNvSpPr>
            <a:spLocks noGrp="1"/>
          </p:cNvSpPr>
          <p:nvPr>
            <p:ph type="sldNum" sz="quarter" idx="7"/>
          </p:nvPr>
        </p:nvSpPr>
        <p:spPr>
          <a:xfrm>
            <a:off x="8778240" y="6377940"/>
            <a:ext cx="2804160" cy="276999"/>
          </a:xfrm>
        </p:spPr>
        <p:txBody>
          <a:bodyPr/>
          <a:lstStyle/>
          <a:p>
            <a:fld id="{B6F15528-21DE-4FAA-801E-634DDDAF4B2B}" type="slidenum">
              <a:rPr lang="en-US" altLang="zh-CN" smtClean="0">
                <a:solidFill>
                  <a:schemeClr val="tx1">
                    <a:lumMod val="75000"/>
                    <a:lumOff val="25000"/>
                  </a:schemeClr>
                </a:solidFill>
              </a:rPr>
              <a:t>3</a:t>
            </a:fld>
            <a:endParaRPr lang="zh-CN" altLang="en-US">
              <a:solidFill>
                <a:schemeClr val="tx1">
                  <a:lumMod val="75000"/>
                  <a:lumOff val="25000"/>
                </a:schemeClr>
              </a:solidFill>
            </a:endParaRPr>
          </a:p>
        </p:txBody>
      </p:sp>
      <p:sp>
        <p:nvSpPr>
          <p:cNvPr id="8" name="object 5">
            <a:extLst>
              <a:ext uri="{FF2B5EF4-FFF2-40B4-BE49-F238E27FC236}">
                <a16:creationId xmlns:a16="http://schemas.microsoft.com/office/drawing/2014/main" id="{1BC53EE8-3ED8-C358-A00E-68512B6AF3B7}"/>
              </a:ext>
            </a:extLst>
          </p:cNvPr>
          <p:cNvSpPr txBox="1"/>
          <p:nvPr/>
        </p:nvSpPr>
        <p:spPr>
          <a:xfrm>
            <a:off x="1558990" y="3058867"/>
            <a:ext cx="7861529"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chemeClr val="tx1">
                    <a:lumMod val="75000"/>
                    <a:lumOff val="25000"/>
                  </a:schemeClr>
                </a:solidFill>
                <a:latin typeface="+mj-lt"/>
                <a:cs typeface="Microsoft YaHei"/>
              </a:rPr>
              <a:t>Quantum algorithms and applications</a:t>
            </a:r>
            <a:endParaRPr sz="2400">
              <a:solidFill>
                <a:schemeClr val="tx1">
                  <a:lumMod val="75000"/>
                  <a:lumOff val="25000"/>
                </a:schemeClr>
              </a:solidFill>
              <a:latin typeface="+mj-lt"/>
              <a:cs typeface="Microsoft YaHei"/>
            </a:endParaRPr>
          </a:p>
        </p:txBody>
      </p:sp>
      <p:sp>
        <p:nvSpPr>
          <p:cNvPr id="11" name="object 9">
            <a:extLst>
              <a:ext uri="{FF2B5EF4-FFF2-40B4-BE49-F238E27FC236}">
                <a16:creationId xmlns:a16="http://schemas.microsoft.com/office/drawing/2014/main" id="{60D4E6EC-DA23-7BA5-0333-5E57E1ECD5CF}"/>
              </a:ext>
            </a:extLst>
          </p:cNvPr>
          <p:cNvSpPr txBox="1"/>
          <p:nvPr/>
        </p:nvSpPr>
        <p:spPr>
          <a:xfrm>
            <a:off x="796441" y="5801184"/>
            <a:ext cx="495300" cy="483234"/>
          </a:xfrm>
          <a:prstGeom prst="rect">
            <a:avLst/>
          </a:prstGeom>
        </p:spPr>
        <p:txBody>
          <a:bodyPr vert="horz" wrap="square" lIns="0" tIns="12700" rIns="0" bIns="0" rtlCol="0">
            <a:spAutoFit/>
          </a:bodyPr>
          <a:lstStyle/>
          <a:p>
            <a:pPr marL="12700">
              <a:lnSpc>
                <a:spcPct val="100000"/>
              </a:lnSpc>
              <a:spcBef>
                <a:spcPts val="100"/>
              </a:spcBef>
            </a:pPr>
            <a:r>
              <a:rPr sz="3000" b="1" spc="-5">
                <a:solidFill>
                  <a:schemeClr val="tx1">
                    <a:lumMod val="75000"/>
                    <a:lumOff val="25000"/>
                  </a:schemeClr>
                </a:solidFill>
                <a:latin typeface="Microsoft YaHei"/>
                <a:cs typeface="Microsoft YaHei"/>
              </a:rPr>
              <a:t>0</a:t>
            </a:r>
            <a:r>
              <a:rPr lang="en-US" sz="3000" b="1" spc="-5">
                <a:solidFill>
                  <a:schemeClr val="tx1">
                    <a:lumMod val="75000"/>
                    <a:lumOff val="25000"/>
                  </a:schemeClr>
                </a:solidFill>
                <a:latin typeface="Microsoft YaHei"/>
                <a:cs typeface="Microsoft YaHei"/>
              </a:rPr>
              <a:t>4</a:t>
            </a:r>
            <a:endParaRPr sz="3000">
              <a:solidFill>
                <a:schemeClr val="tx1">
                  <a:lumMod val="75000"/>
                  <a:lumOff val="25000"/>
                </a:schemeClr>
              </a:solidFill>
              <a:latin typeface="Microsoft YaHei"/>
              <a:cs typeface="Microsoft YaHei"/>
            </a:endParaRPr>
          </a:p>
        </p:txBody>
      </p:sp>
      <p:sp>
        <p:nvSpPr>
          <p:cNvPr id="12" name="object 7">
            <a:extLst>
              <a:ext uri="{FF2B5EF4-FFF2-40B4-BE49-F238E27FC236}">
                <a16:creationId xmlns:a16="http://schemas.microsoft.com/office/drawing/2014/main" id="{FDC6D512-D3B9-D3A8-0EC8-06FA1EBA583E}"/>
              </a:ext>
            </a:extLst>
          </p:cNvPr>
          <p:cNvSpPr/>
          <p:nvPr/>
        </p:nvSpPr>
        <p:spPr>
          <a:xfrm>
            <a:off x="1522663" y="5818390"/>
            <a:ext cx="3895628" cy="469578"/>
          </a:xfrm>
          <a:custGeom>
            <a:avLst/>
            <a:gdLst/>
            <a:ahLst/>
            <a:cxnLst/>
            <a:rect l="l" t="t" r="r" b="b"/>
            <a:pathLst>
              <a:path w="2533015" h="481964">
                <a:moveTo>
                  <a:pt x="0" y="80263"/>
                </a:moveTo>
                <a:lnTo>
                  <a:pt x="6308" y="49023"/>
                </a:lnTo>
                <a:lnTo>
                  <a:pt x="23510" y="23510"/>
                </a:lnTo>
                <a:lnTo>
                  <a:pt x="49023" y="6308"/>
                </a:lnTo>
                <a:lnTo>
                  <a:pt x="80264" y="0"/>
                </a:lnTo>
                <a:lnTo>
                  <a:pt x="2452624" y="0"/>
                </a:lnTo>
                <a:lnTo>
                  <a:pt x="2483864" y="6308"/>
                </a:lnTo>
                <a:lnTo>
                  <a:pt x="2509377" y="23510"/>
                </a:lnTo>
                <a:lnTo>
                  <a:pt x="2526579" y="49023"/>
                </a:lnTo>
                <a:lnTo>
                  <a:pt x="2532888" y="80263"/>
                </a:lnTo>
                <a:lnTo>
                  <a:pt x="2532888" y="401320"/>
                </a:lnTo>
                <a:lnTo>
                  <a:pt x="2526579" y="432560"/>
                </a:lnTo>
                <a:lnTo>
                  <a:pt x="2509377" y="458073"/>
                </a:lnTo>
                <a:lnTo>
                  <a:pt x="2483864" y="475275"/>
                </a:lnTo>
                <a:lnTo>
                  <a:pt x="2452624" y="481584"/>
                </a:lnTo>
                <a:lnTo>
                  <a:pt x="80264" y="481584"/>
                </a:lnTo>
                <a:lnTo>
                  <a:pt x="49023" y="475275"/>
                </a:lnTo>
                <a:lnTo>
                  <a:pt x="23510" y="458073"/>
                </a:lnTo>
                <a:lnTo>
                  <a:pt x="6308" y="432560"/>
                </a:lnTo>
                <a:lnTo>
                  <a:pt x="0" y="401320"/>
                </a:lnTo>
                <a:lnTo>
                  <a:pt x="0" y="80263"/>
                </a:lnTo>
                <a:close/>
              </a:path>
            </a:pathLst>
          </a:custGeom>
          <a:ln w="12192">
            <a:solidFill>
              <a:srgbClr val="6AE7FF"/>
            </a:solidFill>
            <a:prstDash val="sysDash"/>
          </a:ln>
        </p:spPr>
        <p:txBody>
          <a:bodyPr wrap="square" lIns="0" tIns="0" rIns="0" bIns="0" rtlCol="0"/>
          <a:lstStyle/>
          <a:p>
            <a:endParaRPr>
              <a:solidFill>
                <a:schemeClr val="tx1">
                  <a:lumMod val="75000"/>
                  <a:lumOff val="25000"/>
                </a:schemeClr>
              </a:solidFill>
            </a:endParaRPr>
          </a:p>
        </p:txBody>
      </p:sp>
      <p:sp>
        <p:nvSpPr>
          <p:cNvPr id="13" name="object 5">
            <a:extLst>
              <a:ext uri="{FF2B5EF4-FFF2-40B4-BE49-F238E27FC236}">
                <a16:creationId xmlns:a16="http://schemas.microsoft.com/office/drawing/2014/main" id="{90CAACD0-5C47-1AD3-C341-C84540617104}"/>
              </a:ext>
            </a:extLst>
          </p:cNvPr>
          <p:cNvSpPr txBox="1"/>
          <p:nvPr/>
        </p:nvSpPr>
        <p:spPr>
          <a:xfrm>
            <a:off x="1558989" y="5857595"/>
            <a:ext cx="7861529"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chemeClr val="tx1">
                    <a:lumMod val="75000"/>
                    <a:lumOff val="25000"/>
                  </a:schemeClr>
                </a:solidFill>
                <a:latin typeface="+mj-lt"/>
                <a:cs typeface="Microsoft YaHei"/>
              </a:rPr>
              <a:t>Open questions &amp; discussions</a:t>
            </a:r>
            <a:endParaRPr sz="2400">
              <a:solidFill>
                <a:schemeClr val="tx1">
                  <a:lumMod val="75000"/>
                  <a:lumOff val="25000"/>
                </a:schemeClr>
              </a:solidFill>
              <a:latin typeface="+mj-lt"/>
              <a:cs typeface="Microsoft YaHei"/>
            </a:endParaRPr>
          </a:p>
        </p:txBody>
      </p:sp>
    </p:spTree>
    <p:extLst>
      <p:ext uri="{BB962C8B-B14F-4D97-AF65-F5344CB8AC3E}">
        <p14:creationId xmlns:p14="http://schemas.microsoft.com/office/powerpoint/2010/main" val="306707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3345455" y="1408176"/>
            <a:ext cx="5669224" cy="5138928"/>
            <a:chOff x="1821455" y="1408176"/>
            <a:chExt cx="5669224" cy="5138928"/>
          </a:xfrm>
        </p:grpSpPr>
        <p:sp>
          <p:nvSpPr>
            <p:cNvPr id="4" name="正方形/長方形 3"/>
            <p:cNvSpPr/>
            <p:nvPr/>
          </p:nvSpPr>
          <p:spPr>
            <a:xfrm>
              <a:off x="1821455" y="1408176"/>
              <a:ext cx="5669224" cy="5138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a:solidFill>
                  <a:prstClr val="white"/>
                </a:solidFill>
                <a:latin typeface="Tahoma"/>
                <a:ea typeface="ＭＳ Ｐゴシック"/>
              </a:endParaRPr>
            </a:p>
          </p:txBody>
        </p:sp>
        <p:pic>
          <p:nvPicPr>
            <p:cNvPr id="2" name="図 1"/>
            <p:cNvPicPr>
              <a:picLocks noChangeAspect="1"/>
            </p:cNvPicPr>
            <p:nvPr/>
          </p:nvPicPr>
          <p:blipFill>
            <a:blip r:embed="rId2"/>
            <a:stretch>
              <a:fillRect/>
            </a:stretch>
          </p:blipFill>
          <p:spPr>
            <a:xfrm>
              <a:off x="1830886" y="1651878"/>
              <a:ext cx="5657462" cy="4745385"/>
            </a:xfrm>
            <a:prstGeom prst="rect">
              <a:avLst/>
            </a:prstGeom>
          </p:spPr>
        </p:pic>
      </p:grpSp>
      <p:pic>
        <p:nvPicPr>
          <p:cNvPr id="183" name="イメージ" descr="イメージ"/>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751877" y="926574"/>
            <a:ext cx="1454737" cy="1185043"/>
          </a:xfrm>
          <a:prstGeom prst="rect">
            <a:avLst/>
          </a:prstGeom>
          <a:ln w="12700">
            <a:miter lim="400000"/>
          </a:ln>
        </p:spPr>
      </p:pic>
      <p:pic>
        <p:nvPicPr>
          <p:cNvPr id="184" name="イメージ" descr="イメージ"/>
          <p:cNvPicPr>
            <a:picLocks noChangeAspect="1"/>
          </p:cNvPicPr>
          <p:nvPr/>
        </p:nvPicPr>
        <p:blipFill>
          <a:blip r:embed="rId5"/>
          <a:stretch>
            <a:fillRect/>
          </a:stretch>
        </p:blipFill>
        <p:spPr>
          <a:xfrm>
            <a:off x="1751876" y="2163028"/>
            <a:ext cx="1454738" cy="1172075"/>
          </a:xfrm>
          <a:prstGeom prst="rect">
            <a:avLst/>
          </a:prstGeom>
          <a:ln w="12700">
            <a:miter lim="400000"/>
          </a:ln>
        </p:spPr>
      </p:pic>
      <p:pic>
        <p:nvPicPr>
          <p:cNvPr id="185" name="070817_quantum_main.jpg" descr="070817_quantum_main.jpg"/>
          <p:cNvPicPr>
            <a:picLocks noChangeAspect="1"/>
          </p:cNvPicPr>
          <p:nvPr/>
        </p:nvPicPr>
        <p:blipFill>
          <a:blip r:embed="rId6"/>
          <a:stretch>
            <a:fillRect/>
          </a:stretch>
        </p:blipFill>
        <p:spPr>
          <a:xfrm>
            <a:off x="8623954" y="864678"/>
            <a:ext cx="1948813" cy="1042390"/>
          </a:xfrm>
          <a:prstGeom prst="rect">
            <a:avLst/>
          </a:prstGeom>
          <a:ln w="12700">
            <a:miter lim="400000"/>
          </a:ln>
        </p:spPr>
      </p:pic>
      <p:pic>
        <p:nvPicPr>
          <p:cNvPr id="186" name="イメージ" descr="イメージ"/>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1668806" y="4024570"/>
            <a:ext cx="1555966" cy="995486"/>
          </a:xfrm>
          <a:prstGeom prst="rect">
            <a:avLst/>
          </a:prstGeom>
          <a:ln w="12700">
            <a:miter lim="400000"/>
          </a:ln>
        </p:spPr>
      </p:pic>
      <p:pic>
        <p:nvPicPr>
          <p:cNvPr id="187" name="イメージ" descr="イメージ"/>
          <p:cNvPicPr>
            <a:picLocks noChangeAspect="1"/>
          </p:cNvPicPr>
          <p:nvPr/>
        </p:nvPicPr>
        <p:blipFill>
          <a:blip r:embed="rId9"/>
          <a:stretch>
            <a:fillRect/>
          </a:stretch>
        </p:blipFill>
        <p:spPr>
          <a:xfrm>
            <a:off x="1595380" y="5088301"/>
            <a:ext cx="1720155" cy="836395"/>
          </a:xfrm>
          <a:prstGeom prst="rect">
            <a:avLst/>
          </a:prstGeom>
          <a:ln w="12700">
            <a:miter lim="400000"/>
          </a:ln>
        </p:spPr>
      </p:pic>
      <p:pic>
        <p:nvPicPr>
          <p:cNvPr id="188" name="00.jpg" descr="00.jpg"/>
          <p:cNvPicPr>
            <a:picLocks noChangeAspect="1"/>
          </p:cNvPicPr>
          <p:nvPr/>
        </p:nvPicPr>
        <p:blipFill>
          <a:blip r:embed="rId10"/>
          <a:stretch>
            <a:fillRect/>
          </a:stretch>
        </p:blipFill>
        <p:spPr>
          <a:xfrm>
            <a:off x="9032839" y="3652272"/>
            <a:ext cx="1606307" cy="903548"/>
          </a:xfrm>
          <a:prstGeom prst="rect">
            <a:avLst/>
          </a:prstGeom>
          <a:ln w="12700">
            <a:miter lim="400000"/>
          </a:ln>
        </p:spPr>
      </p:pic>
      <p:pic>
        <p:nvPicPr>
          <p:cNvPr id="189" name="イメージ" descr="イメージ"/>
          <p:cNvPicPr>
            <a:picLocks noChangeAspect="1"/>
          </p:cNvPicPr>
          <p:nvPr/>
        </p:nvPicPr>
        <p:blipFill>
          <a:blip r:embed="rId11"/>
          <a:stretch>
            <a:fillRect/>
          </a:stretch>
        </p:blipFill>
        <p:spPr>
          <a:xfrm>
            <a:off x="1524000" y="3354874"/>
            <a:ext cx="1791534" cy="725075"/>
          </a:xfrm>
          <a:prstGeom prst="rect">
            <a:avLst/>
          </a:prstGeom>
          <a:ln w="12700">
            <a:miter lim="400000"/>
          </a:ln>
        </p:spPr>
      </p:pic>
      <p:pic>
        <p:nvPicPr>
          <p:cNvPr id="191" name="イメージ" descr="イメージ"/>
          <p:cNvPicPr>
            <a:picLocks noChangeAspect="1"/>
          </p:cNvPicPr>
          <p:nvPr/>
        </p:nvPicPr>
        <p:blipFill>
          <a:blip r:embed="rId12"/>
          <a:stretch>
            <a:fillRect/>
          </a:stretch>
        </p:blipFill>
        <p:spPr>
          <a:xfrm>
            <a:off x="9160621" y="2163027"/>
            <a:ext cx="1214597" cy="1229950"/>
          </a:xfrm>
          <a:prstGeom prst="rect">
            <a:avLst/>
          </a:prstGeom>
          <a:ln w="12700">
            <a:miter lim="400000"/>
          </a:ln>
        </p:spPr>
      </p:pic>
      <p:sp>
        <p:nvSpPr>
          <p:cNvPr id="3" name="タイトル 2"/>
          <p:cNvSpPr>
            <a:spLocks noGrp="1"/>
          </p:cNvSpPr>
          <p:nvPr>
            <p:ph type="title"/>
          </p:nvPr>
        </p:nvSpPr>
        <p:spPr>
          <a:xfrm>
            <a:off x="1693168" y="288614"/>
            <a:ext cx="8805664" cy="576064"/>
          </a:xfrm>
        </p:spPr>
        <p:txBody>
          <a:bodyPr>
            <a:noAutofit/>
          </a:bodyPr>
          <a:lstStyle/>
          <a:p>
            <a:pPr algn="ctr"/>
            <a:r>
              <a:rPr kumimoji="1" lang="en-US" altLang="ja-JP" sz="3200">
                <a:latin typeface="+mj-lt"/>
                <a:ea typeface="HGP創英角ｺﾞｼｯｸUB" panose="020B0900000000000000" pitchFamily="50" charset="-128"/>
              </a:rPr>
              <a:t>Integrated qubits:</a:t>
            </a:r>
            <a:br>
              <a:rPr kumimoji="1" lang="en-US" altLang="ja-JP" sz="3200">
                <a:latin typeface="+mj-lt"/>
                <a:ea typeface="HGP創英角ｺﾞｼｯｸUB" panose="020B0900000000000000" pitchFamily="50" charset="-128"/>
              </a:rPr>
            </a:br>
            <a:r>
              <a:rPr lang="en-US" altLang="ja-JP" sz="3200">
                <a:latin typeface="+mj-lt"/>
                <a:ea typeface="HGP創英角ｺﾞｼｯｸUB" panose="020B0900000000000000" pitchFamily="50" charset="-128"/>
              </a:rPr>
              <a:t>World-wide activities</a:t>
            </a:r>
            <a:endParaRPr kumimoji="1" lang="ja-JP" altLang="en-US" sz="3200">
              <a:latin typeface="+mj-lt"/>
              <a:ea typeface="HGP創英角ｺﾞｼｯｸUB" panose="020B0900000000000000" pitchFamily="50" charset="-128"/>
            </a:endParaRPr>
          </a:p>
        </p:txBody>
      </p:sp>
      <p:grpSp>
        <p:nvGrpSpPr>
          <p:cNvPr id="6" name="グループ化 5"/>
          <p:cNvGrpSpPr/>
          <p:nvPr/>
        </p:nvGrpSpPr>
        <p:grpSpPr>
          <a:xfrm>
            <a:off x="9044601" y="5422901"/>
            <a:ext cx="1453821" cy="974363"/>
            <a:chOff x="7520600" y="5422900"/>
            <a:chExt cx="1453821" cy="974363"/>
          </a:xfrm>
        </p:grpSpPr>
        <p:pic>
          <p:nvPicPr>
            <p:cNvPr id="180" name="イメージ" descr="イメージ"/>
            <p:cNvPicPr>
              <a:picLocks noChangeAspect="1"/>
            </p:cNvPicPr>
            <p:nvPr/>
          </p:nvPicPr>
          <p:blipFill>
            <a:blip r:embed="rId13"/>
            <a:stretch>
              <a:fillRect/>
            </a:stretch>
          </p:blipFill>
          <p:spPr>
            <a:xfrm>
              <a:off x="7520600" y="5422901"/>
              <a:ext cx="1453821" cy="974362"/>
            </a:xfrm>
            <a:prstGeom prst="rect">
              <a:avLst/>
            </a:prstGeom>
            <a:ln w="12700">
              <a:miter lim="400000"/>
            </a:ln>
          </p:spPr>
        </p:pic>
        <p:sp>
          <p:nvSpPr>
            <p:cNvPr id="5" name="正方形/長方形 4"/>
            <p:cNvSpPr/>
            <p:nvPr/>
          </p:nvSpPr>
          <p:spPr>
            <a:xfrm>
              <a:off x="7539745" y="5422900"/>
              <a:ext cx="177791" cy="136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a:solidFill>
                  <a:prstClr val="white"/>
                </a:solidFill>
                <a:latin typeface="Tahoma"/>
                <a:ea typeface="ＭＳ Ｐゴシック"/>
              </a:endParaRPr>
            </a:p>
          </p:txBody>
        </p:sp>
      </p:grpSp>
      <p:sp>
        <p:nvSpPr>
          <p:cNvPr id="8" name="テキスト ボックス 7"/>
          <p:cNvSpPr txBox="1"/>
          <p:nvPr/>
        </p:nvSpPr>
        <p:spPr>
          <a:xfrm>
            <a:off x="4344204" y="5549926"/>
            <a:ext cx="1135632" cy="338554"/>
          </a:xfrm>
          <a:prstGeom prst="rect">
            <a:avLst/>
          </a:prstGeom>
          <a:solidFill>
            <a:schemeClr val="bg1"/>
          </a:solidFill>
        </p:spPr>
        <p:txBody>
          <a:bodyPr wrap="none" rtlCol="0">
            <a:spAutoFit/>
          </a:bodyPr>
          <a:lstStyle/>
          <a:p>
            <a:r>
              <a:rPr kumimoji="1" lang="en-US" altLang="ja-JP" sz="1600"/>
              <a:t>Data qubits</a:t>
            </a:r>
            <a:endParaRPr kumimoji="1" lang="ja-JP" altLang="en-US" sz="1600"/>
          </a:p>
        </p:txBody>
      </p:sp>
      <p:sp>
        <p:nvSpPr>
          <p:cNvPr id="18" name="テキスト ボックス 17"/>
          <p:cNvSpPr txBox="1"/>
          <p:nvPr/>
        </p:nvSpPr>
        <p:spPr>
          <a:xfrm>
            <a:off x="4353829" y="5869230"/>
            <a:ext cx="1592680" cy="338554"/>
          </a:xfrm>
          <a:prstGeom prst="rect">
            <a:avLst/>
          </a:prstGeom>
          <a:solidFill>
            <a:schemeClr val="bg1"/>
          </a:solidFill>
        </p:spPr>
        <p:txBody>
          <a:bodyPr wrap="none" rtlCol="0">
            <a:spAutoFit/>
          </a:bodyPr>
          <a:lstStyle/>
          <a:p>
            <a:r>
              <a:rPr kumimoji="1" lang="en-US" altLang="ja-JP" sz="1600"/>
              <a:t>Syndrome qubits</a:t>
            </a:r>
            <a:endParaRPr kumimoji="1" lang="ja-JP" altLang="en-US" sz="1600"/>
          </a:p>
        </p:txBody>
      </p:sp>
      <p:sp>
        <p:nvSpPr>
          <p:cNvPr id="9" name="文本框 8">
            <a:extLst>
              <a:ext uri="{FF2B5EF4-FFF2-40B4-BE49-F238E27FC236}">
                <a16:creationId xmlns:a16="http://schemas.microsoft.com/office/drawing/2014/main" id="{971FBA69-45F4-9BEF-EFD4-93DE572889A5}"/>
              </a:ext>
            </a:extLst>
          </p:cNvPr>
          <p:cNvSpPr txBox="1"/>
          <p:nvPr/>
        </p:nvSpPr>
        <p:spPr>
          <a:xfrm>
            <a:off x="10757818" y="3418901"/>
            <a:ext cx="1453821" cy="3139321"/>
          </a:xfrm>
          <a:prstGeom prst="rect">
            <a:avLst/>
          </a:prstGeom>
          <a:noFill/>
        </p:spPr>
        <p:txBody>
          <a:bodyPr wrap="square" rtlCol="0">
            <a:spAutoFit/>
          </a:bodyPr>
          <a:lstStyle/>
          <a:p>
            <a:r>
              <a:rPr lang="en-US" altLang="zh-CN">
                <a:solidFill>
                  <a:schemeClr val="bg1"/>
                </a:solidFill>
              </a:rPr>
              <a:t>Till Now: </a:t>
            </a:r>
          </a:p>
          <a:p>
            <a:endParaRPr lang="en-US" altLang="zh-CN">
              <a:solidFill>
                <a:schemeClr val="bg1"/>
              </a:solidFill>
            </a:endParaRPr>
          </a:p>
          <a:p>
            <a:r>
              <a:rPr lang="en-US" altLang="zh-CN">
                <a:solidFill>
                  <a:schemeClr val="bg1"/>
                </a:solidFill>
              </a:rPr>
              <a:t>IBM :   443  </a:t>
            </a:r>
          </a:p>
          <a:p>
            <a:endParaRPr lang="en-US" altLang="zh-CN">
              <a:solidFill>
                <a:schemeClr val="bg1"/>
              </a:solidFill>
            </a:endParaRPr>
          </a:p>
          <a:p>
            <a:r>
              <a:rPr lang="en-US" altLang="zh-CN">
                <a:solidFill>
                  <a:schemeClr val="bg1"/>
                </a:solidFill>
              </a:rPr>
              <a:t>Google: 72</a:t>
            </a:r>
          </a:p>
          <a:p>
            <a:endParaRPr lang="en-US" altLang="zh-CN">
              <a:solidFill>
                <a:schemeClr val="bg1"/>
              </a:solidFill>
            </a:endParaRPr>
          </a:p>
          <a:p>
            <a:r>
              <a:rPr lang="en-US" altLang="zh-CN">
                <a:solidFill>
                  <a:schemeClr val="bg1"/>
                </a:solidFill>
              </a:rPr>
              <a:t>UCSB:    56 </a:t>
            </a:r>
          </a:p>
          <a:p>
            <a:endParaRPr lang="en-US" altLang="zh-CN">
              <a:solidFill>
                <a:schemeClr val="bg1"/>
              </a:solidFill>
            </a:endParaRPr>
          </a:p>
          <a:p>
            <a:r>
              <a:rPr lang="en-US" altLang="zh-CN">
                <a:solidFill>
                  <a:schemeClr val="bg1"/>
                </a:solidFill>
              </a:rPr>
              <a:t>BIOQR: 144</a:t>
            </a:r>
          </a:p>
          <a:p>
            <a:endParaRPr lang="en-US" altLang="zh-CN">
              <a:solidFill>
                <a:schemeClr val="bg1"/>
              </a:solidFill>
            </a:endParaRPr>
          </a:p>
          <a:p>
            <a:r>
              <a:rPr lang="en-US" altLang="zh-CN">
                <a:solidFill>
                  <a:schemeClr val="bg1"/>
                </a:solidFill>
              </a:rPr>
              <a:t>RIKEN:   64</a:t>
            </a:r>
            <a:endParaRPr lang="zh-CN" altLang="en-US">
              <a:solidFill>
                <a:schemeClr val="bg1"/>
              </a:solidFill>
            </a:endParaRPr>
          </a:p>
        </p:txBody>
      </p:sp>
    </p:spTree>
    <p:extLst>
      <p:ext uri="{BB962C8B-B14F-4D97-AF65-F5344CB8AC3E}">
        <p14:creationId xmlns:p14="http://schemas.microsoft.com/office/powerpoint/2010/main" val="283514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66197" y="1355167"/>
            <a:ext cx="495300" cy="482600"/>
          </a:xfrm>
          <a:prstGeom prst="rect">
            <a:avLst/>
          </a:prstGeom>
        </p:spPr>
        <p:txBody>
          <a:bodyPr vert="horz" wrap="square" lIns="0" tIns="12700" rIns="0" bIns="0" rtlCol="0">
            <a:spAutoFit/>
          </a:bodyPr>
          <a:lstStyle/>
          <a:p>
            <a:pPr marL="12700">
              <a:lnSpc>
                <a:spcPct val="100000"/>
              </a:lnSpc>
              <a:spcBef>
                <a:spcPts val="100"/>
              </a:spcBef>
            </a:pPr>
            <a:r>
              <a:rPr sz="3000" b="1" spc="-5">
                <a:solidFill>
                  <a:schemeClr val="tx1">
                    <a:lumMod val="65000"/>
                    <a:lumOff val="35000"/>
                  </a:schemeClr>
                </a:solidFill>
                <a:latin typeface="Microsoft YaHei"/>
                <a:cs typeface="Microsoft YaHei"/>
              </a:rPr>
              <a:t>01</a:t>
            </a:r>
            <a:endParaRPr sz="3000">
              <a:solidFill>
                <a:schemeClr val="tx1">
                  <a:lumMod val="65000"/>
                  <a:lumOff val="35000"/>
                </a:schemeClr>
              </a:solidFill>
              <a:latin typeface="Microsoft YaHei"/>
              <a:cs typeface="Microsoft YaHei"/>
            </a:endParaRPr>
          </a:p>
        </p:txBody>
      </p:sp>
      <p:sp>
        <p:nvSpPr>
          <p:cNvPr id="4" name="object 4"/>
          <p:cNvSpPr/>
          <p:nvPr/>
        </p:nvSpPr>
        <p:spPr>
          <a:xfrm>
            <a:off x="1481986" y="1355484"/>
            <a:ext cx="4614013" cy="481965"/>
          </a:xfrm>
          <a:custGeom>
            <a:avLst/>
            <a:gdLst/>
            <a:ahLst/>
            <a:cxnLst/>
            <a:rect l="l" t="t" r="r" b="b"/>
            <a:pathLst>
              <a:path w="2533015" h="481964">
                <a:moveTo>
                  <a:pt x="0" y="80263"/>
                </a:moveTo>
                <a:lnTo>
                  <a:pt x="6308" y="49023"/>
                </a:lnTo>
                <a:lnTo>
                  <a:pt x="23510" y="23510"/>
                </a:lnTo>
                <a:lnTo>
                  <a:pt x="49023" y="6308"/>
                </a:lnTo>
                <a:lnTo>
                  <a:pt x="80263" y="0"/>
                </a:lnTo>
                <a:lnTo>
                  <a:pt x="2452624" y="0"/>
                </a:lnTo>
                <a:lnTo>
                  <a:pt x="2483864" y="6308"/>
                </a:lnTo>
                <a:lnTo>
                  <a:pt x="2509377" y="23510"/>
                </a:lnTo>
                <a:lnTo>
                  <a:pt x="2526579" y="49023"/>
                </a:lnTo>
                <a:lnTo>
                  <a:pt x="2532888" y="80263"/>
                </a:lnTo>
                <a:lnTo>
                  <a:pt x="2532888" y="401320"/>
                </a:lnTo>
                <a:lnTo>
                  <a:pt x="2526579" y="432560"/>
                </a:lnTo>
                <a:lnTo>
                  <a:pt x="2509377" y="458073"/>
                </a:lnTo>
                <a:lnTo>
                  <a:pt x="2483864" y="475275"/>
                </a:lnTo>
                <a:lnTo>
                  <a:pt x="2452624" y="481584"/>
                </a:lnTo>
                <a:lnTo>
                  <a:pt x="80263" y="481584"/>
                </a:lnTo>
                <a:lnTo>
                  <a:pt x="49023" y="475275"/>
                </a:lnTo>
                <a:lnTo>
                  <a:pt x="23510" y="458073"/>
                </a:lnTo>
                <a:lnTo>
                  <a:pt x="6308" y="432560"/>
                </a:lnTo>
                <a:lnTo>
                  <a:pt x="0" y="401320"/>
                </a:lnTo>
                <a:lnTo>
                  <a:pt x="0" y="80263"/>
                </a:lnTo>
                <a:close/>
              </a:path>
            </a:pathLst>
          </a:custGeom>
          <a:ln w="12192">
            <a:solidFill>
              <a:srgbClr val="6AE7FF"/>
            </a:solidFill>
            <a:prstDash val="sysDash"/>
          </a:ln>
        </p:spPr>
        <p:txBody>
          <a:bodyPr wrap="square" lIns="0" tIns="0" rIns="0" bIns="0" rtlCol="0"/>
          <a:lstStyle/>
          <a:p>
            <a:endParaRPr>
              <a:solidFill>
                <a:schemeClr val="tx1">
                  <a:lumMod val="65000"/>
                  <a:lumOff val="35000"/>
                </a:schemeClr>
              </a:solidFill>
            </a:endParaRPr>
          </a:p>
        </p:txBody>
      </p:sp>
      <p:sp>
        <p:nvSpPr>
          <p:cNvPr id="5" name="object 5"/>
          <p:cNvSpPr txBox="1"/>
          <p:nvPr/>
        </p:nvSpPr>
        <p:spPr>
          <a:xfrm>
            <a:off x="1558991" y="1412129"/>
            <a:ext cx="5688012"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chemeClr val="tx1">
                    <a:lumMod val="65000"/>
                    <a:lumOff val="35000"/>
                  </a:schemeClr>
                </a:solidFill>
                <a:latin typeface="+mj-lt"/>
                <a:cs typeface="Microsoft YaHei"/>
              </a:rPr>
              <a:t>The classical &amp; quantum computing</a:t>
            </a:r>
            <a:endParaRPr sz="2400">
              <a:solidFill>
                <a:schemeClr val="tx1">
                  <a:lumMod val="65000"/>
                  <a:lumOff val="35000"/>
                </a:schemeClr>
              </a:solidFill>
              <a:latin typeface="+mj-lt"/>
              <a:cs typeface="Microsoft YaHei"/>
            </a:endParaRPr>
          </a:p>
        </p:txBody>
      </p:sp>
      <p:sp>
        <p:nvSpPr>
          <p:cNvPr id="6" name="object 6"/>
          <p:cNvSpPr txBox="1"/>
          <p:nvPr/>
        </p:nvSpPr>
        <p:spPr>
          <a:xfrm>
            <a:off x="775231" y="3022600"/>
            <a:ext cx="495300" cy="482600"/>
          </a:xfrm>
          <a:prstGeom prst="rect">
            <a:avLst/>
          </a:prstGeom>
        </p:spPr>
        <p:txBody>
          <a:bodyPr vert="horz" wrap="square" lIns="0" tIns="12700" rIns="0" bIns="0" rtlCol="0">
            <a:spAutoFit/>
          </a:bodyPr>
          <a:lstStyle/>
          <a:p>
            <a:pPr marL="12700">
              <a:lnSpc>
                <a:spcPct val="100000"/>
              </a:lnSpc>
              <a:spcBef>
                <a:spcPts val="100"/>
              </a:spcBef>
            </a:pPr>
            <a:r>
              <a:rPr sz="3000" b="1" spc="-5">
                <a:solidFill>
                  <a:schemeClr val="tx1">
                    <a:lumMod val="75000"/>
                    <a:lumOff val="25000"/>
                  </a:schemeClr>
                </a:solidFill>
                <a:latin typeface="Microsoft YaHei"/>
                <a:cs typeface="Microsoft YaHei"/>
              </a:rPr>
              <a:t>02</a:t>
            </a:r>
            <a:endParaRPr sz="3000">
              <a:solidFill>
                <a:schemeClr val="tx1">
                  <a:lumMod val="75000"/>
                  <a:lumOff val="25000"/>
                </a:schemeClr>
              </a:solidFill>
              <a:latin typeface="Microsoft YaHei"/>
              <a:cs typeface="Microsoft YaHei"/>
            </a:endParaRPr>
          </a:p>
        </p:txBody>
      </p:sp>
      <p:sp>
        <p:nvSpPr>
          <p:cNvPr id="7" name="object 7"/>
          <p:cNvSpPr/>
          <p:nvPr/>
        </p:nvSpPr>
        <p:spPr>
          <a:xfrm>
            <a:off x="1481986" y="3023235"/>
            <a:ext cx="4995014" cy="481965"/>
          </a:xfrm>
          <a:custGeom>
            <a:avLst/>
            <a:gdLst/>
            <a:ahLst/>
            <a:cxnLst/>
            <a:rect l="l" t="t" r="r" b="b"/>
            <a:pathLst>
              <a:path w="2533015" h="481964">
                <a:moveTo>
                  <a:pt x="0" y="80263"/>
                </a:moveTo>
                <a:lnTo>
                  <a:pt x="6308" y="49023"/>
                </a:lnTo>
                <a:lnTo>
                  <a:pt x="23510" y="23510"/>
                </a:lnTo>
                <a:lnTo>
                  <a:pt x="49023" y="6308"/>
                </a:lnTo>
                <a:lnTo>
                  <a:pt x="80264" y="0"/>
                </a:lnTo>
                <a:lnTo>
                  <a:pt x="2452624" y="0"/>
                </a:lnTo>
                <a:lnTo>
                  <a:pt x="2483864" y="6308"/>
                </a:lnTo>
                <a:lnTo>
                  <a:pt x="2509377" y="23510"/>
                </a:lnTo>
                <a:lnTo>
                  <a:pt x="2526579" y="49023"/>
                </a:lnTo>
                <a:lnTo>
                  <a:pt x="2532888" y="80263"/>
                </a:lnTo>
                <a:lnTo>
                  <a:pt x="2532888" y="401320"/>
                </a:lnTo>
                <a:lnTo>
                  <a:pt x="2526579" y="432560"/>
                </a:lnTo>
                <a:lnTo>
                  <a:pt x="2509377" y="458073"/>
                </a:lnTo>
                <a:lnTo>
                  <a:pt x="2483864" y="475275"/>
                </a:lnTo>
                <a:lnTo>
                  <a:pt x="2452624" y="481584"/>
                </a:lnTo>
                <a:lnTo>
                  <a:pt x="80264" y="481584"/>
                </a:lnTo>
                <a:lnTo>
                  <a:pt x="49023" y="475275"/>
                </a:lnTo>
                <a:lnTo>
                  <a:pt x="23510" y="458073"/>
                </a:lnTo>
                <a:lnTo>
                  <a:pt x="6308" y="432560"/>
                </a:lnTo>
                <a:lnTo>
                  <a:pt x="0" y="401320"/>
                </a:lnTo>
                <a:lnTo>
                  <a:pt x="0" y="80263"/>
                </a:lnTo>
                <a:close/>
              </a:path>
            </a:pathLst>
          </a:custGeom>
          <a:ln w="12192">
            <a:solidFill>
              <a:srgbClr val="6AE7FF"/>
            </a:solidFill>
            <a:prstDash val="sysDash"/>
          </a:ln>
        </p:spPr>
        <p:txBody>
          <a:bodyPr wrap="square" lIns="0" tIns="0" rIns="0" bIns="0" rtlCol="0"/>
          <a:lstStyle/>
          <a:p>
            <a:endParaRPr>
              <a:solidFill>
                <a:schemeClr val="tx1">
                  <a:lumMod val="75000"/>
                  <a:lumOff val="25000"/>
                </a:schemeClr>
              </a:solidFill>
            </a:endParaRPr>
          </a:p>
        </p:txBody>
      </p:sp>
      <p:sp>
        <p:nvSpPr>
          <p:cNvPr id="9" name="object 9"/>
          <p:cNvSpPr txBox="1"/>
          <p:nvPr/>
        </p:nvSpPr>
        <p:spPr>
          <a:xfrm>
            <a:off x="762000" y="4419600"/>
            <a:ext cx="495300" cy="483234"/>
          </a:xfrm>
          <a:prstGeom prst="rect">
            <a:avLst/>
          </a:prstGeom>
        </p:spPr>
        <p:txBody>
          <a:bodyPr vert="horz" wrap="square" lIns="0" tIns="12700" rIns="0" bIns="0" rtlCol="0">
            <a:spAutoFit/>
          </a:bodyPr>
          <a:lstStyle/>
          <a:p>
            <a:pPr marL="12700">
              <a:lnSpc>
                <a:spcPct val="100000"/>
              </a:lnSpc>
              <a:spcBef>
                <a:spcPts val="100"/>
              </a:spcBef>
            </a:pPr>
            <a:r>
              <a:rPr sz="3000" b="1" spc="-5">
                <a:solidFill>
                  <a:schemeClr val="bg2">
                    <a:lumMod val="25000"/>
                  </a:schemeClr>
                </a:solidFill>
                <a:latin typeface="Microsoft YaHei"/>
                <a:cs typeface="Microsoft YaHei"/>
              </a:rPr>
              <a:t>03</a:t>
            </a:r>
            <a:endParaRPr sz="3000">
              <a:solidFill>
                <a:schemeClr val="bg2">
                  <a:lumMod val="25000"/>
                </a:schemeClr>
              </a:solidFill>
              <a:latin typeface="Microsoft YaHei"/>
              <a:cs typeface="Microsoft YaHei"/>
            </a:endParaRPr>
          </a:p>
        </p:txBody>
      </p:sp>
      <p:sp>
        <p:nvSpPr>
          <p:cNvPr id="10" name="object 10"/>
          <p:cNvSpPr/>
          <p:nvPr/>
        </p:nvSpPr>
        <p:spPr>
          <a:xfrm>
            <a:off x="1477788" y="4445634"/>
            <a:ext cx="6828012" cy="481965"/>
          </a:xfrm>
          <a:custGeom>
            <a:avLst/>
            <a:gdLst/>
            <a:ahLst/>
            <a:cxnLst/>
            <a:rect l="l" t="t" r="r" b="b"/>
            <a:pathLst>
              <a:path w="2534920" h="481964">
                <a:moveTo>
                  <a:pt x="0" y="80263"/>
                </a:moveTo>
                <a:lnTo>
                  <a:pt x="6308" y="49023"/>
                </a:lnTo>
                <a:lnTo>
                  <a:pt x="23510" y="23510"/>
                </a:lnTo>
                <a:lnTo>
                  <a:pt x="49023" y="6308"/>
                </a:lnTo>
                <a:lnTo>
                  <a:pt x="80264" y="0"/>
                </a:lnTo>
                <a:lnTo>
                  <a:pt x="2454148" y="0"/>
                </a:lnTo>
                <a:lnTo>
                  <a:pt x="2485388" y="6308"/>
                </a:lnTo>
                <a:lnTo>
                  <a:pt x="2510901" y="23510"/>
                </a:lnTo>
                <a:lnTo>
                  <a:pt x="2528103" y="49023"/>
                </a:lnTo>
                <a:lnTo>
                  <a:pt x="2534412" y="80263"/>
                </a:lnTo>
                <a:lnTo>
                  <a:pt x="2534412" y="401319"/>
                </a:lnTo>
                <a:lnTo>
                  <a:pt x="2528103" y="432560"/>
                </a:lnTo>
                <a:lnTo>
                  <a:pt x="2510901" y="458073"/>
                </a:lnTo>
                <a:lnTo>
                  <a:pt x="2485388" y="475275"/>
                </a:lnTo>
                <a:lnTo>
                  <a:pt x="2454148" y="481584"/>
                </a:lnTo>
                <a:lnTo>
                  <a:pt x="80264" y="481584"/>
                </a:lnTo>
                <a:lnTo>
                  <a:pt x="49023" y="475275"/>
                </a:lnTo>
                <a:lnTo>
                  <a:pt x="23510" y="458073"/>
                </a:lnTo>
                <a:lnTo>
                  <a:pt x="6308" y="432560"/>
                </a:lnTo>
                <a:lnTo>
                  <a:pt x="0" y="401319"/>
                </a:lnTo>
                <a:lnTo>
                  <a:pt x="0" y="80263"/>
                </a:lnTo>
                <a:close/>
              </a:path>
            </a:pathLst>
          </a:custGeom>
          <a:ln w="12192">
            <a:solidFill>
              <a:srgbClr val="6AE7FF"/>
            </a:solidFill>
            <a:prstDash val="sysDash"/>
          </a:ln>
        </p:spPr>
        <p:txBody>
          <a:bodyPr wrap="square" lIns="0" tIns="0" rIns="0" bIns="0" rtlCol="0"/>
          <a:lstStyle/>
          <a:p>
            <a:endParaRPr>
              <a:solidFill>
                <a:schemeClr val="bg2">
                  <a:lumMod val="25000"/>
                </a:schemeClr>
              </a:solidFill>
            </a:endParaRPr>
          </a:p>
        </p:txBody>
      </p:sp>
      <p:sp>
        <p:nvSpPr>
          <p:cNvPr id="16" name="文本框 15">
            <a:extLst>
              <a:ext uri="{FF2B5EF4-FFF2-40B4-BE49-F238E27FC236}">
                <a16:creationId xmlns:a16="http://schemas.microsoft.com/office/drawing/2014/main" id="{E6F51300-A921-8E72-5905-15163DCA3BF9}"/>
              </a:ext>
            </a:extLst>
          </p:cNvPr>
          <p:cNvSpPr txBox="1"/>
          <p:nvPr/>
        </p:nvSpPr>
        <p:spPr>
          <a:xfrm>
            <a:off x="228600" y="262689"/>
            <a:ext cx="6094428" cy="553998"/>
          </a:xfrm>
          <a:prstGeom prst="rect">
            <a:avLst/>
          </a:prstGeom>
          <a:noFill/>
        </p:spPr>
        <p:txBody>
          <a:bodyPr wrap="square">
            <a:spAutoFit/>
          </a:bodyPr>
          <a:lstStyle/>
          <a:p>
            <a:r>
              <a:rPr lang="en-US" altLang="zh-CN" sz="3000" spc="-5">
                <a:solidFill>
                  <a:srgbClr val="6AE7FF"/>
                </a:solidFill>
                <a:latin typeface="+mj-lt"/>
                <a:cs typeface="Microsoft YaHei"/>
              </a:rPr>
              <a:t>Contents</a:t>
            </a:r>
            <a:endParaRPr lang="zh-CN" altLang="en-US" sz="3000">
              <a:latin typeface="+mj-lt"/>
            </a:endParaRPr>
          </a:p>
        </p:txBody>
      </p:sp>
      <p:sp>
        <p:nvSpPr>
          <p:cNvPr id="19" name="object 5">
            <a:extLst>
              <a:ext uri="{FF2B5EF4-FFF2-40B4-BE49-F238E27FC236}">
                <a16:creationId xmlns:a16="http://schemas.microsoft.com/office/drawing/2014/main" id="{FE87EBD8-CD02-244A-A076-3F9F335C0926}"/>
              </a:ext>
            </a:extLst>
          </p:cNvPr>
          <p:cNvSpPr txBox="1"/>
          <p:nvPr/>
        </p:nvSpPr>
        <p:spPr>
          <a:xfrm>
            <a:off x="1558991" y="4473544"/>
            <a:ext cx="7861529"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chemeClr val="bg2">
                    <a:lumMod val="25000"/>
                  </a:schemeClr>
                </a:solidFill>
                <a:latin typeface="+mj-lt"/>
                <a:cs typeface="Microsoft YaHei"/>
              </a:rPr>
              <a:t>Physical platforms to realize the quantum computing</a:t>
            </a:r>
            <a:endParaRPr sz="2400">
              <a:solidFill>
                <a:schemeClr val="bg2">
                  <a:lumMod val="25000"/>
                </a:schemeClr>
              </a:solidFill>
              <a:latin typeface="+mj-lt"/>
              <a:cs typeface="Microsoft YaHei"/>
            </a:endParaRPr>
          </a:p>
        </p:txBody>
      </p:sp>
      <p:sp>
        <p:nvSpPr>
          <p:cNvPr id="2" name="灯片编号占位符 1">
            <a:extLst>
              <a:ext uri="{FF2B5EF4-FFF2-40B4-BE49-F238E27FC236}">
                <a16:creationId xmlns:a16="http://schemas.microsoft.com/office/drawing/2014/main" id="{2DB1499D-0EC6-BC56-B6CC-96424ABAA803}"/>
              </a:ext>
            </a:extLst>
          </p:cNvPr>
          <p:cNvSpPr>
            <a:spLocks noGrp="1"/>
          </p:cNvSpPr>
          <p:nvPr>
            <p:ph type="sldNum" sz="quarter" idx="7"/>
          </p:nvPr>
        </p:nvSpPr>
        <p:spPr>
          <a:xfrm>
            <a:off x="8778240" y="6377940"/>
            <a:ext cx="2804160" cy="276999"/>
          </a:xfrm>
        </p:spPr>
        <p:txBody>
          <a:bodyPr/>
          <a:lstStyle/>
          <a:p>
            <a:fld id="{B6F15528-21DE-4FAA-801E-634DDDAF4B2B}" type="slidenum">
              <a:rPr lang="en-US" altLang="zh-CN" smtClean="0">
                <a:solidFill>
                  <a:schemeClr val="tx1">
                    <a:lumMod val="75000"/>
                    <a:lumOff val="25000"/>
                  </a:schemeClr>
                </a:solidFill>
              </a:rPr>
              <a:t>31</a:t>
            </a:fld>
            <a:endParaRPr lang="zh-CN" altLang="en-US">
              <a:solidFill>
                <a:schemeClr val="tx1">
                  <a:lumMod val="75000"/>
                  <a:lumOff val="25000"/>
                </a:schemeClr>
              </a:solidFill>
            </a:endParaRPr>
          </a:p>
        </p:txBody>
      </p:sp>
      <p:sp>
        <p:nvSpPr>
          <p:cNvPr id="8" name="object 5">
            <a:extLst>
              <a:ext uri="{FF2B5EF4-FFF2-40B4-BE49-F238E27FC236}">
                <a16:creationId xmlns:a16="http://schemas.microsoft.com/office/drawing/2014/main" id="{1BC53EE8-3ED8-C358-A00E-68512B6AF3B7}"/>
              </a:ext>
            </a:extLst>
          </p:cNvPr>
          <p:cNvSpPr txBox="1"/>
          <p:nvPr/>
        </p:nvSpPr>
        <p:spPr>
          <a:xfrm>
            <a:off x="1558990" y="3058867"/>
            <a:ext cx="7861529"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chemeClr val="tx1">
                    <a:lumMod val="75000"/>
                    <a:lumOff val="25000"/>
                  </a:schemeClr>
                </a:solidFill>
                <a:latin typeface="+mj-lt"/>
                <a:cs typeface="Microsoft YaHei"/>
              </a:rPr>
              <a:t>Quantum algorithms and applications</a:t>
            </a:r>
            <a:endParaRPr sz="2400">
              <a:solidFill>
                <a:schemeClr val="tx1">
                  <a:lumMod val="75000"/>
                  <a:lumOff val="25000"/>
                </a:schemeClr>
              </a:solidFill>
              <a:latin typeface="+mj-lt"/>
              <a:cs typeface="Microsoft YaHei"/>
            </a:endParaRPr>
          </a:p>
        </p:txBody>
      </p:sp>
      <p:sp>
        <p:nvSpPr>
          <p:cNvPr id="11" name="object 9">
            <a:extLst>
              <a:ext uri="{FF2B5EF4-FFF2-40B4-BE49-F238E27FC236}">
                <a16:creationId xmlns:a16="http://schemas.microsoft.com/office/drawing/2014/main" id="{60D4E6EC-DA23-7BA5-0333-5E57E1ECD5CF}"/>
              </a:ext>
            </a:extLst>
          </p:cNvPr>
          <p:cNvSpPr txBox="1"/>
          <p:nvPr/>
        </p:nvSpPr>
        <p:spPr>
          <a:xfrm>
            <a:off x="796441" y="5801184"/>
            <a:ext cx="495300" cy="483234"/>
          </a:xfrm>
          <a:prstGeom prst="rect">
            <a:avLst/>
          </a:prstGeom>
        </p:spPr>
        <p:txBody>
          <a:bodyPr vert="horz" wrap="square" lIns="0" tIns="12700" rIns="0" bIns="0" rtlCol="0">
            <a:spAutoFit/>
          </a:bodyPr>
          <a:lstStyle/>
          <a:p>
            <a:pPr marL="12700">
              <a:lnSpc>
                <a:spcPct val="100000"/>
              </a:lnSpc>
              <a:spcBef>
                <a:spcPts val="100"/>
              </a:spcBef>
            </a:pPr>
            <a:r>
              <a:rPr sz="3000" b="1" spc="-5">
                <a:solidFill>
                  <a:srgbClr val="00B0F0"/>
                </a:solidFill>
                <a:latin typeface="Microsoft YaHei"/>
                <a:cs typeface="Microsoft YaHei"/>
              </a:rPr>
              <a:t>0</a:t>
            </a:r>
            <a:r>
              <a:rPr lang="en-US" sz="3000" b="1" spc="-5">
                <a:solidFill>
                  <a:srgbClr val="00B0F0"/>
                </a:solidFill>
                <a:latin typeface="Microsoft YaHei"/>
                <a:cs typeface="Microsoft YaHei"/>
              </a:rPr>
              <a:t>4</a:t>
            </a:r>
            <a:endParaRPr sz="3000">
              <a:solidFill>
                <a:srgbClr val="00B0F0"/>
              </a:solidFill>
              <a:latin typeface="Microsoft YaHei"/>
              <a:cs typeface="Microsoft YaHei"/>
            </a:endParaRPr>
          </a:p>
        </p:txBody>
      </p:sp>
      <p:sp>
        <p:nvSpPr>
          <p:cNvPr id="12" name="object 7">
            <a:extLst>
              <a:ext uri="{FF2B5EF4-FFF2-40B4-BE49-F238E27FC236}">
                <a16:creationId xmlns:a16="http://schemas.microsoft.com/office/drawing/2014/main" id="{FDC6D512-D3B9-D3A8-0EC8-06FA1EBA583E}"/>
              </a:ext>
            </a:extLst>
          </p:cNvPr>
          <p:cNvSpPr/>
          <p:nvPr/>
        </p:nvSpPr>
        <p:spPr>
          <a:xfrm>
            <a:off x="1522663" y="5818390"/>
            <a:ext cx="3895628" cy="469578"/>
          </a:xfrm>
          <a:custGeom>
            <a:avLst/>
            <a:gdLst/>
            <a:ahLst/>
            <a:cxnLst/>
            <a:rect l="l" t="t" r="r" b="b"/>
            <a:pathLst>
              <a:path w="2533015" h="481964">
                <a:moveTo>
                  <a:pt x="0" y="80263"/>
                </a:moveTo>
                <a:lnTo>
                  <a:pt x="6308" y="49023"/>
                </a:lnTo>
                <a:lnTo>
                  <a:pt x="23510" y="23510"/>
                </a:lnTo>
                <a:lnTo>
                  <a:pt x="49023" y="6308"/>
                </a:lnTo>
                <a:lnTo>
                  <a:pt x="80264" y="0"/>
                </a:lnTo>
                <a:lnTo>
                  <a:pt x="2452624" y="0"/>
                </a:lnTo>
                <a:lnTo>
                  <a:pt x="2483864" y="6308"/>
                </a:lnTo>
                <a:lnTo>
                  <a:pt x="2509377" y="23510"/>
                </a:lnTo>
                <a:lnTo>
                  <a:pt x="2526579" y="49023"/>
                </a:lnTo>
                <a:lnTo>
                  <a:pt x="2532888" y="80263"/>
                </a:lnTo>
                <a:lnTo>
                  <a:pt x="2532888" y="401320"/>
                </a:lnTo>
                <a:lnTo>
                  <a:pt x="2526579" y="432560"/>
                </a:lnTo>
                <a:lnTo>
                  <a:pt x="2509377" y="458073"/>
                </a:lnTo>
                <a:lnTo>
                  <a:pt x="2483864" y="475275"/>
                </a:lnTo>
                <a:lnTo>
                  <a:pt x="2452624" y="481584"/>
                </a:lnTo>
                <a:lnTo>
                  <a:pt x="80264" y="481584"/>
                </a:lnTo>
                <a:lnTo>
                  <a:pt x="49023" y="475275"/>
                </a:lnTo>
                <a:lnTo>
                  <a:pt x="23510" y="458073"/>
                </a:lnTo>
                <a:lnTo>
                  <a:pt x="6308" y="432560"/>
                </a:lnTo>
                <a:lnTo>
                  <a:pt x="0" y="401320"/>
                </a:lnTo>
                <a:lnTo>
                  <a:pt x="0" y="80263"/>
                </a:lnTo>
                <a:close/>
              </a:path>
            </a:pathLst>
          </a:custGeom>
          <a:ln w="12192">
            <a:solidFill>
              <a:srgbClr val="6AE7FF"/>
            </a:solidFill>
            <a:prstDash val="sysDash"/>
          </a:ln>
        </p:spPr>
        <p:txBody>
          <a:bodyPr wrap="square" lIns="0" tIns="0" rIns="0" bIns="0" rtlCol="0"/>
          <a:lstStyle/>
          <a:p>
            <a:endParaRPr>
              <a:solidFill>
                <a:srgbClr val="00B0F0"/>
              </a:solidFill>
            </a:endParaRPr>
          </a:p>
        </p:txBody>
      </p:sp>
      <p:sp>
        <p:nvSpPr>
          <p:cNvPr id="13" name="object 5">
            <a:extLst>
              <a:ext uri="{FF2B5EF4-FFF2-40B4-BE49-F238E27FC236}">
                <a16:creationId xmlns:a16="http://schemas.microsoft.com/office/drawing/2014/main" id="{90CAACD0-5C47-1AD3-C341-C84540617104}"/>
              </a:ext>
            </a:extLst>
          </p:cNvPr>
          <p:cNvSpPr txBox="1"/>
          <p:nvPr/>
        </p:nvSpPr>
        <p:spPr>
          <a:xfrm>
            <a:off x="1558989" y="5857595"/>
            <a:ext cx="7861529" cy="382156"/>
          </a:xfrm>
          <a:prstGeom prst="rect">
            <a:avLst/>
          </a:prstGeom>
        </p:spPr>
        <p:txBody>
          <a:bodyPr vert="horz" wrap="square" lIns="0" tIns="12700" rIns="0" bIns="0" rtlCol="0">
            <a:spAutoFit/>
          </a:bodyPr>
          <a:lstStyle/>
          <a:p>
            <a:pPr marL="12700">
              <a:lnSpc>
                <a:spcPct val="100000"/>
              </a:lnSpc>
              <a:spcBef>
                <a:spcPts val="100"/>
              </a:spcBef>
            </a:pPr>
            <a:r>
              <a:rPr lang="en-US" sz="2400" b="1">
                <a:solidFill>
                  <a:srgbClr val="00B0F0"/>
                </a:solidFill>
                <a:latin typeface="+mj-lt"/>
                <a:cs typeface="Microsoft YaHei"/>
              </a:rPr>
              <a:t>Open questions &amp; discussions</a:t>
            </a:r>
            <a:endParaRPr sz="2400">
              <a:solidFill>
                <a:srgbClr val="00B0F0"/>
              </a:solidFill>
              <a:latin typeface="+mj-lt"/>
              <a:cs typeface="Microsoft YaHei"/>
            </a:endParaRPr>
          </a:p>
        </p:txBody>
      </p:sp>
    </p:spTree>
    <p:extLst>
      <p:ext uri="{BB962C8B-B14F-4D97-AF65-F5344CB8AC3E}">
        <p14:creationId xmlns:p14="http://schemas.microsoft.com/office/powerpoint/2010/main" val="216510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909B6589-B3B9-F33C-D5D2-71DF6D54E390}"/>
              </a:ext>
            </a:extLst>
          </p:cNvPr>
          <p:cNvSpPr>
            <a:spLocks noGrp="1"/>
          </p:cNvSpPr>
          <p:nvPr>
            <p:ph type="sldNum" sz="quarter" idx="7"/>
          </p:nvPr>
        </p:nvSpPr>
        <p:spPr/>
        <p:txBody>
          <a:bodyPr/>
          <a:lstStyle/>
          <a:p>
            <a:fld id="{B6F15528-21DE-4FAA-801E-634DDDAF4B2B}" type="slidenum">
              <a:rPr lang="en-US" altLang="zh-CN" smtClean="0"/>
              <a:t>32</a:t>
            </a:fld>
            <a:endParaRPr lang="zh-CN" altLang="en-US"/>
          </a:p>
        </p:txBody>
      </p:sp>
      <p:sp>
        <p:nvSpPr>
          <p:cNvPr id="6" name="文本框 5">
            <a:extLst>
              <a:ext uri="{FF2B5EF4-FFF2-40B4-BE49-F238E27FC236}">
                <a16:creationId xmlns:a16="http://schemas.microsoft.com/office/drawing/2014/main" id="{9F2337D5-23B6-3112-E5B8-F40F7C137422}"/>
              </a:ext>
            </a:extLst>
          </p:cNvPr>
          <p:cNvSpPr txBox="1"/>
          <p:nvPr/>
        </p:nvSpPr>
        <p:spPr>
          <a:xfrm>
            <a:off x="533400" y="838200"/>
            <a:ext cx="10820400" cy="4493538"/>
          </a:xfrm>
          <a:prstGeom prst="rect">
            <a:avLst/>
          </a:prstGeom>
          <a:noFill/>
        </p:spPr>
        <p:txBody>
          <a:bodyPr wrap="square">
            <a:spAutoFit/>
          </a:bodyPr>
          <a:lstStyle/>
          <a:p>
            <a:pPr marL="342900" indent="-342900">
              <a:buAutoNum type="arabicPeriod"/>
            </a:pPr>
            <a:r>
              <a:rPr lang="zh-CN" altLang="en-US" sz="2600">
                <a:solidFill>
                  <a:schemeClr val="bg1"/>
                </a:solidFill>
                <a:latin typeface="+mj-lt"/>
              </a:rPr>
              <a:t>what kind of problems can quantumcomputer solve, and it's limitation?</a:t>
            </a:r>
            <a:endParaRPr lang="en-US" altLang="zh-CN" sz="2600">
              <a:solidFill>
                <a:schemeClr val="bg1"/>
              </a:solidFill>
              <a:latin typeface="+mj-lt"/>
            </a:endParaRPr>
          </a:p>
          <a:p>
            <a:pPr marL="342900" indent="-342900">
              <a:buAutoNum type="arabicPeriod"/>
            </a:pPr>
            <a:endParaRPr lang="en-US" altLang="zh-CN" sz="2600">
              <a:solidFill>
                <a:schemeClr val="bg1"/>
              </a:solidFill>
              <a:latin typeface="+mj-lt"/>
            </a:endParaRPr>
          </a:p>
          <a:p>
            <a:r>
              <a:rPr lang="zh-CN" altLang="en-US" sz="2600">
                <a:solidFill>
                  <a:schemeClr val="bg1"/>
                </a:solidFill>
                <a:latin typeface="+mj-lt"/>
              </a:rPr>
              <a:t> </a:t>
            </a:r>
            <a:endParaRPr lang="en-US" altLang="zh-CN" sz="2600">
              <a:solidFill>
                <a:schemeClr val="bg1"/>
              </a:solidFill>
              <a:latin typeface="+mj-lt"/>
            </a:endParaRPr>
          </a:p>
          <a:p>
            <a:endParaRPr lang="en-US" altLang="zh-CN" sz="2600">
              <a:solidFill>
                <a:schemeClr val="bg1"/>
              </a:solidFill>
              <a:latin typeface="+mj-lt"/>
            </a:endParaRPr>
          </a:p>
          <a:p>
            <a:endParaRPr lang="en-US" altLang="zh-CN" sz="2600">
              <a:solidFill>
                <a:schemeClr val="bg1"/>
              </a:solidFill>
              <a:latin typeface="+mj-lt"/>
            </a:endParaRPr>
          </a:p>
          <a:p>
            <a:r>
              <a:rPr lang="zh-CN" altLang="en-US" sz="2600">
                <a:solidFill>
                  <a:schemeClr val="bg1"/>
                </a:solidFill>
                <a:latin typeface="+mj-lt"/>
              </a:rPr>
              <a:t>2. What final practical quantum computer be like?</a:t>
            </a:r>
            <a:endParaRPr lang="en-US" altLang="zh-CN" sz="2600">
              <a:solidFill>
                <a:schemeClr val="bg1"/>
              </a:solidFill>
              <a:latin typeface="+mj-lt"/>
            </a:endParaRPr>
          </a:p>
          <a:p>
            <a:endParaRPr lang="en-US" altLang="zh-CN" sz="2600">
              <a:solidFill>
                <a:schemeClr val="bg1"/>
              </a:solidFill>
              <a:latin typeface="+mj-lt"/>
            </a:endParaRPr>
          </a:p>
          <a:p>
            <a:endParaRPr lang="en-US" altLang="zh-CN" sz="2600">
              <a:solidFill>
                <a:schemeClr val="bg1"/>
              </a:solidFill>
              <a:latin typeface="+mj-lt"/>
            </a:endParaRPr>
          </a:p>
          <a:p>
            <a:endParaRPr lang="en-US" altLang="zh-CN" sz="2600">
              <a:solidFill>
                <a:schemeClr val="bg1"/>
              </a:solidFill>
              <a:latin typeface="+mj-lt"/>
            </a:endParaRPr>
          </a:p>
          <a:p>
            <a:endParaRPr lang="en-US" altLang="zh-CN" sz="2600">
              <a:solidFill>
                <a:schemeClr val="bg1"/>
              </a:solidFill>
              <a:latin typeface="+mj-lt"/>
            </a:endParaRPr>
          </a:p>
          <a:p>
            <a:r>
              <a:rPr lang="en-US" altLang="zh-CN" sz="2600">
                <a:solidFill>
                  <a:schemeClr val="bg1"/>
                </a:solidFill>
                <a:latin typeface="+mj-lt"/>
              </a:rPr>
              <a:t>3.</a:t>
            </a:r>
            <a:r>
              <a:rPr lang="zh-CN" altLang="en-US" sz="2600">
                <a:solidFill>
                  <a:schemeClr val="bg1"/>
                </a:solidFill>
                <a:latin typeface="+mj-lt"/>
              </a:rPr>
              <a:t>  Is quantum computing theoretically possible?</a:t>
            </a:r>
          </a:p>
        </p:txBody>
      </p:sp>
    </p:spTree>
    <p:extLst>
      <p:ext uri="{BB962C8B-B14F-4D97-AF65-F5344CB8AC3E}">
        <p14:creationId xmlns:p14="http://schemas.microsoft.com/office/powerpoint/2010/main" val="4108582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2E1FF18-1902-9CF6-8A0C-13D21E9512F3}"/>
              </a:ext>
            </a:extLst>
          </p:cNvPr>
          <p:cNvSpPr txBox="1"/>
          <p:nvPr/>
        </p:nvSpPr>
        <p:spPr>
          <a:xfrm>
            <a:off x="1828800" y="-6469"/>
            <a:ext cx="8934450" cy="584775"/>
          </a:xfrm>
          <a:prstGeom prst="rect">
            <a:avLst/>
          </a:prstGeom>
          <a:noFill/>
        </p:spPr>
        <p:txBody>
          <a:bodyPr wrap="square" rtlCol="0">
            <a:spAutoFit/>
          </a:bodyPr>
          <a:lstStyle/>
          <a:p>
            <a:pPr algn="ctr"/>
            <a:r>
              <a:rPr lang="en-US" altLang="zh-CN" sz="3200">
                <a:solidFill>
                  <a:schemeClr val="bg1"/>
                </a:solidFill>
              </a:rPr>
              <a:t>What problems can quantum computer solve?  </a:t>
            </a:r>
            <a:endParaRPr lang="zh-CN" altLang="en-US" sz="3200">
              <a:solidFill>
                <a:schemeClr val="bg1"/>
              </a:solidFill>
            </a:endParaRPr>
          </a:p>
        </p:txBody>
      </p:sp>
      <p:sp>
        <p:nvSpPr>
          <p:cNvPr id="5" name="文本框 4">
            <a:extLst>
              <a:ext uri="{FF2B5EF4-FFF2-40B4-BE49-F238E27FC236}">
                <a16:creationId xmlns:a16="http://schemas.microsoft.com/office/drawing/2014/main" id="{04B27176-DA05-0BBB-355E-17616A5F0F93}"/>
              </a:ext>
            </a:extLst>
          </p:cNvPr>
          <p:cNvSpPr txBox="1"/>
          <p:nvPr/>
        </p:nvSpPr>
        <p:spPr>
          <a:xfrm>
            <a:off x="2590800" y="713144"/>
            <a:ext cx="1752600" cy="646331"/>
          </a:xfrm>
          <a:prstGeom prst="rect">
            <a:avLst/>
          </a:prstGeom>
          <a:noFill/>
        </p:spPr>
        <p:txBody>
          <a:bodyPr wrap="square" rtlCol="0">
            <a:spAutoFit/>
          </a:bodyPr>
          <a:lstStyle/>
          <a:p>
            <a:r>
              <a:rPr lang="en-US" altLang="zh-CN" sz="3600" b="1">
                <a:solidFill>
                  <a:srgbClr val="FF0000"/>
                </a:solidFill>
                <a:effectLst>
                  <a:outerShdw blurRad="38100" dist="38100" dir="2700000" algn="tl">
                    <a:srgbClr val="000000">
                      <a:alpha val="43137"/>
                    </a:srgbClr>
                  </a:outerShdw>
                </a:effectLst>
              </a:rPr>
              <a:t>P = NP?</a:t>
            </a:r>
            <a:endParaRPr lang="zh-CN" altLang="en-US" sz="3600" b="1">
              <a:solidFill>
                <a:srgbClr val="FF0000"/>
              </a:solidFill>
              <a:effectLst>
                <a:outerShdw blurRad="38100" dist="38100" dir="2700000" algn="tl">
                  <a:srgbClr val="000000">
                    <a:alpha val="43137"/>
                  </a:srgbClr>
                </a:outerShdw>
              </a:effectLst>
            </a:endParaRPr>
          </a:p>
        </p:txBody>
      </p:sp>
      <p:pic>
        <p:nvPicPr>
          <p:cNvPr id="7" name="图片 6">
            <a:extLst>
              <a:ext uri="{FF2B5EF4-FFF2-40B4-BE49-F238E27FC236}">
                <a16:creationId xmlns:a16="http://schemas.microsoft.com/office/drawing/2014/main" id="{8B83BCF2-DFEE-6646-9F42-4FDB895D0FBE}"/>
              </a:ext>
            </a:extLst>
          </p:cNvPr>
          <p:cNvPicPr>
            <a:picLocks noChangeAspect="1"/>
          </p:cNvPicPr>
          <p:nvPr/>
        </p:nvPicPr>
        <p:blipFill>
          <a:blip r:embed="rId3"/>
          <a:stretch>
            <a:fillRect/>
          </a:stretch>
        </p:blipFill>
        <p:spPr>
          <a:xfrm>
            <a:off x="138107" y="1377553"/>
            <a:ext cx="6491293" cy="4343400"/>
          </a:xfrm>
          <a:prstGeom prst="rect">
            <a:avLst/>
          </a:prstGeom>
        </p:spPr>
      </p:pic>
      <p:sp>
        <p:nvSpPr>
          <p:cNvPr id="8" name="文本框 7">
            <a:extLst>
              <a:ext uri="{FF2B5EF4-FFF2-40B4-BE49-F238E27FC236}">
                <a16:creationId xmlns:a16="http://schemas.microsoft.com/office/drawing/2014/main" id="{91742941-B557-A264-AD6E-A4DDEDAF8D1C}"/>
              </a:ext>
            </a:extLst>
          </p:cNvPr>
          <p:cNvSpPr txBox="1"/>
          <p:nvPr/>
        </p:nvSpPr>
        <p:spPr>
          <a:xfrm>
            <a:off x="6629400" y="1828800"/>
            <a:ext cx="5562600" cy="2192075"/>
          </a:xfrm>
          <a:prstGeom prst="rect">
            <a:avLst/>
          </a:prstGeom>
          <a:noFill/>
        </p:spPr>
        <p:txBody>
          <a:bodyPr wrap="square" rtlCol="0">
            <a:spAutoFit/>
          </a:bodyPr>
          <a:lstStyle/>
          <a:p>
            <a:pPr>
              <a:lnSpc>
                <a:spcPct val="200000"/>
              </a:lnSpc>
            </a:pPr>
            <a:r>
              <a:rPr lang="en-US" altLang="zh-CN" sz="2400">
                <a:solidFill>
                  <a:schemeClr val="bg1"/>
                </a:solidFill>
                <a:latin typeface="Times New Roman" panose="02020603050405020304" pitchFamily="18" charset="0"/>
                <a:cs typeface="Times New Roman" panose="02020603050405020304" pitchFamily="18" charset="0"/>
              </a:rPr>
              <a:t>P: Problems solvable in polynomial time</a:t>
            </a:r>
          </a:p>
          <a:p>
            <a:pPr>
              <a:lnSpc>
                <a:spcPct val="200000"/>
              </a:lnSpc>
            </a:pPr>
            <a:r>
              <a:rPr lang="en-US" altLang="zh-CN" sz="2400">
                <a:solidFill>
                  <a:schemeClr val="bg1"/>
                </a:solidFill>
                <a:latin typeface="Times New Roman" panose="02020603050405020304" pitchFamily="18" charset="0"/>
                <a:cs typeface="Times New Roman" panose="02020603050405020304" pitchFamily="18" charset="0"/>
              </a:rPr>
              <a:t>NP: Problems verifiable in polynomial time </a:t>
            </a:r>
          </a:p>
          <a:p>
            <a:pPr>
              <a:lnSpc>
                <a:spcPct val="200000"/>
              </a:lnSpc>
            </a:pPr>
            <a:r>
              <a:rPr lang="en-US" altLang="zh-CN" sz="2400">
                <a:solidFill>
                  <a:schemeClr val="bg1"/>
                </a:solidFill>
                <a:latin typeface="Times New Roman" panose="02020603050405020304" pitchFamily="18" charset="0"/>
                <a:cs typeface="Times New Roman" panose="02020603050405020304" pitchFamily="18" charset="0"/>
              </a:rPr>
              <a:t>NPC:</a:t>
            </a:r>
            <a:r>
              <a:rPr lang="zh-CN" altLang="en-US" sz="2400">
                <a:solidFill>
                  <a:schemeClr val="bg1"/>
                </a:solidFill>
                <a:latin typeface="Times New Roman" panose="02020603050405020304" pitchFamily="18" charset="0"/>
                <a:cs typeface="Times New Roman" panose="02020603050405020304" pitchFamily="18" charset="0"/>
              </a:rPr>
              <a:t> </a:t>
            </a:r>
            <a:r>
              <a:rPr lang="en-US" altLang="zh-CN" sz="2400">
                <a:solidFill>
                  <a:schemeClr val="bg1"/>
                </a:solidFill>
                <a:latin typeface="Times New Roman" panose="02020603050405020304" pitchFamily="18" charset="0"/>
                <a:cs typeface="Times New Roman" panose="02020603050405020304" pitchFamily="18" charset="0"/>
              </a:rPr>
              <a:t>Hardest problems in NP </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2" name="椭圆 1">
            <a:extLst>
              <a:ext uri="{FF2B5EF4-FFF2-40B4-BE49-F238E27FC236}">
                <a16:creationId xmlns:a16="http://schemas.microsoft.com/office/drawing/2014/main" id="{6DE08F69-8137-41F0-C830-F472729C8478}"/>
              </a:ext>
            </a:extLst>
          </p:cNvPr>
          <p:cNvSpPr/>
          <p:nvPr/>
        </p:nvSpPr>
        <p:spPr>
          <a:xfrm>
            <a:off x="700443" y="2907268"/>
            <a:ext cx="457200" cy="1600200"/>
          </a:xfrm>
          <a:prstGeom prst="ellipse">
            <a:avLst/>
          </a:prstGeom>
          <a:noFill/>
          <a:ln w="190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0C771AB6-8790-0E25-9694-8C3CBF43E6F9}"/>
              </a:ext>
            </a:extLst>
          </p:cNvPr>
          <p:cNvSpPr txBox="1"/>
          <p:nvPr/>
        </p:nvSpPr>
        <p:spPr>
          <a:xfrm>
            <a:off x="38100" y="4777144"/>
            <a:ext cx="3429000" cy="369332"/>
          </a:xfrm>
          <a:prstGeom prst="rect">
            <a:avLst/>
          </a:prstGeom>
          <a:noFill/>
        </p:spPr>
        <p:txBody>
          <a:bodyPr wrap="square" rtlCol="0">
            <a:spAutoFit/>
          </a:bodyPr>
          <a:lstStyle/>
          <a:p>
            <a:r>
              <a:rPr lang="en-US" altLang="zh-CN">
                <a:solidFill>
                  <a:srgbClr val="FF0000"/>
                </a:solidFill>
              </a:rPr>
              <a:t>Quantum computer solvable</a:t>
            </a:r>
            <a:endParaRPr lang="zh-CN" altLang="en-US">
              <a:solidFill>
                <a:srgbClr val="FF0000"/>
              </a:solidFill>
            </a:endParaRPr>
          </a:p>
        </p:txBody>
      </p:sp>
      <p:cxnSp>
        <p:nvCxnSpPr>
          <p:cNvPr id="9" name="直接箭头连接符 8">
            <a:extLst>
              <a:ext uri="{FF2B5EF4-FFF2-40B4-BE49-F238E27FC236}">
                <a16:creationId xmlns:a16="http://schemas.microsoft.com/office/drawing/2014/main" id="{84503C3D-CCF8-F508-D642-0C236EF6E9D4}"/>
              </a:ext>
            </a:extLst>
          </p:cNvPr>
          <p:cNvCxnSpPr>
            <a:cxnSpLocks/>
          </p:cNvCxnSpPr>
          <p:nvPr/>
        </p:nvCxnSpPr>
        <p:spPr>
          <a:xfrm flipH="1">
            <a:off x="861308" y="4394168"/>
            <a:ext cx="135470" cy="4826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5B3FD402-94BE-680E-F6E9-1CDFA91951A0}"/>
              </a:ext>
            </a:extLst>
          </p:cNvPr>
          <p:cNvCxnSpPr/>
          <p:nvPr/>
        </p:nvCxnSpPr>
        <p:spPr>
          <a:xfrm>
            <a:off x="2343150" y="2209800"/>
            <a:ext cx="171450" cy="2567344"/>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D2598B7D-4A64-F3C0-4591-00EB84CF7D92}"/>
              </a:ext>
            </a:extLst>
          </p:cNvPr>
          <p:cNvSpPr txBox="1"/>
          <p:nvPr/>
        </p:nvSpPr>
        <p:spPr>
          <a:xfrm>
            <a:off x="2328734" y="2228335"/>
            <a:ext cx="3429000" cy="646331"/>
          </a:xfrm>
          <a:prstGeom prst="rect">
            <a:avLst/>
          </a:prstGeom>
          <a:noFill/>
        </p:spPr>
        <p:txBody>
          <a:bodyPr wrap="square" rtlCol="0">
            <a:spAutoFit/>
          </a:bodyPr>
          <a:lstStyle/>
          <a:p>
            <a:r>
              <a:rPr lang="en-US" altLang="zh-CN">
                <a:solidFill>
                  <a:srgbClr val="FF0000"/>
                </a:solidFill>
              </a:rPr>
              <a:t>Maybe also hard for quantum computer</a:t>
            </a:r>
            <a:endParaRPr lang="zh-CN" altLang="en-US">
              <a:solidFill>
                <a:srgbClr val="FF0000"/>
              </a:solidFill>
            </a:endParaRPr>
          </a:p>
        </p:txBody>
      </p:sp>
      <p:sp>
        <p:nvSpPr>
          <p:cNvPr id="17" name="灯片编号占位符 16">
            <a:extLst>
              <a:ext uri="{FF2B5EF4-FFF2-40B4-BE49-F238E27FC236}">
                <a16:creationId xmlns:a16="http://schemas.microsoft.com/office/drawing/2014/main" id="{118CA576-FBEC-0408-5560-A8510531DFCB}"/>
              </a:ext>
            </a:extLst>
          </p:cNvPr>
          <p:cNvSpPr>
            <a:spLocks noGrp="1"/>
          </p:cNvSpPr>
          <p:nvPr>
            <p:ph type="sldNum" sz="quarter" idx="7"/>
          </p:nvPr>
        </p:nvSpPr>
        <p:spPr/>
        <p:txBody>
          <a:bodyPr/>
          <a:lstStyle/>
          <a:p>
            <a:fld id="{B6F15528-21DE-4FAA-801E-634DDDAF4B2B}" type="slidenum">
              <a:rPr lang="en-US" altLang="zh-CN" smtClean="0"/>
              <a:t>33</a:t>
            </a:fld>
            <a:endParaRPr lang="zh-CN" altLang="en-US"/>
          </a:p>
        </p:txBody>
      </p:sp>
    </p:spTree>
    <p:extLst>
      <p:ext uri="{BB962C8B-B14F-4D97-AF65-F5344CB8AC3E}">
        <p14:creationId xmlns:p14="http://schemas.microsoft.com/office/powerpoint/2010/main" val="1863791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7919D79-EE87-1278-0081-3466CEEBA066}"/>
              </a:ext>
            </a:extLst>
          </p:cNvPr>
          <p:cNvSpPr>
            <a:spLocks noGrp="1"/>
          </p:cNvSpPr>
          <p:nvPr>
            <p:ph type="sldNum" sz="quarter" idx="7"/>
          </p:nvPr>
        </p:nvSpPr>
        <p:spPr/>
        <p:txBody>
          <a:bodyPr/>
          <a:lstStyle/>
          <a:p>
            <a:fld id="{B6F15528-21DE-4FAA-801E-634DDDAF4B2B}" type="slidenum">
              <a:rPr lang="en-US" altLang="zh-CN" smtClean="0"/>
              <a:t>34</a:t>
            </a:fld>
            <a:endParaRPr lang="zh-CN" altLang="en-US"/>
          </a:p>
        </p:txBody>
      </p:sp>
      <p:pic>
        <p:nvPicPr>
          <p:cNvPr id="3" name="object 9">
            <a:extLst>
              <a:ext uri="{FF2B5EF4-FFF2-40B4-BE49-F238E27FC236}">
                <a16:creationId xmlns:a16="http://schemas.microsoft.com/office/drawing/2014/main" id="{D6C6F82D-AA0D-5D59-6AB5-86DF4FA0CA6E}"/>
              </a:ext>
            </a:extLst>
          </p:cNvPr>
          <p:cNvPicPr/>
          <p:nvPr/>
        </p:nvPicPr>
        <p:blipFill>
          <a:blip r:embed="rId2" cstate="print"/>
          <a:stretch>
            <a:fillRect/>
          </a:stretch>
        </p:blipFill>
        <p:spPr>
          <a:xfrm>
            <a:off x="1162176" y="2638806"/>
            <a:ext cx="1941576" cy="1580388"/>
          </a:xfrm>
          <a:prstGeom prst="rect">
            <a:avLst/>
          </a:prstGeom>
        </p:spPr>
      </p:pic>
      <p:pic>
        <p:nvPicPr>
          <p:cNvPr id="4" name="object 13">
            <a:extLst>
              <a:ext uri="{FF2B5EF4-FFF2-40B4-BE49-F238E27FC236}">
                <a16:creationId xmlns:a16="http://schemas.microsoft.com/office/drawing/2014/main" id="{EF58D330-E10B-28C9-DA14-64AA20F60A74}"/>
              </a:ext>
            </a:extLst>
          </p:cNvPr>
          <p:cNvPicPr/>
          <p:nvPr/>
        </p:nvPicPr>
        <p:blipFill>
          <a:blip r:embed="rId3" cstate="print"/>
          <a:stretch>
            <a:fillRect/>
          </a:stretch>
        </p:blipFill>
        <p:spPr>
          <a:xfrm>
            <a:off x="3355180" y="2862048"/>
            <a:ext cx="1406652" cy="1356360"/>
          </a:xfrm>
          <a:prstGeom prst="rect">
            <a:avLst/>
          </a:prstGeom>
        </p:spPr>
      </p:pic>
      <p:pic>
        <p:nvPicPr>
          <p:cNvPr id="5" name="object 15">
            <a:extLst>
              <a:ext uri="{FF2B5EF4-FFF2-40B4-BE49-F238E27FC236}">
                <a16:creationId xmlns:a16="http://schemas.microsoft.com/office/drawing/2014/main" id="{BE6A93B4-82B8-1932-8BE4-346004B10245}"/>
              </a:ext>
            </a:extLst>
          </p:cNvPr>
          <p:cNvPicPr/>
          <p:nvPr/>
        </p:nvPicPr>
        <p:blipFill>
          <a:blip r:embed="rId4" cstate="print"/>
          <a:stretch>
            <a:fillRect/>
          </a:stretch>
        </p:blipFill>
        <p:spPr>
          <a:xfrm>
            <a:off x="5192220" y="4724400"/>
            <a:ext cx="1481327" cy="1126236"/>
          </a:xfrm>
          <a:prstGeom prst="rect">
            <a:avLst/>
          </a:prstGeom>
        </p:spPr>
      </p:pic>
      <p:pic>
        <p:nvPicPr>
          <p:cNvPr id="6" name="object 18">
            <a:extLst>
              <a:ext uri="{FF2B5EF4-FFF2-40B4-BE49-F238E27FC236}">
                <a16:creationId xmlns:a16="http://schemas.microsoft.com/office/drawing/2014/main" id="{823A74B6-7B34-74B9-88EB-BF3387BFF784}"/>
              </a:ext>
            </a:extLst>
          </p:cNvPr>
          <p:cNvPicPr/>
          <p:nvPr/>
        </p:nvPicPr>
        <p:blipFill>
          <a:blip r:embed="rId5" cstate="print"/>
          <a:stretch>
            <a:fillRect/>
          </a:stretch>
        </p:blipFill>
        <p:spPr>
          <a:xfrm>
            <a:off x="7912608" y="4876800"/>
            <a:ext cx="1242059" cy="1299971"/>
          </a:xfrm>
          <a:prstGeom prst="rect">
            <a:avLst/>
          </a:prstGeom>
        </p:spPr>
      </p:pic>
      <p:pic>
        <p:nvPicPr>
          <p:cNvPr id="7" name="object 19">
            <a:extLst>
              <a:ext uri="{FF2B5EF4-FFF2-40B4-BE49-F238E27FC236}">
                <a16:creationId xmlns:a16="http://schemas.microsoft.com/office/drawing/2014/main" id="{29726733-7F9D-CC16-1E22-8584DE6388EF}"/>
              </a:ext>
            </a:extLst>
          </p:cNvPr>
          <p:cNvPicPr/>
          <p:nvPr/>
        </p:nvPicPr>
        <p:blipFill>
          <a:blip r:embed="rId6" cstate="print"/>
          <a:stretch>
            <a:fillRect/>
          </a:stretch>
        </p:blipFill>
        <p:spPr>
          <a:xfrm>
            <a:off x="7620000" y="2514600"/>
            <a:ext cx="2436876" cy="1624584"/>
          </a:xfrm>
          <a:prstGeom prst="rect">
            <a:avLst/>
          </a:prstGeom>
        </p:spPr>
      </p:pic>
      <p:pic>
        <p:nvPicPr>
          <p:cNvPr id="8" name="object 20">
            <a:extLst>
              <a:ext uri="{FF2B5EF4-FFF2-40B4-BE49-F238E27FC236}">
                <a16:creationId xmlns:a16="http://schemas.microsoft.com/office/drawing/2014/main" id="{0894F716-BE01-1F34-1460-D7C0A7919B03}"/>
              </a:ext>
            </a:extLst>
          </p:cNvPr>
          <p:cNvPicPr/>
          <p:nvPr/>
        </p:nvPicPr>
        <p:blipFill>
          <a:blip r:embed="rId7" cstate="print"/>
          <a:stretch>
            <a:fillRect/>
          </a:stretch>
        </p:blipFill>
        <p:spPr>
          <a:xfrm>
            <a:off x="5013260" y="2362200"/>
            <a:ext cx="1941575" cy="1591056"/>
          </a:xfrm>
          <a:prstGeom prst="rect">
            <a:avLst/>
          </a:prstGeom>
        </p:spPr>
      </p:pic>
      <p:pic>
        <p:nvPicPr>
          <p:cNvPr id="9" name="object 21">
            <a:extLst>
              <a:ext uri="{FF2B5EF4-FFF2-40B4-BE49-F238E27FC236}">
                <a16:creationId xmlns:a16="http://schemas.microsoft.com/office/drawing/2014/main" id="{CA42FC75-8B20-E8A1-746B-1B10C48EFC0E}"/>
              </a:ext>
            </a:extLst>
          </p:cNvPr>
          <p:cNvPicPr/>
          <p:nvPr/>
        </p:nvPicPr>
        <p:blipFill>
          <a:blip r:embed="rId8" cstate="print"/>
          <a:stretch>
            <a:fillRect/>
          </a:stretch>
        </p:blipFill>
        <p:spPr>
          <a:xfrm>
            <a:off x="1752600" y="4800600"/>
            <a:ext cx="2414016" cy="1304543"/>
          </a:xfrm>
          <a:prstGeom prst="rect">
            <a:avLst/>
          </a:prstGeom>
        </p:spPr>
      </p:pic>
      <p:sp>
        <p:nvSpPr>
          <p:cNvPr id="11" name="文本框 10">
            <a:extLst>
              <a:ext uri="{FF2B5EF4-FFF2-40B4-BE49-F238E27FC236}">
                <a16:creationId xmlns:a16="http://schemas.microsoft.com/office/drawing/2014/main" id="{7E51B4E4-1651-6399-6E42-13D80F25D786}"/>
              </a:ext>
            </a:extLst>
          </p:cNvPr>
          <p:cNvSpPr txBox="1"/>
          <p:nvPr/>
        </p:nvSpPr>
        <p:spPr>
          <a:xfrm>
            <a:off x="3039029" y="383525"/>
            <a:ext cx="6094428" cy="738664"/>
          </a:xfrm>
          <a:prstGeom prst="rect">
            <a:avLst/>
          </a:prstGeom>
          <a:noFill/>
        </p:spPr>
        <p:txBody>
          <a:bodyPr wrap="square">
            <a:spAutoFit/>
          </a:bodyPr>
          <a:lstStyle/>
          <a:p>
            <a:r>
              <a:rPr lang="zh-CN" altLang="en-US" sz="2400">
                <a:solidFill>
                  <a:schemeClr val="bg1"/>
                </a:solidFill>
                <a:latin typeface="+mj-lt"/>
              </a:rPr>
              <a:t>What final practical quantum computer be like?</a:t>
            </a:r>
            <a:endParaRPr lang="en-US" altLang="zh-CN" sz="2400">
              <a:solidFill>
                <a:schemeClr val="bg1"/>
              </a:solidFill>
              <a:latin typeface="+mj-lt"/>
            </a:endParaRPr>
          </a:p>
          <a:p>
            <a:endParaRPr lang="en-US" altLang="zh-CN" sz="1800">
              <a:solidFill>
                <a:schemeClr val="bg1"/>
              </a:solidFill>
              <a:latin typeface="+mj-lt"/>
            </a:endParaRPr>
          </a:p>
        </p:txBody>
      </p:sp>
      <p:sp>
        <p:nvSpPr>
          <p:cNvPr id="12" name="文本框 11">
            <a:extLst>
              <a:ext uri="{FF2B5EF4-FFF2-40B4-BE49-F238E27FC236}">
                <a16:creationId xmlns:a16="http://schemas.microsoft.com/office/drawing/2014/main" id="{5260188B-5647-CA8F-FF52-18F967BA446C}"/>
              </a:ext>
            </a:extLst>
          </p:cNvPr>
          <p:cNvSpPr txBox="1"/>
          <p:nvPr/>
        </p:nvSpPr>
        <p:spPr>
          <a:xfrm>
            <a:off x="3121378" y="1408490"/>
            <a:ext cx="7104338" cy="369332"/>
          </a:xfrm>
          <a:prstGeom prst="rect">
            <a:avLst/>
          </a:prstGeom>
          <a:noFill/>
        </p:spPr>
        <p:txBody>
          <a:bodyPr wrap="square" rtlCol="0">
            <a:spAutoFit/>
          </a:bodyPr>
          <a:lstStyle/>
          <a:p>
            <a:r>
              <a:rPr lang="en-US" altLang="zh-CN">
                <a:solidFill>
                  <a:schemeClr val="bg1"/>
                </a:solidFill>
              </a:rPr>
              <a:t>Hybrid / one of them win  / all of them win in some applications </a:t>
            </a:r>
            <a:endParaRPr lang="zh-CN" altLang="en-US">
              <a:solidFill>
                <a:schemeClr val="bg1"/>
              </a:solidFill>
            </a:endParaRPr>
          </a:p>
        </p:txBody>
      </p:sp>
    </p:spTree>
    <p:extLst>
      <p:ext uri="{BB962C8B-B14F-4D97-AF65-F5344CB8AC3E}">
        <p14:creationId xmlns:p14="http://schemas.microsoft.com/office/powerpoint/2010/main" val="2300732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A7ADCF1-D2EB-9C65-C8A9-051110F66558}"/>
              </a:ext>
            </a:extLst>
          </p:cNvPr>
          <p:cNvSpPr>
            <a:spLocks noGrp="1"/>
          </p:cNvSpPr>
          <p:nvPr>
            <p:ph type="sldNum" sz="quarter" idx="7"/>
          </p:nvPr>
        </p:nvSpPr>
        <p:spPr/>
        <p:txBody>
          <a:bodyPr/>
          <a:lstStyle/>
          <a:p>
            <a:fld id="{B6F15528-21DE-4FAA-801E-634DDDAF4B2B}" type="slidenum">
              <a:rPr lang="en-US" altLang="zh-CN" smtClean="0"/>
              <a:t>35</a:t>
            </a:fld>
            <a:endParaRPr lang="zh-CN" altLang="en-US"/>
          </a:p>
        </p:txBody>
      </p:sp>
      <p:sp>
        <p:nvSpPr>
          <p:cNvPr id="4" name="文本框 3">
            <a:extLst>
              <a:ext uri="{FF2B5EF4-FFF2-40B4-BE49-F238E27FC236}">
                <a16:creationId xmlns:a16="http://schemas.microsoft.com/office/drawing/2014/main" id="{DD7FFD68-4A20-B8E7-5F2A-B11C67408EDD}"/>
              </a:ext>
            </a:extLst>
          </p:cNvPr>
          <p:cNvSpPr txBox="1"/>
          <p:nvPr/>
        </p:nvSpPr>
        <p:spPr>
          <a:xfrm>
            <a:off x="2609654" y="244738"/>
            <a:ext cx="7847814" cy="492443"/>
          </a:xfrm>
          <a:prstGeom prst="rect">
            <a:avLst/>
          </a:prstGeom>
          <a:noFill/>
        </p:spPr>
        <p:txBody>
          <a:bodyPr wrap="square">
            <a:spAutoFit/>
          </a:bodyPr>
          <a:lstStyle/>
          <a:p>
            <a:r>
              <a:rPr lang="zh-CN" altLang="en-US" sz="2600">
                <a:solidFill>
                  <a:schemeClr val="bg1"/>
                </a:solidFill>
                <a:latin typeface="+mj-lt"/>
              </a:rPr>
              <a:t>Is quantum computing theoretically possible?</a:t>
            </a:r>
            <a:endParaRPr lang="zh-CN" altLang="en-US" sz="2600"/>
          </a:p>
        </p:txBody>
      </p:sp>
      <p:sp>
        <p:nvSpPr>
          <p:cNvPr id="5" name="文本框 4">
            <a:extLst>
              <a:ext uri="{FF2B5EF4-FFF2-40B4-BE49-F238E27FC236}">
                <a16:creationId xmlns:a16="http://schemas.microsoft.com/office/drawing/2014/main" id="{F19CAB6C-427E-0127-D0BA-626E2CC13D99}"/>
              </a:ext>
            </a:extLst>
          </p:cNvPr>
          <p:cNvSpPr txBox="1"/>
          <p:nvPr/>
        </p:nvSpPr>
        <p:spPr>
          <a:xfrm>
            <a:off x="533400" y="1524000"/>
            <a:ext cx="10363200" cy="1754326"/>
          </a:xfrm>
          <a:prstGeom prst="rect">
            <a:avLst/>
          </a:prstGeom>
          <a:noFill/>
        </p:spPr>
        <p:txBody>
          <a:bodyPr wrap="square" rtlCol="0">
            <a:spAutoFit/>
          </a:bodyPr>
          <a:lstStyle/>
          <a:p>
            <a:r>
              <a:rPr lang="en-US" altLang="zh-CN">
                <a:solidFill>
                  <a:schemeClr val="bg1"/>
                </a:solidFill>
              </a:rPr>
              <a:t>Currently, the limitation in theory is unknow.  But be careful that:</a:t>
            </a: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en-US" altLang="zh-CN">
              <a:solidFill>
                <a:schemeClr val="bg1"/>
              </a:solidFill>
            </a:endParaRPr>
          </a:p>
          <a:p>
            <a:endParaRPr lang="zh-CN" altLang="en-US">
              <a:solidFill>
                <a:schemeClr val="bg1"/>
              </a:solidFill>
            </a:endParaRPr>
          </a:p>
        </p:txBody>
      </p:sp>
      <p:sp>
        <p:nvSpPr>
          <p:cNvPr id="7" name="文本框 6">
            <a:extLst>
              <a:ext uri="{FF2B5EF4-FFF2-40B4-BE49-F238E27FC236}">
                <a16:creationId xmlns:a16="http://schemas.microsoft.com/office/drawing/2014/main" id="{81971F6B-64ED-E88B-3E6F-74D83EDD31C2}"/>
              </a:ext>
            </a:extLst>
          </p:cNvPr>
          <p:cNvSpPr txBox="1"/>
          <p:nvPr/>
        </p:nvSpPr>
        <p:spPr>
          <a:xfrm>
            <a:off x="613922" y="3048769"/>
            <a:ext cx="6094428" cy="369332"/>
          </a:xfrm>
          <a:prstGeom prst="rect">
            <a:avLst/>
          </a:prstGeom>
          <a:noFill/>
        </p:spPr>
        <p:txBody>
          <a:bodyPr wrap="square">
            <a:spAutoFit/>
          </a:bodyPr>
          <a:lstStyle/>
          <a:p>
            <a:r>
              <a:rPr lang="zh-CN" altLang="en-US">
                <a:solidFill>
                  <a:schemeClr val="bg1"/>
                </a:solidFill>
              </a:rPr>
              <a:t>microscopic</a:t>
            </a:r>
          </a:p>
        </p:txBody>
      </p:sp>
      <p:sp>
        <p:nvSpPr>
          <p:cNvPr id="9" name="文本框 8">
            <a:extLst>
              <a:ext uri="{FF2B5EF4-FFF2-40B4-BE49-F238E27FC236}">
                <a16:creationId xmlns:a16="http://schemas.microsoft.com/office/drawing/2014/main" id="{A197446B-CA75-5999-9762-3EBDAF71E95B}"/>
              </a:ext>
            </a:extLst>
          </p:cNvPr>
          <p:cNvSpPr txBox="1"/>
          <p:nvPr/>
        </p:nvSpPr>
        <p:spPr>
          <a:xfrm>
            <a:off x="9966095" y="3070568"/>
            <a:ext cx="1523214" cy="369332"/>
          </a:xfrm>
          <a:prstGeom prst="rect">
            <a:avLst/>
          </a:prstGeom>
          <a:noFill/>
        </p:spPr>
        <p:txBody>
          <a:bodyPr wrap="square">
            <a:spAutoFit/>
          </a:bodyPr>
          <a:lstStyle/>
          <a:p>
            <a:r>
              <a:rPr lang="en-US" altLang="zh-CN">
                <a:solidFill>
                  <a:schemeClr val="bg1"/>
                </a:solidFill>
              </a:rPr>
              <a:t>macroscopic</a:t>
            </a:r>
            <a:endParaRPr lang="zh-CN" altLang="en-US">
              <a:solidFill>
                <a:schemeClr val="bg1"/>
              </a:solidFill>
            </a:endParaRPr>
          </a:p>
        </p:txBody>
      </p:sp>
      <p:cxnSp>
        <p:nvCxnSpPr>
          <p:cNvPr id="11" name="直接连接符 10">
            <a:extLst>
              <a:ext uri="{FF2B5EF4-FFF2-40B4-BE49-F238E27FC236}">
                <a16:creationId xmlns:a16="http://schemas.microsoft.com/office/drawing/2014/main" id="{225021D0-4072-A41E-07AC-CFB44739FB44}"/>
              </a:ext>
            </a:extLst>
          </p:cNvPr>
          <p:cNvCxnSpPr>
            <a:cxnSpLocks/>
          </p:cNvCxnSpPr>
          <p:nvPr/>
        </p:nvCxnSpPr>
        <p:spPr>
          <a:xfrm>
            <a:off x="685800" y="3429000"/>
            <a:ext cx="10515600" cy="109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B3E3E039-52D6-926F-03E9-B01039D67422}"/>
              </a:ext>
            </a:extLst>
          </p:cNvPr>
          <p:cNvSpPr/>
          <p:nvPr/>
        </p:nvSpPr>
        <p:spPr>
          <a:xfrm>
            <a:off x="3200400" y="2946231"/>
            <a:ext cx="5867400" cy="939969"/>
          </a:xfrm>
          <a:prstGeom prst="rect">
            <a:avLst/>
          </a:prstGeom>
          <a:no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5ABE6807-FC6F-9320-516B-2B4A7B53F724}"/>
              </a:ext>
            </a:extLst>
          </p:cNvPr>
          <p:cNvSpPr txBox="1"/>
          <p:nvPr/>
        </p:nvSpPr>
        <p:spPr>
          <a:xfrm>
            <a:off x="5647206" y="3070568"/>
            <a:ext cx="1218414" cy="369332"/>
          </a:xfrm>
          <a:prstGeom prst="rect">
            <a:avLst/>
          </a:prstGeom>
          <a:noFill/>
        </p:spPr>
        <p:txBody>
          <a:bodyPr wrap="square">
            <a:spAutoFit/>
          </a:bodyPr>
          <a:lstStyle/>
          <a:p>
            <a:r>
              <a:rPr lang="en-US" altLang="zh-CN">
                <a:solidFill>
                  <a:schemeClr val="bg1"/>
                </a:solidFill>
              </a:rPr>
              <a:t>Unknow </a:t>
            </a:r>
            <a:endParaRPr lang="zh-CN" altLang="en-US">
              <a:solidFill>
                <a:schemeClr val="bg1"/>
              </a:solidFill>
            </a:endParaRPr>
          </a:p>
        </p:txBody>
      </p:sp>
    </p:spTree>
    <p:extLst>
      <p:ext uri="{BB962C8B-B14F-4D97-AF65-F5344CB8AC3E}">
        <p14:creationId xmlns:p14="http://schemas.microsoft.com/office/powerpoint/2010/main" val="1840362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BECF1C2-37F6-52C1-2AF4-5CF059235CAB}"/>
              </a:ext>
            </a:extLst>
          </p:cNvPr>
          <p:cNvSpPr>
            <a:spLocks noGrp="1"/>
          </p:cNvSpPr>
          <p:nvPr>
            <p:ph type="sldNum" sz="quarter" idx="7"/>
          </p:nvPr>
        </p:nvSpPr>
        <p:spPr/>
        <p:txBody>
          <a:bodyPr/>
          <a:lstStyle/>
          <a:p>
            <a:fld id="{B6F15528-21DE-4FAA-801E-634DDDAF4B2B}" type="slidenum">
              <a:rPr lang="en-US" altLang="zh-CN" smtClean="0"/>
              <a:t>36</a:t>
            </a:fld>
            <a:endParaRPr lang="zh-CN" altLang="en-US"/>
          </a:p>
        </p:txBody>
      </p:sp>
      <p:pic>
        <p:nvPicPr>
          <p:cNvPr id="4" name="图片 3" descr="树上有许多人&#10;&#10;描述已自动生成">
            <a:extLst>
              <a:ext uri="{FF2B5EF4-FFF2-40B4-BE49-F238E27FC236}">
                <a16:creationId xmlns:a16="http://schemas.microsoft.com/office/drawing/2014/main" id="{313904F6-724F-EBDC-17F3-79345B8A3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422" y="0"/>
            <a:ext cx="10273155" cy="6858000"/>
          </a:xfrm>
          <a:prstGeom prst="rect">
            <a:avLst/>
          </a:prstGeom>
        </p:spPr>
      </p:pic>
    </p:spTree>
    <p:extLst>
      <p:ext uri="{BB962C8B-B14F-4D97-AF65-F5344CB8AC3E}">
        <p14:creationId xmlns:p14="http://schemas.microsoft.com/office/powerpoint/2010/main" val="3655292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6"/>
          </a:xfrm>
          <a:prstGeom prst="rect">
            <a:avLst/>
          </a:prstGeom>
        </p:spPr>
      </p:pic>
      <p:sp>
        <p:nvSpPr>
          <p:cNvPr id="3" name="object 3"/>
          <p:cNvSpPr/>
          <p:nvPr/>
        </p:nvSpPr>
        <p:spPr>
          <a:xfrm>
            <a:off x="0" y="0"/>
            <a:ext cx="12192000" cy="6858000"/>
          </a:xfrm>
          <a:custGeom>
            <a:avLst/>
            <a:gdLst/>
            <a:ahLst/>
            <a:cxnLst/>
            <a:rect l="l" t="t" r="r" b="b"/>
            <a:pathLst>
              <a:path w="12192000" h="6858000">
                <a:moveTo>
                  <a:pt x="12191999" y="0"/>
                </a:moveTo>
                <a:lnTo>
                  <a:pt x="0" y="0"/>
                </a:lnTo>
                <a:lnTo>
                  <a:pt x="0" y="6857995"/>
                </a:lnTo>
                <a:lnTo>
                  <a:pt x="12191999" y="6857995"/>
                </a:lnTo>
                <a:lnTo>
                  <a:pt x="12191999" y="0"/>
                </a:lnTo>
                <a:close/>
              </a:path>
            </a:pathLst>
          </a:custGeom>
          <a:solidFill>
            <a:srgbClr val="000000">
              <a:alpha val="50195"/>
            </a:srgbClr>
          </a:solidFill>
        </p:spPr>
        <p:txBody>
          <a:bodyPr wrap="square" lIns="0" tIns="0" rIns="0" bIns="0" rtlCol="0"/>
          <a:lstStyle/>
          <a:p>
            <a:endParaRPr/>
          </a:p>
        </p:txBody>
      </p:sp>
      <p:sp>
        <p:nvSpPr>
          <p:cNvPr id="4" name="object 4"/>
          <p:cNvSpPr txBox="1">
            <a:spLocks noGrp="1"/>
          </p:cNvSpPr>
          <p:nvPr>
            <p:ph type="title"/>
          </p:nvPr>
        </p:nvSpPr>
        <p:spPr>
          <a:xfrm>
            <a:off x="6095999" y="3038155"/>
            <a:ext cx="3957320" cy="781685"/>
          </a:xfrm>
          <a:prstGeom prst="rect">
            <a:avLst/>
          </a:prstGeom>
        </p:spPr>
        <p:txBody>
          <a:bodyPr vert="horz" wrap="square" lIns="0" tIns="13335" rIns="0" bIns="0" rtlCol="0">
            <a:spAutoFit/>
          </a:bodyPr>
          <a:lstStyle/>
          <a:p>
            <a:pPr marL="12700">
              <a:lnSpc>
                <a:spcPct val="100000"/>
              </a:lnSpc>
              <a:spcBef>
                <a:spcPts val="105"/>
              </a:spcBef>
            </a:pPr>
            <a:r>
              <a:rPr sz="4950" b="1">
                <a:solidFill>
                  <a:srgbClr val="6AE7FF"/>
                </a:solidFill>
                <a:latin typeface="Microsoft YaHei"/>
                <a:cs typeface="Microsoft YaHei"/>
              </a:rPr>
              <a:t>THANK</a:t>
            </a:r>
            <a:r>
              <a:rPr sz="4950" b="1" spc="-105">
                <a:solidFill>
                  <a:srgbClr val="6AE7FF"/>
                </a:solidFill>
                <a:latin typeface="Microsoft YaHei"/>
                <a:cs typeface="Microsoft YaHei"/>
              </a:rPr>
              <a:t> </a:t>
            </a:r>
            <a:r>
              <a:rPr sz="4950" b="1" spc="-45">
                <a:solidFill>
                  <a:srgbClr val="6AE7FF"/>
                </a:solidFill>
                <a:latin typeface="Microsoft YaHei"/>
                <a:cs typeface="Microsoft YaHei"/>
              </a:rPr>
              <a:t>YOU</a:t>
            </a:r>
            <a:endParaRPr sz="4950">
              <a:latin typeface="Microsoft YaHei"/>
              <a:cs typeface="Microsoft YaHei"/>
            </a:endParaRPr>
          </a:p>
        </p:txBody>
      </p:sp>
      <p:sp>
        <p:nvSpPr>
          <p:cNvPr id="5" name="灯片编号占位符 4">
            <a:extLst>
              <a:ext uri="{FF2B5EF4-FFF2-40B4-BE49-F238E27FC236}">
                <a16:creationId xmlns:a16="http://schemas.microsoft.com/office/drawing/2014/main" id="{BC2A9E4E-C0D5-ABF3-91BA-02783578FE3D}"/>
              </a:ext>
            </a:extLst>
          </p:cNvPr>
          <p:cNvSpPr>
            <a:spLocks noGrp="1"/>
          </p:cNvSpPr>
          <p:nvPr>
            <p:ph type="sldNum" sz="quarter" idx="7"/>
          </p:nvPr>
        </p:nvSpPr>
        <p:spPr/>
        <p:txBody>
          <a:bodyPr/>
          <a:lstStyle/>
          <a:p>
            <a:fld id="{B6F15528-21DE-4FAA-801E-634DDDAF4B2B}" type="slidenum">
              <a:rPr lang="en-US" altLang="zh-CN" smtClean="0"/>
              <a:t>37</a:t>
            </a:fld>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object 55"/>
          <p:cNvPicPr/>
          <p:nvPr/>
        </p:nvPicPr>
        <p:blipFill>
          <a:blip r:embed="rId3" cstate="print"/>
          <a:stretch>
            <a:fillRect/>
          </a:stretch>
        </p:blipFill>
        <p:spPr>
          <a:xfrm>
            <a:off x="9727906" y="3961693"/>
            <a:ext cx="1016294" cy="1296107"/>
          </a:xfrm>
          <a:prstGeom prst="rect">
            <a:avLst/>
          </a:prstGeom>
        </p:spPr>
      </p:pic>
      <p:sp>
        <p:nvSpPr>
          <p:cNvPr id="3" name="object 3"/>
          <p:cNvSpPr/>
          <p:nvPr/>
        </p:nvSpPr>
        <p:spPr>
          <a:xfrm>
            <a:off x="1406652" y="3400805"/>
            <a:ext cx="114300" cy="560705"/>
          </a:xfrm>
          <a:custGeom>
            <a:avLst/>
            <a:gdLst/>
            <a:ahLst/>
            <a:cxnLst/>
            <a:rect l="l" t="t" r="r" b="b"/>
            <a:pathLst>
              <a:path w="114300" h="560704">
                <a:moveTo>
                  <a:pt x="38100" y="449873"/>
                </a:moveTo>
                <a:lnTo>
                  <a:pt x="34879" y="450524"/>
                </a:lnTo>
                <a:lnTo>
                  <a:pt x="16716" y="462788"/>
                </a:lnTo>
                <a:lnTo>
                  <a:pt x="4482" y="480956"/>
                </a:lnTo>
                <a:lnTo>
                  <a:pt x="0" y="503174"/>
                </a:lnTo>
                <a:lnTo>
                  <a:pt x="4482" y="525444"/>
                </a:lnTo>
                <a:lnTo>
                  <a:pt x="16716" y="543607"/>
                </a:lnTo>
                <a:lnTo>
                  <a:pt x="34879" y="555841"/>
                </a:lnTo>
                <a:lnTo>
                  <a:pt x="57150" y="560324"/>
                </a:lnTo>
                <a:lnTo>
                  <a:pt x="79420" y="555841"/>
                </a:lnTo>
                <a:lnTo>
                  <a:pt x="97583" y="543607"/>
                </a:lnTo>
                <a:lnTo>
                  <a:pt x="109817" y="525444"/>
                </a:lnTo>
                <a:lnTo>
                  <a:pt x="114300" y="503174"/>
                </a:lnTo>
                <a:lnTo>
                  <a:pt x="38100" y="503174"/>
                </a:lnTo>
                <a:lnTo>
                  <a:pt x="38100" y="449873"/>
                </a:lnTo>
                <a:close/>
              </a:path>
              <a:path w="114300" h="560704">
                <a:moveTo>
                  <a:pt x="57150" y="446024"/>
                </a:moveTo>
                <a:lnTo>
                  <a:pt x="38100" y="449873"/>
                </a:lnTo>
                <a:lnTo>
                  <a:pt x="38100" y="503174"/>
                </a:lnTo>
                <a:lnTo>
                  <a:pt x="76200" y="503174"/>
                </a:lnTo>
                <a:lnTo>
                  <a:pt x="76200" y="449873"/>
                </a:lnTo>
                <a:lnTo>
                  <a:pt x="57150" y="446024"/>
                </a:lnTo>
                <a:close/>
              </a:path>
              <a:path w="114300" h="560704">
                <a:moveTo>
                  <a:pt x="76200" y="449873"/>
                </a:moveTo>
                <a:lnTo>
                  <a:pt x="76200" y="503174"/>
                </a:lnTo>
                <a:lnTo>
                  <a:pt x="114300" y="503174"/>
                </a:lnTo>
                <a:lnTo>
                  <a:pt x="109817" y="480956"/>
                </a:lnTo>
                <a:lnTo>
                  <a:pt x="97583" y="462788"/>
                </a:lnTo>
                <a:lnTo>
                  <a:pt x="79420" y="450524"/>
                </a:lnTo>
                <a:lnTo>
                  <a:pt x="76200" y="449873"/>
                </a:lnTo>
                <a:close/>
              </a:path>
              <a:path w="114300" h="560704">
                <a:moveTo>
                  <a:pt x="76200" y="0"/>
                </a:moveTo>
                <a:lnTo>
                  <a:pt x="38100" y="0"/>
                </a:lnTo>
                <a:lnTo>
                  <a:pt x="38100" y="449873"/>
                </a:lnTo>
                <a:lnTo>
                  <a:pt x="57150" y="446024"/>
                </a:lnTo>
                <a:lnTo>
                  <a:pt x="76200" y="446024"/>
                </a:lnTo>
                <a:lnTo>
                  <a:pt x="76200" y="0"/>
                </a:lnTo>
                <a:close/>
              </a:path>
              <a:path w="114300" h="560704">
                <a:moveTo>
                  <a:pt x="76200" y="446024"/>
                </a:moveTo>
                <a:lnTo>
                  <a:pt x="57150" y="446024"/>
                </a:lnTo>
                <a:lnTo>
                  <a:pt x="76200" y="449873"/>
                </a:lnTo>
                <a:lnTo>
                  <a:pt x="76200" y="446024"/>
                </a:lnTo>
                <a:close/>
              </a:path>
            </a:pathLst>
          </a:custGeom>
          <a:solidFill>
            <a:srgbClr val="003B73"/>
          </a:solidFill>
        </p:spPr>
        <p:txBody>
          <a:bodyPr wrap="square" lIns="0" tIns="0" rIns="0" bIns="0" rtlCol="0"/>
          <a:lstStyle/>
          <a:p>
            <a:endParaRPr/>
          </a:p>
        </p:txBody>
      </p:sp>
      <p:sp>
        <p:nvSpPr>
          <p:cNvPr id="4" name="object 4"/>
          <p:cNvSpPr txBox="1"/>
          <p:nvPr/>
        </p:nvSpPr>
        <p:spPr>
          <a:xfrm>
            <a:off x="6392290" y="2819288"/>
            <a:ext cx="685800" cy="228600"/>
          </a:xfrm>
          <a:prstGeom prst="rect">
            <a:avLst/>
          </a:prstGeom>
        </p:spPr>
        <p:txBody>
          <a:bodyPr vert="horz" wrap="square" lIns="0" tIns="0" rIns="0" bIns="0" rtlCol="0">
            <a:spAutoFit/>
          </a:bodyPr>
          <a:lstStyle/>
          <a:p>
            <a:pPr>
              <a:lnSpc>
                <a:spcPts val="1800"/>
              </a:lnSpc>
            </a:pPr>
            <a:r>
              <a:rPr sz="1800">
                <a:latin typeface="SimSun"/>
                <a:cs typeface="SimSun"/>
                <a:hlinkClick r:id="rId4"/>
              </a:rPr>
              <a:t>晶体管</a:t>
            </a:r>
            <a:endParaRPr sz="1800">
              <a:latin typeface="SimSun"/>
              <a:cs typeface="SimSun"/>
            </a:endParaRPr>
          </a:p>
        </p:txBody>
      </p:sp>
      <p:grpSp>
        <p:nvGrpSpPr>
          <p:cNvPr id="5" name="object 5"/>
          <p:cNvGrpSpPr/>
          <p:nvPr/>
        </p:nvGrpSpPr>
        <p:grpSpPr>
          <a:xfrm>
            <a:off x="1450784" y="3881628"/>
            <a:ext cx="2309495" cy="1582420"/>
            <a:chOff x="1450784" y="3881628"/>
            <a:chExt cx="2309495" cy="1582420"/>
          </a:xfrm>
        </p:grpSpPr>
        <p:pic>
          <p:nvPicPr>
            <p:cNvPr id="6" name="object 6"/>
            <p:cNvPicPr/>
            <p:nvPr/>
          </p:nvPicPr>
          <p:blipFill>
            <a:blip r:embed="rId5" cstate="print"/>
            <a:stretch>
              <a:fillRect/>
            </a:stretch>
          </p:blipFill>
          <p:spPr>
            <a:xfrm>
              <a:off x="1463802" y="4941570"/>
              <a:ext cx="2282952" cy="509016"/>
            </a:xfrm>
            <a:prstGeom prst="rect">
              <a:avLst/>
            </a:prstGeom>
          </p:spPr>
        </p:pic>
        <p:sp>
          <p:nvSpPr>
            <p:cNvPr id="7" name="object 7"/>
            <p:cNvSpPr/>
            <p:nvPr/>
          </p:nvSpPr>
          <p:spPr>
            <a:xfrm>
              <a:off x="1463802" y="4941570"/>
              <a:ext cx="2283460" cy="509270"/>
            </a:xfrm>
            <a:custGeom>
              <a:avLst/>
              <a:gdLst/>
              <a:ahLst/>
              <a:cxnLst/>
              <a:rect l="l" t="t" r="r" b="b"/>
              <a:pathLst>
                <a:path w="2283460" h="509270">
                  <a:moveTo>
                    <a:pt x="0" y="84835"/>
                  </a:moveTo>
                  <a:lnTo>
                    <a:pt x="6665" y="51810"/>
                  </a:lnTo>
                  <a:lnTo>
                    <a:pt x="24844" y="24844"/>
                  </a:lnTo>
                  <a:lnTo>
                    <a:pt x="51810" y="6665"/>
                  </a:lnTo>
                  <a:lnTo>
                    <a:pt x="84835" y="0"/>
                  </a:lnTo>
                  <a:lnTo>
                    <a:pt x="2198116" y="0"/>
                  </a:lnTo>
                  <a:lnTo>
                    <a:pt x="2231141" y="6665"/>
                  </a:lnTo>
                  <a:lnTo>
                    <a:pt x="2258107" y="24844"/>
                  </a:lnTo>
                  <a:lnTo>
                    <a:pt x="2276286" y="51810"/>
                  </a:lnTo>
                  <a:lnTo>
                    <a:pt x="2282952" y="84835"/>
                  </a:lnTo>
                  <a:lnTo>
                    <a:pt x="2282952" y="424179"/>
                  </a:lnTo>
                  <a:lnTo>
                    <a:pt x="2276286" y="457205"/>
                  </a:lnTo>
                  <a:lnTo>
                    <a:pt x="2258107" y="484171"/>
                  </a:lnTo>
                  <a:lnTo>
                    <a:pt x="2231141" y="502350"/>
                  </a:lnTo>
                  <a:lnTo>
                    <a:pt x="2198116" y="509015"/>
                  </a:lnTo>
                  <a:lnTo>
                    <a:pt x="84835" y="509015"/>
                  </a:lnTo>
                  <a:lnTo>
                    <a:pt x="51810" y="502350"/>
                  </a:lnTo>
                  <a:lnTo>
                    <a:pt x="24844" y="484171"/>
                  </a:lnTo>
                  <a:lnTo>
                    <a:pt x="6665" y="457205"/>
                  </a:lnTo>
                  <a:lnTo>
                    <a:pt x="0" y="424179"/>
                  </a:lnTo>
                  <a:lnTo>
                    <a:pt x="0" y="84835"/>
                  </a:lnTo>
                  <a:close/>
                </a:path>
              </a:pathLst>
            </a:custGeom>
            <a:ln w="25907">
              <a:solidFill>
                <a:srgbClr val="397DB5"/>
              </a:solidFill>
            </a:ln>
          </p:spPr>
          <p:txBody>
            <a:bodyPr wrap="square" lIns="0" tIns="0" rIns="0" bIns="0" rtlCol="0"/>
            <a:lstStyle/>
            <a:p>
              <a:endParaRPr/>
            </a:p>
          </p:txBody>
        </p:sp>
        <p:sp>
          <p:nvSpPr>
            <p:cNvPr id="8" name="object 8"/>
            <p:cNvSpPr/>
            <p:nvPr/>
          </p:nvSpPr>
          <p:spPr>
            <a:xfrm>
              <a:off x="2945130" y="3881628"/>
              <a:ext cx="114300" cy="1047115"/>
            </a:xfrm>
            <a:custGeom>
              <a:avLst/>
              <a:gdLst/>
              <a:ahLst/>
              <a:cxnLst/>
              <a:rect l="l" t="t" r="r" b="b"/>
              <a:pathLst>
                <a:path w="114300" h="1047114">
                  <a:moveTo>
                    <a:pt x="37894" y="110382"/>
                  </a:moveTo>
                  <a:lnTo>
                    <a:pt x="34289" y="1046353"/>
                  </a:lnTo>
                  <a:lnTo>
                    <a:pt x="72389" y="1046607"/>
                  </a:lnTo>
                  <a:lnTo>
                    <a:pt x="75980" y="114300"/>
                  </a:lnTo>
                  <a:lnTo>
                    <a:pt x="56895" y="114300"/>
                  </a:lnTo>
                  <a:lnTo>
                    <a:pt x="37894" y="110382"/>
                  </a:lnTo>
                  <a:close/>
                </a:path>
                <a:path w="114300" h="1047114">
                  <a:moveTo>
                    <a:pt x="38100" y="57023"/>
                  </a:moveTo>
                  <a:lnTo>
                    <a:pt x="37894" y="110382"/>
                  </a:lnTo>
                  <a:lnTo>
                    <a:pt x="56895" y="114300"/>
                  </a:lnTo>
                  <a:lnTo>
                    <a:pt x="75994" y="110524"/>
                  </a:lnTo>
                  <a:lnTo>
                    <a:pt x="76200" y="57277"/>
                  </a:lnTo>
                  <a:lnTo>
                    <a:pt x="38100" y="57023"/>
                  </a:lnTo>
                  <a:close/>
                </a:path>
                <a:path w="114300" h="1047114">
                  <a:moveTo>
                    <a:pt x="75994" y="110524"/>
                  </a:moveTo>
                  <a:lnTo>
                    <a:pt x="56895" y="114300"/>
                  </a:lnTo>
                  <a:lnTo>
                    <a:pt x="75980" y="114300"/>
                  </a:lnTo>
                  <a:lnTo>
                    <a:pt x="75994" y="110524"/>
                  </a:lnTo>
                  <a:close/>
                </a:path>
                <a:path w="114300" h="1047114">
                  <a:moveTo>
                    <a:pt x="114224" y="57023"/>
                  </a:moveTo>
                  <a:lnTo>
                    <a:pt x="38100" y="57023"/>
                  </a:lnTo>
                  <a:lnTo>
                    <a:pt x="76200" y="57277"/>
                  </a:lnTo>
                  <a:lnTo>
                    <a:pt x="75994" y="110524"/>
                  </a:lnTo>
                  <a:lnTo>
                    <a:pt x="79188" y="109892"/>
                  </a:lnTo>
                  <a:lnTo>
                    <a:pt x="97408" y="97710"/>
                  </a:lnTo>
                  <a:lnTo>
                    <a:pt x="109724" y="79599"/>
                  </a:lnTo>
                  <a:lnTo>
                    <a:pt x="114300" y="57404"/>
                  </a:lnTo>
                  <a:lnTo>
                    <a:pt x="114224" y="57023"/>
                  </a:lnTo>
                  <a:close/>
                </a:path>
                <a:path w="114300" h="1047114">
                  <a:moveTo>
                    <a:pt x="57403" y="0"/>
                  </a:moveTo>
                  <a:lnTo>
                    <a:pt x="35111" y="4407"/>
                  </a:lnTo>
                  <a:lnTo>
                    <a:pt x="16890" y="16589"/>
                  </a:lnTo>
                  <a:lnTo>
                    <a:pt x="4575" y="34700"/>
                  </a:lnTo>
                  <a:lnTo>
                    <a:pt x="0" y="56896"/>
                  </a:lnTo>
                  <a:lnTo>
                    <a:pt x="4407" y="79188"/>
                  </a:lnTo>
                  <a:lnTo>
                    <a:pt x="16589" y="97409"/>
                  </a:lnTo>
                  <a:lnTo>
                    <a:pt x="34700" y="109724"/>
                  </a:lnTo>
                  <a:lnTo>
                    <a:pt x="37894" y="110382"/>
                  </a:lnTo>
                  <a:lnTo>
                    <a:pt x="38100" y="57023"/>
                  </a:lnTo>
                  <a:lnTo>
                    <a:pt x="114224" y="57023"/>
                  </a:lnTo>
                  <a:lnTo>
                    <a:pt x="109892" y="35111"/>
                  </a:lnTo>
                  <a:lnTo>
                    <a:pt x="97710" y="16891"/>
                  </a:lnTo>
                  <a:lnTo>
                    <a:pt x="79599" y="4575"/>
                  </a:lnTo>
                  <a:lnTo>
                    <a:pt x="57403" y="0"/>
                  </a:lnTo>
                  <a:close/>
                </a:path>
              </a:pathLst>
            </a:custGeom>
            <a:solidFill>
              <a:srgbClr val="003B73"/>
            </a:solidFill>
          </p:spPr>
          <p:txBody>
            <a:bodyPr wrap="square" lIns="0" tIns="0" rIns="0" bIns="0" rtlCol="0"/>
            <a:lstStyle/>
            <a:p>
              <a:endParaRPr/>
            </a:p>
          </p:txBody>
        </p:sp>
      </p:grpSp>
      <p:sp>
        <p:nvSpPr>
          <p:cNvPr id="9" name="object 9"/>
          <p:cNvSpPr txBox="1"/>
          <p:nvPr/>
        </p:nvSpPr>
        <p:spPr>
          <a:xfrm>
            <a:off x="2438400" y="4953000"/>
            <a:ext cx="1174405" cy="436658"/>
          </a:xfrm>
          <a:prstGeom prst="rect">
            <a:avLst/>
          </a:prstGeom>
        </p:spPr>
        <p:txBody>
          <a:bodyPr vert="horz" wrap="square" lIns="0" tIns="13335" rIns="0" bIns="0" rtlCol="0">
            <a:spAutoFit/>
          </a:bodyPr>
          <a:lstStyle/>
          <a:p>
            <a:pPr marL="12700">
              <a:lnSpc>
                <a:spcPct val="100000"/>
              </a:lnSpc>
              <a:spcBef>
                <a:spcPts val="105"/>
              </a:spcBef>
            </a:pPr>
            <a:r>
              <a:rPr sz="1050" b="1" spc="-90">
                <a:solidFill>
                  <a:srgbClr val="FFFFFF"/>
                </a:solidFill>
                <a:latin typeface="Microsoft JhengHei"/>
                <a:cs typeface="Microsoft JhengHei"/>
              </a:rPr>
              <a:t>1900</a:t>
            </a:r>
            <a:endParaRPr sz="1050">
              <a:latin typeface="Microsoft JhengHei"/>
              <a:cs typeface="Microsoft JhengHei"/>
            </a:endParaRPr>
          </a:p>
          <a:p>
            <a:pPr marL="12700">
              <a:lnSpc>
                <a:spcPct val="100000"/>
              </a:lnSpc>
              <a:spcBef>
                <a:spcPts val="10"/>
              </a:spcBef>
            </a:pPr>
            <a:r>
              <a:rPr lang="en-US" sz="850" b="1" spc="10">
                <a:solidFill>
                  <a:srgbClr val="FFFFFF"/>
                </a:solidFill>
                <a:latin typeface="Microsoft JhengHei"/>
                <a:cs typeface="Microsoft JhengHei"/>
              </a:rPr>
              <a:t>Planck's Quantum Theory</a:t>
            </a:r>
            <a:endParaRPr sz="850">
              <a:latin typeface="Microsoft JhengHei"/>
              <a:cs typeface="Microsoft JhengHei"/>
            </a:endParaRPr>
          </a:p>
        </p:txBody>
      </p:sp>
      <p:grpSp>
        <p:nvGrpSpPr>
          <p:cNvPr id="10" name="object 10"/>
          <p:cNvGrpSpPr/>
          <p:nvPr/>
        </p:nvGrpSpPr>
        <p:grpSpPr>
          <a:xfrm>
            <a:off x="310832" y="2878772"/>
            <a:ext cx="2552762" cy="535305"/>
            <a:chOff x="310832" y="2878772"/>
            <a:chExt cx="2307590" cy="535305"/>
          </a:xfrm>
        </p:grpSpPr>
        <p:pic>
          <p:nvPicPr>
            <p:cNvPr id="11" name="object 11"/>
            <p:cNvPicPr/>
            <p:nvPr/>
          </p:nvPicPr>
          <p:blipFill>
            <a:blip r:embed="rId6" cstate="print"/>
            <a:stretch>
              <a:fillRect/>
            </a:stretch>
          </p:blipFill>
          <p:spPr>
            <a:xfrm>
              <a:off x="323850" y="2891790"/>
              <a:ext cx="2281428" cy="509015"/>
            </a:xfrm>
            <a:prstGeom prst="rect">
              <a:avLst/>
            </a:prstGeom>
          </p:spPr>
        </p:pic>
        <p:sp>
          <p:nvSpPr>
            <p:cNvPr id="12" name="object 12"/>
            <p:cNvSpPr/>
            <p:nvPr/>
          </p:nvSpPr>
          <p:spPr>
            <a:xfrm>
              <a:off x="323850" y="2891790"/>
              <a:ext cx="2281555" cy="509270"/>
            </a:xfrm>
            <a:custGeom>
              <a:avLst/>
              <a:gdLst/>
              <a:ahLst/>
              <a:cxnLst/>
              <a:rect l="l" t="t" r="r" b="b"/>
              <a:pathLst>
                <a:path w="2281555" h="509270">
                  <a:moveTo>
                    <a:pt x="0" y="84836"/>
                  </a:moveTo>
                  <a:lnTo>
                    <a:pt x="6667" y="51810"/>
                  </a:lnTo>
                  <a:lnTo>
                    <a:pt x="24849" y="24844"/>
                  </a:lnTo>
                  <a:lnTo>
                    <a:pt x="51815" y="6665"/>
                  </a:lnTo>
                  <a:lnTo>
                    <a:pt x="84836" y="0"/>
                  </a:lnTo>
                  <a:lnTo>
                    <a:pt x="2196592" y="0"/>
                  </a:lnTo>
                  <a:lnTo>
                    <a:pt x="2229617" y="6665"/>
                  </a:lnTo>
                  <a:lnTo>
                    <a:pt x="2256583" y="24844"/>
                  </a:lnTo>
                  <a:lnTo>
                    <a:pt x="2274762" y="51810"/>
                  </a:lnTo>
                  <a:lnTo>
                    <a:pt x="2281428" y="84836"/>
                  </a:lnTo>
                  <a:lnTo>
                    <a:pt x="2281428" y="424180"/>
                  </a:lnTo>
                  <a:lnTo>
                    <a:pt x="2274762" y="457205"/>
                  </a:lnTo>
                  <a:lnTo>
                    <a:pt x="2256583" y="484171"/>
                  </a:lnTo>
                  <a:lnTo>
                    <a:pt x="2229617" y="502350"/>
                  </a:lnTo>
                  <a:lnTo>
                    <a:pt x="2196592" y="509015"/>
                  </a:lnTo>
                  <a:lnTo>
                    <a:pt x="84836" y="509015"/>
                  </a:lnTo>
                  <a:lnTo>
                    <a:pt x="51815" y="502350"/>
                  </a:lnTo>
                  <a:lnTo>
                    <a:pt x="24849" y="484171"/>
                  </a:lnTo>
                  <a:lnTo>
                    <a:pt x="6667" y="457205"/>
                  </a:lnTo>
                  <a:lnTo>
                    <a:pt x="0" y="424180"/>
                  </a:lnTo>
                  <a:lnTo>
                    <a:pt x="0" y="84836"/>
                  </a:lnTo>
                  <a:close/>
                </a:path>
              </a:pathLst>
            </a:custGeom>
            <a:ln w="25908">
              <a:solidFill>
                <a:srgbClr val="397DB5"/>
              </a:solidFill>
            </a:ln>
          </p:spPr>
          <p:txBody>
            <a:bodyPr wrap="square" lIns="0" tIns="0" rIns="0" bIns="0" rtlCol="0"/>
            <a:lstStyle/>
            <a:p>
              <a:endParaRPr/>
            </a:p>
          </p:txBody>
        </p:sp>
      </p:grpSp>
      <p:grpSp>
        <p:nvGrpSpPr>
          <p:cNvPr id="13" name="object 13"/>
          <p:cNvGrpSpPr/>
          <p:nvPr/>
        </p:nvGrpSpPr>
        <p:grpSpPr>
          <a:xfrm>
            <a:off x="1420367" y="2883344"/>
            <a:ext cx="4250690" cy="2859405"/>
            <a:chOff x="1420367" y="2883344"/>
            <a:chExt cx="4250690" cy="2859405"/>
          </a:xfrm>
        </p:grpSpPr>
        <p:pic>
          <p:nvPicPr>
            <p:cNvPr id="14" name="object 14"/>
            <p:cNvPicPr/>
            <p:nvPr/>
          </p:nvPicPr>
          <p:blipFill>
            <a:blip r:embed="rId7" cstate="print"/>
            <a:stretch>
              <a:fillRect/>
            </a:stretch>
          </p:blipFill>
          <p:spPr>
            <a:xfrm>
              <a:off x="1420367" y="4425696"/>
              <a:ext cx="1024128" cy="1316736"/>
            </a:xfrm>
            <a:prstGeom prst="rect">
              <a:avLst/>
            </a:prstGeom>
          </p:spPr>
        </p:pic>
        <p:pic>
          <p:nvPicPr>
            <p:cNvPr id="15" name="object 15"/>
            <p:cNvPicPr/>
            <p:nvPr/>
          </p:nvPicPr>
          <p:blipFill>
            <a:blip r:embed="rId8" cstate="print"/>
            <a:stretch>
              <a:fillRect/>
            </a:stretch>
          </p:blipFill>
          <p:spPr>
            <a:xfrm>
              <a:off x="3374897" y="2896362"/>
              <a:ext cx="2282952" cy="509015"/>
            </a:xfrm>
            <a:prstGeom prst="rect">
              <a:avLst/>
            </a:prstGeom>
          </p:spPr>
        </p:pic>
        <p:sp>
          <p:nvSpPr>
            <p:cNvPr id="16" name="object 16"/>
            <p:cNvSpPr/>
            <p:nvPr/>
          </p:nvSpPr>
          <p:spPr>
            <a:xfrm>
              <a:off x="3374897" y="2896362"/>
              <a:ext cx="2283460" cy="509270"/>
            </a:xfrm>
            <a:custGeom>
              <a:avLst/>
              <a:gdLst/>
              <a:ahLst/>
              <a:cxnLst/>
              <a:rect l="l" t="t" r="r" b="b"/>
              <a:pathLst>
                <a:path w="2283460" h="509270">
                  <a:moveTo>
                    <a:pt x="0" y="84836"/>
                  </a:moveTo>
                  <a:lnTo>
                    <a:pt x="6665" y="51810"/>
                  </a:lnTo>
                  <a:lnTo>
                    <a:pt x="24844" y="24844"/>
                  </a:lnTo>
                  <a:lnTo>
                    <a:pt x="51810" y="6665"/>
                  </a:lnTo>
                  <a:lnTo>
                    <a:pt x="84836" y="0"/>
                  </a:lnTo>
                  <a:lnTo>
                    <a:pt x="2198116" y="0"/>
                  </a:lnTo>
                  <a:lnTo>
                    <a:pt x="2231141" y="6665"/>
                  </a:lnTo>
                  <a:lnTo>
                    <a:pt x="2258107" y="24844"/>
                  </a:lnTo>
                  <a:lnTo>
                    <a:pt x="2276286" y="51810"/>
                  </a:lnTo>
                  <a:lnTo>
                    <a:pt x="2282952" y="84836"/>
                  </a:lnTo>
                  <a:lnTo>
                    <a:pt x="2282952" y="424179"/>
                  </a:lnTo>
                  <a:lnTo>
                    <a:pt x="2276286" y="457205"/>
                  </a:lnTo>
                  <a:lnTo>
                    <a:pt x="2258107" y="484171"/>
                  </a:lnTo>
                  <a:lnTo>
                    <a:pt x="2231141" y="502350"/>
                  </a:lnTo>
                  <a:lnTo>
                    <a:pt x="2198116" y="509015"/>
                  </a:lnTo>
                  <a:lnTo>
                    <a:pt x="84836" y="509015"/>
                  </a:lnTo>
                  <a:lnTo>
                    <a:pt x="51810" y="502350"/>
                  </a:lnTo>
                  <a:lnTo>
                    <a:pt x="24844" y="484171"/>
                  </a:lnTo>
                  <a:lnTo>
                    <a:pt x="6665" y="457205"/>
                  </a:lnTo>
                  <a:lnTo>
                    <a:pt x="0" y="424179"/>
                  </a:lnTo>
                  <a:lnTo>
                    <a:pt x="0" y="84836"/>
                  </a:lnTo>
                  <a:close/>
                </a:path>
              </a:pathLst>
            </a:custGeom>
            <a:ln w="25908">
              <a:solidFill>
                <a:srgbClr val="397DB5"/>
              </a:solidFill>
            </a:ln>
          </p:spPr>
          <p:txBody>
            <a:bodyPr wrap="square" lIns="0" tIns="0" rIns="0" bIns="0" rtlCol="0"/>
            <a:lstStyle/>
            <a:p>
              <a:endParaRPr/>
            </a:p>
          </p:txBody>
        </p:sp>
      </p:grpSp>
      <p:sp>
        <p:nvSpPr>
          <p:cNvPr id="17" name="object 17"/>
          <p:cNvSpPr txBox="1"/>
          <p:nvPr/>
        </p:nvSpPr>
        <p:spPr>
          <a:xfrm>
            <a:off x="1260590" y="2895600"/>
            <a:ext cx="1662177" cy="336631"/>
          </a:xfrm>
          <a:prstGeom prst="rect">
            <a:avLst/>
          </a:prstGeom>
        </p:spPr>
        <p:txBody>
          <a:bodyPr vert="horz" wrap="square" lIns="0" tIns="13335" rIns="0" bIns="0" rtlCol="0">
            <a:spAutoFit/>
          </a:bodyPr>
          <a:lstStyle/>
          <a:p>
            <a:pPr marL="12700">
              <a:lnSpc>
                <a:spcPct val="100000"/>
              </a:lnSpc>
              <a:spcBef>
                <a:spcPts val="105"/>
              </a:spcBef>
            </a:pPr>
            <a:r>
              <a:rPr sz="1050" b="1" spc="-90">
                <a:solidFill>
                  <a:srgbClr val="FFFFFF"/>
                </a:solidFill>
                <a:latin typeface="Microsoft JhengHei"/>
                <a:cs typeface="Microsoft JhengHei"/>
              </a:rPr>
              <a:t>1895</a:t>
            </a:r>
            <a:endParaRPr sz="1050">
              <a:latin typeface="Microsoft JhengHei"/>
              <a:cs typeface="Microsoft JhengHei"/>
            </a:endParaRPr>
          </a:p>
          <a:p>
            <a:pPr marL="12700">
              <a:lnSpc>
                <a:spcPct val="100000"/>
              </a:lnSpc>
              <a:spcBef>
                <a:spcPts val="10"/>
              </a:spcBef>
            </a:pPr>
            <a:r>
              <a:rPr lang="en-US" sz="1050" b="1" spc="15">
                <a:solidFill>
                  <a:srgbClr val="FFFFFF"/>
                </a:solidFill>
                <a:latin typeface="Microsoft JhengHei"/>
                <a:cs typeface="Microsoft JhengHei"/>
              </a:rPr>
              <a:t>X-ray, nuclear power</a:t>
            </a:r>
            <a:endParaRPr sz="1050">
              <a:latin typeface="Microsoft JhengHei"/>
              <a:cs typeface="Microsoft JhengHei"/>
            </a:endParaRPr>
          </a:p>
        </p:txBody>
      </p:sp>
      <p:pic>
        <p:nvPicPr>
          <p:cNvPr id="18" name="object 18"/>
          <p:cNvPicPr/>
          <p:nvPr/>
        </p:nvPicPr>
        <p:blipFill>
          <a:blip r:embed="rId9" cstate="print"/>
          <a:stretch>
            <a:fillRect/>
          </a:stretch>
        </p:blipFill>
        <p:spPr>
          <a:xfrm>
            <a:off x="323088" y="2328672"/>
            <a:ext cx="909828" cy="1258824"/>
          </a:xfrm>
          <a:prstGeom prst="rect">
            <a:avLst/>
          </a:prstGeom>
        </p:spPr>
      </p:pic>
      <p:sp>
        <p:nvSpPr>
          <p:cNvPr id="19" name="object 19"/>
          <p:cNvSpPr txBox="1"/>
          <p:nvPr/>
        </p:nvSpPr>
        <p:spPr>
          <a:xfrm>
            <a:off x="4267200" y="2879958"/>
            <a:ext cx="1495679" cy="436658"/>
          </a:xfrm>
          <a:prstGeom prst="rect">
            <a:avLst/>
          </a:prstGeom>
        </p:spPr>
        <p:txBody>
          <a:bodyPr vert="horz" wrap="square" lIns="0" tIns="13335" rIns="0" bIns="0" rtlCol="0">
            <a:spAutoFit/>
          </a:bodyPr>
          <a:lstStyle/>
          <a:p>
            <a:pPr marL="12700">
              <a:lnSpc>
                <a:spcPct val="100000"/>
              </a:lnSpc>
              <a:spcBef>
                <a:spcPts val="105"/>
              </a:spcBef>
            </a:pPr>
            <a:r>
              <a:rPr sz="1050" b="1" spc="-90">
                <a:solidFill>
                  <a:srgbClr val="FFFFFF"/>
                </a:solidFill>
                <a:latin typeface="Microsoft JhengHei"/>
                <a:cs typeface="Microsoft JhengHei"/>
              </a:rPr>
              <a:t>1905</a:t>
            </a:r>
            <a:endParaRPr sz="1050">
              <a:latin typeface="Microsoft JhengHei"/>
              <a:cs typeface="Microsoft JhengHei"/>
            </a:endParaRPr>
          </a:p>
          <a:p>
            <a:pPr marL="12700">
              <a:lnSpc>
                <a:spcPct val="100000"/>
              </a:lnSpc>
              <a:spcBef>
                <a:spcPts val="15"/>
              </a:spcBef>
            </a:pPr>
            <a:r>
              <a:rPr lang="en-US" sz="850" b="1" spc="10">
                <a:solidFill>
                  <a:srgbClr val="FFFFFF"/>
                </a:solidFill>
                <a:latin typeface="Microsoft JhengHei"/>
                <a:cs typeface="Microsoft JhengHei"/>
              </a:rPr>
              <a:t>Einstein proposed the concept of light quantum</a:t>
            </a:r>
            <a:endParaRPr sz="850">
              <a:latin typeface="Microsoft JhengHei"/>
              <a:cs typeface="Microsoft JhengHei"/>
            </a:endParaRPr>
          </a:p>
        </p:txBody>
      </p:sp>
      <p:grpSp>
        <p:nvGrpSpPr>
          <p:cNvPr id="20" name="object 20"/>
          <p:cNvGrpSpPr/>
          <p:nvPr/>
        </p:nvGrpSpPr>
        <p:grpSpPr>
          <a:xfrm>
            <a:off x="3157727" y="2337816"/>
            <a:ext cx="5382895" cy="1611630"/>
            <a:chOff x="3157727" y="2337816"/>
            <a:chExt cx="5382895" cy="1611630"/>
          </a:xfrm>
        </p:grpSpPr>
        <p:pic>
          <p:nvPicPr>
            <p:cNvPr id="21" name="object 21"/>
            <p:cNvPicPr/>
            <p:nvPr/>
          </p:nvPicPr>
          <p:blipFill>
            <a:blip r:embed="rId10" cstate="print"/>
            <a:stretch>
              <a:fillRect/>
            </a:stretch>
          </p:blipFill>
          <p:spPr>
            <a:xfrm>
              <a:off x="3157727" y="2337816"/>
              <a:ext cx="1062227" cy="1312163"/>
            </a:xfrm>
            <a:prstGeom prst="rect">
              <a:avLst/>
            </a:prstGeom>
          </p:spPr>
        </p:pic>
        <p:sp>
          <p:nvSpPr>
            <p:cNvPr id="22" name="object 22"/>
            <p:cNvSpPr/>
            <p:nvPr/>
          </p:nvSpPr>
          <p:spPr>
            <a:xfrm>
              <a:off x="4716780" y="3416046"/>
              <a:ext cx="114300" cy="533400"/>
            </a:xfrm>
            <a:custGeom>
              <a:avLst/>
              <a:gdLst/>
              <a:ahLst/>
              <a:cxnLst/>
              <a:rect l="l" t="t" r="r" b="b"/>
              <a:pathLst>
                <a:path w="114300" h="533400">
                  <a:moveTo>
                    <a:pt x="38100" y="422934"/>
                  </a:moveTo>
                  <a:lnTo>
                    <a:pt x="34879" y="423582"/>
                  </a:lnTo>
                  <a:lnTo>
                    <a:pt x="16716" y="435816"/>
                  </a:lnTo>
                  <a:lnTo>
                    <a:pt x="4482" y="453979"/>
                  </a:lnTo>
                  <a:lnTo>
                    <a:pt x="0" y="476249"/>
                  </a:lnTo>
                  <a:lnTo>
                    <a:pt x="4482" y="498520"/>
                  </a:lnTo>
                  <a:lnTo>
                    <a:pt x="16716" y="516683"/>
                  </a:lnTo>
                  <a:lnTo>
                    <a:pt x="34879" y="528917"/>
                  </a:lnTo>
                  <a:lnTo>
                    <a:pt x="57150" y="533399"/>
                  </a:lnTo>
                  <a:lnTo>
                    <a:pt x="79420" y="528917"/>
                  </a:lnTo>
                  <a:lnTo>
                    <a:pt x="97583" y="516683"/>
                  </a:lnTo>
                  <a:lnTo>
                    <a:pt x="109817" y="498520"/>
                  </a:lnTo>
                  <a:lnTo>
                    <a:pt x="114300" y="476249"/>
                  </a:lnTo>
                  <a:lnTo>
                    <a:pt x="38100" y="476249"/>
                  </a:lnTo>
                  <a:lnTo>
                    <a:pt x="38100" y="422934"/>
                  </a:lnTo>
                  <a:close/>
                </a:path>
                <a:path w="114300" h="533400">
                  <a:moveTo>
                    <a:pt x="57150" y="419099"/>
                  </a:moveTo>
                  <a:lnTo>
                    <a:pt x="38100" y="422934"/>
                  </a:lnTo>
                  <a:lnTo>
                    <a:pt x="38100" y="476249"/>
                  </a:lnTo>
                  <a:lnTo>
                    <a:pt x="76200" y="476249"/>
                  </a:lnTo>
                  <a:lnTo>
                    <a:pt x="76200" y="422934"/>
                  </a:lnTo>
                  <a:lnTo>
                    <a:pt x="57150" y="419099"/>
                  </a:lnTo>
                  <a:close/>
                </a:path>
                <a:path w="114300" h="533400">
                  <a:moveTo>
                    <a:pt x="76200" y="422934"/>
                  </a:moveTo>
                  <a:lnTo>
                    <a:pt x="76200" y="476249"/>
                  </a:lnTo>
                  <a:lnTo>
                    <a:pt x="114300" y="476249"/>
                  </a:lnTo>
                  <a:lnTo>
                    <a:pt x="109817" y="453979"/>
                  </a:lnTo>
                  <a:lnTo>
                    <a:pt x="97583" y="435816"/>
                  </a:lnTo>
                  <a:lnTo>
                    <a:pt x="79420" y="423582"/>
                  </a:lnTo>
                  <a:lnTo>
                    <a:pt x="76200" y="422934"/>
                  </a:lnTo>
                  <a:close/>
                </a:path>
                <a:path w="114300" h="533400">
                  <a:moveTo>
                    <a:pt x="76200" y="0"/>
                  </a:moveTo>
                  <a:lnTo>
                    <a:pt x="38100" y="0"/>
                  </a:lnTo>
                  <a:lnTo>
                    <a:pt x="38100" y="422934"/>
                  </a:lnTo>
                  <a:lnTo>
                    <a:pt x="57150" y="419099"/>
                  </a:lnTo>
                  <a:lnTo>
                    <a:pt x="76200" y="419099"/>
                  </a:lnTo>
                  <a:lnTo>
                    <a:pt x="76200" y="0"/>
                  </a:lnTo>
                  <a:close/>
                </a:path>
                <a:path w="114300" h="533400">
                  <a:moveTo>
                    <a:pt x="76200" y="419099"/>
                  </a:moveTo>
                  <a:lnTo>
                    <a:pt x="57150" y="419099"/>
                  </a:lnTo>
                  <a:lnTo>
                    <a:pt x="76200" y="422934"/>
                  </a:lnTo>
                  <a:lnTo>
                    <a:pt x="76200" y="419099"/>
                  </a:lnTo>
                  <a:close/>
                </a:path>
              </a:pathLst>
            </a:custGeom>
            <a:solidFill>
              <a:srgbClr val="003B73"/>
            </a:solidFill>
          </p:spPr>
          <p:txBody>
            <a:bodyPr wrap="square" lIns="0" tIns="0" rIns="0" bIns="0" rtlCol="0"/>
            <a:lstStyle/>
            <a:p>
              <a:endParaRPr/>
            </a:p>
          </p:txBody>
        </p:sp>
        <p:pic>
          <p:nvPicPr>
            <p:cNvPr id="23" name="object 23"/>
            <p:cNvPicPr/>
            <p:nvPr/>
          </p:nvPicPr>
          <p:blipFill>
            <a:blip r:embed="rId11" cstate="print"/>
            <a:stretch>
              <a:fillRect/>
            </a:stretch>
          </p:blipFill>
          <p:spPr>
            <a:xfrm>
              <a:off x="6246113" y="2855214"/>
              <a:ext cx="2281428" cy="509015"/>
            </a:xfrm>
            <a:prstGeom prst="rect">
              <a:avLst/>
            </a:prstGeom>
          </p:spPr>
        </p:pic>
        <p:sp>
          <p:nvSpPr>
            <p:cNvPr id="24" name="object 24"/>
            <p:cNvSpPr/>
            <p:nvPr/>
          </p:nvSpPr>
          <p:spPr>
            <a:xfrm>
              <a:off x="6246113" y="2855214"/>
              <a:ext cx="2281555" cy="509270"/>
            </a:xfrm>
            <a:custGeom>
              <a:avLst/>
              <a:gdLst/>
              <a:ahLst/>
              <a:cxnLst/>
              <a:rect l="l" t="t" r="r" b="b"/>
              <a:pathLst>
                <a:path w="2281554" h="509270">
                  <a:moveTo>
                    <a:pt x="0" y="84836"/>
                  </a:moveTo>
                  <a:lnTo>
                    <a:pt x="6665" y="51810"/>
                  </a:lnTo>
                  <a:lnTo>
                    <a:pt x="24844" y="24844"/>
                  </a:lnTo>
                  <a:lnTo>
                    <a:pt x="51810" y="6665"/>
                  </a:lnTo>
                  <a:lnTo>
                    <a:pt x="84836" y="0"/>
                  </a:lnTo>
                  <a:lnTo>
                    <a:pt x="2196591" y="0"/>
                  </a:lnTo>
                  <a:lnTo>
                    <a:pt x="2229617" y="6665"/>
                  </a:lnTo>
                  <a:lnTo>
                    <a:pt x="2256583" y="24844"/>
                  </a:lnTo>
                  <a:lnTo>
                    <a:pt x="2274762" y="51810"/>
                  </a:lnTo>
                  <a:lnTo>
                    <a:pt x="2281428" y="84836"/>
                  </a:lnTo>
                  <a:lnTo>
                    <a:pt x="2281428" y="424180"/>
                  </a:lnTo>
                  <a:lnTo>
                    <a:pt x="2274762" y="457205"/>
                  </a:lnTo>
                  <a:lnTo>
                    <a:pt x="2256583" y="484171"/>
                  </a:lnTo>
                  <a:lnTo>
                    <a:pt x="2229617" y="502350"/>
                  </a:lnTo>
                  <a:lnTo>
                    <a:pt x="2196591" y="509015"/>
                  </a:lnTo>
                  <a:lnTo>
                    <a:pt x="84836" y="509015"/>
                  </a:lnTo>
                  <a:lnTo>
                    <a:pt x="51810" y="502350"/>
                  </a:lnTo>
                  <a:lnTo>
                    <a:pt x="24844" y="484171"/>
                  </a:lnTo>
                  <a:lnTo>
                    <a:pt x="6665" y="457205"/>
                  </a:lnTo>
                  <a:lnTo>
                    <a:pt x="0" y="424180"/>
                  </a:lnTo>
                  <a:lnTo>
                    <a:pt x="0" y="84836"/>
                  </a:lnTo>
                  <a:close/>
                </a:path>
              </a:pathLst>
            </a:custGeom>
            <a:ln w="25908">
              <a:solidFill>
                <a:srgbClr val="397DB5"/>
              </a:solidFill>
            </a:ln>
          </p:spPr>
          <p:txBody>
            <a:bodyPr wrap="square" lIns="0" tIns="0" rIns="0" bIns="0" rtlCol="0"/>
            <a:lstStyle/>
            <a:p>
              <a:endParaRPr/>
            </a:p>
          </p:txBody>
        </p:sp>
      </p:grpSp>
      <p:sp>
        <p:nvSpPr>
          <p:cNvPr id="25" name="object 25"/>
          <p:cNvSpPr txBox="1"/>
          <p:nvPr/>
        </p:nvSpPr>
        <p:spPr>
          <a:xfrm>
            <a:off x="7285482" y="2858738"/>
            <a:ext cx="1120521" cy="305853"/>
          </a:xfrm>
          <a:prstGeom prst="rect">
            <a:avLst/>
          </a:prstGeom>
        </p:spPr>
        <p:txBody>
          <a:bodyPr vert="horz" wrap="square" lIns="0" tIns="13335" rIns="0" bIns="0" rtlCol="0">
            <a:spAutoFit/>
          </a:bodyPr>
          <a:lstStyle/>
          <a:p>
            <a:pPr marL="12700">
              <a:lnSpc>
                <a:spcPct val="100000"/>
              </a:lnSpc>
              <a:spcBef>
                <a:spcPts val="105"/>
              </a:spcBef>
            </a:pPr>
            <a:r>
              <a:rPr sz="1050" b="1" spc="-90">
                <a:solidFill>
                  <a:srgbClr val="FFFFFF"/>
                </a:solidFill>
                <a:latin typeface="Microsoft JhengHei"/>
                <a:cs typeface="Microsoft JhengHei"/>
              </a:rPr>
              <a:t>1946</a:t>
            </a:r>
            <a:endParaRPr sz="1050">
              <a:latin typeface="Microsoft JhengHei"/>
              <a:cs typeface="Microsoft JhengHei"/>
            </a:endParaRPr>
          </a:p>
          <a:p>
            <a:pPr marL="12700">
              <a:lnSpc>
                <a:spcPct val="100000"/>
              </a:lnSpc>
              <a:spcBef>
                <a:spcPts val="5"/>
              </a:spcBef>
            </a:pPr>
            <a:r>
              <a:rPr lang="en-US" sz="850" b="1" spc="10">
                <a:solidFill>
                  <a:srgbClr val="FFFFFF"/>
                </a:solidFill>
                <a:latin typeface="Microsoft JhengHei"/>
                <a:cs typeface="Microsoft JhengHei"/>
              </a:rPr>
              <a:t>NMR was found</a:t>
            </a:r>
            <a:endParaRPr sz="850">
              <a:latin typeface="Microsoft JhengHei"/>
              <a:cs typeface="Microsoft JhengHei"/>
            </a:endParaRPr>
          </a:p>
        </p:txBody>
      </p:sp>
      <p:grpSp>
        <p:nvGrpSpPr>
          <p:cNvPr id="26" name="object 26"/>
          <p:cNvGrpSpPr/>
          <p:nvPr/>
        </p:nvGrpSpPr>
        <p:grpSpPr>
          <a:xfrm>
            <a:off x="-19050" y="3884676"/>
            <a:ext cx="12230100" cy="1577975"/>
            <a:chOff x="-19050" y="3884676"/>
            <a:chExt cx="12230100" cy="1577975"/>
          </a:xfrm>
        </p:grpSpPr>
        <p:sp>
          <p:nvSpPr>
            <p:cNvPr id="27" name="object 27"/>
            <p:cNvSpPr/>
            <p:nvPr/>
          </p:nvSpPr>
          <p:spPr>
            <a:xfrm>
              <a:off x="0" y="3917482"/>
              <a:ext cx="12192000" cy="6985"/>
            </a:xfrm>
            <a:custGeom>
              <a:avLst/>
              <a:gdLst/>
              <a:ahLst/>
              <a:cxnLst/>
              <a:rect l="l" t="t" r="r" b="b"/>
              <a:pathLst>
                <a:path w="12192000" h="6985">
                  <a:moveTo>
                    <a:pt x="0" y="0"/>
                  </a:moveTo>
                  <a:lnTo>
                    <a:pt x="12191999" y="6749"/>
                  </a:lnTo>
                </a:path>
              </a:pathLst>
            </a:custGeom>
            <a:ln w="38100">
              <a:solidFill>
                <a:srgbClr val="93CECF"/>
              </a:solidFill>
            </a:ln>
          </p:spPr>
          <p:txBody>
            <a:bodyPr wrap="square" lIns="0" tIns="0" rIns="0" bIns="0" rtlCol="0"/>
            <a:lstStyle/>
            <a:p>
              <a:endParaRPr/>
            </a:p>
          </p:txBody>
        </p:sp>
        <p:sp>
          <p:nvSpPr>
            <p:cNvPr id="28" name="object 28"/>
            <p:cNvSpPr/>
            <p:nvPr/>
          </p:nvSpPr>
          <p:spPr>
            <a:xfrm>
              <a:off x="5854446" y="3884676"/>
              <a:ext cx="114300" cy="1047115"/>
            </a:xfrm>
            <a:custGeom>
              <a:avLst/>
              <a:gdLst/>
              <a:ahLst/>
              <a:cxnLst/>
              <a:rect l="l" t="t" r="r" b="b"/>
              <a:pathLst>
                <a:path w="114300" h="1047114">
                  <a:moveTo>
                    <a:pt x="37894" y="110382"/>
                  </a:moveTo>
                  <a:lnTo>
                    <a:pt x="34289" y="1046353"/>
                  </a:lnTo>
                  <a:lnTo>
                    <a:pt x="72389" y="1046607"/>
                  </a:lnTo>
                  <a:lnTo>
                    <a:pt x="75980" y="114300"/>
                  </a:lnTo>
                  <a:lnTo>
                    <a:pt x="56895" y="114300"/>
                  </a:lnTo>
                  <a:lnTo>
                    <a:pt x="37894" y="110382"/>
                  </a:lnTo>
                  <a:close/>
                </a:path>
                <a:path w="114300" h="1047114">
                  <a:moveTo>
                    <a:pt x="38100" y="57023"/>
                  </a:moveTo>
                  <a:lnTo>
                    <a:pt x="37894" y="110382"/>
                  </a:lnTo>
                  <a:lnTo>
                    <a:pt x="56895" y="114300"/>
                  </a:lnTo>
                  <a:lnTo>
                    <a:pt x="75994" y="110524"/>
                  </a:lnTo>
                  <a:lnTo>
                    <a:pt x="76200" y="57276"/>
                  </a:lnTo>
                  <a:lnTo>
                    <a:pt x="38100" y="57023"/>
                  </a:lnTo>
                  <a:close/>
                </a:path>
                <a:path w="114300" h="1047114">
                  <a:moveTo>
                    <a:pt x="75994" y="110524"/>
                  </a:moveTo>
                  <a:lnTo>
                    <a:pt x="56895" y="114300"/>
                  </a:lnTo>
                  <a:lnTo>
                    <a:pt x="75980" y="114300"/>
                  </a:lnTo>
                  <a:lnTo>
                    <a:pt x="75994" y="110524"/>
                  </a:lnTo>
                  <a:close/>
                </a:path>
                <a:path w="114300" h="1047114">
                  <a:moveTo>
                    <a:pt x="114224" y="57023"/>
                  </a:moveTo>
                  <a:lnTo>
                    <a:pt x="38100" y="57023"/>
                  </a:lnTo>
                  <a:lnTo>
                    <a:pt x="76200" y="57276"/>
                  </a:lnTo>
                  <a:lnTo>
                    <a:pt x="75994" y="110524"/>
                  </a:lnTo>
                  <a:lnTo>
                    <a:pt x="79188" y="109892"/>
                  </a:lnTo>
                  <a:lnTo>
                    <a:pt x="97408" y="97710"/>
                  </a:lnTo>
                  <a:lnTo>
                    <a:pt x="109724" y="79599"/>
                  </a:lnTo>
                  <a:lnTo>
                    <a:pt x="114300" y="57404"/>
                  </a:lnTo>
                  <a:lnTo>
                    <a:pt x="114224" y="57023"/>
                  </a:lnTo>
                  <a:close/>
                </a:path>
                <a:path w="114300" h="1047114">
                  <a:moveTo>
                    <a:pt x="57403" y="0"/>
                  </a:moveTo>
                  <a:lnTo>
                    <a:pt x="35111" y="4407"/>
                  </a:lnTo>
                  <a:lnTo>
                    <a:pt x="16890" y="16589"/>
                  </a:lnTo>
                  <a:lnTo>
                    <a:pt x="4575" y="34700"/>
                  </a:lnTo>
                  <a:lnTo>
                    <a:pt x="0" y="56896"/>
                  </a:lnTo>
                  <a:lnTo>
                    <a:pt x="4407" y="79188"/>
                  </a:lnTo>
                  <a:lnTo>
                    <a:pt x="16589" y="97409"/>
                  </a:lnTo>
                  <a:lnTo>
                    <a:pt x="34700" y="109724"/>
                  </a:lnTo>
                  <a:lnTo>
                    <a:pt x="37894" y="110382"/>
                  </a:lnTo>
                  <a:lnTo>
                    <a:pt x="38100" y="57023"/>
                  </a:lnTo>
                  <a:lnTo>
                    <a:pt x="114224" y="57023"/>
                  </a:lnTo>
                  <a:lnTo>
                    <a:pt x="109892" y="35111"/>
                  </a:lnTo>
                  <a:lnTo>
                    <a:pt x="97710" y="16891"/>
                  </a:lnTo>
                  <a:lnTo>
                    <a:pt x="79599" y="4575"/>
                  </a:lnTo>
                  <a:lnTo>
                    <a:pt x="57403" y="0"/>
                  </a:lnTo>
                  <a:close/>
                </a:path>
              </a:pathLst>
            </a:custGeom>
            <a:solidFill>
              <a:srgbClr val="003B73"/>
            </a:solidFill>
          </p:spPr>
          <p:txBody>
            <a:bodyPr wrap="square" lIns="0" tIns="0" rIns="0" bIns="0" rtlCol="0"/>
            <a:lstStyle/>
            <a:p>
              <a:endParaRPr/>
            </a:p>
          </p:txBody>
        </p:sp>
        <p:pic>
          <p:nvPicPr>
            <p:cNvPr id="29" name="object 29"/>
            <p:cNvPicPr/>
            <p:nvPr/>
          </p:nvPicPr>
          <p:blipFill>
            <a:blip r:embed="rId12" cstate="print"/>
            <a:stretch>
              <a:fillRect/>
            </a:stretch>
          </p:blipFill>
          <p:spPr>
            <a:xfrm>
              <a:off x="4467605" y="4940046"/>
              <a:ext cx="2282952" cy="509016"/>
            </a:xfrm>
            <a:prstGeom prst="rect">
              <a:avLst/>
            </a:prstGeom>
          </p:spPr>
        </p:pic>
        <p:sp>
          <p:nvSpPr>
            <p:cNvPr id="30" name="object 30"/>
            <p:cNvSpPr/>
            <p:nvPr/>
          </p:nvSpPr>
          <p:spPr>
            <a:xfrm>
              <a:off x="4467605" y="4940046"/>
              <a:ext cx="2283460" cy="509270"/>
            </a:xfrm>
            <a:custGeom>
              <a:avLst/>
              <a:gdLst/>
              <a:ahLst/>
              <a:cxnLst/>
              <a:rect l="l" t="t" r="r" b="b"/>
              <a:pathLst>
                <a:path w="2283459" h="509270">
                  <a:moveTo>
                    <a:pt x="0" y="84835"/>
                  </a:moveTo>
                  <a:lnTo>
                    <a:pt x="6665" y="51810"/>
                  </a:lnTo>
                  <a:lnTo>
                    <a:pt x="24844" y="24844"/>
                  </a:lnTo>
                  <a:lnTo>
                    <a:pt x="51810" y="6665"/>
                  </a:lnTo>
                  <a:lnTo>
                    <a:pt x="84836" y="0"/>
                  </a:lnTo>
                  <a:lnTo>
                    <a:pt x="2198116" y="0"/>
                  </a:lnTo>
                  <a:lnTo>
                    <a:pt x="2231141" y="6665"/>
                  </a:lnTo>
                  <a:lnTo>
                    <a:pt x="2258107" y="24844"/>
                  </a:lnTo>
                  <a:lnTo>
                    <a:pt x="2276286" y="51810"/>
                  </a:lnTo>
                  <a:lnTo>
                    <a:pt x="2282952" y="84835"/>
                  </a:lnTo>
                  <a:lnTo>
                    <a:pt x="2282952" y="424179"/>
                  </a:lnTo>
                  <a:lnTo>
                    <a:pt x="2276286" y="457205"/>
                  </a:lnTo>
                  <a:lnTo>
                    <a:pt x="2258107" y="484171"/>
                  </a:lnTo>
                  <a:lnTo>
                    <a:pt x="2231141" y="502350"/>
                  </a:lnTo>
                  <a:lnTo>
                    <a:pt x="2198116" y="509015"/>
                  </a:lnTo>
                  <a:lnTo>
                    <a:pt x="84836" y="509015"/>
                  </a:lnTo>
                  <a:lnTo>
                    <a:pt x="51810" y="502350"/>
                  </a:lnTo>
                  <a:lnTo>
                    <a:pt x="24844" y="484171"/>
                  </a:lnTo>
                  <a:lnTo>
                    <a:pt x="6665" y="457205"/>
                  </a:lnTo>
                  <a:lnTo>
                    <a:pt x="0" y="424179"/>
                  </a:lnTo>
                  <a:lnTo>
                    <a:pt x="0" y="84835"/>
                  </a:lnTo>
                  <a:close/>
                </a:path>
              </a:pathLst>
            </a:custGeom>
            <a:ln w="25907">
              <a:solidFill>
                <a:srgbClr val="397DB5"/>
              </a:solidFill>
            </a:ln>
          </p:spPr>
          <p:txBody>
            <a:bodyPr wrap="square" lIns="0" tIns="0" rIns="0" bIns="0" rtlCol="0"/>
            <a:lstStyle/>
            <a:p>
              <a:endParaRPr/>
            </a:p>
          </p:txBody>
        </p:sp>
      </p:grpSp>
      <p:sp>
        <p:nvSpPr>
          <p:cNvPr id="31" name="object 31"/>
          <p:cNvSpPr txBox="1"/>
          <p:nvPr/>
        </p:nvSpPr>
        <p:spPr>
          <a:xfrm>
            <a:off x="5536854" y="4951947"/>
            <a:ext cx="1383629" cy="305853"/>
          </a:xfrm>
          <a:prstGeom prst="rect">
            <a:avLst/>
          </a:prstGeom>
        </p:spPr>
        <p:txBody>
          <a:bodyPr vert="horz" wrap="square" lIns="0" tIns="13335" rIns="0" bIns="0" rtlCol="0">
            <a:spAutoFit/>
          </a:bodyPr>
          <a:lstStyle/>
          <a:p>
            <a:pPr marL="12700">
              <a:lnSpc>
                <a:spcPct val="100000"/>
              </a:lnSpc>
              <a:spcBef>
                <a:spcPts val="105"/>
              </a:spcBef>
            </a:pPr>
            <a:r>
              <a:rPr sz="1050" b="1" spc="-90">
                <a:solidFill>
                  <a:srgbClr val="FFFFFF"/>
                </a:solidFill>
                <a:latin typeface="Microsoft JhengHei"/>
                <a:cs typeface="Microsoft JhengHei"/>
              </a:rPr>
              <a:t>1916</a:t>
            </a:r>
            <a:endParaRPr sz="1050">
              <a:latin typeface="Microsoft JhengHei"/>
              <a:cs typeface="Microsoft JhengHei"/>
            </a:endParaRPr>
          </a:p>
          <a:p>
            <a:pPr marL="12700">
              <a:lnSpc>
                <a:spcPct val="100000"/>
              </a:lnSpc>
              <a:spcBef>
                <a:spcPts val="5"/>
              </a:spcBef>
            </a:pPr>
            <a:r>
              <a:rPr lang="en-US" sz="850" b="1" spc="10">
                <a:solidFill>
                  <a:srgbClr val="FFFFFF"/>
                </a:solidFill>
                <a:latin typeface="Microsoft JhengHei"/>
                <a:cs typeface="Microsoft JhengHei"/>
              </a:rPr>
              <a:t>lasers were discovered</a:t>
            </a:r>
            <a:endParaRPr sz="850">
              <a:latin typeface="Microsoft JhengHei"/>
              <a:cs typeface="Microsoft JhengHei"/>
            </a:endParaRPr>
          </a:p>
        </p:txBody>
      </p:sp>
      <p:grpSp>
        <p:nvGrpSpPr>
          <p:cNvPr id="32" name="object 32"/>
          <p:cNvGrpSpPr/>
          <p:nvPr/>
        </p:nvGrpSpPr>
        <p:grpSpPr>
          <a:xfrm>
            <a:off x="4119371" y="3416046"/>
            <a:ext cx="5343525" cy="2186305"/>
            <a:chOff x="4119371" y="3416046"/>
            <a:chExt cx="5343525" cy="2186305"/>
          </a:xfrm>
        </p:grpSpPr>
        <p:sp>
          <p:nvSpPr>
            <p:cNvPr id="33" name="object 33"/>
            <p:cNvSpPr/>
            <p:nvPr/>
          </p:nvSpPr>
          <p:spPr>
            <a:xfrm>
              <a:off x="6871715" y="3416046"/>
              <a:ext cx="114300" cy="533400"/>
            </a:xfrm>
            <a:custGeom>
              <a:avLst/>
              <a:gdLst/>
              <a:ahLst/>
              <a:cxnLst/>
              <a:rect l="l" t="t" r="r" b="b"/>
              <a:pathLst>
                <a:path w="114300" h="533400">
                  <a:moveTo>
                    <a:pt x="38100" y="422934"/>
                  </a:moveTo>
                  <a:lnTo>
                    <a:pt x="34879" y="423582"/>
                  </a:lnTo>
                  <a:lnTo>
                    <a:pt x="16716" y="435816"/>
                  </a:lnTo>
                  <a:lnTo>
                    <a:pt x="4482" y="453979"/>
                  </a:lnTo>
                  <a:lnTo>
                    <a:pt x="0" y="476249"/>
                  </a:lnTo>
                  <a:lnTo>
                    <a:pt x="4482" y="498520"/>
                  </a:lnTo>
                  <a:lnTo>
                    <a:pt x="16716" y="516683"/>
                  </a:lnTo>
                  <a:lnTo>
                    <a:pt x="34879" y="528917"/>
                  </a:lnTo>
                  <a:lnTo>
                    <a:pt x="57150" y="533399"/>
                  </a:lnTo>
                  <a:lnTo>
                    <a:pt x="79420" y="528917"/>
                  </a:lnTo>
                  <a:lnTo>
                    <a:pt x="97583" y="516683"/>
                  </a:lnTo>
                  <a:lnTo>
                    <a:pt x="109817" y="498520"/>
                  </a:lnTo>
                  <a:lnTo>
                    <a:pt x="114300" y="476249"/>
                  </a:lnTo>
                  <a:lnTo>
                    <a:pt x="38100" y="476249"/>
                  </a:lnTo>
                  <a:lnTo>
                    <a:pt x="38100" y="422934"/>
                  </a:lnTo>
                  <a:close/>
                </a:path>
                <a:path w="114300" h="533400">
                  <a:moveTo>
                    <a:pt x="57150" y="419099"/>
                  </a:moveTo>
                  <a:lnTo>
                    <a:pt x="38100" y="422934"/>
                  </a:lnTo>
                  <a:lnTo>
                    <a:pt x="38100" y="476249"/>
                  </a:lnTo>
                  <a:lnTo>
                    <a:pt x="76200" y="476249"/>
                  </a:lnTo>
                  <a:lnTo>
                    <a:pt x="76200" y="422934"/>
                  </a:lnTo>
                  <a:lnTo>
                    <a:pt x="57150" y="419099"/>
                  </a:lnTo>
                  <a:close/>
                </a:path>
                <a:path w="114300" h="533400">
                  <a:moveTo>
                    <a:pt x="76200" y="422934"/>
                  </a:moveTo>
                  <a:lnTo>
                    <a:pt x="76200" y="476249"/>
                  </a:lnTo>
                  <a:lnTo>
                    <a:pt x="114300" y="476249"/>
                  </a:lnTo>
                  <a:lnTo>
                    <a:pt x="109817" y="453979"/>
                  </a:lnTo>
                  <a:lnTo>
                    <a:pt x="97583" y="435816"/>
                  </a:lnTo>
                  <a:lnTo>
                    <a:pt x="79420" y="423582"/>
                  </a:lnTo>
                  <a:lnTo>
                    <a:pt x="76200" y="422934"/>
                  </a:lnTo>
                  <a:close/>
                </a:path>
                <a:path w="114300" h="533400">
                  <a:moveTo>
                    <a:pt x="76200" y="0"/>
                  </a:moveTo>
                  <a:lnTo>
                    <a:pt x="38100" y="0"/>
                  </a:lnTo>
                  <a:lnTo>
                    <a:pt x="38100" y="422934"/>
                  </a:lnTo>
                  <a:lnTo>
                    <a:pt x="57150" y="419099"/>
                  </a:lnTo>
                  <a:lnTo>
                    <a:pt x="76200" y="419099"/>
                  </a:lnTo>
                  <a:lnTo>
                    <a:pt x="76200" y="0"/>
                  </a:lnTo>
                  <a:close/>
                </a:path>
                <a:path w="114300" h="533400">
                  <a:moveTo>
                    <a:pt x="76200" y="419099"/>
                  </a:moveTo>
                  <a:lnTo>
                    <a:pt x="57150" y="419099"/>
                  </a:lnTo>
                  <a:lnTo>
                    <a:pt x="76200" y="422934"/>
                  </a:lnTo>
                  <a:lnTo>
                    <a:pt x="76200" y="419099"/>
                  </a:lnTo>
                  <a:close/>
                </a:path>
              </a:pathLst>
            </a:custGeom>
            <a:solidFill>
              <a:srgbClr val="003B73"/>
            </a:solidFill>
          </p:spPr>
          <p:txBody>
            <a:bodyPr wrap="square" lIns="0" tIns="0" rIns="0" bIns="0" rtlCol="0"/>
            <a:lstStyle/>
            <a:p>
              <a:endParaRPr/>
            </a:p>
          </p:txBody>
        </p:sp>
        <p:pic>
          <p:nvPicPr>
            <p:cNvPr id="34" name="object 34"/>
            <p:cNvPicPr/>
            <p:nvPr/>
          </p:nvPicPr>
          <p:blipFill>
            <a:blip r:embed="rId13" cstate="print"/>
            <a:stretch>
              <a:fillRect/>
            </a:stretch>
          </p:blipFill>
          <p:spPr>
            <a:xfrm>
              <a:off x="4119371" y="4584192"/>
              <a:ext cx="1414272" cy="1018032"/>
            </a:xfrm>
            <a:prstGeom prst="rect">
              <a:avLst/>
            </a:prstGeom>
          </p:spPr>
        </p:pic>
        <p:sp>
          <p:nvSpPr>
            <p:cNvPr id="35" name="object 35"/>
            <p:cNvSpPr/>
            <p:nvPr/>
          </p:nvSpPr>
          <p:spPr>
            <a:xfrm>
              <a:off x="7543037" y="3870960"/>
              <a:ext cx="114300" cy="1047115"/>
            </a:xfrm>
            <a:custGeom>
              <a:avLst/>
              <a:gdLst/>
              <a:ahLst/>
              <a:cxnLst/>
              <a:rect l="l" t="t" r="r" b="b"/>
              <a:pathLst>
                <a:path w="114300" h="1047114">
                  <a:moveTo>
                    <a:pt x="37894" y="110382"/>
                  </a:moveTo>
                  <a:lnTo>
                    <a:pt x="34289" y="1046352"/>
                  </a:lnTo>
                  <a:lnTo>
                    <a:pt x="72389" y="1046607"/>
                  </a:lnTo>
                  <a:lnTo>
                    <a:pt x="75980" y="114300"/>
                  </a:lnTo>
                  <a:lnTo>
                    <a:pt x="56895" y="114300"/>
                  </a:lnTo>
                  <a:lnTo>
                    <a:pt x="37894" y="110382"/>
                  </a:lnTo>
                  <a:close/>
                </a:path>
                <a:path w="114300" h="1047114">
                  <a:moveTo>
                    <a:pt x="38100" y="57022"/>
                  </a:moveTo>
                  <a:lnTo>
                    <a:pt x="37894" y="110382"/>
                  </a:lnTo>
                  <a:lnTo>
                    <a:pt x="56895" y="114300"/>
                  </a:lnTo>
                  <a:lnTo>
                    <a:pt x="75994" y="110524"/>
                  </a:lnTo>
                  <a:lnTo>
                    <a:pt x="76200" y="57276"/>
                  </a:lnTo>
                  <a:lnTo>
                    <a:pt x="38100" y="57022"/>
                  </a:lnTo>
                  <a:close/>
                </a:path>
                <a:path w="114300" h="1047114">
                  <a:moveTo>
                    <a:pt x="75994" y="110524"/>
                  </a:moveTo>
                  <a:lnTo>
                    <a:pt x="56895" y="114300"/>
                  </a:lnTo>
                  <a:lnTo>
                    <a:pt x="75980" y="114300"/>
                  </a:lnTo>
                  <a:lnTo>
                    <a:pt x="75994" y="110524"/>
                  </a:lnTo>
                  <a:close/>
                </a:path>
                <a:path w="114300" h="1047114">
                  <a:moveTo>
                    <a:pt x="114224" y="57022"/>
                  </a:moveTo>
                  <a:lnTo>
                    <a:pt x="38100" y="57022"/>
                  </a:lnTo>
                  <a:lnTo>
                    <a:pt x="76200" y="57276"/>
                  </a:lnTo>
                  <a:lnTo>
                    <a:pt x="75994" y="110524"/>
                  </a:lnTo>
                  <a:lnTo>
                    <a:pt x="79188" y="109892"/>
                  </a:lnTo>
                  <a:lnTo>
                    <a:pt x="97408" y="97710"/>
                  </a:lnTo>
                  <a:lnTo>
                    <a:pt x="109724" y="79599"/>
                  </a:lnTo>
                  <a:lnTo>
                    <a:pt x="114300" y="57403"/>
                  </a:lnTo>
                  <a:lnTo>
                    <a:pt x="114224" y="57022"/>
                  </a:lnTo>
                  <a:close/>
                </a:path>
                <a:path w="114300" h="1047114">
                  <a:moveTo>
                    <a:pt x="57403" y="0"/>
                  </a:moveTo>
                  <a:lnTo>
                    <a:pt x="35111" y="4407"/>
                  </a:lnTo>
                  <a:lnTo>
                    <a:pt x="16891" y="16589"/>
                  </a:lnTo>
                  <a:lnTo>
                    <a:pt x="4575" y="34700"/>
                  </a:lnTo>
                  <a:lnTo>
                    <a:pt x="0" y="56895"/>
                  </a:lnTo>
                  <a:lnTo>
                    <a:pt x="4407" y="79188"/>
                  </a:lnTo>
                  <a:lnTo>
                    <a:pt x="16589" y="97408"/>
                  </a:lnTo>
                  <a:lnTo>
                    <a:pt x="34700" y="109724"/>
                  </a:lnTo>
                  <a:lnTo>
                    <a:pt x="37894" y="110382"/>
                  </a:lnTo>
                  <a:lnTo>
                    <a:pt x="38100" y="57022"/>
                  </a:lnTo>
                  <a:lnTo>
                    <a:pt x="114224" y="57022"/>
                  </a:lnTo>
                  <a:lnTo>
                    <a:pt x="109892" y="35111"/>
                  </a:lnTo>
                  <a:lnTo>
                    <a:pt x="97710" y="16890"/>
                  </a:lnTo>
                  <a:lnTo>
                    <a:pt x="79599" y="4575"/>
                  </a:lnTo>
                  <a:lnTo>
                    <a:pt x="57403" y="0"/>
                  </a:lnTo>
                  <a:close/>
                </a:path>
              </a:pathLst>
            </a:custGeom>
            <a:solidFill>
              <a:srgbClr val="003B73"/>
            </a:solidFill>
          </p:spPr>
          <p:txBody>
            <a:bodyPr wrap="square" lIns="0" tIns="0" rIns="0" bIns="0" rtlCol="0"/>
            <a:lstStyle/>
            <a:p>
              <a:endParaRPr/>
            </a:p>
          </p:txBody>
        </p:sp>
        <p:pic>
          <p:nvPicPr>
            <p:cNvPr id="36" name="object 36"/>
            <p:cNvPicPr/>
            <p:nvPr/>
          </p:nvPicPr>
          <p:blipFill>
            <a:blip r:embed="rId12" cstate="print"/>
            <a:stretch>
              <a:fillRect/>
            </a:stretch>
          </p:blipFill>
          <p:spPr>
            <a:xfrm>
              <a:off x="7166609" y="4967478"/>
              <a:ext cx="2282952" cy="509016"/>
            </a:xfrm>
            <a:prstGeom prst="rect">
              <a:avLst/>
            </a:prstGeom>
          </p:spPr>
        </p:pic>
        <p:sp>
          <p:nvSpPr>
            <p:cNvPr id="37" name="object 37"/>
            <p:cNvSpPr/>
            <p:nvPr/>
          </p:nvSpPr>
          <p:spPr>
            <a:xfrm>
              <a:off x="7166609" y="4967478"/>
              <a:ext cx="2283460" cy="509270"/>
            </a:xfrm>
            <a:custGeom>
              <a:avLst/>
              <a:gdLst/>
              <a:ahLst/>
              <a:cxnLst/>
              <a:rect l="l" t="t" r="r" b="b"/>
              <a:pathLst>
                <a:path w="2283459" h="509270">
                  <a:moveTo>
                    <a:pt x="0" y="84836"/>
                  </a:moveTo>
                  <a:lnTo>
                    <a:pt x="6665" y="51810"/>
                  </a:lnTo>
                  <a:lnTo>
                    <a:pt x="24844" y="24844"/>
                  </a:lnTo>
                  <a:lnTo>
                    <a:pt x="51810" y="6665"/>
                  </a:lnTo>
                  <a:lnTo>
                    <a:pt x="84836" y="0"/>
                  </a:lnTo>
                  <a:lnTo>
                    <a:pt x="2198116" y="0"/>
                  </a:lnTo>
                  <a:lnTo>
                    <a:pt x="2231141" y="6665"/>
                  </a:lnTo>
                  <a:lnTo>
                    <a:pt x="2258107" y="24844"/>
                  </a:lnTo>
                  <a:lnTo>
                    <a:pt x="2276286" y="51810"/>
                  </a:lnTo>
                  <a:lnTo>
                    <a:pt x="2282952" y="84836"/>
                  </a:lnTo>
                  <a:lnTo>
                    <a:pt x="2282952" y="424180"/>
                  </a:lnTo>
                  <a:lnTo>
                    <a:pt x="2276286" y="457205"/>
                  </a:lnTo>
                  <a:lnTo>
                    <a:pt x="2258107" y="484171"/>
                  </a:lnTo>
                  <a:lnTo>
                    <a:pt x="2231141" y="502350"/>
                  </a:lnTo>
                  <a:lnTo>
                    <a:pt x="2198116" y="509016"/>
                  </a:lnTo>
                  <a:lnTo>
                    <a:pt x="84836" y="509016"/>
                  </a:lnTo>
                  <a:lnTo>
                    <a:pt x="51810" y="502350"/>
                  </a:lnTo>
                  <a:lnTo>
                    <a:pt x="24844" y="484171"/>
                  </a:lnTo>
                  <a:lnTo>
                    <a:pt x="6665" y="457205"/>
                  </a:lnTo>
                  <a:lnTo>
                    <a:pt x="0" y="424180"/>
                  </a:lnTo>
                  <a:lnTo>
                    <a:pt x="0" y="84836"/>
                  </a:lnTo>
                  <a:close/>
                </a:path>
              </a:pathLst>
            </a:custGeom>
            <a:ln w="25907">
              <a:solidFill>
                <a:srgbClr val="397DB5"/>
              </a:solidFill>
            </a:ln>
          </p:spPr>
          <p:txBody>
            <a:bodyPr wrap="square" lIns="0" tIns="0" rIns="0" bIns="0" rtlCol="0"/>
            <a:lstStyle/>
            <a:p>
              <a:endParaRPr/>
            </a:p>
          </p:txBody>
        </p:sp>
      </p:grpSp>
      <p:sp>
        <p:nvSpPr>
          <p:cNvPr id="38" name="object 38"/>
          <p:cNvSpPr txBox="1"/>
          <p:nvPr/>
        </p:nvSpPr>
        <p:spPr>
          <a:xfrm>
            <a:off x="8303971" y="4987289"/>
            <a:ext cx="669544" cy="305853"/>
          </a:xfrm>
          <a:prstGeom prst="rect">
            <a:avLst/>
          </a:prstGeom>
        </p:spPr>
        <p:txBody>
          <a:bodyPr vert="horz" wrap="square" lIns="0" tIns="13335" rIns="0" bIns="0" rtlCol="0">
            <a:spAutoFit/>
          </a:bodyPr>
          <a:lstStyle/>
          <a:p>
            <a:pPr marL="12700">
              <a:lnSpc>
                <a:spcPct val="100000"/>
              </a:lnSpc>
              <a:spcBef>
                <a:spcPts val="105"/>
              </a:spcBef>
            </a:pPr>
            <a:r>
              <a:rPr sz="1050" b="1" spc="-90">
                <a:solidFill>
                  <a:srgbClr val="FFFFFF"/>
                </a:solidFill>
                <a:latin typeface="Microsoft JhengHei"/>
                <a:cs typeface="Microsoft JhengHei"/>
              </a:rPr>
              <a:t>1947</a:t>
            </a:r>
            <a:endParaRPr sz="1050">
              <a:latin typeface="Microsoft JhengHei"/>
              <a:cs typeface="Microsoft JhengHei"/>
            </a:endParaRPr>
          </a:p>
          <a:p>
            <a:pPr marL="12700">
              <a:lnSpc>
                <a:spcPct val="100000"/>
              </a:lnSpc>
              <a:spcBef>
                <a:spcPts val="5"/>
              </a:spcBef>
            </a:pPr>
            <a:r>
              <a:rPr lang="en-US" altLang="zh-CN" sz="850" b="1" spc="10">
                <a:solidFill>
                  <a:srgbClr val="FFFFFF"/>
                </a:solidFill>
                <a:latin typeface="Microsoft JhengHei"/>
                <a:cs typeface="Microsoft JhengHei"/>
              </a:rPr>
              <a:t>transistor</a:t>
            </a:r>
            <a:endParaRPr lang="zh-CN" altLang="en-US" sz="850">
              <a:latin typeface="Microsoft JhengHei"/>
              <a:cs typeface="Microsoft JhengHei"/>
            </a:endParaRPr>
          </a:p>
        </p:txBody>
      </p:sp>
      <p:grpSp>
        <p:nvGrpSpPr>
          <p:cNvPr id="39" name="object 39"/>
          <p:cNvGrpSpPr/>
          <p:nvPr/>
        </p:nvGrpSpPr>
        <p:grpSpPr>
          <a:xfrm>
            <a:off x="6132576" y="2234183"/>
            <a:ext cx="2112645" cy="3510279"/>
            <a:chOff x="6132576" y="2234183"/>
            <a:chExt cx="2112645" cy="3510279"/>
          </a:xfrm>
        </p:grpSpPr>
        <p:pic>
          <p:nvPicPr>
            <p:cNvPr id="40" name="object 40"/>
            <p:cNvPicPr/>
            <p:nvPr/>
          </p:nvPicPr>
          <p:blipFill>
            <a:blip r:embed="rId14" cstate="print"/>
            <a:stretch>
              <a:fillRect/>
            </a:stretch>
          </p:blipFill>
          <p:spPr>
            <a:xfrm>
              <a:off x="7170420" y="4407407"/>
              <a:ext cx="1074420" cy="1336547"/>
            </a:xfrm>
            <a:prstGeom prst="rect">
              <a:avLst/>
            </a:prstGeom>
          </p:spPr>
        </p:pic>
        <p:pic>
          <p:nvPicPr>
            <p:cNvPr id="41" name="object 41"/>
            <p:cNvPicPr/>
            <p:nvPr/>
          </p:nvPicPr>
          <p:blipFill>
            <a:blip r:embed="rId15" cstate="print"/>
            <a:stretch>
              <a:fillRect/>
            </a:stretch>
          </p:blipFill>
          <p:spPr>
            <a:xfrm>
              <a:off x="6132576" y="2234183"/>
              <a:ext cx="1147572" cy="1313688"/>
            </a:xfrm>
            <a:prstGeom prst="rect">
              <a:avLst/>
            </a:prstGeom>
          </p:spPr>
        </p:pic>
      </p:grpSp>
      <p:sp>
        <p:nvSpPr>
          <p:cNvPr id="42" name="object 42"/>
          <p:cNvSpPr txBox="1"/>
          <p:nvPr/>
        </p:nvSpPr>
        <p:spPr>
          <a:xfrm>
            <a:off x="8991600" y="2859801"/>
            <a:ext cx="685800" cy="228600"/>
          </a:xfrm>
          <a:prstGeom prst="rect">
            <a:avLst/>
          </a:prstGeom>
        </p:spPr>
        <p:txBody>
          <a:bodyPr vert="horz" wrap="square" lIns="0" tIns="0" rIns="0" bIns="0" rtlCol="0">
            <a:spAutoFit/>
          </a:bodyPr>
          <a:lstStyle/>
          <a:p>
            <a:pPr>
              <a:lnSpc>
                <a:spcPts val="1800"/>
              </a:lnSpc>
            </a:pPr>
            <a:r>
              <a:rPr sz="1800">
                <a:latin typeface="SimSun"/>
                <a:cs typeface="SimSun"/>
                <a:hlinkClick r:id="rId16"/>
              </a:rPr>
              <a:t>晶体管</a:t>
            </a:r>
            <a:endParaRPr sz="1800">
              <a:latin typeface="SimSun"/>
              <a:cs typeface="SimSun"/>
            </a:endParaRPr>
          </a:p>
        </p:txBody>
      </p:sp>
      <p:grpSp>
        <p:nvGrpSpPr>
          <p:cNvPr id="43" name="object 43"/>
          <p:cNvGrpSpPr/>
          <p:nvPr/>
        </p:nvGrpSpPr>
        <p:grpSpPr>
          <a:xfrm>
            <a:off x="8831516" y="2883344"/>
            <a:ext cx="2309495" cy="535305"/>
            <a:chOff x="8831516" y="2883344"/>
            <a:chExt cx="2309495" cy="535305"/>
          </a:xfrm>
        </p:grpSpPr>
        <p:pic>
          <p:nvPicPr>
            <p:cNvPr id="44" name="object 44"/>
            <p:cNvPicPr/>
            <p:nvPr/>
          </p:nvPicPr>
          <p:blipFill>
            <a:blip r:embed="rId8" cstate="print"/>
            <a:stretch>
              <a:fillRect/>
            </a:stretch>
          </p:blipFill>
          <p:spPr>
            <a:xfrm>
              <a:off x="8844534" y="2896362"/>
              <a:ext cx="2282952" cy="509015"/>
            </a:xfrm>
            <a:prstGeom prst="rect">
              <a:avLst/>
            </a:prstGeom>
          </p:spPr>
        </p:pic>
        <p:sp>
          <p:nvSpPr>
            <p:cNvPr id="45" name="object 45"/>
            <p:cNvSpPr/>
            <p:nvPr/>
          </p:nvSpPr>
          <p:spPr>
            <a:xfrm>
              <a:off x="8844534" y="2896362"/>
              <a:ext cx="2283460" cy="509270"/>
            </a:xfrm>
            <a:custGeom>
              <a:avLst/>
              <a:gdLst/>
              <a:ahLst/>
              <a:cxnLst/>
              <a:rect l="l" t="t" r="r" b="b"/>
              <a:pathLst>
                <a:path w="2283459" h="509270">
                  <a:moveTo>
                    <a:pt x="0" y="84836"/>
                  </a:moveTo>
                  <a:lnTo>
                    <a:pt x="6665" y="51810"/>
                  </a:lnTo>
                  <a:lnTo>
                    <a:pt x="24844" y="24844"/>
                  </a:lnTo>
                  <a:lnTo>
                    <a:pt x="51810" y="6665"/>
                  </a:lnTo>
                  <a:lnTo>
                    <a:pt x="84836" y="0"/>
                  </a:lnTo>
                  <a:lnTo>
                    <a:pt x="2198116" y="0"/>
                  </a:lnTo>
                  <a:lnTo>
                    <a:pt x="2231141" y="6665"/>
                  </a:lnTo>
                  <a:lnTo>
                    <a:pt x="2258107" y="24844"/>
                  </a:lnTo>
                  <a:lnTo>
                    <a:pt x="2276286" y="51810"/>
                  </a:lnTo>
                  <a:lnTo>
                    <a:pt x="2282952" y="84836"/>
                  </a:lnTo>
                  <a:lnTo>
                    <a:pt x="2282952" y="424179"/>
                  </a:lnTo>
                  <a:lnTo>
                    <a:pt x="2276286" y="457205"/>
                  </a:lnTo>
                  <a:lnTo>
                    <a:pt x="2258107" y="484171"/>
                  </a:lnTo>
                  <a:lnTo>
                    <a:pt x="2231141" y="502350"/>
                  </a:lnTo>
                  <a:lnTo>
                    <a:pt x="2198116" y="509015"/>
                  </a:lnTo>
                  <a:lnTo>
                    <a:pt x="84836" y="509015"/>
                  </a:lnTo>
                  <a:lnTo>
                    <a:pt x="51810" y="502350"/>
                  </a:lnTo>
                  <a:lnTo>
                    <a:pt x="24844" y="484171"/>
                  </a:lnTo>
                  <a:lnTo>
                    <a:pt x="6665" y="457205"/>
                  </a:lnTo>
                  <a:lnTo>
                    <a:pt x="0" y="424179"/>
                  </a:lnTo>
                  <a:lnTo>
                    <a:pt x="0" y="84836"/>
                  </a:lnTo>
                  <a:close/>
                </a:path>
              </a:pathLst>
            </a:custGeom>
            <a:ln w="25908">
              <a:solidFill>
                <a:srgbClr val="397DB5"/>
              </a:solidFill>
            </a:ln>
          </p:spPr>
          <p:txBody>
            <a:bodyPr wrap="square" lIns="0" tIns="0" rIns="0" bIns="0" rtlCol="0"/>
            <a:lstStyle/>
            <a:p>
              <a:endParaRPr/>
            </a:p>
          </p:txBody>
        </p:sp>
      </p:grpSp>
      <p:sp>
        <p:nvSpPr>
          <p:cNvPr id="46" name="object 46"/>
          <p:cNvSpPr txBox="1"/>
          <p:nvPr/>
        </p:nvSpPr>
        <p:spPr>
          <a:xfrm>
            <a:off x="9982679" y="2854660"/>
            <a:ext cx="1458342" cy="593111"/>
          </a:xfrm>
          <a:prstGeom prst="rect">
            <a:avLst/>
          </a:prstGeom>
        </p:spPr>
        <p:txBody>
          <a:bodyPr vert="horz" wrap="square" lIns="0" tIns="13335" rIns="0" bIns="0" rtlCol="0">
            <a:spAutoFit/>
          </a:bodyPr>
          <a:lstStyle/>
          <a:p>
            <a:pPr marL="12700">
              <a:lnSpc>
                <a:spcPct val="100000"/>
              </a:lnSpc>
              <a:spcBef>
                <a:spcPts val="105"/>
              </a:spcBef>
            </a:pPr>
            <a:r>
              <a:rPr sz="1050" b="1" spc="-90">
                <a:solidFill>
                  <a:srgbClr val="FFFFFF"/>
                </a:solidFill>
                <a:latin typeface="Microsoft JhengHei"/>
                <a:cs typeface="Microsoft JhengHei"/>
              </a:rPr>
              <a:t>1986</a:t>
            </a:r>
            <a:endParaRPr lang="en-US" sz="1050" b="1" spc="-90">
              <a:solidFill>
                <a:srgbClr val="FFFFFF"/>
              </a:solidFill>
              <a:latin typeface="Microsoft JhengHei"/>
              <a:cs typeface="Microsoft JhengHei"/>
            </a:endParaRPr>
          </a:p>
          <a:p>
            <a:pPr marL="12700">
              <a:lnSpc>
                <a:spcPct val="100000"/>
              </a:lnSpc>
              <a:spcBef>
                <a:spcPts val="105"/>
              </a:spcBef>
            </a:pPr>
            <a:r>
              <a:rPr lang="en-US" sz="850" b="1" spc="-90">
                <a:solidFill>
                  <a:srgbClr val="FFFFFF"/>
                </a:solidFill>
                <a:latin typeface="Microsoft JhengHei"/>
                <a:cs typeface="Microsoft JhengHei"/>
              </a:rPr>
              <a:t>High temperature superconductivity was </a:t>
            </a:r>
          </a:p>
          <a:p>
            <a:pPr marL="12700">
              <a:lnSpc>
                <a:spcPct val="100000"/>
              </a:lnSpc>
              <a:spcBef>
                <a:spcPts val="105"/>
              </a:spcBef>
            </a:pPr>
            <a:r>
              <a:rPr lang="en-US" sz="850" b="1" spc="-90">
                <a:solidFill>
                  <a:srgbClr val="FFFFFF"/>
                </a:solidFill>
                <a:latin typeface="Microsoft JhengHei"/>
                <a:cs typeface="Microsoft JhengHei"/>
              </a:rPr>
              <a:t>discovered</a:t>
            </a:r>
            <a:endParaRPr sz="850">
              <a:latin typeface="Microsoft JhengHei"/>
              <a:cs typeface="Microsoft JhengHei"/>
            </a:endParaRPr>
          </a:p>
        </p:txBody>
      </p:sp>
      <p:grpSp>
        <p:nvGrpSpPr>
          <p:cNvPr id="47" name="object 47"/>
          <p:cNvGrpSpPr/>
          <p:nvPr/>
        </p:nvGrpSpPr>
        <p:grpSpPr>
          <a:xfrm>
            <a:off x="8849868" y="2234183"/>
            <a:ext cx="3308415" cy="3275329"/>
            <a:chOff x="8849868" y="2234183"/>
            <a:chExt cx="3142615" cy="3275329"/>
          </a:xfrm>
        </p:grpSpPr>
        <p:sp>
          <p:nvSpPr>
            <p:cNvPr id="48" name="object 48"/>
            <p:cNvSpPr/>
            <p:nvPr/>
          </p:nvSpPr>
          <p:spPr>
            <a:xfrm>
              <a:off x="10471404" y="3423666"/>
              <a:ext cx="114300" cy="533400"/>
            </a:xfrm>
            <a:custGeom>
              <a:avLst/>
              <a:gdLst/>
              <a:ahLst/>
              <a:cxnLst/>
              <a:rect l="l" t="t" r="r" b="b"/>
              <a:pathLst>
                <a:path w="114300" h="533400">
                  <a:moveTo>
                    <a:pt x="38100" y="422934"/>
                  </a:moveTo>
                  <a:lnTo>
                    <a:pt x="34879" y="423582"/>
                  </a:lnTo>
                  <a:lnTo>
                    <a:pt x="16716" y="435816"/>
                  </a:lnTo>
                  <a:lnTo>
                    <a:pt x="4482" y="453979"/>
                  </a:lnTo>
                  <a:lnTo>
                    <a:pt x="0" y="476250"/>
                  </a:lnTo>
                  <a:lnTo>
                    <a:pt x="4482" y="498520"/>
                  </a:lnTo>
                  <a:lnTo>
                    <a:pt x="16716" y="516683"/>
                  </a:lnTo>
                  <a:lnTo>
                    <a:pt x="34879" y="528917"/>
                  </a:lnTo>
                  <a:lnTo>
                    <a:pt x="57150" y="533400"/>
                  </a:lnTo>
                  <a:lnTo>
                    <a:pt x="79420" y="528917"/>
                  </a:lnTo>
                  <a:lnTo>
                    <a:pt x="97583" y="516683"/>
                  </a:lnTo>
                  <a:lnTo>
                    <a:pt x="109817" y="498520"/>
                  </a:lnTo>
                  <a:lnTo>
                    <a:pt x="114300" y="476250"/>
                  </a:lnTo>
                  <a:lnTo>
                    <a:pt x="38100" y="476250"/>
                  </a:lnTo>
                  <a:lnTo>
                    <a:pt x="38100" y="422934"/>
                  </a:lnTo>
                  <a:close/>
                </a:path>
                <a:path w="114300" h="533400">
                  <a:moveTo>
                    <a:pt x="57150" y="419100"/>
                  </a:moveTo>
                  <a:lnTo>
                    <a:pt x="38100" y="422934"/>
                  </a:lnTo>
                  <a:lnTo>
                    <a:pt x="38100" y="476250"/>
                  </a:lnTo>
                  <a:lnTo>
                    <a:pt x="76200" y="476250"/>
                  </a:lnTo>
                  <a:lnTo>
                    <a:pt x="76200" y="422934"/>
                  </a:lnTo>
                  <a:lnTo>
                    <a:pt x="57150" y="419100"/>
                  </a:lnTo>
                  <a:close/>
                </a:path>
                <a:path w="114300" h="533400">
                  <a:moveTo>
                    <a:pt x="76200" y="422934"/>
                  </a:moveTo>
                  <a:lnTo>
                    <a:pt x="76200" y="476250"/>
                  </a:lnTo>
                  <a:lnTo>
                    <a:pt x="114300" y="476250"/>
                  </a:lnTo>
                  <a:lnTo>
                    <a:pt x="109817" y="453979"/>
                  </a:lnTo>
                  <a:lnTo>
                    <a:pt x="97583" y="435816"/>
                  </a:lnTo>
                  <a:lnTo>
                    <a:pt x="79420" y="423582"/>
                  </a:lnTo>
                  <a:lnTo>
                    <a:pt x="76200" y="422934"/>
                  </a:lnTo>
                  <a:close/>
                </a:path>
                <a:path w="114300" h="533400">
                  <a:moveTo>
                    <a:pt x="76200" y="0"/>
                  </a:moveTo>
                  <a:lnTo>
                    <a:pt x="38100" y="0"/>
                  </a:lnTo>
                  <a:lnTo>
                    <a:pt x="38100" y="422934"/>
                  </a:lnTo>
                  <a:lnTo>
                    <a:pt x="57150" y="419100"/>
                  </a:lnTo>
                  <a:lnTo>
                    <a:pt x="76200" y="419100"/>
                  </a:lnTo>
                  <a:lnTo>
                    <a:pt x="76200" y="0"/>
                  </a:lnTo>
                  <a:close/>
                </a:path>
                <a:path w="114300" h="533400">
                  <a:moveTo>
                    <a:pt x="76200" y="419100"/>
                  </a:moveTo>
                  <a:lnTo>
                    <a:pt x="57150" y="419100"/>
                  </a:lnTo>
                  <a:lnTo>
                    <a:pt x="76200" y="422934"/>
                  </a:lnTo>
                  <a:lnTo>
                    <a:pt x="76200" y="419100"/>
                  </a:lnTo>
                  <a:close/>
                </a:path>
              </a:pathLst>
            </a:custGeom>
            <a:solidFill>
              <a:srgbClr val="003B73"/>
            </a:solidFill>
          </p:spPr>
          <p:txBody>
            <a:bodyPr wrap="square" lIns="0" tIns="0" rIns="0" bIns="0" rtlCol="0"/>
            <a:lstStyle/>
            <a:p>
              <a:endParaRPr/>
            </a:p>
          </p:txBody>
        </p:sp>
        <p:pic>
          <p:nvPicPr>
            <p:cNvPr id="49" name="object 49"/>
            <p:cNvPicPr/>
            <p:nvPr/>
          </p:nvPicPr>
          <p:blipFill>
            <a:blip r:embed="rId17" cstate="print"/>
            <a:stretch>
              <a:fillRect/>
            </a:stretch>
          </p:blipFill>
          <p:spPr>
            <a:xfrm>
              <a:off x="8849868" y="2234183"/>
              <a:ext cx="1101852" cy="1310639"/>
            </a:xfrm>
            <a:prstGeom prst="rect">
              <a:avLst/>
            </a:prstGeom>
          </p:spPr>
        </p:pic>
        <p:sp>
          <p:nvSpPr>
            <p:cNvPr id="50" name="object 50"/>
            <p:cNvSpPr/>
            <p:nvPr/>
          </p:nvSpPr>
          <p:spPr>
            <a:xfrm>
              <a:off x="10898886" y="3883151"/>
              <a:ext cx="114300" cy="1047115"/>
            </a:xfrm>
            <a:custGeom>
              <a:avLst/>
              <a:gdLst/>
              <a:ahLst/>
              <a:cxnLst/>
              <a:rect l="l" t="t" r="r" b="b"/>
              <a:pathLst>
                <a:path w="114300" h="1047114">
                  <a:moveTo>
                    <a:pt x="37894" y="110382"/>
                  </a:moveTo>
                  <a:lnTo>
                    <a:pt x="34290" y="1046353"/>
                  </a:lnTo>
                  <a:lnTo>
                    <a:pt x="72390" y="1046607"/>
                  </a:lnTo>
                  <a:lnTo>
                    <a:pt x="75980" y="114300"/>
                  </a:lnTo>
                  <a:lnTo>
                    <a:pt x="56896" y="114300"/>
                  </a:lnTo>
                  <a:lnTo>
                    <a:pt x="37894" y="110382"/>
                  </a:lnTo>
                  <a:close/>
                </a:path>
                <a:path w="114300" h="1047114">
                  <a:moveTo>
                    <a:pt x="38100" y="57023"/>
                  </a:moveTo>
                  <a:lnTo>
                    <a:pt x="37894" y="110382"/>
                  </a:lnTo>
                  <a:lnTo>
                    <a:pt x="56896" y="114300"/>
                  </a:lnTo>
                  <a:lnTo>
                    <a:pt x="75994" y="110524"/>
                  </a:lnTo>
                  <a:lnTo>
                    <a:pt x="76200" y="57277"/>
                  </a:lnTo>
                  <a:lnTo>
                    <a:pt x="38100" y="57023"/>
                  </a:lnTo>
                  <a:close/>
                </a:path>
                <a:path w="114300" h="1047114">
                  <a:moveTo>
                    <a:pt x="75994" y="110524"/>
                  </a:moveTo>
                  <a:lnTo>
                    <a:pt x="56896" y="114300"/>
                  </a:lnTo>
                  <a:lnTo>
                    <a:pt x="75980" y="114300"/>
                  </a:lnTo>
                  <a:lnTo>
                    <a:pt x="75994" y="110524"/>
                  </a:lnTo>
                  <a:close/>
                </a:path>
                <a:path w="114300" h="1047114">
                  <a:moveTo>
                    <a:pt x="114224" y="57023"/>
                  </a:moveTo>
                  <a:lnTo>
                    <a:pt x="38100" y="57023"/>
                  </a:lnTo>
                  <a:lnTo>
                    <a:pt x="76200" y="57277"/>
                  </a:lnTo>
                  <a:lnTo>
                    <a:pt x="75994" y="110524"/>
                  </a:lnTo>
                  <a:lnTo>
                    <a:pt x="79188" y="109892"/>
                  </a:lnTo>
                  <a:lnTo>
                    <a:pt x="97409" y="97710"/>
                  </a:lnTo>
                  <a:lnTo>
                    <a:pt x="109724" y="79599"/>
                  </a:lnTo>
                  <a:lnTo>
                    <a:pt x="114300" y="57404"/>
                  </a:lnTo>
                  <a:lnTo>
                    <a:pt x="114224" y="57023"/>
                  </a:lnTo>
                  <a:close/>
                </a:path>
                <a:path w="114300" h="1047114">
                  <a:moveTo>
                    <a:pt x="57404" y="0"/>
                  </a:moveTo>
                  <a:lnTo>
                    <a:pt x="35111" y="4407"/>
                  </a:lnTo>
                  <a:lnTo>
                    <a:pt x="16891" y="16589"/>
                  </a:lnTo>
                  <a:lnTo>
                    <a:pt x="4575" y="34700"/>
                  </a:lnTo>
                  <a:lnTo>
                    <a:pt x="0" y="56896"/>
                  </a:lnTo>
                  <a:lnTo>
                    <a:pt x="4407" y="79188"/>
                  </a:lnTo>
                  <a:lnTo>
                    <a:pt x="16589" y="97409"/>
                  </a:lnTo>
                  <a:lnTo>
                    <a:pt x="34700" y="109724"/>
                  </a:lnTo>
                  <a:lnTo>
                    <a:pt x="37894" y="110382"/>
                  </a:lnTo>
                  <a:lnTo>
                    <a:pt x="38100" y="57023"/>
                  </a:lnTo>
                  <a:lnTo>
                    <a:pt x="114224" y="57023"/>
                  </a:lnTo>
                  <a:lnTo>
                    <a:pt x="109892" y="35111"/>
                  </a:lnTo>
                  <a:lnTo>
                    <a:pt x="97710" y="16891"/>
                  </a:lnTo>
                  <a:lnTo>
                    <a:pt x="79599" y="4575"/>
                  </a:lnTo>
                  <a:lnTo>
                    <a:pt x="57404" y="0"/>
                  </a:lnTo>
                  <a:close/>
                </a:path>
              </a:pathLst>
            </a:custGeom>
            <a:solidFill>
              <a:srgbClr val="003B73"/>
            </a:solidFill>
          </p:spPr>
          <p:txBody>
            <a:bodyPr wrap="square" lIns="0" tIns="0" rIns="0" bIns="0" rtlCol="0"/>
            <a:lstStyle/>
            <a:p>
              <a:endParaRPr/>
            </a:p>
          </p:txBody>
        </p:sp>
        <p:pic>
          <p:nvPicPr>
            <p:cNvPr id="51" name="object 51"/>
            <p:cNvPicPr/>
            <p:nvPr/>
          </p:nvPicPr>
          <p:blipFill>
            <a:blip r:embed="rId18" cstate="print"/>
            <a:stretch>
              <a:fillRect/>
            </a:stretch>
          </p:blipFill>
          <p:spPr>
            <a:xfrm>
              <a:off x="9697974" y="4987289"/>
              <a:ext cx="2281428" cy="509016"/>
            </a:xfrm>
            <a:prstGeom prst="rect">
              <a:avLst/>
            </a:prstGeom>
          </p:spPr>
        </p:pic>
        <p:sp>
          <p:nvSpPr>
            <p:cNvPr id="52" name="object 52"/>
            <p:cNvSpPr/>
            <p:nvPr/>
          </p:nvSpPr>
          <p:spPr>
            <a:xfrm>
              <a:off x="9697974" y="4987289"/>
              <a:ext cx="2281555" cy="509270"/>
            </a:xfrm>
            <a:custGeom>
              <a:avLst/>
              <a:gdLst/>
              <a:ahLst/>
              <a:cxnLst/>
              <a:rect l="l" t="t" r="r" b="b"/>
              <a:pathLst>
                <a:path w="2281554" h="509270">
                  <a:moveTo>
                    <a:pt x="0" y="84836"/>
                  </a:moveTo>
                  <a:lnTo>
                    <a:pt x="6665" y="51810"/>
                  </a:lnTo>
                  <a:lnTo>
                    <a:pt x="24844" y="24844"/>
                  </a:lnTo>
                  <a:lnTo>
                    <a:pt x="51810" y="6665"/>
                  </a:lnTo>
                  <a:lnTo>
                    <a:pt x="84835" y="0"/>
                  </a:lnTo>
                  <a:lnTo>
                    <a:pt x="2196592" y="0"/>
                  </a:lnTo>
                  <a:lnTo>
                    <a:pt x="2229617" y="6665"/>
                  </a:lnTo>
                  <a:lnTo>
                    <a:pt x="2256583" y="24844"/>
                  </a:lnTo>
                  <a:lnTo>
                    <a:pt x="2274762" y="51810"/>
                  </a:lnTo>
                  <a:lnTo>
                    <a:pt x="2281428" y="84836"/>
                  </a:lnTo>
                  <a:lnTo>
                    <a:pt x="2281428" y="424180"/>
                  </a:lnTo>
                  <a:lnTo>
                    <a:pt x="2274762" y="457205"/>
                  </a:lnTo>
                  <a:lnTo>
                    <a:pt x="2256583" y="484171"/>
                  </a:lnTo>
                  <a:lnTo>
                    <a:pt x="2229617" y="502350"/>
                  </a:lnTo>
                  <a:lnTo>
                    <a:pt x="2196592" y="509016"/>
                  </a:lnTo>
                  <a:lnTo>
                    <a:pt x="84835" y="509016"/>
                  </a:lnTo>
                  <a:lnTo>
                    <a:pt x="51810" y="502350"/>
                  </a:lnTo>
                  <a:lnTo>
                    <a:pt x="24844" y="484171"/>
                  </a:lnTo>
                  <a:lnTo>
                    <a:pt x="6665" y="457205"/>
                  </a:lnTo>
                  <a:lnTo>
                    <a:pt x="0" y="424180"/>
                  </a:lnTo>
                  <a:lnTo>
                    <a:pt x="0" y="84836"/>
                  </a:lnTo>
                  <a:close/>
                </a:path>
              </a:pathLst>
            </a:custGeom>
            <a:ln w="25908">
              <a:solidFill>
                <a:srgbClr val="397DB5"/>
              </a:solidFill>
            </a:ln>
          </p:spPr>
          <p:txBody>
            <a:bodyPr wrap="square" lIns="0" tIns="0" rIns="0" bIns="0" rtlCol="0"/>
            <a:lstStyle/>
            <a:p>
              <a:endParaRPr/>
            </a:p>
          </p:txBody>
        </p:sp>
      </p:grpSp>
      <p:sp>
        <p:nvSpPr>
          <p:cNvPr id="53" name="object 53"/>
          <p:cNvSpPr txBox="1"/>
          <p:nvPr/>
        </p:nvSpPr>
        <p:spPr>
          <a:xfrm>
            <a:off x="10728198" y="4999952"/>
            <a:ext cx="1504061" cy="305853"/>
          </a:xfrm>
          <a:prstGeom prst="rect">
            <a:avLst/>
          </a:prstGeom>
        </p:spPr>
        <p:txBody>
          <a:bodyPr vert="horz" wrap="square" lIns="0" tIns="13335" rIns="0" bIns="0" rtlCol="0">
            <a:spAutoFit/>
          </a:bodyPr>
          <a:lstStyle/>
          <a:p>
            <a:pPr marL="12700">
              <a:lnSpc>
                <a:spcPct val="100000"/>
              </a:lnSpc>
              <a:spcBef>
                <a:spcPts val="105"/>
              </a:spcBef>
            </a:pPr>
            <a:r>
              <a:rPr sz="1050" b="1" spc="-90">
                <a:solidFill>
                  <a:srgbClr val="FFFFFF"/>
                </a:solidFill>
                <a:latin typeface="Microsoft JhengHei"/>
                <a:cs typeface="Microsoft JhengHei"/>
              </a:rPr>
              <a:t>1988</a:t>
            </a:r>
            <a:endParaRPr sz="1050">
              <a:latin typeface="Microsoft JhengHei"/>
              <a:cs typeface="Microsoft JhengHei"/>
            </a:endParaRPr>
          </a:p>
          <a:p>
            <a:pPr marL="12700">
              <a:lnSpc>
                <a:spcPct val="100000"/>
              </a:lnSpc>
              <a:spcBef>
                <a:spcPts val="10"/>
              </a:spcBef>
            </a:pPr>
            <a:r>
              <a:rPr lang="en-US" sz="850" b="1" spc="10">
                <a:solidFill>
                  <a:srgbClr val="FFFFFF"/>
                </a:solidFill>
                <a:latin typeface="Microsoft JhengHei"/>
                <a:cs typeface="Microsoft JhengHei"/>
              </a:rPr>
              <a:t>giant magnetoresistance</a:t>
            </a:r>
            <a:endParaRPr sz="850">
              <a:latin typeface="Microsoft JhengHei"/>
              <a:cs typeface="Microsoft JhengHei"/>
            </a:endParaRPr>
          </a:p>
        </p:txBody>
      </p:sp>
      <p:sp>
        <p:nvSpPr>
          <p:cNvPr id="62" name="矩形 61">
            <a:extLst>
              <a:ext uri="{FF2B5EF4-FFF2-40B4-BE49-F238E27FC236}">
                <a16:creationId xmlns:a16="http://schemas.microsoft.com/office/drawing/2014/main" id="{D6C32937-DAA8-194A-A6B6-FF6832DFAD5E}"/>
              </a:ext>
            </a:extLst>
          </p:cNvPr>
          <p:cNvSpPr/>
          <p:nvPr/>
        </p:nvSpPr>
        <p:spPr>
          <a:xfrm>
            <a:off x="6852955" y="4054347"/>
            <a:ext cx="2730883" cy="2202815"/>
          </a:xfrm>
          <a:prstGeom prst="rect">
            <a:avLst/>
          </a:prstGeom>
          <a:noFill/>
          <a:ln w="28575">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a:extLst>
              <a:ext uri="{FF2B5EF4-FFF2-40B4-BE49-F238E27FC236}">
                <a16:creationId xmlns:a16="http://schemas.microsoft.com/office/drawing/2014/main" id="{3FDCAA9A-9B1B-48CC-3ADD-A79A99C6D654}"/>
              </a:ext>
            </a:extLst>
          </p:cNvPr>
          <p:cNvSpPr txBox="1"/>
          <p:nvPr/>
        </p:nvSpPr>
        <p:spPr>
          <a:xfrm>
            <a:off x="3225932" y="308450"/>
            <a:ext cx="6108568" cy="584775"/>
          </a:xfrm>
          <a:prstGeom prst="rect">
            <a:avLst/>
          </a:prstGeom>
          <a:noFill/>
        </p:spPr>
        <p:txBody>
          <a:bodyPr wrap="square">
            <a:spAutoFit/>
          </a:bodyPr>
          <a:lstStyle/>
          <a:p>
            <a:r>
              <a:rPr lang="zh-CN" altLang="en-US" sz="3200">
                <a:solidFill>
                  <a:schemeClr val="bg1"/>
                </a:solidFill>
              </a:rPr>
              <a:t>The first quantum revolution</a:t>
            </a:r>
          </a:p>
        </p:txBody>
      </p:sp>
      <p:sp>
        <p:nvSpPr>
          <p:cNvPr id="66" name="文本框 65">
            <a:extLst>
              <a:ext uri="{FF2B5EF4-FFF2-40B4-BE49-F238E27FC236}">
                <a16:creationId xmlns:a16="http://schemas.microsoft.com/office/drawing/2014/main" id="{7121F677-EF5B-CC55-050D-7147C6959DEF}"/>
              </a:ext>
            </a:extLst>
          </p:cNvPr>
          <p:cNvSpPr txBox="1"/>
          <p:nvPr/>
        </p:nvSpPr>
        <p:spPr>
          <a:xfrm>
            <a:off x="2774238" y="974849"/>
            <a:ext cx="6160416" cy="369332"/>
          </a:xfrm>
          <a:prstGeom prst="rect">
            <a:avLst/>
          </a:prstGeom>
          <a:noFill/>
        </p:spPr>
        <p:txBody>
          <a:bodyPr wrap="square">
            <a:spAutoFit/>
          </a:bodyPr>
          <a:lstStyle/>
          <a:p>
            <a:r>
              <a:rPr lang="zh-CN" altLang="en-US">
                <a:solidFill>
                  <a:schemeClr val="bg1"/>
                </a:solidFill>
              </a:rPr>
              <a:t>Classical technology developed based on quantum mechanics</a:t>
            </a:r>
          </a:p>
        </p:txBody>
      </p:sp>
      <p:sp>
        <p:nvSpPr>
          <p:cNvPr id="67" name="灯片编号占位符 66">
            <a:extLst>
              <a:ext uri="{FF2B5EF4-FFF2-40B4-BE49-F238E27FC236}">
                <a16:creationId xmlns:a16="http://schemas.microsoft.com/office/drawing/2014/main" id="{801A207F-81C4-6199-FCA4-15CDB090158B}"/>
              </a:ext>
            </a:extLst>
          </p:cNvPr>
          <p:cNvSpPr>
            <a:spLocks noGrp="1"/>
          </p:cNvSpPr>
          <p:nvPr>
            <p:ph type="sldNum" sz="quarter" idx="7"/>
          </p:nvPr>
        </p:nvSpPr>
        <p:spPr/>
        <p:txBody>
          <a:bodyPr/>
          <a:lstStyle/>
          <a:p>
            <a:fld id="{B6F15528-21DE-4FAA-801E-634DDDAF4B2B}" type="slidenum">
              <a:rPr lang="en-US" altLang="zh-CN" smtClean="0"/>
              <a:t>4</a:t>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3D9F1E13-24C0-95AB-10A2-34F9D605D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939" y="322941"/>
            <a:ext cx="1074420" cy="2438400"/>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A213D943-E748-606E-D94E-DA1F89038C59}"/>
              </a:ext>
            </a:extLst>
          </p:cNvPr>
          <p:cNvSpPr txBox="1"/>
          <p:nvPr/>
        </p:nvSpPr>
        <p:spPr>
          <a:xfrm>
            <a:off x="2188881" y="286108"/>
            <a:ext cx="9545919" cy="369332"/>
          </a:xfrm>
          <a:prstGeom prst="rect">
            <a:avLst/>
          </a:prstGeom>
          <a:noFill/>
        </p:spPr>
        <p:txBody>
          <a:bodyPr wrap="square">
            <a:spAutoFit/>
          </a:bodyPr>
          <a:lstStyle/>
          <a:p>
            <a:pPr algn="l"/>
            <a:r>
              <a:rPr lang="en-US" altLang="zh-CN">
                <a:solidFill>
                  <a:schemeClr val="bg1"/>
                </a:solidFill>
                <a:ea typeface="宋体" panose="02010600030101010101" pitchFamily="2" charset="-122"/>
              </a:rPr>
              <a:t>1936- Alan Turing: &lt;&lt;On computable numbers, with an application to the </a:t>
            </a:r>
            <a:r>
              <a:rPr lang="en-US" altLang="zh-CN" err="1">
                <a:solidFill>
                  <a:schemeClr val="bg1"/>
                </a:solidFill>
                <a:ea typeface="宋体" panose="02010600030101010101" pitchFamily="2" charset="-122"/>
              </a:rPr>
              <a:t>Entscheidungs</a:t>
            </a:r>
            <a:r>
              <a:rPr lang="en-US" altLang="zh-CN">
                <a:solidFill>
                  <a:schemeClr val="bg1"/>
                </a:solidFill>
                <a:ea typeface="宋体" panose="02010600030101010101" pitchFamily="2" charset="-122"/>
              </a:rPr>
              <a:t> problem&gt;&gt;</a:t>
            </a:r>
          </a:p>
        </p:txBody>
      </p:sp>
      <p:pic>
        <p:nvPicPr>
          <p:cNvPr id="10" name="Picture 6">
            <a:extLst>
              <a:ext uri="{FF2B5EF4-FFF2-40B4-BE49-F238E27FC236}">
                <a16:creationId xmlns:a16="http://schemas.microsoft.com/office/drawing/2014/main" id="{D3E56BB9-3D54-0443-2F15-7E1D0B3244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8205" y="1706514"/>
            <a:ext cx="1074420" cy="162156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7">
            <a:extLst>
              <a:ext uri="{FF2B5EF4-FFF2-40B4-BE49-F238E27FC236}">
                <a16:creationId xmlns:a16="http://schemas.microsoft.com/office/drawing/2014/main" id="{A02F80BD-98D2-1E19-8619-0865C121EDC6}"/>
              </a:ext>
            </a:extLst>
          </p:cNvPr>
          <p:cNvSpPr>
            <a:spLocks noChangeArrowheads="1"/>
          </p:cNvSpPr>
          <p:nvPr/>
        </p:nvSpPr>
        <p:spPr bwMode="auto">
          <a:xfrm>
            <a:off x="2844825" y="1299915"/>
            <a:ext cx="21194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CN">
                <a:solidFill>
                  <a:schemeClr val="bg1"/>
                </a:solidFill>
                <a:ea typeface="宋体" panose="02010600030101010101" pitchFamily="2" charset="-122"/>
              </a:rPr>
              <a:t>1947- First transistor</a:t>
            </a:r>
          </a:p>
        </p:txBody>
      </p:sp>
      <p:pic>
        <p:nvPicPr>
          <p:cNvPr id="12" name="Picture 8">
            <a:extLst>
              <a:ext uri="{FF2B5EF4-FFF2-40B4-BE49-F238E27FC236}">
                <a16:creationId xmlns:a16="http://schemas.microsoft.com/office/drawing/2014/main" id="{4A53B890-43D7-816F-2E2D-7DA47A320A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257254"/>
            <a:ext cx="1905000" cy="11334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a:extLst>
              <a:ext uri="{FF2B5EF4-FFF2-40B4-BE49-F238E27FC236}">
                <a16:creationId xmlns:a16="http://schemas.microsoft.com/office/drawing/2014/main" id="{C3EDD17A-06C2-3C94-52D3-B211A52B52B7}"/>
              </a:ext>
            </a:extLst>
          </p:cNvPr>
          <p:cNvSpPr>
            <a:spLocks noChangeArrowheads="1"/>
          </p:cNvSpPr>
          <p:nvPr/>
        </p:nvSpPr>
        <p:spPr bwMode="auto">
          <a:xfrm>
            <a:off x="7100774" y="1769164"/>
            <a:ext cx="219515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CN">
                <a:solidFill>
                  <a:schemeClr val="bg1"/>
                </a:solidFill>
                <a:ea typeface="宋体" panose="02010600030101010101" pitchFamily="2" charset="-122"/>
              </a:rPr>
              <a:t>1958- First integrated</a:t>
            </a:r>
          </a:p>
          <a:p>
            <a:pPr algn="l"/>
            <a:r>
              <a:rPr lang="en-US" altLang="zh-CN">
                <a:solidFill>
                  <a:schemeClr val="bg1"/>
                </a:solidFill>
                <a:ea typeface="宋体" panose="02010600030101010101" pitchFamily="2" charset="-122"/>
              </a:rPr>
              <a:t>	circuit</a:t>
            </a:r>
          </a:p>
        </p:txBody>
      </p:sp>
      <p:pic>
        <p:nvPicPr>
          <p:cNvPr id="14" name="Picture 10">
            <a:extLst>
              <a:ext uri="{FF2B5EF4-FFF2-40B4-BE49-F238E27FC236}">
                <a16:creationId xmlns:a16="http://schemas.microsoft.com/office/drawing/2014/main" id="{1DA0B077-6150-2D2D-D3E5-90A3455B3F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4096660"/>
            <a:ext cx="1687513" cy="22669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1">
            <a:extLst>
              <a:ext uri="{FF2B5EF4-FFF2-40B4-BE49-F238E27FC236}">
                <a16:creationId xmlns:a16="http://schemas.microsoft.com/office/drawing/2014/main" id="{CA8C2A96-C461-59CF-7CDB-63B07C5456D5}"/>
              </a:ext>
            </a:extLst>
          </p:cNvPr>
          <p:cNvSpPr>
            <a:spLocks noChangeArrowheads="1"/>
          </p:cNvSpPr>
          <p:nvPr/>
        </p:nvSpPr>
        <p:spPr bwMode="auto">
          <a:xfrm>
            <a:off x="3581400" y="4161639"/>
            <a:ext cx="18008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CN">
                <a:solidFill>
                  <a:schemeClr val="bg1"/>
                </a:solidFill>
                <a:ea typeface="宋体" panose="02010600030101010101" pitchFamily="2" charset="-122"/>
              </a:rPr>
              <a:t>1975- Altair 8800</a:t>
            </a:r>
          </a:p>
        </p:txBody>
      </p:sp>
      <p:pic>
        <p:nvPicPr>
          <p:cNvPr id="17" name="图片 16">
            <a:extLst>
              <a:ext uri="{FF2B5EF4-FFF2-40B4-BE49-F238E27FC236}">
                <a16:creationId xmlns:a16="http://schemas.microsoft.com/office/drawing/2014/main" id="{0F52AB44-5D6B-5B98-68CD-C1F9A027C697}"/>
              </a:ext>
            </a:extLst>
          </p:cNvPr>
          <p:cNvPicPr>
            <a:picLocks noChangeAspect="1"/>
          </p:cNvPicPr>
          <p:nvPr/>
        </p:nvPicPr>
        <p:blipFill>
          <a:blip r:embed="rId6"/>
          <a:stretch>
            <a:fillRect/>
          </a:stretch>
        </p:blipFill>
        <p:spPr>
          <a:xfrm>
            <a:off x="6019800" y="4348966"/>
            <a:ext cx="1800879" cy="2380892"/>
          </a:xfrm>
          <a:prstGeom prst="rect">
            <a:avLst/>
          </a:prstGeom>
        </p:spPr>
      </p:pic>
      <p:pic>
        <p:nvPicPr>
          <p:cNvPr id="19" name="图片 18">
            <a:extLst>
              <a:ext uri="{FF2B5EF4-FFF2-40B4-BE49-F238E27FC236}">
                <a16:creationId xmlns:a16="http://schemas.microsoft.com/office/drawing/2014/main" id="{69C674AA-7A7D-1621-C7F9-EB1EA995245D}"/>
              </a:ext>
            </a:extLst>
          </p:cNvPr>
          <p:cNvPicPr>
            <a:picLocks noChangeAspect="1"/>
          </p:cNvPicPr>
          <p:nvPr/>
        </p:nvPicPr>
        <p:blipFill>
          <a:blip r:embed="rId7"/>
          <a:stretch>
            <a:fillRect/>
          </a:stretch>
        </p:blipFill>
        <p:spPr>
          <a:xfrm>
            <a:off x="8458200" y="4866705"/>
            <a:ext cx="2628900" cy="1472355"/>
          </a:xfrm>
          <a:prstGeom prst="rect">
            <a:avLst/>
          </a:prstGeom>
        </p:spPr>
      </p:pic>
      <p:sp>
        <p:nvSpPr>
          <p:cNvPr id="20" name="Rectangle 11">
            <a:extLst>
              <a:ext uri="{FF2B5EF4-FFF2-40B4-BE49-F238E27FC236}">
                <a16:creationId xmlns:a16="http://schemas.microsoft.com/office/drawing/2014/main" id="{FB0BF3B9-AB6F-A5F2-1DB3-6220EC378142}"/>
              </a:ext>
            </a:extLst>
          </p:cNvPr>
          <p:cNvSpPr>
            <a:spLocks noChangeArrowheads="1"/>
          </p:cNvSpPr>
          <p:nvPr/>
        </p:nvSpPr>
        <p:spPr bwMode="auto">
          <a:xfrm>
            <a:off x="7755229" y="4054639"/>
            <a:ext cx="9163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zh-CN">
                <a:solidFill>
                  <a:schemeClr val="bg1"/>
                </a:solidFill>
                <a:ea typeface="宋体" panose="02010600030101010101" pitchFamily="2" charset="-122"/>
              </a:rPr>
              <a:t>Till now</a:t>
            </a:r>
          </a:p>
        </p:txBody>
      </p:sp>
      <p:sp>
        <p:nvSpPr>
          <p:cNvPr id="2" name="灯片编号占位符 1">
            <a:extLst>
              <a:ext uri="{FF2B5EF4-FFF2-40B4-BE49-F238E27FC236}">
                <a16:creationId xmlns:a16="http://schemas.microsoft.com/office/drawing/2014/main" id="{17E378AC-6477-0835-7B92-8E49DA7D2151}"/>
              </a:ext>
            </a:extLst>
          </p:cNvPr>
          <p:cNvSpPr>
            <a:spLocks noGrp="1"/>
          </p:cNvSpPr>
          <p:nvPr>
            <p:ph type="sldNum" sz="quarter" idx="7"/>
          </p:nvPr>
        </p:nvSpPr>
        <p:spPr/>
        <p:txBody>
          <a:bodyPr/>
          <a:lstStyle/>
          <a:p>
            <a:fld id="{B6F15528-21DE-4FAA-801E-634DDDAF4B2B}" type="slidenum">
              <a:rPr lang="en-US" altLang="zh-CN" smtClean="0"/>
              <a:t>5</a:t>
            </a:fld>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D7222B3-E69E-2382-8E84-018E77BC4817}"/>
              </a:ext>
            </a:extLst>
          </p:cNvPr>
          <p:cNvSpPr txBox="1"/>
          <p:nvPr/>
        </p:nvSpPr>
        <p:spPr>
          <a:xfrm>
            <a:off x="2857500" y="0"/>
            <a:ext cx="6477000" cy="738664"/>
          </a:xfrm>
          <a:prstGeom prst="rect">
            <a:avLst/>
          </a:prstGeom>
          <a:noFill/>
        </p:spPr>
        <p:txBody>
          <a:bodyPr wrap="square" rtlCol="0">
            <a:spAutoFit/>
          </a:bodyPr>
          <a:lstStyle/>
          <a:p>
            <a:r>
              <a:rPr lang="en-US" altLang="zh-CN" sz="4200">
                <a:solidFill>
                  <a:schemeClr val="bg1"/>
                </a:solidFill>
              </a:rPr>
              <a:t>Why quantum computing? </a:t>
            </a:r>
            <a:endParaRPr lang="zh-CN" altLang="en-US" sz="4200">
              <a:solidFill>
                <a:schemeClr val="bg1"/>
              </a:solidFill>
            </a:endParaRPr>
          </a:p>
        </p:txBody>
      </p:sp>
      <p:pic>
        <p:nvPicPr>
          <p:cNvPr id="8" name="图片 7">
            <a:extLst>
              <a:ext uri="{FF2B5EF4-FFF2-40B4-BE49-F238E27FC236}">
                <a16:creationId xmlns:a16="http://schemas.microsoft.com/office/drawing/2014/main" id="{42F3CED3-0A29-B595-408B-52EDE63B910A}"/>
              </a:ext>
            </a:extLst>
          </p:cNvPr>
          <p:cNvPicPr>
            <a:picLocks noChangeAspect="1"/>
          </p:cNvPicPr>
          <p:nvPr/>
        </p:nvPicPr>
        <p:blipFill>
          <a:blip r:embed="rId2"/>
          <a:stretch>
            <a:fillRect/>
          </a:stretch>
        </p:blipFill>
        <p:spPr>
          <a:xfrm>
            <a:off x="1981200" y="1447800"/>
            <a:ext cx="2943247" cy="4733960"/>
          </a:xfrm>
          <a:prstGeom prst="rect">
            <a:avLst/>
          </a:prstGeom>
        </p:spPr>
      </p:pic>
      <p:sp>
        <p:nvSpPr>
          <p:cNvPr id="3" name="灯片编号占位符 2">
            <a:extLst>
              <a:ext uri="{FF2B5EF4-FFF2-40B4-BE49-F238E27FC236}">
                <a16:creationId xmlns:a16="http://schemas.microsoft.com/office/drawing/2014/main" id="{4689415D-EECF-5744-9A8A-F29D7B4CDD24}"/>
              </a:ext>
            </a:extLst>
          </p:cNvPr>
          <p:cNvSpPr>
            <a:spLocks noGrp="1"/>
          </p:cNvSpPr>
          <p:nvPr>
            <p:ph type="sldNum" sz="quarter" idx="7"/>
          </p:nvPr>
        </p:nvSpPr>
        <p:spPr/>
        <p:txBody>
          <a:bodyPr/>
          <a:lstStyle/>
          <a:p>
            <a:fld id="{B6F15528-21DE-4FAA-801E-634DDDAF4B2B}" type="slidenum">
              <a:rPr lang="en-US" altLang="zh-CN" smtClean="0"/>
              <a:t>6</a:t>
            </a:fld>
            <a:endParaRPr lang="zh-CN" altLang="en-US"/>
          </a:p>
        </p:txBody>
      </p:sp>
      <p:sp>
        <p:nvSpPr>
          <p:cNvPr id="5" name="文本框 4">
            <a:extLst>
              <a:ext uri="{FF2B5EF4-FFF2-40B4-BE49-F238E27FC236}">
                <a16:creationId xmlns:a16="http://schemas.microsoft.com/office/drawing/2014/main" id="{634A2A37-7A43-BD42-82F7-419EA696E05D}"/>
              </a:ext>
            </a:extLst>
          </p:cNvPr>
          <p:cNvSpPr txBox="1"/>
          <p:nvPr/>
        </p:nvSpPr>
        <p:spPr>
          <a:xfrm>
            <a:off x="5024802" y="1752600"/>
            <a:ext cx="7506876" cy="1015663"/>
          </a:xfrm>
          <a:prstGeom prst="rect">
            <a:avLst/>
          </a:prstGeom>
          <a:noFill/>
          <a:ln>
            <a:noFill/>
            <a:prstDash val="lgDash"/>
          </a:ln>
        </p:spPr>
        <p:txBody>
          <a:bodyPr wrap="square">
            <a:spAutoFit/>
          </a:bodyPr>
          <a:lstStyle/>
          <a:p>
            <a:pPr marL="342900" lvl="0" indent="-342900" algn="just">
              <a:buFont typeface="+mj-lt"/>
              <a:buAutoNum type="arabicPeriod"/>
            </a:pPr>
            <a:endParaRPr lang="en-US" altLang="zh-CN" sz="1800" kern="100">
              <a:solidFill>
                <a:schemeClr val="bg1"/>
              </a:solidFill>
              <a:effectLst/>
              <a:latin typeface="Yu Mincho" panose="02020400000000000000" pitchFamily="18" charset="-128"/>
              <a:ea typeface="Yu Mincho" panose="02020400000000000000" pitchFamily="18" charset="-128"/>
              <a:cs typeface="Arial" panose="020B0604020202020204" pitchFamily="34" charset="0"/>
            </a:endParaRPr>
          </a:p>
          <a:p>
            <a:pPr marL="342900" lvl="0" indent="-342900" algn="just">
              <a:buFont typeface="+mj-lt"/>
              <a:buAutoNum type="arabicPeriod"/>
            </a:pPr>
            <a:r>
              <a:rPr lang="en-US" altLang="zh-CN" sz="2400" kern="100">
                <a:solidFill>
                  <a:schemeClr val="bg1"/>
                </a:solidFill>
                <a:effectLst/>
                <a:latin typeface="Yu Mincho" panose="02020400000000000000" pitchFamily="18" charset="-128"/>
                <a:ea typeface="Yu Mincho" panose="02020400000000000000" pitchFamily="18" charset="-128"/>
                <a:cs typeface="Arial" panose="020B0604020202020204" pitchFamily="34" charset="0"/>
              </a:rPr>
              <a:t>What’s the limitation of the classical computing</a:t>
            </a:r>
          </a:p>
          <a:p>
            <a:pPr lvl="0" algn="just"/>
            <a:r>
              <a:rPr lang="en-US" altLang="zh-CN" sz="1800" kern="100">
                <a:solidFill>
                  <a:schemeClr val="bg1"/>
                </a:solidFill>
                <a:effectLst/>
                <a:latin typeface="Yu Mincho" panose="02020400000000000000" pitchFamily="18" charset="-128"/>
                <a:ea typeface="Yu Mincho" panose="02020400000000000000" pitchFamily="18" charset="-128"/>
                <a:cs typeface="Arial" panose="020B0604020202020204" pitchFamily="34" charset="0"/>
              </a:rPr>
              <a:t> </a:t>
            </a:r>
            <a:endParaRPr lang="zh-CN" altLang="zh-CN" sz="1800" kern="100">
              <a:solidFill>
                <a:schemeClr val="bg1"/>
              </a:solidFill>
              <a:effectLst/>
              <a:latin typeface="Yu Mincho" panose="02020400000000000000" pitchFamily="18" charset="-128"/>
              <a:ea typeface="Yu Mincho" panose="02020400000000000000" pitchFamily="18" charset="-128"/>
              <a:cs typeface="Arial" panose="020B0604020202020204" pitchFamily="34" charset="0"/>
            </a:endParaRPr>
          </a:p>
        </p:txBody>
      </p:sp>
      <p:sp>
        <p:nvSpPr>
          <p:cNvPr id="7" name="文本框 6">
            <a:extLst>
              <a:ext uri="{FF2B5EF4-FFF2-40B4-BE49-F238E27FC236}">
                <a16:creationId xmlns:a16="http://schemas.microsoft.com/office/drawing/2014/main" id="{AA8BD13C-D68F-EFC6-D081-5B055A3190C2}"/>
              </a:ext>
            </a:extLst>
          </p:cNvPr>
          <p:cNvSpPr txBox="1"/>
          <p:nvPr/>
        </p:nvSpPr>
        <p:spPr>
          <a:xfrm>
            <a:off x="5049469" y="3733800"/>
            <a:ext cx="6928386" cy="1477328"/>
          </a:xfrm>
          <a:prstGeom prst="rect">
            <a:avLst/>
          </a:prstGeom>
          <a:noFill/>
          <a:ln>
            <a:noFill/>
            <a:prstDash val="lgDash"/>
          </a:ln>
        </p:spPr>
        <p:txBody>
          <a:bodyPr wrap="square">
            <a:spAutoFit/>
          </a:bodyPr>
          <a:lstStyle/>
          <a:p>
            <a:pPr marL="342900" lvl="0" indent="-342900" algn="just">
              <a:buAutoNum type="arabicPeriod" startAt="2"/>
            </a:pPr>
            <a:endParaRPr lang="en-US" altLang="zh-CN" sz="2400" kern="100">
              <a:solidFill>
                <a:schemeClr val="bg1"/>
              </a:solidFill>
              <a:effectLst/>
              <a:latin typeface="Yu Mincho" panose="02020400000000000000" pitchFamily="18" charset="-128"/>
              <a:ea typeface="Yu Mincho" panose="02020400000000000000" pitchFamily="18" charset="-128"/>
              <a:cs typeface="Arial" panose="020B0604020202020204" pitchFamily="34" charset="0"/>
            </a:endParaRPr>
          </a:p>
          <a:p>
            <a:pPr marL="342900" lvl="0" indent="-342900" algn="just">
              <a:buAutoNum type="arabicPeriod" startAt="2"/>
            </a:pPr>
            <a:r>
              <a:rPr lang="en-US" altLang="zh-CN" sz="2400" kern="100">
                <a:solidFill>
                  <a:schemeClr val="bg1"/>
                </a:solidFill>
                <a:effectLst/>
                <a:latin typeface="Yu Mincho" panose="02020400000000000000" pitchFamily="18" charset="-128"/>
                <a:ea typeface="Yu Mincho" panose="02020400000000000000" pitchFamily="18" charset="-128"/>
                <a:cs typeface="Arial" panose="020B0604020202020204" pitchFamily="34" charset="0"/>
              </a:rPr>
              <a:t>How can quantum computing beyond the limitation of classical computing </a:t>
            </a:r>
          </a:p>
          <a:p>
            <a:pPr marL="342900" lvl="0" indent="-342900" algn="just">
              <a:buAutoNum type="arabicPeriod" startAt="2"/>
            </a:pPr>
            <a:endParaRPr lang="zh-CN" altLang="zh-CN" sz="1800" kern="100">
              <a:solidFill>
                <a:schemeClr val="bg1"/>
              </a:solidFill>
              <a:effectLst/>
              <a:latin typeface="Yu Mincho" panose="02020400000000000000" pitchFamily="18" charset="-128"/>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274165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4C56801-0403-5474-757D-821F5CCF76BD}"/>
              </a:ext>
            </a:extLst>
          </p:cNvPr>
          <p:cNvPicPr>
            <a:picLocks noChangeAspect="1"/>
          </p:cNvPicPr>
          <p:nvPr/>
        </p:nvPicPr>
        <p:blipFill>
          <a:blip r:embed="rId3"/>
          <a:stretch>
            <a:fillRect/>
          </a:stretch>
        </p:blipFill>
        <p:spPr>
          <a:xfrm>
            <a:off x="1371600" y="573898"/>
            <a:ext cx="9902880" cy="5562600"/>
          </a:xfrm>
          <a:prstGeom prst="rect">
            <a:avLst/>
          </a:prstGeom>
        </p:spPr>
      </p:pic>
      <p:sp>
        <p:nvSpPr>
          <p:cNvPr id="5" name="文本框 4">
            <a:extLst>
              <a:ext uri="{FF2B5EF4-FFF2-40B4-BE49-F238E27FC236}">
                <a16:creationId xmlns:a16="http://schemas.microsoft.com/office/drawing/2014/main" id="{3A34FD90-6662-A5CD-0E5A-8A58CA3AD9B7}"/>
              </a:ext>
            </a:extLst>
          </p:cNvPr>
          <p:cNvSpPr txBox="1"/>
          <p:nvPr/>
        </p:nvSpPr>
        <p:spPr>
          <a:xfrm>
            <a:off x="4933373" y="-10877"/>
            <a:ext cx="2458027" cy="584775"/>
          </a:xfrm>
          <a:prstGeom prst="rect">
            <a:avLst/>
          </a:prstGeom>
          <a:noFill/>
        </p:spPr>
        <p:txBody>
          <a:bodyPr wrap="square">
            <a:spAutoFit/>
          </a:bodyPr>
          <a:lstStyle/>
          <a:p>
            <a:pPr algn="l"/>
            <a:r>
              <a:rPr lang="en-US" altLang="zh-CN" sz="3200" b="1">
                <a:solidFill>
                  <a:schemeClr val="bg1"/>
                </a:solidFill>
                <a:ea typeface="宋体" panose="02010600030101010101" pitchFamily="2" charset="-122"/>
              </a:rPr>
              <a:t>Moore’s Law</a:t>
            </a:r>
          </a:p>
        </p:txBody>
      </p:sp>
      <p:sp>
        <p:nvSpPr>
          <p:cNvPr id="7" name="文本框 6">
            <a:extLst>
              <a:ext uri="{FF2B5EF4-FFF2-40B4-BE49-F238E27FC236}">
                <a16:creationId xmlns:a16="http://schemas.microsoft.com/office/drawing/2014/main" id="{D25F2330-3014-9998-9906-63E60A08E350}"/>
              </a:ext>
            </a:extLst>
          </p:cNvPr>
          <p:cNvSpPr txBox="1"/>
          <p:nvPr/>
        </p:nvSpPr>
        <p:spPr>
          <a:xfrm>
            <a:off x="3275826" y="4162849"/>
            <a:ext cx="6094428" cy="461665"/>
          </a:xfrm>
          <a:prstGeom prst="rect">
            <a:avLst/>
          </a:prstGeom>
          <a:noFill/>
        </p:spPr>
        <p:txBody>
          <a:bodyPr wrap="square">
            <a:spAutoFit/>
          </a:bodyPr>
          <a:lstStyle/>
          <a:p>
            <a:r>
              <a:rPr lang="en-US" altLang="zh-CN" sz="2400" b="1">
                <a:solidFill>
                  <a:srgbClr val="FF0000"/>
                </a:solidFill>
                <a:ea typeface="宋体" panose="02010600030101010101" pitchFamily="2" charset="-122"/>
                <a:cs typeface="Arial" panose="020B0604020202020204" pitchFamily="34" charset="0"/>
              </a:rPr>
              <a:t>How do machines of atomic size operate? </a:t>
            </a:r>
            <a:endParaRPr lang="zh-CN" altLang="en-US" sz="2400" b="1">
              <a:solidFill>
                <a:srgbClr val="FF0000"/>
              </a:solidFill>
            </a:endParaRPr>
          </a:p>
        </p:txBody>
      </p:sp>
      <p:sp>
        <p:nvSpPr>
          <p:cNvPr id="9" name="文本框 8">
            <a:extLst>
              <a:ext uri="{FF2B5EF4-FFF2-40B4-BE49-F238E27FC236}">
                <a16:creationId xmlns:a16="http://schemas.microsoft.com/office/drawing/2014/main" id="{18BDEC98-DCD5-E97E-8FB3-96963A989C7E}"/>
              </a:ext>
            </a:extLst>
          </p:cNvPr>
          <p:cNvSpPr txBox="1"/>
          <p:nvPr/>
        </p:nvSpPr>
        <p:spPr>
          <a:xfrm>
            <a:off x="6086573" y="2695151"/>
            <a:ext cx="1914427" cy="369332"/>
          </a:xfrm>
          <a:prstGeom prst="rect">
            <a:avLst/>
          </a:prstGeom>
          <a:noFill/>
        </p:spPr>
        <p:txBody>
          <a:bodyPr wrap="square">
            <a:spAutoFit/>
          </a:bodyPr>
          <a:lstStyle/>
          <a:p>
            <a:pPr algn="l"/>
            <a:r>
              <a:rPr lang="en-US" altLang="zh-CN" sz="1800" b="1">
                <a:solidFill>
                  <a:srgbClr val="FF0000"/>
                </a:solidFill>
                <a:ea typeface="宋体" panose="02010600030101010101" pitchFamily="2" charset="-122"/>
              </a:rPr>
              <a:t>This is the End?</a:t>
            </a:r>
          </a:p>
        </p:txBody>
      </p:sp>
      <p:sp>
        <p:nvSpPr>
          <p:cNvPr id="2" name="文本框 1">
            <a:extLst>
              <a:ext uri="{FF2B5EF4-FFF2-40B4-BE49-F238E27FC236}">
                <a16:creationId xmlns:a16="http://schemas.microsoft.com/office/drawing/2014/main" id="{09CCD906-745D-B15D-DB7D-584B0E0053D0}"/>
              </a:ext>
            </a:extLst>
          </p:cNvPr>
          <p:cNvSpPr txBox="1"/>
          <p:nvPr/>
        </p:nvSpPr>
        <p:spPr>
          <a:xfrm>
            <a:off x="3246994" y="6284102"/>
            <a:ext cx="6804253" cy="369332"/>
          </a:xfrm>
          <a:prstGeom prst="rect">
            <a:avLst/>
          </a:prstGeom>
          <a:noFill/>
        </p:spPr>
        <p:txBody>
          <a:bodyPr wrap="square" rtlCol="0">
            <a:spAutoFit/>
          </a:bodyPr>
          <a:lstStyle/>
          <a:p>
            <a:r>
              <a:rPr lang="en-US" altLang="zh-CN">
                <a:solidFill>
                  <a:schemeClr val="bg1"/>
                </a:solidFill>
              </a:rPr>
              <a:t>Classical computer meet its limitation where quantum theory is need  </a:t>
            </a:r>
            <a:endParaRPr lang="zh-CN" altLang="en-US">
              <a:solidFill>
                <a:schemeClr val="bg1"/>
              </a:solidFill>
            </a:endParaRPr>
          </a:p>
        </p:txBody>
      </p:sp>
      <p:sp>
        <p:nvSpPr>
          <p:cNvPr id="4" name="灯片编号占位符 3">
            <a:extLst>
              <a:ext uri="{FF2B5EF4-FFF2-40B4-BE49-F238E27FC236}">
                <a16:creationId xmlns:a16="http://schemas.microsoft.com/office/drawing/2014/main" id="{8F603C66-BA90-749C-A6A1-9730FEE332F4}"/>
              </a:ext>
            </a:extLst>
          </p:cNvPr>
          <p:cNvSpPr>
            <a:spLocks noGrp="1"/>
          </p:cNvSpPr>
          <p:nvPr>
            <p:ph type="sldNum" sz="quarter" idx="7"/>
          </p:nvPr>
        </p:nvSpPr>
        <p:spPr/>
        <p:txBody>
          <a:bodyPr/>
          <a:lstStyle/>
          <a:p>
            <a:fld id="{B6F15528-21DE-4FAA-801E-634DDDAF4B2B}" type="slidenum">
              <a:rPr lang="en-US" altLang="zh-CN" smtClean="0"/>
              <a:t>7</a:t>
            </a:fld>
            <a:endParaRPr lang="zh-CN" altLang="en-US"/>
          </a:p>
        </p:txBody>
      </p:sp>
    </p:spTree>
    <p:extLst>
      <p:ext uri="{BB962C8B-B14F-4D97-AF65-F5344CB8AC3E}">
        <p14:creationId xmlns:p14="http://schemas.microsoft.com/office/powerpoint/2010/main" val="2200176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E743C6B-9ECF-D097-14EB-A6FCF04F6E5D}"/>
              </a:ext>
            </a:extLst>
          </p:cNvPr>
          <p:cNvSpPr>
            <a:spLocks noGrp="1"/>
          </p:cNvSpPr>
          <p:nvPr>
            <p:ph type="sldNum" sz="quarter" idx="7"/>
          </p:nvPr>
        </p:nvSpPr>
        <p:spPr/>
        <p:txBody>
          <a:bodyPr/>
          <a:lstStyle/>
          <a:p>
            <a:fld id="{B6F15528-21DE-4FAA-801E-634DDDAF4B2B}" type="slidenum">
              <a:rPr lang="en-US" altLang="zh-CN" smtClean="0"/>
              <a:t>8</a:t>
            </a:fld>
            <a:endParaRPr lang="zh-CN" altLang="en-US"/>
          </a:p>
        </p:txBody>
      </p:sp>
      <p:sp>
        <p:nvSpPr>
          <p:cNvPr id="4" name="文本框 3">
            <a:extLst>
              <a:ext uri="{FF2B5EF4-FFF2-40B4-BE49-F238E27FC236}">
                <a16:creationId xmlns:a16="http://schemas.microsoft.com/office/drawing/2014/main" id="{3C6DDEED-7680-1E4B-34B3-2B674F26EBE8}"/>
              </a:ext>
            </a:extLst>
          </p:cNvPr>
          <p:cNvSpPr txBox="1"/>
          <p:nvPr/>
        </p:nvSpPr>
        <p:spPr>
          <a:xfrm>
            <a:off x="1066800" y="137160"/>
            <a:ext cx="10363200" cy="461665"/>
          </a:xfrm>
          <a:prstGeom prst="rect">
            <a:avLst/>
          </a:prstGeom>
          <a:noFill/>
        </p:spPr>
        <p:txBody>
          <a:bodyPr wrap="square">
            <a:spAutoFit/>
          </a:bodyPr>
          <a:lstStyle/>
          <a:p>
            <a:pPr algn="ctr"/>
            <a:r>
              <a:rPr lang="en-US" altLang="zh-CN" sz="2400">
                <a:solidFill>
                  <a:schemeClr val="bg1"/>
                </a:solidFill>
                <a:latin typeface="+mj-lt"/>
              </a:rPr>
              <a:t>The </a:t>
            </a:r>
            <a:r>
              <a:rPr lang="zh-CN" altLang="en-US" sz="2400">
                <a:solidFill>
                  <a:schemeClr val="bg1"/>
                </a:solidFill>
                <a:latin typeface="+mj-lt"/>
              </a:rPr>
              <a:t>imbalance </a:t>
            </a:r>
            <a:r>
              <a:rPr lang="en-US" altLang="zh-CN" sz="2400">
                <a:solidFill>
                  <a:schemeClr val="bg1"/>
                </a:solidFill>
                <a:latin typeface="+mj-lt"/>
              </a:rPr>
              <a:t>:   </a:t>
            </a:r>
            <a:r>
              <a:rPr lang="zh-CN" altLang="en-US" sz="2400">
                <a:solidFill>
                  <a:schemeClr val="bg1"/>
                </a:solidFill>
                <a:latin typeface="+mj-lt"/>
              </a:rPr>
              <a:t>computing power demand </a:t>
            </a:r>
            <a:r>
              <a:rPr lang="en-US" altLang="zh-CN" sz="2400">
                <a:solidFill>
                  <a:schemeClr val="bg1"/>
                </a:solidFill>
                <a:latin typeface="+mj-lt"/>
              </a:rPr>
              <a:t>/</a:t>
            </a:r>
            <a:r>
              <a:rPr lang="zh-CN" altLang="en-US" sz="2400">
                <a:solidFill>
                  <a:schemeClr val="bg1"/>
                </a:solidFill>
                <a:latin typeface="+mj-lt"/>
              </a:rPr>
              <a:t> computing power growth</a:t>
            </a:r>
            <a:r>
              <a:rPr lang="en-US" altLang="zh-CN" sz="2400">
                <a:solidFill>
                  <a:schemeClr val="bg1"/>
                </a:solidFill>
                <a:latin typeface="+mj-lt"/>
              </a:rPr>
              <a:t> </a:t>
            </a:r>
            <a:endParaRPr lang="zh-CN" altLang="en-US" sz="2400">
              <a:solidFill>
                <a:schemeClr val="bg1"/>
              </a:solidFill>
              <a:latin typeface="+mj-lt"/>
            </a:endParaRPr>
          </a:p>
        </p:txBody>
      </p:sp>
      <p:sp>
        <p:nvSpPr>
          <p:cNvPr id="6" name="文本框 5">
            <a:extLst>
              <a:ext uri="{FF2B5EF4-FFF2-40B4-BE49-F238E27FC236}">
                <a16:creationId xmlns:a16="http://schemas.microsoft.com/office/drawing/2014/main" id="{DE7C3059-76A2-0EAD-D266-A4B9DCACA0CA}"/>
              </a:ext>
            </a:extLst>
          </p:cNvPr>
          <p:cNvSpPr txBox="1"/>
          <p:nvPr/>
        </p:nvSpPr>
        <p:spPr>
          <a:xfrm>
            <a:off x="152400" y="914400"/>
            <a:ext cx="11887200" cy="6463308"/>
          </a:xfrm>
          <a:prstGeom prst="rect">
            <a:avLst/>
          </a:prstGeom>
          <a:noFill/>
        </p:spPr>
        <p:txBody>
          <a:bodyPr wrap="square">
            <a:spAutoFit/>
          </a:bodyPr>
          <a:lstStyle/>
          <a:p>
            <a:pPr marL="285750" indent="-285750">
              <a:buFont typeface="Arial" panose="020B0604020202020204" pitchFamily="34" charset="0"/>
              <a:buChar char="•"/>
            </a:pPr>
            <a:r>
              <a:rPr lang="en-US" altLang="zh-CN" b="1" i="0">
                <a:solidFill>
                  <a:schemeClr val="bg1"/>
                </a:solidFill>
                <a:effectLst/>
                <a:latin typeface="Arial" panose="020B0604020202020204" pitchFamily="34" charset="0"/>
              </a:rPr>
              <a:t>AI and machine learning (ML)     -     </a:t>
            </a:r>
            <a:r>
              <a:rPr lang="en-US" altLang="zh-CN" i="0">
                <a:solidFill>
                  <a:schemeClr val="bg1"/>
                </a:solidFill>
                <a:effectLst/>
                <a:latin typeface="Arial" panose="020B0604020202020204" pitchFamily="34" charset="0"/>
              </a:rPr>
              <a:t>AI has more than 100 billion parameters, the training of AI is very energy consumption  (a lot of money and low efficiency) </a:t>
            </a:r>
          </a:p>
          <a:p>
            <a:pPr marL="285750" indent="-285750">
              <a:buFont typeface="Arial" panose="020B0604020202020204" pitchFamily="34" charset="0"/>
              <a:buChar char="•"/>
            </a:pPr>
            <a:endParaRPr lang="en-US" altLang="zh-CN">
              <a:solidFill>
                <a:schemeClr val="bg1"/>
              </a:solidFill>
              <a:latin typeface="Arial" panose="020B0604020202020204" pitchFamily="34" charset="0"/>
            </a:endParaRPr>
          </a:p>
          <a:p>
            <a:pPr marL="285750" indent="-285750">
              <a:buFont typeface="Arial" panose="020B0604020202020204" pitchFamily="34" charset="0"/>
              <a:buChar char="•"/>
            </a:pPr>
            <a:r>
              <a:rPr lang="en-US" altLang="zh-CN" b="1" i="0">
                <a:solidFill>
                  <a:schemeClr val="bg1"/>
                </a:solidFill>
                <a:effectLst/>
                <a:latin typeface="Arial" panose="020B0604020202020204" pitchFamily="34" charset="0"/>
              </a:rPr>
              <a:t>Financial modeling   -   </a:t>
            </a:r>
            <a:r>
              <a:rPr lang="en-US" altLang="zh-CN" i="0">
                <a:solidFill>
                  <a:schemeClr val="bg1"/>
                </a:solidFill>
                <a:effectLst/>
                <a:latin typeface="Arial" panose="020B0604020202020204" pitchFamily="34" charset="0"/>
              </a:rPr>
              <a:t>two many parameters and data, it’s hard for classical computer to construct a model to process so many data to find the optimization parameters. </a:t>
            </a:r>
          </a:p>
          <a:p>
            <a:pPr marL="285750" indent="-285750">
              <a:buFont typeface="Arial" panose="020B0604020202020204" pitchFamily="34" charset="0"/>
              <a:buChar char="•"/>
            </a:pPr>
            <a:endParaRPr lang="en-US" altLang="zh-CN">
              <a:solidFill>
                <a:schemeClr val="bg1"/>
              </a:solidFill>
              <a:latin typeface="Arial" panose="020B0604020202020204" pitchFamily="34" charset="0"/>
            </a:endParaRPr>
          </a:p>
          <a:p>
            <a:pPr marL="285750" indent="-285750">
              <a:buFont typeface="Arial" panose="020B0604020202020204" pitchFamily="34" charset="0"/>
              <a:buChar char="•"/>
            </a:pPr>
            <a:endParaRPr lang="en-US" altLang="zh-CN">
              <a:solidFill>
                <a:schemeClr val="bg1"/>
              </a:solidFill>
              <a:latin typeface="Arial" panose="020B0604020202020204" pitchFamily="34" charset="0"/>
            </a:endParaRPr>
          </a:p>
          <a:p>
            <a:pPr marL="285750" indent="-285750">
              <a:buFont typeface="Arial" panose="020B0604020202020204" pitchFamily="34" charset="0"/>
              <a:buChar char="•"/>
            </a:pPr>
            <a:r>
              <a:rPr lang="en-US" altLang="zh-CN" b="1" i="0">
                <a:solidFill>
                  <a:schemeClr val="bg1"/>
                </a:solidFill>
                <a:effectLst/>
                <a:latin typeface="Arial" panose="020B0604020202020204" pitchFamily="34" charset="0"/>
              </a:rPr>
              <a:t>Route and traffic optimization  &amp; disordered database search problem (large database)</a:t>
            </a:r>
          </a:p>
          <a:p>
            <a:pPr marL="285750" indent="-285750">
              <a:buFont typeface="Arial" panose="020B0604020202020204" pitchFamily="34" charset="0"/>
              <a:buChar char="•"/>
            </a:pPr>
            <a:endParaRPr lang="en-US" altLang="zh-CN" b="1" i="0">
              <a:solidFill>
                <a:schemeClr val="bg1"/>
              </a:solidFill>
              <a:effectLst/>
              <a:latin typeface="Arial" panose="020B0604020202020204" pitchFamily="34" charset="0"/>
            </a:endParaRPr>
          </a:p>
          <a:p>
            <a:pPr marL="285750" indent="-285750">
              <a:buFont typeface="Arial" panose="020B0604020202020204" pitchFamily="34" charset="0"/>
              <a:buChar char="•"/>
            </a:pPr>
            <a:endParaRPr lang="en-US" altLang="zh-CN" b="1">
              <a:solidFill>
                <a:schemeClr val="bg1"/>
              </a:solidFill>
              <a:latin typeface="Arial" panose="020B0604020202020204" pitchFamily="34" charset="0"/>
            </a:endParaRPr>
          </a:p>
          <a:p>
            <a:pPr marL="285750" indent="-285750">
              <a:buFont typeface="Arial" panose="020B0604020202020204" pitchFamily="34" charset="0"/>
              <a:buChar char="•"/>
            </a:pPr>
            <a:r>
              <a:rPr lang="en-US" altLang="zh-CN" b="1" i="0">
                <a:solidFill>
                  <a:schemeClr val="bg1"/>
                </a:solidFill>
                <a:effectLst/>
                <a:latin typeface="Arial" panose="020B0604020202020204" pitchFamily="34" charset="0"/>
              </a:rPr>
              <a:t>Manufacturing.</a:t>
            </a:r>
            <a:r>
              <a:rPr lang="en-US" altLang="zh-CN" b="0" i="0">
                <a:solidFill>
                  <a:schemeClr val="bg1"/>
                </a:solidFill>
                <a:effectLst/>
                <a:latin typeface="Arial" panose="020B0604020202020204" pitchFamily="34" charset="0"/>
              </a:rPr>
              <a:t>  Quantum computers can run more accurate and realistic prototyping and testing. In the manufacturing space, this could help reduce the cost of prototyping and result in better designs that don't need as much testing.</a:t>
            </a:r>
          </a:p>
          <a:p>
            <a:pPr marL="285750" indent="-285750">
              <a:buFont typeface="Arial" panose="020B0604020202020204" pitchFamily="34" charset="0"/>
              <a:buChar char="•"/>
            </a:pPr>
            <a:endParaRPr lang="en-US" altLang="zh-CN">
              <a:solidFill>
                <a:schemeClr val="bg1"/>
              </a:solidFill>
              <a:latin typeface="Arial" panose="020B0604020202020204" pitchFamily="34" charset="0"/>
            </a:endParaRPr>
          </a:p>
          <a:p>
            <a:pPr marL="285750" indent="-285750">
              <a:buFont typeface="Arial" panose="020B0604020202020204" pitchFamily="34" charset="0"/>
              <a:buChar char="•"/>
            </a:pPr>
            <a:r>
              <a:rPr lang="en-US" altLang="zh-CN" b="1" i="0">
                <a:solidFill>
                  <a:schemeClr val="bg1"/>
                </a:solidFill>
                <a:effectLst/>
                <a:latin typeface="Arial" panose="020B0604020202020204" pitchFamily="34" charset="0"/>
              </a:rPr>
              <a:t>Drug and chemical research  -  </a:t>
            </a:r>
            <a:r>
              <a:rPr lang="en-US" altLang="zh-CN" i="0">
                <a:solidFill>
                  <a:schemeClr val="bg1"/>
                </a:solidFill>
                <a:effectLst/>
                <a:latin typeface="Arial" panose="020B0604020202020204" pitchFamily="34" charset="0"/>
              </a:rPr>
              <a:t>classical computing is hard </a:t>
            </a:r>
            <a:r>
              <a:rPr lang="en-US" altLang="zh-CN">
                <a:solidFill>
                  <a:schemeClr val="bg1"/>
                </a:solidFill>
                <a:latin typeface="Arial" panose="020B0604020202020204" pitchFamily="34" charset="0"/>
              </a:rPr>
              <a:t>to analysis the many-body quantum system</a:t>
            </a:r>
            <a:endParaRPr lang="en-US" altLang="zh-CN" i="0">
              <a:solidFill>
                <a:schemeClr val="bg1"/>
              </a:solidFill>
              <a:effectLst/>
              <a:latin typeface="Arial" panose="020B0604020202020204" pitchFamily="34" charset="0"/>
            </a:endParaRPr>
          </a:p>
          <a:p>
            <a:endParaRPr lang="en-US" altLang="zh-CN" i="0">
              <a:solidFill>
                <a:schemeClr val="bg1"/>
              </a:solidFill>
              <a:effectLst/>
              <a:latin typeface="Arial" panose="020B0604020202020204" pitchFamily="34" charset="0"/>
            </a:endParaRPr>
          </a:p>
          <a:p>
            <a:pPr marL="285750" indent="-285750">
              <a:buFont typeface="Arial" panose="020B0604020202020204" pitchFamily="34" charset="0"/>
              <a:buChar char="•"/>
            </a:pPr>
            <a:endParaRPr lang="en-US" altLang="zh-CN">
              <a:solidFill>
                <a:schemeClr val="bg1"/>
              </a:solidFill>
              <a:latin typeface="Arial" panose="020B0604020202020204" pitchFamily="34" charset="0"/>
            </a:endParaRPr>
          </a:p>
          <a:p>
            <a:pPr marL="285750" indent="-285750">
              <a:buFont typeface="Arial" panose="020B0604020202020204" pitchFamily="34" charset="0"/>
              <a:buChar char="•"/>
            </a:pPr>
            <a:r>
              <a:rPr lang="en-US" altLang="zh-CN" b="1" i="0">
                <a:solidFill>
                  <a:schemeClr val="bg1"/>
                </a:solidFill>
                <a:effectLst/>
                <a:latin typeface="Arial" panose="020B0604020202020204" pitchFamily="34" charset="0"/>
              </a:rPr>
              <a:t>Batteries   -   </a:t>
            </a:r>
          </a:p>
          <a:p>
            <a:pPr marL="285750" indent="-285750">
              <a:buFont typeface="Arial" panose="020B0604020202020204" pitchFamily="34" charset="0"/>
              <a:buChar char="•"/>
            </a:pPr>
            <a:endParaRPr lang="en-US" altLang="zh-CN" b="1">
              <a:solidFill>
                <a:schemeClr val="bg1"/>
              </a:solidFill>
              <a:latin typeface="Arial" panose="020B0604020202020204" pitchFamily="34" charset="0"/>
            </a:endParaRPr>
          </a:p>
          <a:p>
            <a:pPr marL="285750" indent="-285750">
              <a:buFont typeface="Arial" panose="020B0604020202020204" pitchFamily="34" charset="0"/>
              <a:buChar char="•"/>
            </a:pPr>
            <a:endParaRPr lang="en-US" altLang="zh-CN" b="1">
              <a:solidFill>
                <a:schemeClr val="bg1"/>
              </a:solidFill>
              <a:latin typeface="Arial" panose="020B0604020202020204" pitchFamily="34" charset="0"/>
            </a:endParaRPr>
          </a:p>
          <a:p>
            <a:pPr marL="285750" indent="-285750">
              <a:buFont typeface="Arial" panose="020B0604020202020204" pitchFamily="34" charset="0"/>
              <a:buChar char="•"/>
            </a:pPr>
            <a:r>
              <a:rPr lang="en-US" altLang="zh-CN" b="1">
                <a:solidFill>
                  <a:schemeClr val="bg1"/>
                </a:solidFill>
                <a:latin typeface="Arial" panose="020B0604020202020204" pitchFamily="34" charset="0"/>
              </a:rPr>
              <a:t>……</a:t>
            </a:r>
          </a:p>
          <a:p>
            <a:pPr marL="285750" indent="-285750">
              <a:buFont typeface="Arial" panose="020B0604020202020204" pitchFamily="34" charset="0"/>
              <a:buChar char="•"/>
            </a:pPr>
            <a:endParaRPr lang="en-US" altLang="zh-CN" b="0" i="0">
              <a:solidFill>
                <a:schemeClr val="bg1"/>
              </a:solidFill>
              <a:effectLst/>
              <a:latin typeface="Arial" panose="020B0604020202020204" pitchFamily="34" charset="0"/>
            </a:endParaRPr>
          </a:p>
          <a:p>
            <a:pPr marL="285750" indent="-285750">
              <a:buFont typeface="Arial" panose="020B0604020202020204" pitchFamily="34" charset="0"/>
              <a:buChar char="•"/>
            </a:pPr>
            <a:endParaRPr lang="zh-CN" altLang="en-US">
              <a:solidFill>
                <a:schemeClr val="bg1"/>
              </a:solidFill>
            </a:endParaRPr>
          </a:p>
        </p:txBody>
      </p:sp>
    </p:spTree>
    <p:extLst>
      <p:ext uri="{BB962C8B-B14F-4D97-AF65-F5344CB8AC3E}">
        <p14:creationId xmlns:p14="http://schemas.microsoft.com/office/powerpoint/2010/main" val="4145131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33DB93C-6835-23E4-CAB1-F13EAD0B57F9}"/>
              </a:ext>
            </a:extLst>
          </p:cNvPr>
          <p:cNvPicPr>
            <a:picLocks noChangeAspect="1"/>
          </p:cNvPicPr>
          <p:nvPr/>
        </p:nvPicPr>
        <p:blipFill>
          <a:blip r:embed="rId2"/>
          <a:stretch>
            <a:fillRect/>
          </a:stretch>
        </p:blipFill>
        <p:spPr>
          <a:xfrm>
            <a:off x="2971800" y="514350"/>
            <a:ext cx="5934075" cy="2533650"/>
          </a:xfrm>
          <a:prstGeom prst="rect">
            <a:avLst/>
          </a:prstGeom>
        </p:spPr>
      </p:pic>
      <p:sp>
        <p:nvSpPr>
          <p:cNvPr id="5" name="文本框 4">
            <a:extLst>
              <a:ext uri="{FF2B5EF4-FFF2-40B4-BE49-F238E27FC236}">
                <a16:creationId xmlns:a16="http://schemas.microsoft.com/office/drawing/2014/main" id="{D299809D-7FFB-D5F4-6C00-DC348BB92643}"/>
              </a:ext>
            </a:extLst>
          </p:cNvPr>
          <p:cNvSpPr txBox="1"/>
          <p:nvPr/>
        </p:nvSpPr>
        <p:spPr>
          <a:xfrm>
            <a:off x="7543800" y="3204036"/>
            <a:ext cx="4572000" cy="369332"/>
          </a:xfrm>
          <a:prstGeom prst="rect">
            <a:avLst/>
          </a:prstGeom>
          <a:noFill/>
        </p:spPr>
        <p:txBody>
          <a:bodyPr wrap="square">
            <a:spAutoFit/>
          </a:bodyPr>
          <a:lstStyle/>
          <a:p>
            <a:r>
              <a:rPr lang="zh-CN" altLang="en-US">
                <a:solidFill>
                  <a:schemeClr val="bg1"/>
                </a:solidFill>
              </a:rPr>
              <a:t>Optimize resources to build planetary engines</a:t>
            </a:r>
          </a:p>
        </p:txBody>
      </p:sp>
      <p:sp>
        <p:nvSpPr>
          <p:cNvPr id="7" name="文本框 6">
            <a:extLst>
              <a:ext uri="{FF2B5EF4-FFF2-40B4-BE49-F238E27FC236}">
                <a16:creationId xmlns:a16="http://schemas.microsoft.com/office/drawing/2014/main" id="{64B80D62-5CB9-C2E4-FC51-C4481EC0D307}"/>
              </a:ext>
            </a:extLst>
          </p:cNvPr>
          <p:cNvSpPr txBox="1"/>
          <p:nvPr/>
        </p:nvSpPr>
        <p:spPr>
          <a:xfrm>
            <a:off x="1482812" y="3179490"/>
            <a:ext cx="6746788" cy="369332"/>
          </a:xfrm>
          <a:prstGeom prst="rect">
            <a:avLst/>
          </a:prstGeom>
          <a:noFill/>
        </p:spPr>
        <p:txBody>
          <a:bodyPr wrap="square">
            <a:spAutoFit/>
          </a:bodyPr>
          <a:lstStyle/>
          <a:p>
            <a:r>
              <a:rPr lang="en-US" altLang="zh-CN">
                <a:solidFill>
                  <a:schemeClr val="bg1"/>
                </a:solidFill>
              </a:rPr>
              <a:t>A</a:t>
            </a:r>
            <a:r>
              <a:rPr lang="zh-CN" altLang="en-US">
                <a:solidFill>
                  <a:schemeClr val="bg1"/>
                </a:solidFill>
              </a:rPr>
              <a:t>rtificial intelligence </a:t>
            </a:r>
            <a:r>
              <a:rPr lang="en-US" altLang="zh-CN">
                <a:solidFill>
                  <a:schemeClr val="bg1"/>
                </a:solidFill>
              </a:rPr>
              <a:t>/  Digital life </a:t>
            </a:r>
            <a:endParaRPr lang="zh-CN" altLang="en-US">
              <a:solidFill>
                <a:schemeClr val="bg1"/>
              </a:solidFill>
            </a:endParaRPr>
          </a:p>
        </p:txBody>
      </p:sp>
      <p:pic>
        <p:nvPicPr>
          <p:cNvPr id="9" name="图片 8">
            <a:extLst>
              <a:ext uri="{FF2B5EF4-FFF2-40B4-BE49-F238E27FC236}">
                <a16:creationId xmlns:a16="http://schemas.microsoft.com/office/drawing/2014/main" id="{AC250501-3727-D29F-8F8E-3D92C759DBA2}"/>
              </a:ext>
            </a:extLst>
          </p:cNvPr>
          <p:cNvPicPr>
            <a:picLocks noChangeAspect="1"/>
          </p:cNvPicPr>
          <p:nvPr/>
        </p:nvPicPr>
        <p:blipFill>
          <a:blip r:embed="rId3"/>
          <a:stretch>
            <a:fillRect/>
          </a:stretch>
        </p:blipFill>
        <p:spPr>
          <a:xfrm>
            <a:off x="8229600" y="3573368"/>
            <a:ext cx="3124200" cy="3157534"/>
          </a:xfrm>
          <a:prstGeom prst="rect">
            <a:avLst/>
          </a:prstGeom>
        </p:spPr>
      </p:pic>
      <p:pic>
        <p:nvPicPr>
          <p:cNvPr id="11" name="图片 10">
            <a:extLst>
              <a:ext uri="{FF2B5EF4-FFF2-40B4-BE49-F238E27FC236}">
                <a16:creationId xmlns:a16="http://schemas.microsoft.com/office/drawing/2014/main" id="{2463CB1C-5C43-9AF6-9890-12F7CF5740B8}"/>
              </a:ext>
            </a:extLst>
          </p:cNvPr>
          <p:cNvPicPr>
            <a:picLocks noChangeAspect="1"/>
          </p:cNvPicPr>
          <p:nvPr/>
        </p:nvPicPr>
        <p:blipFill>
          <a:blip r:embed="rId4"/>
          <a:stretch>
            <a:fillRect/>
          </a:stretch>
        </p:blipFill>
        <p:spPr>
          <a:xfrm>
            <a:off x="241140" y="3573368"/>
            <a:ext cx="5755363" cy="3087133"/>
          </a:xfrm>
          <a:prstGeom prst="rect">
            <a:avLst/>
          </a:prstGeom>
        </p:spPr>
      </p:pic>
      <p:sp>
        <p:nvSpPr>
          <p:cNvPr id="13" name="文本框 12">
            <a:extLst>
              <a:ext uri="{FF2B5EF4-FFF2-40B4-BE49-F238E27FC236}">
                <a16:creationId xmlns:a16="http://schemas.microsoft.com/office/drawing/2014/main" id="{557DE731-B601-F5D6-773F-E97F8C59C89E}"/>
              </a:ext>
            </a:extLst>
          </p:cNvPr>
          <p:cNvSpPr txBox="1"/>
          <p:nvPr/>
        </p:nvSpPr>
        <p:spPr>
          <a:xfrm>
            <a:off x="4724400" y="67000"/>
            <a:ext cx="2438400" cy="369332"/>
          </a:xfrm>
          <a:prstGeom prst="rect">
            <a:avLst/>
          </a:prstGeom>
          <a:noFill/>
        </p:spPr>
        <p:txBody>
          <a:bodyPr wrap="square">
            <a:spAutoFit/>
          </a:bodyPr>
          <a:lstStyle/>
          <a:p>
            <a:r>
              <a:rPr lang="zh-CN" altLang="en-US">
                <a:solidFill>
                  <a:schemeClr val="bg1"/>
                </a:solidFill>
              </a:rPr>
              <a:t>The Wandering Earth</a:t>
            </a:r>
          </a:p>
        </p:txBody>
      </p:sp>
      <p:sp>
        <p:nvSpPr>
          <p:cNvPr id="14" name="灯片编号占位符 13">
            <a:extLst>
              <a:ext uri="{FF2B5EF4-FFF2-40B4-BE49-F238E27FC236}">
                <a16:creationId xmlns:a16="http://schemas.microsoft.com/office/drawing/2014/main" id="{DA9FF4A6-0D21-5ACC-0B54-23399AA40735}"/>
              </a:ext>
            </a:extLst>
          </p:cNvPr>
          <p:cNvSpPr>
            <a:spLocks noGrp="1"/>
          </p:cNvSpPr>
          <p:nvPr>
            <p:ph type="sldNum" sz="quarter" idx="7"/>
          </p:nvPr>
        </p:nvSpPr>
        <p:spPr/>
        <p:txBody>
          <a:bodyPr/>
          <a:lstStyle/>
          <a:p>
            <a:fld id="{B6F15528-21DE-4FAA-801E-634DDDAF4B2B}" type="slidenum">
              <a:rPr lang="en-US" altLang="zh-CN" smtClean="0"/>
              <a:t>9</a:t>
            </a:fld>
            <a:endParaRPr lang="zh-CN" altLang="en-US"/>
          </a:p>
        </p:txBody>
      </p:sp>
    </p:spTree>
    <p:extLst>
      <p:ext uri="{BB962C8B-B14F-4D97-AF65-F5344CB8AC3E}">
        <p14:creationId xmlns:p14="http://schemas.microsoft.com/office/powerpoint/2010/main" val="12101370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revtex4}\pagestyle{empty}&#10;\begin{document}&#10;$$ E_{01} \sim 10 \,{\rm GHz} \sim 0.5 \,{\rm K} $$&#10;\end{document}&#10;"/>
  <p:tag name="EXTERNALNAME" val="txp_fig"/>
  <p:tag name="BLEND" val="False"/>
  <p:tag name="TRANSPARENT" val="False"/>
  <p:tag name="KEEPFILES" val="False"/>
  <p:tag name="DEBUGPAUSE" val="False"/>
  <p:tag name="RESOLUTION" val="1200"/>
  <p:tag name="TIMEOUT" val="15"/>
  <p:tag name="BITMAPFORMAT" val="bmpmono"/>
  <p:tag name="DEBUGINTERACTIVE" val="True"/>
  <p:tag name="ORIGWIDTH" val="96"/>
  <p:tag name="PICTUREFILESIZE" val="33262"/>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 \sim 0.01\, {\rm K} $$&#10;&#10;&#10;\end{document}"/>
  <p:tag name="IGUANATEXSIZE" val="20"/>
</p:tagLst>
</file>

<file path=ppt/tags/tag3.xml><?xml version="1.0" encoding="utf-8"?>
<p:tagLst xmlns:a="http://schemas.openxmlformats.org/drawingml/2006/main" xmlns:r="http://schemas.openxmlformats.org/officeDocument/2006/relationships" xmlns:p="http://schemas.openxmlformats.org/presentationml/2006/main">
  <p:tag name="SOURCE" val="\documentclass{revtex4}\pagestyle{empty}&#10;\begin{document}&#10;$$\theta  $$ &#10;\end{document}&#10;"/>
  <p:tag name="EXTERNALNAME" val="txp_fig"/>
  <p:tag name="BLEND" val="False"/>
  <p:tag name="TRANSPARENT" val="False"/>
  <p:tag name="KEEPFILES" val="False"/>
  <p:tag name="DEBUGPAUSE" val="False"/>
  <p:tag name="RESOLUTION" val="1200"/>
  <p:tag name="TIMEOUT" val="15"/>
  <p:tag name="BITMAPFORMAT" val="bmpmono"/>
  <p:tag name="DEBUGINTERACTIVE" val="True"/>
  <p:tag name="ORIGWIDTH" val="6"/>
  <p:tag name="PICTUREFILESIZE" val="219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37</Slides>
  <Notes>5</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realization of quantum bits</vt:lpstr>
      <vt:lpstr>PowerPoint Presentation</vt:lpstr>
      <vt:lpstr>PowerPoint Presentation</vt:lpstr>
      <vt:lpstr>PowerPoint Presentation</vt:lpstr>
      <vt:lpstr>PowerPoint Presentation</vt:lpstr>
      <vt:lpstr>Superconducting qubit – nonlinear resonator</vt:lpstr>
      <vt:lpstr>PowerPoint Presentation</vt:lpstr>
      <vt:lpstr>PowerPoint Presentation</vt:lpstr>
      <vt:lpstr>PowerPoint Presentation</vt:lpstr>
      <vt:lpstr>Integrated qubits: World-wide activities</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Liang Futian</dc:creator>
  <cp:revision>1</cp:revision>
  <dcterms:created xsi:type="dcterms:W3CDTF">2023-05-21T10:53:16Z</dcterms:created>
  <dcterms:modified xsi:type="dcterms:W3CDTF">2023-06-30T00:49:15Z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2022-04-19T00:00:00Z</vt:filetime>
  </property>
  <property fmtid="{D5CDD505-2E9C-101B-9397-08002B2CF9AE}" pid="3" name="Creator">
    <vt:lpwstr>Microsoft® PowerPoint® 2016</vt:lpwstr>
  </property>
  <property fmtid="{D5CDD505-2E9C-101B-9397-08002B2CF9AE}" pid="4" name="LastSaved">
    <vt:filetime>2023-05-21T00:00:00Z</vt:filetime>
  </property>
</Properties>
</file>