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268" r:id="rId3"/>
    <p:sldId id="272" r:id="rId4"/>
    <p:sldId id="290" r:id="rId5"/>
    <p:sldId id="285" r:id="rId6"/>
    <p:sldId id="286" r:id="rId7"/>
    <p:sldId id="287" r:id="rId8"/>
    <p:sldId id="288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2" r:id="rId30"/>
    <p:sldId id="313" r:id="rId31"/>
    <p:sldId id="311" r:id="rId32"/>
    <p:sldId id="32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265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FF"/>
    <a:srgbClr val="FF0066"/>
    <a:srgbClr val="006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41" autoAdjust="0"/>
  </p:normalViewPr>
  <p:slideViewPr>
    <p:cSldViewPr snapToGrid="0">
      <p:cViewPr varScale="1">
        <p:scale>
          <a:sx n="154" d="100"/>
          <a:sy n="154" d="100"/>
        </p:scale>
        <p:origin x="534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02C2C-E510-4CC1-B3DD-264475C56B9F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3FD67-C34C-454E-BF63-D5471505C5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47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3FD67-C34C-454E-BF63-D5471505C52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17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7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7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9190-F627-4B76-B670-DF86ABEC6DE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58" name="图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" y="43923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20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66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5C1BF8-879B-4A58-ACFB-B42AF9B0CAA6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67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6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6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7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38B8-4676-4C89-BB0E-6F28DBB4504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8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93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91FDC-A243-4157-850D-2B1486F50388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8994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99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9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9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B04F-EB11-46B9-A1E2-971A90960D8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1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13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1826AD-A4A1-4F30-85BA-684394C28995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14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1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1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1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3FE8-1A00-42BD-AC9C-0333139BFC9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9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32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45D506-C987-4F51-B0A1-640EBD4CA4AC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33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3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3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3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607F-B53F-4065-A1D7-AEAF3FC8E3D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90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71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6061DE-0318-4A8E-99EA-A8C03BF0B5E4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72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7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7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7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73CF-E869-4B44-8480-F05E380AB65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46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03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567936-8A80-4DAF-B1B0-B4961727BF07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04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0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A69-0C66-4E23-9DA4-1552BC683B0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42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23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F5F48D-2B71-415F-A482-8640961620EB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24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2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2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2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E5F1-75AA-412F-B878-426425C9684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21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2023/6/13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905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905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4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图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28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9264651" y="6578607"/>
            <a:ext cx="2844800" cy="365125"/>
          </a:xfrm>
        </p:spPr>
        <p:txBody>
          <a:bodyPr/>
          <a:lstStyle>
            <a:lvl1pPr>
              <a:defRPr sz="14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8F5B378E-E668-4098-8BFD-0F2A8560E9AC}" type="slidenum">
              <a:rPr lang="zh-CN" altLang="en-US">
                <a:solidFill>
                  <a:prstClr val="white"/>
                </a:solidFill>
              </a:rPr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71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8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标题 1"/>
          <p:cNvSpPr>
            <a:spLocks noGrp="1"/>
          </p:cNvSpPr>
          <p:nvPr>
            <p:ph type="title"/>
          </p:nvPr>
        </p:nvSpPr>
        <p:spPr>
          <a:xfrm>
            <a:off x="3512827" y="2663912"/>
            <a:ext cx="8007668" cy="656792"/>
          </a:xfrm>
          <a:prstGeom prst="rect">
            <a:avLst/>
          </a:prstGeom>
        </p:spPr>
        <p:txBody>
          <a:bodyPr lIns="91411" tIns="45706" rIns="91411" bIns="45706" anchor="b">
            <a:normAutofit/>
          </a:bodyPr>
          <a:lstStyle>
            <a:lvl1pPr>
              <a:defRPr sz="2400" b="1">
                <a:solidFill>
                  <a:sysClr val="windowText" lastClr="000000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048658" name="文本占位符 2"/>
          <p:cNvSpPr>
            <a:spLocks noGrp="1"/>
          </p:cNvSpPr>
          <p:nvPr>
            <p:ph type="body" idx="1"/>
          </p:nvPr>
        </p:nvSpPr>
        <p:spPr>
          <a:xfrm>
            <a:off x="3512827" y="3450075"/>
            <a:ext cx="8007668" cy="1015623"/>
          </a:xfrm>
        </p:spPr>
        <p:txBody>
          <a:bodyPr anchor="t">
            <a:normAutofit/>
          </a:bodyPr>
          <a:lstStyle>
            <a:lvl1pPr marL="0" indent="0">
              <a:buNone/>
              <a:defRPr sz="1100">
                <a:solidFill>
                  <a:sysClr val="windowText" lastClr="000000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grpSp>
        <p:nvGrpSpPr>
          <p:cNvPr id="95" name="그룹 18"/>
          <p:cNvGrpSpPr/>
          <p:nvPr/>
        </p:nvGrpSpPr>
        <p:grpSpPr>
          <a:xfrm>
            <a:off x="10" y="2266953"/>
            <a:ext cx="2797639" cy="2198739"/>
            <a:chOff x="0" y="1636653"/>
            <a:chExt cx="2633522" cy="1889508"/>
          </a:xfrm>
        </p:grpSpPr>
        <p:sp>
          <p:nvSpPr>
            <p:cNvPr id="1048659" name="Freeform 113"/>
            <p:cNvSpPr/>
            <p:nvPr/>
          </p:nvSpPr>
          <p:spPr bwMode="auto">
            <a:xfrm>
              <a:off x="748565" y="1637791"/>
              <a:ext cx="916883" cy="91688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0" name="Freeform 115"/>
            <p:cNvSpPr/>
            <p:nvPr/>
          </p:nvSpPr>
          <p:spPr bwMode="auto">
            <a:xfrm>
              <a:off x="1716639" y="1637791"/>
              <a:ext cx="916883" cy="91688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115B8A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1" name="Freeform 117"/>
            <p:cNvSpPr/>
            <p:nvPr/>
          </p:nvSpPr>
          <p:spPr bwMode="auto">
            <a:xfrm>
              <a:off x="1716639" y="2607003"/>
              <a:ext cx="916883" cy="918021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rgbClr val="A8E2E6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2" name="Freeform 119"/>
            <p:cNvSpPr/>
            <p:nvPr/>
          </p:nvSpPr>
          <p:spPr bwMode="auto">
            <a:xfrm>
              <a:off x="748565" y="2608140"/>
              <a:ext cx="916883" cy="91688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3" name="Freeform 118"/>
            <p:cNvSpPr/>
            <p:nvPr/>
          </p:nvSpPr>
          <p:spPr bwMode="auto">
            <a:xfrm>
              <a:off x="1716639" y="2607003"/>
              <a:ext cx="916883" cy="918021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4" name="Freeform 116"/>
            <p:cNvSpPr/>
            <p:nvPr/>
          </p:nvSpPr>
          <p:spPr bwMode="auto">
            <a:xfrm>
              <a:off x="1716639" y="1637791"/>
              <a:ext cx="916883" cy="91688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5" name="Freeform 13"/>
            <p:cNvSpPr/>
            <p:nvPr/>
          </p:nvSpPr>
          <p:spPr bwMode="auto">
            <a:xfrm>
              <a:off x="0" y="1636653"/>
              <a:ext cx="1139177" cy="918021"/>
            </a:xfrm>
            <a:custGeom>
              <a:avLst/>
              <a:gdLst/>
              <a:ahLst/>
              <a:cxnLst/>
              <a:rect l="l" t="t" r="r" b="b"/>
              <a:pathLst>
                <a:path w="1589739" h="1281113">
                  <a:moveTo>
                    <a:pt x="0" y="0"/>
                  </a:moveTo>
                  <a:lnTo>
                    <a:pt x="949977" y="0"/>
                  </a:lnTo>
                  <a:lnTo>
                    <a:pt x="1589739" y="639763"/>
                  </a:lnTo>
                  <a:lnTo>
                    <a:pt x="949977" y="1281113"/>
                  </a:lnTo>
                  <a:lnTo>
                    <a:pt x="0" y="12811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6" name="Freeform 13"/>
            <p:cNvSpPr/>
            <p:nvPr/>
          </p:nvSpPr>
          <p:spPr bwMode="auto">
            <a:xfrm>
              <a:off x="0" y="2608140"/>
              <a:ext cx="1139177" cy="918021"/>
            </a:xfrm>
            <a:custGeom>
              <a:avLst/>
              <a:gdLst/>
              <a:ahLst/>
              <a:cxnLst/>
              <a:rect l="l" t="t" r="r" b="b"/>
              <a:pathLst>
                <a:path w="1589739" h="1281113">
                  <a:moveTo>
                    <a:pt x="0" y="0"/>
                  </a:moveTo>
                  <a:lnTo>
                    <a:pt x="949977" y="0"/>
                  </a:lnTo>
                  <a:lnTo>
                    <a:pt x="1589739" y="639763"/>
                  </a:lnTo>
                  <a:lnTo>
                    <a:pt x="949977" y="1281113"/>
                  </a:lnTo>
                  <a:lnTo>
                    <a:pt x="0" y="1281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7" name="Freeform 120"/>
            <p:cNvSpPr/>
            <p:nvPr/>
          </p:nvSpPr>
          <p:spPr bwMode="auto">
            <a:xfrm>
              <a:off x="747427" y="2607003"/>
              <a:ext cx="918021" cy="918021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68" name="Freeform 114"/>
            <p:cNvSpPr/>
            <p:nvPr/>
          </p:nvSpPr>
          <p:spPr bwMode="auto">
            <a:xfrm>
              <a:off x="748565" y="1637791"/>
              <a:ext cx="916883" cy="916883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4866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2023/6/13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867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867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90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18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23BB5D-F355-46D7-9D6A-4825C53C712B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19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2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2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2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EEB-248E-42D9-813D-31C25B073B2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55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37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5C1BF8-879B-4A58-ACFB-B42AF9B0CAA6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38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3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4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4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38B8-4676-4C89-BB0E-6F28DBB4504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42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91FDC-A243-4157-850D-2B1486F50388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43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4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4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4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B04F-EB11-46B9-A1E2-971A90960D8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54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56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1826AD-A4A1-4F30-85BA-684394C28995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57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5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5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6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3FE8-1A00-42BD-AC9C-0333139BFC9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7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88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45D506-C987-4F51-B0A1-640EBD4CA4AC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8989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99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9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9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607F-B53F-4065-A1D7-AEAF3FC8E3D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40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08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6061DE-0318-4A8E-99EA-A8C03BF0B5E4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09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1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1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1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73CF-E869-4B44-8480-F05E380AB65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53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47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567936-8A80-4DAF-B1B0-B4961727BF07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48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4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5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5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A69-0C66-4E23-9DA4-1552BC683B0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73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61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F5F48D-2B71-415F-A482-8640961620EB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9062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6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6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6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E5F1-75AA-412F-B878-426425C9684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5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0487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2023/6/13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87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87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1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2023/6/13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862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863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097155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3411" y="37803"/>
            <a:ext cx="5252051" cy="1112592"/>
          </a:xfrm>
          <a:prstGeom prst="rect">
            <a:avLst/>
          </a:prstGeom>
        </p:spPr>
      </p:pic>
      <p:cxnSp>
        <p:nvCxnSpPr>
          <p:cNvPr id="3145731" name="直接连接符 8"/>
          <p:cNvCxnSpPr/>
          <p:nvPr userDrawn="1"/>
        </p:nvCxnSpPr>
        <p:spPr>
          <a:xfrm>
            <a:off x="681196" y="1016001"/>
            <a:ext cx="1080134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그룹 87"/>
          <p:cNvGrpSpPr/>
          <p:nvPr userDrawn="1"/>
        </p:nvGrpSpPr>
        <p:grpSpPr>
          <a:xfrm>
            <a:off x="11496681" y="640159"/>
            <a:ext cx="703876" cy="713980"/>
            <a:chOff x="7668344" y="5495925"/>
            <a:chExt cx="1261419" cy="1279525"/>
          </a:xfrm>
        </p:grpSpPr>
        <p:sp>
          <p:nvSpPr>
            <p:cNvPr id="1048631" name="Freeform 13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32" name="Freeform 14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33" name="Freeform 15"/>
            <p:cNvSpPr/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406 w 406"/>
                <a:gd name="T1" fmla="*/ 0 h 407"/>
                <a:gd name="T2" fmla="*/ 0 w 406"/>
                <a:gd name="T3" fmla="*/ 0 h 407"/>
                <a:gd name="T4" fmla="*/ 406 w 406"/>
                <a:gd name="T5" fmla="*/ 407 h 407"/>
                <a:gd name="T6" fmla="*/ 406 w 406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0"/>
                  </a:moveTo>
                  <a:lnTo>
                    <a:pt x="0" y="0"/>
                  </a:lnTo>
                  <a:lnTo>
                    <a:pt x="406" y="40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34" name="Freeform 17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407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1"/>
              <a:endParaRPr lang="ko-KR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8635" name="Freeform 18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36" name="Freeform 19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37" name="Freeform 20"/>
            <p:cNvSpPr/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0 w 406"/>
                <a:gd name="T1" fmla="*/ 407 h 407"/>
                <a:gd name="T2" fmla="*/ 406 w 406"/>
                <a:gd name="T3" fmla="*/ 407 h 407"/>
                <a:gd name="T4" fmla="*/ 406 w 406"/>
                <a:gd name="T5" fmla="*/ 0 h 407"/>
                <a:gd name="T6" fmla="*/ 0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0" y="407"/>
                  </a:moveTo>
                  <a:lnTo>
                    <a:pt x="406" y="407"/>
                  </a:lnTo>
                  <a:lnTo>
                    <a:pt x="406" y="0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38" name="Freeform 23"/>
            <p:cNvSpPr/>
            <p:nvPr/>
          </p:nvSpPr>
          <p:spPr bwMode="auto">
            <a:xfrm>
              <a:off x="8280947" y="6161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39" name="Freeform 24"/>
            <p:cNvSpPr/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40" name="Freeform 25"/>
            <p:cNvSpPr/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41" name="Freeform 26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42" name="Freeform 31"/>
            <p:cNvSpPr/>
            <p:nvPr/>
          </p:nvSpPr>
          <p:spPr bwMode="auto">
            <a:xfrm>
              <a:off x="8083285" y="6512905"/>
              <a:ext cx="197663" cy="262544"/>
            </a:xfrm>
            <a:custGeom>
              <a:avLst/>
              <a:gdLst>
                <a:gd name="T0" fmla="*/ 114 w 131"/>
                <a:gd name="T1" fmla="*/ 0 h 174"/>
                <a:gd name="T2" fmla="*/ 114 w 131"/>
                <a:gd name="T3" fmla="*/ 0 h 174"/>
                <a:gd name="T4" fmla="*/ 102 w 131"/>
                <a:gd name="T5" fmla="*/ 0 h 174"/>
                <a:gd name="T6" fmla="*/ 88 w 131"/>
                <a:gd name="T7" fmla="*/ 1 h 174"/>
                <a:gd name="T8" fmla="*/ 73 w 131"/>
                <a:gd name="T9" fmla="*/ 4 h 174"/>
                <a:gd name="T10" fmla="*/ 56 w 131"/>
                <a:gd name="T11" fmla="*/ 8 h 174"/>
                <a:gd name="T12" fmla="*/ 39 w 131"/>
                <a:gd name="T13" fmla="*/ 13 h 174"/>
                <a:gd name="T14" fmla="*/ 32 w 131"/>
                <a:gd name="T15" fmla="*/ 16 h 174"/>
                <a:gd name="T16" fmla="*/ 25 w 131"/>
                <a:gd name="T17" fmla="*/ 20 h 174"/>
                <a:gd name="T18" fmla="*/ 17 w 131"/>
                <a:gd name="T19" fmla="*/ 24 h 174"/>
                <a:gd name="T20" fmla="*/ 11 w 131"/>
                <a:gd name="T21" fmla="*/ 31 h 174"/>
                <a:gd name="T22" fmla="*/ 5 w 131"/>
                <a:gd name="T23" fmla="*/ 36 h 174"/>
                <a:gd name="T24" fmla="*/ 0 w 131"/>
                <a:gd name="T25" fmla="*/ 43 h 174"/>
                <a:gd name="T26" fmla="*/ 131 w 131"/>
                <a:gd name="T27" fmla="*/ 174 h 174"/>
                <a:gd name="T28" fmla="*/ 131 w 131"/>
                <a:gd name="T29" fmla="*/ 0 h 174"/>
                <a:gd name="T30" fmla="*/ 126 w 131"/>
                <a:gd name="T31" fmla="*/ 0 h 174"/>
                <a:gd name="T32" fmla="*/ 126 w 131"/>
                <a:gd name="T33" fmla="*/ 0 h 174"/>
                <a:gd name="T34" fmla="*/ 114 w 131"/>
                <a:gd name="T3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74">
                  <a:moveTo>
                    <a:pt x="114" y="0"/>
                  </a:moveTo>
                  <a:lnTo>
                    <a:pt x="114" y="0"/>
                  </a:lnTo>
                  <a:lnTo>
                    <a:pt x="102" y="0"/>
                  </a:lnTo>
                  <a:lnTo>
                    <a:pt x="88" y="1"/>
                  </a:lnTo>
                  <a:lnTo>
                    <a:pt x="73" y="4"/>
                  </a:lnTo>
                  <a:lnTo>
                    <a:pt x="56" y="8"/>
                  </a:lnTo>
                  <a:lnTo>
                    <a:pt x="39" y="13"/>
                  </a:lnTo>
                  <a:lnTo>
                    <a:pt x="32" y="16"/>
                  </a:lnTo>
                  <a:lnTo>
                    <a:pt x="25" y="20"/>
                  </a:lnTo>
                  <a:lnTo>
                    <a:pt x="17" y="24"/>
                  </a:lnTo>
                  <a:lnTo>
                    <a:pt x="11" y="31"/>
                  </a:lnTo>
                  <a:lnTo>
                    <a:pt x="5" y="36"/>
                  </a:lnTo>
                  <a:lnTo>
                    <a:pt x="0" y="43"/>
                  </a:lnTo>
                  <a:lnTo>
                    <a:pt x="131" y="174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43" name="Freeform 35"/>
            <p:cNvSpPr/>
            <p:nvPr/>
          </p:nvSpPr>
          <p:spPr bwMode="auto">
            <a:xfrm>
              <a:off x="8315651" y="6512905"/>
              <a:ext cx="218787" cy="262544"/>
            </a:xfrm>
            <a:custGeom>
              <a:avLst/>
              <a:gdLst>
                <a:gd name="T0" fmla="*/ 19 w 145"/>
                <a:gd name="T1" fmla="*/ 0 h 174"/>
                <a:gd name="T2" fmla="*/ 0 w 145"/>
                <a:gd name="T3" fmla="*/ 0 h 174"/>
                <a:gd name="T4" fmla="*/ 0 w 145"/>
                <a:gd name="T5" fmla="*/ 174 h 174"/>
                <a:gd name="T6" fmla="*/ 70 w 145"/>
                <a:gd name="T7" fmla="*/ 174 h 174"/>
                <a:gd name="T8" fmla="*/ 70 w 145"/>
                <a:gd name="T9" fmla="*/ 123 h 174"/>
                <a:gd name="T10" fmla="*/ 81 w 145"/>
                <a:gd name="T11" fmla="*/ 123 h 174"/>
                <a:gd name="T12" fmla="*/ 81 w 145"/>
                <a:gd name="T13" fmla="*/ 174 h 174"/>
                <a:gd name="T14" fmla="*/ 145 w 145"/>
                <a:gd name="T15" fmla="*/ 174 h 174"/>
                <a:gd name="T16" fmla="*/ 145 w 145"/>
                <a:gd name="T17" fmla="*/ 77 h 174"/>
                <a:gd name="T18" fmla="*/ 145 w 145"/>
                <a:gd name="T19" fmla="*/ 77 h 174"/>
                <a:gd name="T20" fmla="*/ 144 w 145"/>
                <a:gd name="T21" fmla="*/ 74 h 174"/>
                <a:gd name="T22" fmla="*/ 144 w 145"/>
                <a:gd name="T23" fmla="*/ 74 h 174"/>
                <a:gd name="T24" fmla="*/ 144 w 145"/>
                <a:gd name="T25" fmla="*/ 70 h 174"/>
                <a:gd name="T26" fmla="*/ 144 w 145"/>
                <a:gd name="T27" fmla="*/ 70 h 174"/>
                <a:gd name="T28" fmla="*/ 144 w 145"/>
                <a:gd name="T29" fmla="*/ 69 h 174"/>
                <a:gd name="T30" fmla="*/ 144 w 145"/>
                <a:gd name="T31" fmla="*/ 69 h 174"/>
                <a:gd name="T32" fmla="*/ 141 w 145"/>
                <a:gd name="T33" fmla="*/ 60 h 174"/>
                <a:gd name="T34" fmla="*/ 137 w 145"/>
                <a:gd name="T35" fmla="*/ 52 h 174"/>
                <a:gd name="T36" fmla="*/ 133 w 145"/>
                <a:gd name="T37" fmla="*/ 44 h 174"/>
                <a:gd name="T38" fmla="*/ 127 w 145"/>
                <a:gd name="T39" fmla="*/ 37 h 174"/>
                <a:gd name="T40" fmla="*/ 119 w 145"/>
                <a:gd name="T41" fmla="*/ 31 h 174"/>
                <a:gd name="T42" fmla="*/ 112 w 145"/>
                <a:gd name="T43" fmla="*/ 26 h 174"/>
                <a:gd name="T44" fmla="*/ 104 w 145"/>
                <a:gd name="T45" fmla="*/ 21 h 174"/>
                <a:gd name="T46" fmla="*/ 94 w 145"/>
                <a:gd name="T47" fmla="*/ 17 h 174"/>
                <a:gd name="T48" fmla="*/ 77 w 145"/>
                <a:gd name="T49" fmla="*/ 11 h 174"/>
                <a:gd name="T50" fmla="*/ 58 w 145"/>
                <a:gd name="T51" fmla="*/ 6 h 174"/>
                <a:gd name="T52" fmla="*/ 41 w 145"/>
                <a:gd name="T53" fmla="*/ 4 h 174"/>
                <a:gd name="T54" fmla="*/ 26 w 145"/>
                <a:gd name="T55" fmla="*/ 1 h 174"/>
                <a:gd name="T56" fmla="*/ 26 w 145"/>
                <a:gd name="T57" fmla="*/ 1 h 174"/>
                <a:gd name="T58" fmla="*/ 19 w 145"/>
                <a:gd name="T5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74">
                  <a:moveTo>
                    <a:pt x="19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70" y="174"/>
                  </a:lnTo>
                  <a:lnTo>
                    <a:pt x="70" y="123"/>
                  </a:lnTo>
                  <a:lnTo>
                    <a:pt x="81" y="123"/>
                  </a:lnTo>
                  <a:lnTo>
                    <a:pt x="81" y="174"/>
                  </a:lnTo>
                  <a:lnTo>
                    <a:pt x="145" y="174"/>
                  </a:lnTo>
                  <a:lnTo>
                    <a:pt x="145" y="77"/>
                  </a:lnTo>
                  <a:lnTo>
                    <a:pt x="145" y="7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60"/>
                  </a:lnTo>
                  <a:lnTo>
                    <a:pt x="137" y="52"/>
                  </a:lnTo>
                  <a:lnTo>
                    <a:pt x="133" y="44"/>
                  </a:lnTo>
                  <a:lnTo>
                    <a:pt x="127" y="37"/>
                  </a:lnTo>
                  <a:lnTo>
                    <a:pt x="119" y="31"/>
                  </a:lnTo>
                  <a:lnTo>
                    <a:pt x="112" y="26"/>
                  </a:lnTo>
                  <a:lnTo>
                    <a:pt x="104" y="21"/>
                  </a:lnTo>
                  <a:lnTo>
                    <a:pt x="94" y="17"/>
                  </a:lnTo>
                  <a:lnTo>
                    <a:pt x="77" y="11"/>
                  </a:lnTo>
                  <a:lnTo>
                    <a:pt x="58" y="6"/>
                  </a:lnTo>
                  <a:lnTo>
                    <a:pt x="41" y="4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4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标题 1"/>
          <p:cNvSpPr>
            <a:spLocks noGrp="1"/>
          </p:cNvSpPr>
          <p:nvPr>
            <p:ph type="ctrTitle" hasCustomPrompt="1"/>
          </p:nvPr>
        </p:nvSpPr>
        <p:spPr>
          <a:xfrm>
            <a:off x="669935" y="2638351"/>
            <a:ext cx="5415916" cy="939359"/>
          </a:xfrm>
          <a:prstGeom prst="rect">
            <a:avLst/>
          </a:prstGeom>
        </p:spPr>
        <p:txBody>
          <a:bodyPr lIns="91411" tIns="45706" rIns="91411" bIns="45706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048753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669935" y="3718383"/>
            <a:ext cx="5415916" cy="310871"/>
          </a:xfrm>
        </p:spPr>
        <p:txBody>
          <a:bodyPr vert="horz" lIns="91411" tIns="45706" rIns="91411" bIns="45706" rtlCol="0">
            <a:normAutofit/>
          </a:bodyPr>
          <a:lstStyle>
            <a:lvl1pPr marL="0" indent="0" algn="r">
              <a:buNone/>
              <a:defRPr lang="zh-CN" altLang="en-US" sz="1700" smtClean="0"/>
            </a:lvl1pPr>
            <a:lvl2pPr>
              <a:defRPr lang="zh-CN" altLang="en-US" sz="1900" smtClean="0"/>
            </a:lvl2pPr>
            <a:lvl3pPr>
              <a:defRPr lang="zh-CN" altLang="en-US" sz="1800" smtClean="0"/>
            </a:lvl3pPr>
            <a:lvl4pPr>
              <a:defRPr lang="zh-CN" altLang="en-US" sz="1700" smtClean="0"/>
            </a:lvl4pPr>
            <a:lvl5pPr>
              <a:defRPr lang="zh-CN" altLang="en-US" sz="17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048754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669935" y="4034015"/>
            <a:ext cx="5415916" cy="310871"/>
          </a:xfrm>
        </p:spPr>
        <p:txBody>
          <a:bodyPr vert="horz" lIns="91411" tIns="45706" rIns="91411" bIns="45706" rtlCol="0">
            <a:normAutofit/>
          </a:bodyPr>
          <a:lstStyle>
            <a:lvl1pPr marL="0" indent="0" algn="r">
              <a:buNone/>
              <a:defRPr lang="zh-CN" altLang="en-US" sz="1700" smtClean="0"/>
            </a:lvl1pPr>
            <a:lvl2pPr>
              <a:defRPr lang="zh-CN" altLang="en-US" sz="1900" smtClean="0"/>
            </a:lvl2pPr>
            <a:lvl3pPr>
              <a:defRPr lang="zh-CN" altLang="en-US" sz="1800" smtClean="0"/>
            </a:lvl3pPr>
            <a:lvl4pPr>
              <a:defRPr lang="zh-CN" altLang="en-US" sz="1700" smtClean="0"/>
            </a:lvl4pPr>
            <a:lvl5pPr>
              <a:defRPr lang="zh-CN" altLang="en-US" sz="17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fld id="{CB3FFC9E-A4C1-40CB-8E0E-23B63E3543C5}" type="datetime1">
              <a:rPr lang="zh-CN" altLang="en-US" smtClean="0"/>
              <a:pPr marL="228600" marR="0" lvl="0" indent="-228600" fontAlgn="auto">
                <a:spcAft>
                  <a:spcPts val="0"/>
                </a:spcAft>
                <a:buClrTx/>
                <a:buSzTx/>
              </a:pPr>
              <a:t>​</a:t>
            </a:fld>
            <a:endParaRPr lang="en-US" altLang="zh-CN" dirty="0"/>
          </a:p>
        </p:txBody>
      </p:sp>
      <p:grpSp>
        <p:nvGrpSpPr>
          <p:cNvPr id="134" name="그룹 74"/>
          <p:cNvGrpSpPr/>
          <p:nvPr/>
        </p:nvGrpSpPr>
        <p:grpSpPr>
          <a:xfrm>
            <a:off x="8048627" y="4"/>
            <a:ext cx="4134021" cy="6857999"/>
            <a:chOff x="6060630" y="50892"/>
            <a:chExt cx="3083369" cy="5041717"/>
          </a:xfrm>
        </p:grpSpPr>
        <p:sp>
          <p:nvSpPr>
            <p:cNvPr id="1048755" name="Freeform 6"/>
            <p:cNvSpPr/>
            <p:nvPr/>
          </p:nvSpPr>
          <p:spPr bwMode="auto">
            <a:xfrm flipH="1">
              <a:off x="7649165" y="50892"/>
              <a:ext cx="1494834" cy="964596"/>
            </a:xfrm>
            <a:custGeom>
              <a:avLst/>
              <a:gdLst/>
              <a:ahLst/>
              <a:cxnLst/>
              <a:rect l="l" t="t" r="r" b="b"/>
              <a:pathLst>
                <a:path w="1985340" h="1281113">
                  <a:moveTo>
                    <a:pt x="1345578" y="0"/>
                  </a:moveTo>
                  <a:lnTo>
                    <a:pt x="0" y="0"/>
                  </a:lnTo>
                  <a:lnTo>
                    <a:pt x="0" y="1281113"/>
                  </a:lnTo>
                  <a:lnTo>
                    <a:pt x="1345578" y="1281113"/>
                  </a:lnTo>
                  <a:lnTo>
                    <a:pt x="1985340" y="64135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56" name="Freeform 7"/>
            <p:cNvSpPr/>
            <p:nvPr/>
          </p:nvSpPr>
          <p:spPr bwMode="auto">
            <a:xfrm flipH="1">
              <a:off x="7080209" y="52087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57" name="Freeform 8"/>
            <p:cNvSpPr/>
            <p:nvPr/>
          </p:nvSpPr>
          <p:spPr bwMode="auto">
            <a:xfrm flipH="1">
              <a:off x="6063021" y="1071666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58" name="Freeform 9"/>
            <p:cNvSpPr/>
            <p:nvPr/>
          </p:nvSpPr>
          <p:spPr bwMode="auto">
            <a:xfrm flipH="1">
              <a:off x="6060630" y="52087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D0DAE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59" name="Freeform 10"/>
            <p:cNvSpPr/>
            <p:nvPr/>
          </p:nvSpPr>
          <p:spPr bwMode="auto">
            <a:xfrm flipH="1">
              <a:off x="6060630" y="52087"/>
              <a:ext cx="963401" cy="963401"/>
            </a:xfrm>
            <a:custGeom>
              <a:avLst/>
              <a:gdLst>
                <a:gd name="T0" fmla="*/ 0 w 806"/>
                <a:gd name="T1" fmla="*/ 0 h 806"/>
                <a:gd name="T2" fmla="*/ 806 w 806"/>
                <a:gd name="T3" fmla="*/ 806 h 806"/>
                <a:gd name="T4" fmla="*/ 0 w 806"/>
                <a:gd name="T5" fmla="*/ 806 h 806"/>
                <a:gd name="T6" fmla="*/ 0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0"/>
                  </a:moveTo>
                  <a:lnTo>
                    <a:pt x="806" y="806"/>
                  </a:lnTo>
                  <a:lnTo>
                    <a:pt x="0" y="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0" name="Freeform 13"/>
            <p:cNvSpPr/>
            <p:nvPr/>
          </p:nvSpPr>
          <p:spPr bwMode="auto">
            <a:xfrm flipH="1">
              <a:off x="7649165" y="1070471"/>
              <a:ext cx="1494834" cy="964596"/>
            </a:xfrm>
            <a:custGeom>
              <a:avLst/>
              <a:gdLst/>
              <a:ahLst/>
              <a:cxnLst/>
              <a:rect l="l" t="t" r="r" b="b"/>
              <a:pathLst>
                <a:path w="1985340" h="1281113">
                  <a:moveTo>
                    <a:pt x="1345578" y="0"/>
                  </a:moveTo>
                  <a:lnTo>
                    <a:pt x="0" y="0"/>
                  </a:lnTo>
                  <a:lnTo>
                    <a:pt x="0" y="1281113"/>
                  </a:lnTo>
                  <a:lnTo>
                    <a:pt x="1345578" y="1281113"/>
                  </a:lnTo>
                  <a:lnTo>
                    <a:pt x="1985340" y="6397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1" name="Freeform 14"/>
            <p:cNvSpPr/>
            <p:nvPr/>
          </p:nvSpPr>
          <p:spPr bwMode="auto">
            <a:xfrm flipH="1">
              <a:off x="8672330" y="2100081"/>
              <a:ext cx="471669" cy="944510"/>
            </a:xfrm>
            <a:custGeom>
              <a:avLst/>
              <a:gdLst/>
              <a:ahLst/>
              <a:cxnLst/>
              <a:rect l="l" t="t" r="r" b="b"/>
              <a:pathLst>
                <a:path w="626440" h="1254436">
                  <a:moveTo>
                    <a:pt x="0" y="0"/>
                  </a:moveTo>
                  <a:lnTo>
                    <a:pt x="0" y="1254436"/>
                  </a:lnTo>
                  <a:lnTo>
                    <a:pt x="626440" y="6264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2" name="Freeform 15"/>
            <p:cNvSpPr/>
            <p:nvPr/>
          </p:nvSpPr>
          <p:spPr bwMode="auto">
            <a:xfrm flipH="1">
              <a:off x="7080209" y="1071666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3" name="Freeform 16"/>
            <p:cNvSpPr/>
            <p:nvPr/>
          </p:nvSpPr>
          <p:spPr bwMode="auto">
            <a:xfrm flipH="1">
              <a:off x="8108155" y="2090050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4" name="Freeform 17"/>
            <p:cNvSpPr/>
            <p:nvPr/>
          </p:nvSpPr>
          <p:spPr bwMode="auto">
            <a:xfrm flipH="1">
              <a:off x="7080209" y="1071666"/>
              <a:ext cx="963401" cy="964596"/>
            </a:xfrm>
            <a:custGeom>
              <a:avLst/>
              <a:gdLst>
                <a:gd name="T0" fmla="*/ 806 w 806"/>
                <a:gd name="T1" fmla="*/ 0 h 807"/>
                <a:gd name="T2" fmla="*/ 0 w 806"/>
                <a:gd name="T3" fmla="*/ 807 h 807"/>
                <a:gd name="T4" fmla="*/ 806 w 806"/>
                <a:gd name="T5" fmla="*/ 807 h 807"/>
                <a:gd name="T6" fmla="*/ 806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806" y="0"/>
                  </a:moveTo>
                  <a:lnTo>
                    <a:pt x="0" y="807"/>
                  </a:lnTo>
                  <a:lnTo>
                    <a:pt x="806" y="807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5" name="Freeform 18"/>
            <p:cNvSpPr/>
            <p:nvPr/>
          </p:nvSpPr>
          <p:spPr bwMode="auto">
            <a:xfrm flipH="1">
              <a:off x="8108155" y="2091245"/>
              <a:ext cx="963401" cy="963401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6" name="Freeform 19"/>
            <p:cNvSpPr/>
            <p:nvPr/>
          </p:nvSpPr>
          <p:spPr bwMode="auto">
            <a:xfrm flipH="1">
              <a:off x="7089771" y="2091245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7" name="Freeform 20"/>
            <p:cNvSpPr/>
            <p:nvPr/>
          </p:nvSpPr>
          <p:spPr bwMode="auto">
            <a:xfrm flipH="1">
              <a:off x="7649165" y="4128013"/>
              <a:ext cx="1494834" cy="964596"/>
            </a:xfrm>
            <a:custGeom>
              <a:avLst/>
              <a:gdLst/>
              <a:ahLst/>
              <a:cxnLst/>
              <a:rect l="l" t="t" r="r" b="b"/>
              <a:pathLst>
                <a:path w="1985340" h="1281113">
                  <a:moveTo>
                    <a:pt x="1345578" y="0"/>
                  </a:moveTo>
                  <a:lnTo>
                    <a:pt x="0" y="0"/>
                  </a:lnTo>
                  <a:lnTo>
                    <a:pt x="0" y="1281113"/>
                  </a:lnTo>
                  <a:lnTo>
                    <a:pt x="1345578" y="1281113"/>
                  </a:lnTo>
                  <a:lnTo>
                    <a:pt x="1985340" y="641350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8" name="Freeform 21"/>
            <p:cNvSpPr/>
            <p:nvPr/>
          </p:nvSpPr>
          <p:spPr bwMode="auto">
            <a:xfrm flipH="1">
              <a:off x="8672330" y="3118489"/>
              <a:ext cx="471669" cy="944510"/>
            </a:xfrm>
            <a:custGeom>
              <a:avLst/>
              <a:gdLst/>
              <a:ahLst/>
              <a:cxnLst/>
              <a:rect l="l" t="t" r="r" b="b"/>
              <a:pathLst>
                <a:path w="626440" h="1254436">
                  <a:moveTo>
                    <a:pt x="0" y="0"/>
                  </a:moveTo>
                  <a:lnTo>
                    <a:pt x="0" y="1254436"/>
                  </a:lnTo>
                  <a:lnTo>
                    <a:pt x="626440" y="6279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69" name="Freeform 22"/>
            <p:cNvSpPr/>
            <p:nvPr/>
          </p:nvSpPr>
          <p:spPr bwMode="auto">
            <a:xfrm flipH="1">
              <a:off x="6061825" y="4128013"/>
              <a:ext cx="964596" cy="963401"/>
            </a:xfrm>
            <a:custGeom>
              <a:avLst/>
              <a:gdLst>
                <a:gd name="T0" fmla="*/ 0 w 807"/>
                <a:gd name="T1" fmla="*/ 806 h 806"/>
                <a:gd name="T2" fmla="*/ 807 w 807"/>
                <a:gd name="T3" fmla="*/ 0 h 806"/>
                <a:gd name="T4" fmla="*/ 0 w 807"/>
                <a:gd name="T5" fmla="*/ 0 h 806"/>
                <a:gd name="T6" fmla="*/ 0 w 807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6">
                  <a:moveTo>
                    <a:pt x="0" y="806"/>
                  </a:moveTo>
                  <a:lnTo>
                    <a:pt x="807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0" name="Freeform 24"/>
            <p:cNvSpPr/>
            <p:nvPr/>
          </p:nvSpPr>
          <p:spPr bwMode="auto">
            <a:xfrm flipH="1">
              <a:off x="7080209" y="4128013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1" name="Freeform 25"/>
            <p:cNvSpPr/>
            <p:nvPr/>
          </p:nvSpPr>
          <p:spPr bwMode="auto">
            <a:xfrm flipH="1">
              <a:off x="7080209" y="4128013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2" name="Freeform 26"/>
            <p:cNvSpPr/>
            <p:nvPr/>
          </p:nvSpPr>
          <p:spPr bwMode="auto">
            <a:xfrm flipH="1">
              <a:off x="7089771" y="3109629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3" name="Freeform 28"/>
            <p:cNvSpPr/>
            <p:nvPr/>
          </p:nvSpPr>
          <p:spPr bwMode="auto">
            <a:xfrm flipH="1">
              <a:off x="8108155" y="3109629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4" name="Freeform 29"/>
            <p:cNvSpPr/>
            <p:nvPr/>
          </p:nvSpPr>
          <p:spPr bwMode="auto">
            <a:xfrm flipH="1">
              <a:off x="8108155" y="3109629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5" name="Freeform 12"/>
            <p:cNvSpPr/>
            <p:nvPr/>
          </p:nvSpPr>
          <p:spPr bwMode="auto">
            <a:xfrm flipH="1">
              <a:off x="6060630" y="1071666"/>
              <a:ext cx="963401" cy="964596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6" name="Freeform 23"/>
            <p:cNvSpPr/>
            <p:nvPr/>
          </p:nvSpPr>
          <p:spPr bwMode="auto">
            <a:xfrm flipH="1">
              <a:off x="6061825" y="4128013"/>
              <a:ext cx="964596" cy="963401"/>
            </a:xfrm>
            <a:custGeom>
              <a:avLst/>
              <a:gdLst>
                <a:gd name="T0" fmla="*/ 0 w 807"/>
                <a:gd name="T1" fmla="*/ 0 h 806"/>
                <a:gd name="T2" fmla="*/ 807 w 807"/>
                <a:gd name="T3" fmla="*/ 806 h 806"/>
                <a:gd name="T4" fmla="*/ 0 w 807"/>
                <a:gd name="T5" fmla="*/ 806 h 806"/>
                <a:gd name="T6" fmla="*/ 0 w 807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6">
                  <a:moveTo>
                    <a:pt x="0" y="0"/>
                  </a:moveTo>
                  <a:lnTo>
                    <a:pt x="807" y="806"/>
                  </a:lnTo>
                  <a:lnTo>
                    <a:pt x="0" y="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7" name="Freeform 27"/>
            <p:cNvSpPr/>
            <p:nvPr/>
          </p:nvSpPr>
          <p:spPr bwMode="auto">
            <a:xfrm flipH="1">
              <a:off x="7089771" y="3109629"/>
              <a:ext cx="963401" cy="963401"/>
            </a:xfrm>
            <a:custGeom>
              <a:avLst/>
              <a:gdLst>
                <a:gd name="T0" fmla="*/ 0 w 806"/>
                <a:gd name="T1" fmla="*/ 0 h 806"/>
                <a:gd name="T2" fmla="*/ 806 w 806"/>
                <a:gd name="T3" fmla="*/ 806 h 806"/>
                <a:gd name="T4" fmla="*/ 0 w 806"/>
                <a:gd name="T5" fmla="*/ 806 h 806"/>
                <a:gd name="T6" fmla="*/ 0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0"/>
                  </a:moveTo>
                  <a:lnTo>
                    <a:pt x="806" y="806"/>
                  </a:lnTo>
                  <a:lnTo>
                    <a:pt x="0" y="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78" name="Freeform 11"/>
            <p:cNvSpPr/>
            <p:nvPr/>
          </p:nvSpPr>
          <p:spPr bwMode="auto">
            <a:xfrm flipH="1">
              <a:off x="7079014" y="52087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grpSp>
          <p:nvGrpSpPr>
            <p:cNvPr id="135" name="그룹 39"/>
            <p:cNvGrpSpPr/>
            <p:nvPr/>
          </p:nvGrpSpPr>
          <p:grpSpPr>
            <a:xfrm flipH="1">
              <a:off x="7078701" y="335370"/>
              <a:ext cx="278502" cy="680117"/>
              <a:chOff x="1812925" y="4535488"/>
              <a:chExt cx="369888" cy="903287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048779" name="Freeform 5"/>
              <p:cNvSpPr/>
              <p:nvPr/>
            </p:nvSpPr>
            <p:spPr bwMode="auto">
              <a:xfrm>
                <a:off x="2027238" y="4535488"/>
                <a:ext cx="155575" cy="382588"/>
              </a:xfrm>
              <a:custGeom>
                <a:avLst/>
                <a:gdLst>
                  <a:gd name="T0" fmla="*/ 98 w 98"/>
                  <a:gd name="T1" fmla="*/ 0 h 241"/>
                  <a:gd name="T2" fmla="*/ 98 w 98"/>
                  <a:gd name="T3" fmla="*/ 0 h 241"/>
                  <a:gd name="T4" fmla="*/ 88 w 98"/>
                  <a:gd name="T5" fmla="*/ 2 h 241"/>
                  <a:gd name="T6" fmla="*/ 77 w 98"/>
                  <a:gd name="T7" fmla="*/ 7 h 241"/>
                  <a:gd name="T8" fmla="*/ 68 w 98"/>
                  <a:gd name="T9" fmla="*/ 11 h 241"/>
                  <a:gd name="T10" fmla="*/ 59 w 98"/>
                  <a:gd name="T11" fmla="*/ 16 h 241"/>
                  <a:gd name="T12" fmla="*/ 50 w 98"/>
                  <a:gd name="T13" fmla="*/ 21 h 241"/>
                  <a:gd name="T14" fmla="*/ 43 w 98"/>
                  <a:gd name="T15" fmla="*/ 28 h 241"/>
                  <a:gd name="T16" fmla="*/ 35 w 98"/>
                  <a:gd name="T17" fmla="*/ 35 h 241"/>
                  <a:gd name="T18" fmla="*/ 28 w 98"/>
                  <a:gd name="T19" fmla="*/ 42 h 241"/>
                  <a:gd name="T20" fmla="*/ 22 w 98"/>
                  <a:gd name="T21" fmla="*/ 51 h 241"/>
                  <a:gd name="T22" fmla="*/ 17 w 98"/>
                  <a:gd name="T23" fmla="*/ 60 h 241"/>
                  <a:gd name="T24" fmla="*/ 11 w 98"/>
                  <a:gd name="T25" fmla="*/ 68 h 241"/>
                  <a:gd name="T26" fmla="*/ 7 w 98"/>
                  <a:gd name="T27" fmla="*/ 79 h 241"/>
                  <a:gd name="T28" fmla="*/ 4 w 98"/>
                  <a:gd name="T29" fmla="*/ 88 h 241"/>
                  <a:gd name="T30" fmla="*/ 2 w 98"/>
                  <a:gd name="T31" fmla="*/ 99 h 241"/>
                  <a:gd name="T32" fmla="*/ 1 w 98"/>
                  <a:gd name="T33" fmla="*/ 109 h 241"/>
                  <a:gd name="T34" fmla="*/ 0 w 98"/>
                  <a:gd name="T35" fmla="*/ 121 h 241"/>
                  <a:gd name="T36" fmla="*/ 0 w 98"/>
                  <a:gd name="T37" fmla="*/ 121 h 241"/>
                  <a:gd name="T38" fmla="*/ 1 w 98"/>
                  <a:gd name="T39" fmla="*/ 131 h 241"/>
                  <a:gd name="T40" fmla="*/ 2 w 98"/>
                  <a:gd name="T41" fmla="*/ 143 h 241"/>
                  <a:gd name="T42" fmla="*/ 4 w 98"/>
                  <a:gd name="T43" fmla="*/ 153 h 241"/>
                  <a:gd name="T44" fmla="*/ 7 w 98"/>
                  <a:gd name="T45" fmla="*/ 162 h 241"/>
                  <a:gd name="T46" fmla="*/ 11 w 98"/>
                  <a:gd name="T47" fmla="*/ 172 h 241"/>
                  <a:gd name="T48" fmla="*/ 17 w 98"/>
                  <a:gd name="T49" fmla="*/ 181 h 241"/>
                  <a:gd name="T50" fmla="*/ 22 w 98"/>
                  <a:gd name="T51" fmla="*/ 191 h 241"/>
                  <a:gd name="T52" fmla="*/ 28 w 98"/>
                  <a:gd name="T53" fmla="*/ 199 h 241"/>
                  <a:gd name="T54" fmla="*/ 35 w 98"/>
                  <a:gd name="T55" fmla="*/ 206 h 241"/>
                  <a:gd name="T56" fmla="*/ 43 w 98"/>
                  <a:gd name="T57" fmla="*/ 214 h 241"/>
                  <a:gd name="T58" fmla="*/ 50 w 98"/>
                  <a:gd name="T59" fmla="*/ 220 h 241"/>
                  <a:gd name="T60" fmla="*/ 59 w 98"/>
                  <a:gd name="T61" fmla="*/ 225 h 241"/>
                  <a:gd name="T62" fmla="*/ 68 w 98"/>
                  <a:gd name="T63" fmla="*/ 230 h 241"/>
                  <a:gd name="T64" fmla="*/ 77 w 98"/>
                  <a:gd name="T65" fmla="*/ 235 h 241"/>
                  <a:gd name="T66" fmla="*/ 88 w 98"/>
                  <a:gd name="T67" fmla="*/ 238 h 241"/>
                  <a:gd name="T68" fmla="*/ 98 w 98"/>
                  <a:gd name="T69" fmla="*/ 241 h 241"/>
                  <a:gd name="T70" fmla="*/ 98 w 98"/>
                  <a:gd name="T7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8" h="241">
                    <a:moveTo>
                      <a:pt x="98" y="0"/>
                    </a:moveTo>
                    <a:lnTo>
                      <a:pt x="98" y="0"/>
                    </a:lnTo>
                    <a:lnTo>
                      <a:pt x="88" y="2"/>
                    </a:lnTo>
                    <a:lnTo>
                      <a:pt x="77" y="7"/>
                    </a:lnTo>
                    <a:lnTo>
                      <a:pt x="68" y="11"/>
                    </a:lnTo>
                    <a:lnTo>
                      <a:pt x="59" y="16"/>
                    </a:lnTo>
                    <a:lnTo>
                      <a:pt x="50" y="21"/>
                    </a:lnTo>
                    <a:lnTo>
                      <a:pt x="43" y="28"/>
                    </a:lnTo>
                    <a:lnTo>
                      <a:pt x="35" y="35"/>
                    </a:lnTo>
                    <a:lnTo>
                      <a:pt x="28" y="42"/>
                    </a:lnTo>
                    <a:lnTo>
                      <a:pt x="22" y="51"/>
                    </a:lnTo>
                    <a:lnTo>
                      <a:pt x="17" y="60"/>
                    </a:lnTo>
                    <a:lnTo>
                      <a:pt x="11" y="68"/>
                    </a:lnTo>
                    <a:lnTo>
                      <a:pt x="7" y="79"/>
                    </a:lnTo>
                    <a:lnTo>
                      <a:pt x="4" y="88"/>
                    </a:lnTo>
                    <a:lnTo>
                      <a:pt x="2" y="99"/>
                    </a:lnTo>
                    <a:lnTo>
                      <a:pt x="1" y="109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1" y="131"/>
                    </a:lnTo>
                    <a:lnTo>
                      <a:pt x="2" y="143"/>
                    </a:lnTo>
                    <a:lnTo>
                      <a:pt x="4" y="153"/>
                    </a:lnTo>
                    <a:lnTo>
                      <a:pt x="7" y="162"/>
                    </a:lnTo>
                    <a:lnTo>
                      <a:pt x="11" y="172"/>
                    </a:lnTo>
                    <a:lnTo>
                      <a:pt x="17" y="181"/>
                    </a:lnTo>
                    <a:lnTo>
                      <a:pt x="22" y="191"/>
                    </a:lnTo>
                    <a:lnTo>
                      <a:pt x="28" y="199"/>
                    </a:lnTo>
                    <a:lnTo>
                      <a:pt x="35" y="206"/>
                    </a:lnTo>
                    <a:lnTo>
                      <a:pt x="43" y="214"/>
                    </a:lnTo>
                    <a:lnTo>
                      <a:pt x="50" y="220"/>
                    </a:lnTo>
                    <a:lnTo>
                      <a:pt x="59" y="225"/>
                    </a:lnTo>
                    <a:lnTo>
                      <a:pt x="68" y="230"/>
                    </a:lnTo>
                    <a:lnTo>
                      <a:pt x="77" y="235"/>
                    </a:lnTo>
                    <a:lnTo>
                      <a:pt x="88" y="238"/>
                    </a:lnTo>
                    <a:lnTo>
                      <a:pt x="98" y="24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ko-KR"/>
                </a:defPPr>
                <a:lvl1pPr marL="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3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780" name="Freeform 7"/>
              <p:cNvSpPr/>
              <p:nvPr/>
            </p:nvSpPr>
            <p:spPr bwMode="auto">
              <a:xfrm>
                <a:off x="1812925" y="4949825"/>
                <a:ext cx="369888" cy="488950"/>
              </a:xfrm>
              <a:custGeom>
                <a:avLst/>
                <a:gdLst>
                  <a:gd name="T0" fmla="*/ 203 w 233"/>
                  <a:gd name="T1" fmla="*/ 0 h 308"/>
                  <a:gd name="T2" fmla="*/ 203 w 233"/>
                  <a:gd name="T3" fmla="*/ 0 h 308"/>
                  <a:gd name="T4" fmla="*/ 182 w 233"/>
                  <a:gd name="T5" fmla="*/ 0 h 308"/>
                  <a:gd name="T6" fmla="*/ 157 w 233"/>
                  <a:gd name="T7" fmla="*/ 2 h 308"/>
                  <a:gd name="T8" fmla="*/ 129 w 233"/>
                  <a:gd name="T9" fmla="*/ 6 h 308"/>
                  <a:gd name="T10" fmla="*/ 114 w 233"/>
                  <a:gd name="T11" fmla="*/ 8 h 308"/>
                  <a:gd name="T12" fmla="*/ 99 w 233"/>
                  <a:gd name="T13" fmla="*/ 12 h 308"/>
                  <a:gd name="T14" fmla="*/ 85 w 233"/>
                  <a:gd name="T15" fmla="*/ 16 h 308"/>
                  <a:gd name="T16" fmla="*/ 70 w 233"/>
                  <a:gd name="T17" fmla="*/ 22 h 308"/>
                  <a:gd name="T18" fmla="*/ 56 w 233"/>
                  <a:gd name="T19" fmla="*/ 28 h 308"/>
                  <a:gd name="T20" fmla="*/ 43 w 233"/>
                  <a:gd name="T21" fmla="*/ 35 h 308"/>
                  <a:gd name="T22" fmla="*/ 30 w 233"/>
                  <a:gd name="T23" fmla="*/ 44 h 308"/>
                  <a:gd name="T24" fmla="*/ 19 w 233"/>
                  <a:gd name="T25" fmla="*/ 53 h 308"/>
                  <a:gd name="T26" fmla="*/ 9 w 233"/>
                  <a:gd name="T27" fmla="*/ 63 h 308"/>
                  <a:gd name="T28" fmla="*/ 0 w 233"/>
                  <a:gd name="T29" fmla="*/ 76 h 308"/>
                  <a:gd name="T30" fmla="*/ 233 w 233"/>
                  <a:gd name="T31" fmla="*/ 308 h 308"/>
                  <a:gd name="T32" fmla="*/ 233 w 233"/>
                  <a:gd name="T33" fmla="*/ 1 h 308"/>
                  <a:gd name="T34" fmla="*/ 225 w 233"/>
                  <a:gd name="T35" fmla="*/ 1 h 308"/>
                  <a:gd name="T36" fmla="*/ 225 w 233"/>
                  <a:gd name="T37" fmla="*/ 1 h 308"/>
                  <a:gd name="T38" fmla="*/ 203 w 233"/>
                  <a:gd name="T3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3" h="308">
                    <a:moveTo>
                      <a:pt x="203" y="0"/>
                    </a:moveTo>
                    <a:lnTo>
                      <a:pt x="203" y="0"/>
                    </a:lnTo>
                    <a:lnTo>
                      <a:pt x="182" y="0"/>
                    </a:lnTo>
                    <a:lnTo>
                      <a:pt x="157" y="2"/>
                    </a:lnTo>
                    <a:lnTo>
                      <a:pt x="129" y="6"/>
                    </a:lnTo>
                    <a:lnTo>
                      <a:pt x="114" y="8"/>
                    </a:lnTo>
                    <a:lnTo>
                      <a:pt x="99" y="12"/>
                    </a:lnTo>
                    <a:lnTo>
                      <a:pt x="85" y="16"/>
                    </a:lnTo>
                    <a:lnTo>
                      <a:pt x="70" y="22"/>
                    </a:lnTo>
                    <a:lnTo>
                      <a:pt x="56" y="28"/>
                    </a:lnTo>
                    <a:lnTo>
                      <a:pt x="43" y="35"/>
                    </a:lnTo>
                    <a:lnTo>
                      <a:pt x="30" y="44"/>
                    </a:lnTo>
                    <a:lnTo>
                      <a:pt x="19" y="53"/>
                    </a:lnTo>
                    <a:lnTo>
                      <a:pt x="9" y="63"/>
                    </a:lnTo>
                    <a:lnTo>
                      <a:pt x="0" y="76"/>
                    </a:lnTo>
                    <a:lnTo>
                      <a:pt x="233" y="308"/>
                    </a:lnTo>
                    <a:lnTo>
                      <a:pt x="233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ko-KR"/>
                </a:defPPr>
                <a:lvl1pPr marL="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3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781" name="Freeform 38"/>
            <p:cNvSpPr/>
            <p:nvPr/>
          </p:nvSpPr>
          <p:spPr bwMode="auto">
            <a:xfrm>
              <a:off x="7601353" y="3231922"/>
              <a:ext cx="451818" cy="658603"/>
            </a:xfrm>
            <a:custGeom>
              <a:avLst/>
              <a:gdLst>
                <a:gd name="T0" fmla="*/ 326 w 378"/>
                <a:gd name="T1" fmla="*/ 0 h 551"/>
                <a:gd name="T2" fmla="*/ 286 w 378"/>
                <a:gd name="T3" fmla="*/ 3 h 551"/>
                <a:gd name="T4" fmla="*/ 93 w 378"/>
                <a:gd name="T5" fmla="*/ 198 h 551"/>
                <a:gd name="T6" fmla="*/ 89 w 378"/>
                <a:gd name="T7" fmla="*/ 237 h 551"/>
                <a:gd name="T8" fmla="*/ 90 w 378"/>
                <a:gd name="T9" fmla="*/ 253 h 551"/>
                <a:gd name="T10" fmla="*/ 94 w 378"/>
                <a:gd name="T11" fmla="*/ 283 h 551"/>
                <a:gd name="T12" fmla="*/ 101 w 378"/>
                <a:gd name="T13" fmla="*/ 313 h 551"/>
                <a:gd name="T14" fmla="*/ 113 w 378"/>
                <a:gd name="T15" fmla="*/ 340 h 551"/>
                <a:gd name="T16" fmla="*/ 15 w 378"/>
                <a:gd name="T17" fmla="*/ 458 h 551"/>
                <a:gd name="T18" fmla="*/ 9 w 378"/>
                <a:gd name="T19" fmla="*/ 466 h 551"/>
                <a:gd name="T20" fmla="*/ 1 w 378"/>
                <a:gd name="T21" fmla="*/ 486 h 551"/>
                <a:gd name="T22" fmla="*/ 1 w 378"/>
                <a:gd name="T23" fmla="*/ 507 h 551"/>
                <a:gd name="T24" fmla="*/ 9 w 378"/>
                <a:gd name="T25" fmla="*/ 526 h 551"/>
                <a:gd name="T26" fmla="*/ 15 w 378"/>
                <a:gd name="T27" fmla="*/ 535 h 551"/>
                <a:gd name="T28" fmla="*/ 34 w 378"/>
                <a:gd name="T29" fmla="*/ 547 h 551"/>
                <a:gd name="T30" fmla="*/ 54 w 378"/>
                <a:gd name="T31" fmla="*/ 551 h 551"/>
                <a:gd name="T32" fmla="*/ 65 w 378"/>
                <a:gd name="T33" fmla="*/ 550 h 551"/>
                <a:gd name="T34" fmla="*/ 84 w 378"/>
                <a:gd name="T35" fmla="*/ 542 h 551"/>
                <a:gd name="T36" fmla="*/ 194 w 378"/>
                <a:gd name="T37" fmla="*/ 434 h 551"/>
                <a:gd name="T38" fmla="*/ 209 w 378"/>
                <a:gd name="T39" fmla="*/ 443 h 551"/>
                <a:gd name="T40" fmla="*/ 239 w 378"/>
                <a:gd name="T41" fmla="*/ 458 h 551"/>
                <a:gd name="T42" fmla="*/ 273 w 378"/>
                <a:gd name="T43" fmla="*/ 468 h 551"/>
                <a:gd name="T44" fmla="*/ 308 w 378"/>
                <a:gd name="T45" fmla="*/ 474 h 551"/>
                <a:gd name="T46" fmla="*/ 326 w 378"/>
                <a:gd name="T47" fmla="*/ 475 h 551"/>
                <a:gd name="T48" fmla="*/ 353 w 378"/>
                <a:gd name="T49" fmla="*/ 473 h 551"/>
                <a:gd name="T50" fmla="*/ 378 w 378"/>
                <a:gd name="T51" fmla="*/ 468 h 551"/>
                <a:gd name="T52" fmla="*/ 378 w 378"/>
                <a:gd name="T53" fmla="*/ 393 h 551"/>
                <a:gd name="T54" fmla="*/ 353 w 378"/>
                <a:gd name="T55" fmla="*/ 399 h 551"/>
                <a:gd name="T56" fmla="*/ 326 w 378"/>
                <a:gd name="T57" fmla="*/ 401 h 551"/>
                <a:gd name="T58" fmla="*/ 309 w 378"/>
                <a:gd name="T59" fmla="*/ 400 h 551"/>
                <a:gd name="T60" fmla="*/ 278 w 378"/>
                <a:gd name="T61" fmla="*/ 394 h 551"/>
                <a:gd name="T62" fmla="*/ 249 w 378"/>
                <a:gd name="T63" fmla="*/ 382 h 551"/>
                <a:gd name="T64" fmla="*/ 221 w 378"/>
                <a:gd name="T65" fmla="*/ 364 h 551"/>
                <a:gd name="T66" fmla="*/ 199 w 378"/>
                <a:gd name="T67" fmla="*/ 342 h 551"/>
                <a:gd name="T68" fmla="*/ 182 w 378"/>
                <a:gd name="T69" fmla="*/ 316 h 551"/>
                <a:gd name="T70" fmla="*/ 169 w 378"/>
                <a:gd name="T71" fmla="*/ 285 h 551"/>
                <a:gd name="T72" fmla="*/ 163 w 378"/>
                <a:gd name="T73" fmla="*/ 254 h 551"/>
                <a:gd name="T74" fmla="*/ 162 w 378"/>
                <a:gd name="T75" fmla="*/ 237 h 551"/>
                <a:gd name="T76" fmla="*/ 165 w 378"/>
                <a:gd name="T77" fmla="*/ 204 h 551"/>
                <a:gd name="T78" fmla="*/ 175 w 378"/>
                <a:gd name="T79" fmla="*/ 174 h 551"/>
                <a:gd name="T80" fmla="*/ 190 w 378"/>
                <a:gd name="T81" fmla="*/ 145 h 551"/>
                <a:gd name="T82" fmla="*/ 210 w 378"/>
                <a:gd name="T83" fmla="*/ 121 h 551"/>
                <a:gd name="T84" fmla="*/ 235 w 378"/>
                <a:gd name="T85" fmla="*/ 101 h 551"/>
                <a:gd name="T86" fmla="*/ 262 w 378"/>
                <a:gd name="T87" fmla="*/ 86 h 551"/>
                <a:gd name="T88" fmla="*/ 294 w 378"/>
                <a:gd name="T89" fmla="*/ 76 h 551"/>
                <a:gd name="T90" fmla="*/ 326 w 378"/>
                <a:gd name="T91" fmla="*/ 73 h 551"/>
                <a:gd name="T92" fmla="*/ 340 w 378"/>
                <a:gd name="T93" fmla="*/ 73 h 551"/>
                <a:gd name="T94" fmla="*/ 366 w 378"/>
                <a:gd name="T95" fmla="*/ 77 h 551"/>
                <a:gd name="T96" fmla="*/ 378 w 378"/>
                <a:gd name="T97" fmla="*/ 5 h 551"/>
                <a:gd name="T98" fmla="*/ 366 w 378"/>
                <a:gd name="T99" fmla="*/ 3 h 551"/>
                <a:gd name="T100" fmla="*/ 340 w 378"/>
                <a:gd name="T10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551">
                  <a:moveTo>
                    <a:pt x="326" y="0"/>
                  </a:moveTo>
                  <a:lnTo>
                    <a:pt x="326" y="0"/>
                  </a:lnTo>
                  <a:lnTo>
                    <a:pt x="306" y="1"/>
                  </a:lnTo>
                  <a:lnTo>
                    <a:pt x="286" y="3"/>
                  </a:lnTo>
                  <a:lnTo>
                    <a:pt x="93" y="198"/>
                  </a:lnTo>
                  <a:lnTo>
                    <a:pt x="93" y="198"/>
                  </a:lnTo>
                  <a:lnTo>
                    <a:pt x="90" y="216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90" y="253"/>
                  </a:lnTo>
                  <a:lnTo>
                    <a:pt x="91" y="269"/>
                  </a:lnTo>
                  <a:lnTo>
                    <a:pt x="94" y="283"/>
                  </a:lnTo>
                  <a:lnTo>
                    <a:pt x="97" y="298"/>
                  </a:lnTo>
                  <a:lnTo>
                    <a:pt x="101" y="313"/>
                  </a:lnTo>
                  <a:lnTo>
                    <a:pt x="106" y="326"/>
                  </a:lnTo>
                  <a:lnTo>
                    <a:pt x="113" y="340"/>
                  </a:lnTo>
                  <a:lnTo>
                    <a:pt x="120" y="353"/>
                  </a:lnTo>
                  <a:lnTo>
                    <a:pt x="15" y="458"/>
                  </a:lnTo>
                  <a:lnTo>
                    <a:pt x="15" y="458"/>
                  </a:lnTo>
                  <a:lnTo>
                    <a:pt x="9" y="466"/>
                  </a:lnTo>
                  <a:lnTo>
                    <a:pt x="4" y="476"/>
                  </a:lnTo>
                  <a:lnTo>
                    <a:pt x="1" y="486"/>
                  </a:lnTo>
                  <a:lnTo>
                    <a:pt x="0" y="497"/>
                  </a:lnTo>
                  <a:lnTo>
                    <a:pt x="1" y="507"/>
                  </a:lnTo>
                  <a:lnTo>
                    <a:pt x="4" y="516"/>
                  </a:lnTo>
                  <a:lnTo>
                    <a:pt x="9" y="526"/>
                  </a:lnTo>
                  <a:lnTo>
                    <a:pt x="15" y="535"/>
                  </a:lnTo>
                  <a:lnTo>
                    <a:pt x="15" y="535"/>
                  </a:lnTo>
                  <a:lnTo>
                    <a:pt x="24" y="542"/>
                  </a:lnTo>
                  <a:lnTo>
                    <a:pt x="34" y="547"/>
                  </a:lnTo>
                  <a:lnTo>
                    <a:pt x="44" y="550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65" y="550"/>
                  </a:lnTo>
                  <a:lnTo>
                    <a:pt x="75" y="547"/>
                  </a:lnTo>
                  <a:lnTo>
                    <a:pt x="84" y="542"/>
                  </a:lnTo>
                  <a:lnTo>
                    <a:pt x="93" y="535"/>
                  </a:lnTo>
                  <a:lnTo>
                    <a:pt x="194" y="434"/>
                  </a:lnTo>
                  <a:lnTo>
                    <a:pt x="194" y="434"/>
                  </a:lnTo>
                  <a:lnTo>
                    <a:pt x="209" y="443"/>
                  </a:lnTo>
                  <a:lnTo>
                    <a:pt x="224" y="451"/>
                  </a:lnTo>
                  <a:lnTo>
                    <a:pt x="239" y="458"/>
                  </a:lnTo>
                  <a:lnTo>
                    <a:pt x="256" y="463"/>
                  </a:lnTo>
                  <a:lnTo>
                    <a:pt x="273" y="468"/>
                  </a:lnTo>
                  <a:lnTo>
                    <a:pt x="290" y="472"/>
                  </a:lnTo>
                  <a:lnTo>
                    <a:pt x="308" y="474"/>
                  </a:lnTo>
                  <a:lnTo>
                    <a:pt x="326" y="475"/>
                  </a:lnTo>
                  <a:lnTo>
                    <a:pt x="326" y="475"/>
                  </a:lnTo>
                  <a:lnTo>
                    <a:pt x="340" y="474"/>
                  </a:lnTo>
                  <a:lnTo>
                    <a:pt x="353" y="473"/>
                  </a:lnTo>
                  <a:lnTo>
                    <a:pt x="366" y="470"/>
                  </a:lnTo>
                  <a:lnTo>
                    <a:pt x="378" y="468"/>
                  </a:lnTo>
                  <a:lnTo>
                    <a:pt x="378" y="393"/>
                  </a:lnTo>
                  <a:lnTo>
                    <a:pt x="378" y="393"/>
                  </a:lnTo>
                  <a:lnTo>
                    <a:pt x="366" y="396"/>
                  </a:lnTo>
                  <a:lnTo>
                    <a:pt x="353" y="399"/>
                  </a:lnTo>
                  <a:lnTo>
                    <a:pt x="340" y="400"/>
                  </a:lnTo>
                  <a:lnTo>
                    <a:pt x="326" y="401"/>
                  </a:lnTo>
                  <a:lnTo>
                    <a:pt x="326" y="401"/>
                  </a:lnTo>
                  <a:lnTo>
                    <a:pt x="309" y="400"/>
                  </a:lnTo>
                  <a:lnTo>
                    <a:pt x="294" y="398"/>
                  </a:lnTo>
                  <a:lnTo>
                    <a:pt x="278" y="394"/>
                  </a:lnTo>
                  <a:lnTo>
                    <a:pt x="262" y="388"/>
                  </a:lnTo>
                  <a:lnTo>
                    <a:pt x="249" y="382"/>
                  </a:lnTo>
                  <a:lnTo>
                    <a:pt x="235" y="373"/>
                  </a:lnTo>
                  <a:lnTo>
                    <a:pt x="221" y="364"/>
                  </a:lnTo>
                  <a:lnTo>
                    <a:pt x="210" y="353"/>
                  </a:lnTo>
                  <a:lnTo>
                    <a:pt x="199" y="342"/>
                  </a:lnTo>
                  <a:lnTo>
                    <a:pt x="190" y="329"/>
                  </a:lnTo>
                  <a:lnTo>
                    <a:pt x="182" y="316"/>
                  </a:lnTo>
                  <a:lnTo>
                    <a:pt x="175" y="301"/>
                  </a:lnTo>
                  <a:lnTo>
                    <a:pt x="169" y="285"/>
                  </a:lnTo>
                  <a:lnTo>
                    <a:pt x="165" y="270"/>
                  </a:lnTo>
                  <a:lnTo>
                    <a:pt x="163" y="254"/>
                  </a:lnTo>
                  <a:lnTo>
                    <a:pt x="162" y="237"/>
                  </a:lnTo>
                  <a:lnTo>
                    <a:pt x="162" y="237"/>
                  </a:lnTo>
                  <a:lnTo>
                    <a:pt x="163" y="221"/>
                  </a:lnTo>
                  <a:lnTo>
                    <a:pt x="165" y="204"/>
                  </a:lnTo>
                  <a:lnTo>
                    <a:pt x="169" y="188"/>
                  </a:lnTo>
                  <a:lnTo>
                    <a:pt x="175" y="174"/>
                  </a:lnTo>
                  <a:lnTo>
                    <a:pt x="182" y="159"/>
                  </a:lnTo>
                  <a:lnTo>
                    <a:pt x="190" y="145"/>
                  </a:lnTo>
                  <a:lnTo>
                    <a:pt x="199" y="133"/>
                  </a:lnTo>
                  <a:lnTo>
                    <a:pt x="210" y="121"/>
                  </a:lnTo>
                  <a:lnTo>
                    <a:pt x="221" y="111"/>
                  </a:lnTo>
                  <a:lnTo>
                    <a:pt x="235" y="101"/>
                  </a:lnTo>
                  <a:lnTo>
                    <a:pt x="249" y="93"/>
                  </a:lnTo>
                  <a:lnTo>
                    <a:pt x="262" y="86"/>
                  </a:lnTo>
                  <a:lnTo>
                    <a:pt x="278" y="81"/>
                  </a:lnTo>
                  <a:lnTo>
                    <a:pt x="294" y="76"/>
                  </a:lnTo>
                  <a:lnTo>
                    <a:pt x="309" y="74"/>
                  </a:lnTo>
                  <a:lnTo>
                    <a:pt x="326" y="73"/>
                  </a:lnTo>
                  <a:lnTo>
                    <a:pt x="326" y="73"/>
                  </a:lnTo>
                  <a:lnTo>
                    <a:pt x="340" y="73"/>
                  </a:lnTo>
                  <a:lnTo>
                    <a:pt x="353" y="75"/>
                  </a:lnTo>
                  <a:lnTo>
                    <a:pt x="366" y="77"/>
                  </a:lnTo>
                  <a:lnTo>
                    <a:pt x="378" y="82"/>
                  </a:lnTo>
                  <a:lnTo>
                    <a:pt x="378" y="5"/>
                  </a:lnTo>
                  <a:lnTo>
                    <a:pt x="378" y="5"/>
                  </a:lnTo>
                  <a:lnTo>
                    <a:pt x="366" y="3"/>
                  </a:lnTo>
                  <a:lnTo>
                    <a:pt x="353" y="1"/>
                  </a:lnTo>
                  <a:lnTo>
                    <a:pt x="340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82" name="Freeform 42"/>
            <p:cNvSpPr/>
            <p:nvPr/>
          </p:nvSpPr>
          <p:spPr bwMode="auto">
            <a:xfrm flipH="1">
              <a:off x="8108155" y="2303160"/>
              <a:ext cx="194832" cy="665775"/>
            </a:xfrm>
            <a:custGeom>
              <a:avLst/>
              <a:gdLst>
                <a:gd name="T0" fmla="*/ 74 w 163"/>
                <a:gd name="T1" fmla="*/ 186 h 557"/>
                <a:gd name="T2" fmla="*/ 76 w 163"/>
                <a:gd name="T3" fmla="*/ 166 h 557"/>
                <a:gd name="T4" fmla="*/ 82 w 163"/>
                <a:gd name="T5" fmla="*/ 147 h 557"/>
                <a:gd name="T6" fmla="*/ 89 w 163"/>
                <a:gd name="T7" fmla="*/ 129 h 557"/>
                <a:gd name="T8" fmla="*/ 100 w 163"/>
                <a:gd name="T9" fmla="*/ 115 h 557"/>
                <a:gd name="T10" fmla="*/ 113 w 163"/>
                <a:gd name="T11" fmla="*/ 101 h 557"/>
                <a:gd name="T12" fmla="*/ 128 w 163"/>
                <a:gd name="T13" fmla="*/ 90 h 557"/>
                <a:gd name="T14" fmla="*/ 145 w 163"/>
                <a:gd name="T15" fmla="*/ 81 h 557"/>
                <a:gd name="T16" fmla="*/ 163 w 163"/>
                <a:gd name="T17" fmla="*/ 76 h 557"/>
                <a:gd name="T18" fmla="*/ 163 w 163"/>
                <a:gd name="T19" fmla="*/ 0 h 557"/>
                <a:gd name="T20" fmla="*/ 130 w 163"/>
                <a:gd name="T21" fmla="*/ 7 h 557"/>
                <a:gd name="T22" fmla="*/ 99 w 163"/>
                <a:gd name="T23" fmla="*/ 21 h 557"/>
                <a:gd name="T24" fmla="*/ 71 w 163"/>
                <a:gd name="T25" fmla="*/ 38 h 557"/>
                <a:gd name="T26" fmla="*/ 47 w 163"/>
                <a:gd name="T27" fmla="*/ 61 h 557"/>
                <a:gd name="T28" fmla="*/ 27 w 163"/>
                <a:gd name="T29" fmla="*/ 88 h 557"/>
                <a:gd name="T30" fmla="*/ 13 w 163"/>
                <a:gd name="T31" fmla="*/ 118 h 557"/>
                <a:gd name="T32" fmla="*/ 3 w 163"/>
                <a:gd name="T33" fmla="*/ 150 h 557"/>
                <a:gd name="T34" fmla="*/ 0 w 163"/>
                <a:gd name="T35" fmla="*/ 186 h 557"/>
                <a:gd name="T36" fmla="*/ 1 w 163"/>
                <a:gd name="T37" fmla="*/ 202 h 557"/>
                <a:gd name="T38" fmla="*/ 10 w 163"/>
                <a:gd name="T39" fmla="*/ 242 h 557"/>
                <a:gd name="T40" fmla="*/ 27 w 163"/>
                <a:gd name="T41" fmla="*/ 289 h 557"/>
                <a:gd name="T42" fmla="*/ 63 w 163"/>
                <a:gd name="T43" fmla="*/ 369 h 557"/>
                <a:gd name="T44" fmla="*/ 116 w 163"/>
                <a:gd name="T45" fmla="*/ 473 h 557"/>
                <a:gd name="T46" fmla="*/ 163 w 163"/>
                <a:gd name="T47" fmla="*/ 557 h 557"/>
                <a:gd name="T48" fmla="*/ 163 w 163"/>
                <a:gd name="T49" fmla="*/ 295 h 557"/>
                <a:gd name="T50" fmla="*/ 145 w 163"/>
                <a:gd name="T51" fmla="*/ 289 h 557"/>
                <a:gd name="T52" fmla="*/ 128 w 163"/>
                <a:gd name="T53" fmla="*/ 281 h 557"/>
                <a:gd name="T54" fmla="*/ 113 w 163"/>
                <a:gd name="T55" fmla="*/ 270 h 557"/>
                <a:gd name="T56" fmla="*/ 100 w 163"/>
                <a:gd name="T57" fmla="*/ 257 h 557"/>
                <a:gd name="T58" fmla="*/ 89 w 163"/>
                <a:gd name="T59" fmla="*/ 241 h 557"/>
                <a:gd name="T60" fmla="*/ 82 w 163"/>
                <a:gd name="T61" fmla="*/ 224 h 557"/>
                <a:gd name="T62" fmla="*/ 76 w 163"/>
                <a:gd name="T63" fmla="*/ 205 h 557"/>
                <a:gd name="T64" fmla="*/ 74 w 163"/>
                <a:gd name="T65" fmla="*/ 18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74" y="186"/>
                  </a:moveTo>
                  <a:lnTo>
                    <a:pt x="74" y="186"/>
                  </a:lnTo>
                  <a:lnTo>
                    <a:pt x="75" y="175"/>
                  </a:lnTo>
                  <a:lnTo>
                    <a:pt x="76" y="166"/>
                  </a:lnTo>
                  <a:lnTo>
                    <a:pt x="78" y="157"/>
                  </a:lnTo>
                  <a:lnTo>
                    <a:pt x="82" y="147"/>
                  </a:lnTo>
                  <a:lnTo>
                    <a:pt x="85" y="138"/>
                  </a:lnTo>
                  <a:lnTo>
                    <a:pt x="89" y="129"/>
                  </a:lnTo>
                  <a:lnTo>
                    <a:pt x="94" y="122"/>
                  </a:lnTo>
                  <a:lnTo>
                    <a:pt x="100" y="115"/>
                  </a:lnTo>
                  <a:lnTo>
                    <a:pt x="107" y="108"/>
                  </a:lnTo>
                  <a:lnTo>
                    <a:pt x="113" y="101"/>
                  </a:lnTo>
                  <a:lnTo>
                    <a:pt x="120" y="95"/>
                  </a:lnTo>
                  <a:lnTo>
                    <a:pt x="128" y="90"/>
                  </a:lnTo>
                  <a:lnTo>
                    <a:pt x="136" y="86"/>
                  </a:lnTo>
                  <a:lnTo>
                    <a:pt x="145" y="81"/>
                  </a:lnTo>
                  <a:lnTo>
                    <a:pt x="154" y="78"/>
                  </a:lnTo>
                  <a:lnTo>
                    <a:pt x="163" y="7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6" y="3"/>
                  </a:lnTo>
                  <a:lnTo>
                    <a:pt x="130" y="7"/>
                  </a:lnTo>
                  <a:lnTo>
                    <a:pt x="114" y="13"/>
                  </a:lnTo>
                  <a:lnTo>
                    <a:pt x="99" y="21"/>
                  </a:lnTo>
                  <a:lnTo>
                    <a:pt x="85" y="29"/>
                  </a:lnTo>
                  <a:lnTo>
                    <a:pt x="71" y="38"/>
                  </a:lnTo>
                  <a:lnTo>
                    <a:pt x="59" y="50"/>
                  </a:lnTo>
                  <a:lnTo>
                    <a:pt x="47" y="61"/>
                  </a:lnTo>
                  <a:lnTo>
                    <a:pt x="37" y="74"/>
                  </a:lnTo>
                  <a:lnTo>
                    <a:pt x="27" y="88"/>
                  </a:lnTo>
                  <a:lnTo>
                    <a:pt x="19" y="102"/>
                  </a:lnTo>
                  <a:lnTo>
                    <a:pt x="13" y="118"/>
                  </a:lnTo>
                  <a:lnTo>
                    <a:pt x="7" y="134"/>
                  </a:lnTo>
                  <a:lnTo>
                    <a:pt x="3" y="150"/>
                  </a:lnTo>
                  <a:lnTo>
                    <a:pt x="1" y="16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202"/>
                  </a:lnTo>
                  <a:lnTo>
                    <a:pt x="5" y="220"/>
                  </a:lnTo>
                  <a:lnTo>
                    <a:pt x="10" y="242"/>
                  </a:lnTo>
                  <a:lnTo>
                    <a:pt x="19" y="265"/>
                  </a:lnTo>
                  <a:lnTo>
                    <a:pt x="27" y="289"/>
                  </a:lnTo>
                  <a:lnTo>
                    <a:pt x="39" y="316"/>
                  </a:lnTo>
                  <a:lnTo>
                    <a:pt x="63" y="369"/>
                  </a:lnTo>
                  <a:lnTo>
                    <a:pt x="90" y="422"/>
                  </a:lnTo>
                  <a:lnTo>
                    <a:pt x="116" y="473"/>
                  </a:lnTo>
                  <a:lnTo>
                    <a:pt x="142" y="519"/>
                  </a:lnTo>
                  <a:lnTo>
                    <a:pt x="163" y="557"/>
                  </a:lnTo>
                  <a:lnTo>
                    <a:pt x="163" y="295"/>
                  </a:lnTo>
                  <a:lnTo>
                    <a:pt x="163" y="295"/>
                  </a:lnTo>
                  <a:lnTo>
                    <a:pt x="154" y="293"/>
                  </a:lnTo>
                  <a:lnTo>
                    <a:pt x="145" y="289"/>
                  </a:lnTo>
                  <a:lnTo>
                    <a:pt x="136" y="285"/>
                  </a:lnTo>
                  <a:lnTo>
                    <a:pt x="128" y="281"/>
                  </a:lnTo>
                  <a:lnTo>
                    <a:pt x="120" y="276"/>
                  </a:lnTo>
                  <a:lnTo>
                    <a:pt x="113" y="270"/>
                  </a:lnTo>
                  <a:lnTo>
                    <a:pt x="107" y="263"/>
                  </a:lnTo>
                  <a:lnTo>
                    <a:pt x="100" y="257"/>
                  </a:lnTo>
                  <a:lnTo>
                    <a:pt x="94" y="249"/>
                  </a:lnTo>
                  <a:lnTo>
                    <a:pt x="89" y="241"/>
                  </a:lnTo>
                  <a:lnTo>
                    <a:pt x="85" y="233"/>
                  </a:lnTo>
                  <a:lnTo>
                    <a:pt x="82" y="224"/>
                  </a:lnTo>
                  <a:lnTo>
                    <a:pt x="78" y="215"/>
                  </a:lnTo>
                  <a:lnTo>
                    <a:pt x="76" y="205"/>
                  </a:lnTo>
                  <a:lnTo>
                    <a:pt x="75" y="195"/>
                  </a:lnTo>
                  <a:lnTo>
                    <a:pt x="74" y="186"/>
                  </a:lnTo>
                  <a:lnTo>
                    <a:pt x="74" y="18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83" name="Freeform 46"/>
            <p:cNvSpPr/>
            <p:nvPr/>
          </p:nvSpPr>
          <p:spPr bwMode="auto">
            <a:xfrm flipH="1">
              <a:off x="7080209" y="4689797"/>
              <a:ext cx="199613" cy="323923"/>
            </a:xfrm>
            <a:custGeom>
              <a:avLst/>
              <a:gdLst>
                <a:gd name="T0" fmla="*/ 167 w 167"/>
                <a:gd name="T1" fmla="*/ 0 h 271"/>
                <a:gd name="T2" fmla="*/ 0 w 167"/>
                <a:gd name="T3" fmla="*/ 167 h 271"/>
                <a:gd name="T4" fmla="*/ 103 w 167"/>
                <a:gd name="T5" fmla="*/ 271 h 271"/>
                <a:gd name="T6" fmla="*/ 137 w 167"/>
                <a:gd name="T7" fmla="*/ 259 h 271"/>
                <a:gd name="T8" fmla="*/ 137 w 167"/>
                <a:gd name="T9" fmla="*/ 201 h 271"/>
                <a:gd name="T10" fmla="*/ 167 w 167"/>
                <a:gd name="T11" fmla="*/ 173 h 271"/>
                <a:gd name="T12" fmla="*/ 167 w 167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1">
                  <a:moveTo>
                    <a:pt x="167" y="0"/>
                  </a:moveTo>
                  <a:lnTo>
                    <a:pt x="0" y="167"/>
                  </a:lnTo>
                  <a:lnTo>
                    <a:pt x="103" y="271"/>
                  </a:lnTo>
                  <a:lnTo>
                    <a:pt x="137" y="259"/>
                  </a:lnTo>
                  <a:lnTo>
                    <a:pt x="137" y="201"/>
                  </a:lnTo>
                  <a:lnTo>
                    <a:pt x="167" y="17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grpSp>
          <p:nvGrpSpPr>
            <p:cNvPr id="136" name="그룹 45"/>
            <p:cNvGrpSpPr/>
            <p:nvPr/>
          </p:nvGrpSpPr>
          <p:grpSpPr>
            <a:xfrm flipH="1">
              <a:off x="6718921" y="335375"/>
              <a:ext cx="305993" cy="680118"/>
              <a:chOff x="2209800" y="4519614"/>
              <a:chExt cx="406400" cy="903287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048784" name="Freeform 9"/>
              <p:cNvSpPr/>
              <p:nvPr/>
            </p:nvSpPr>
            <p:spPr bwMode="auto">
              <a:xfrm>
                <a:off x="2209800" y="4519614"/>
                <a:ext cx="171450" cy="385763"/>
              </a:xfrm>
              <a:custGeom>
                <a:avLst/>
                <a:gdLst>
                  <a:gd name="T0" fmla="*/ 0 w 108"/>
                  <a:gd name="T1" fmla="*/ 0 h 243"/>
                  <a:gd name="T2" fmla="*/ 0 w 108"/>
                  <a:gd name="T3" fmla="*/ 243 h 243"/>
                  <a:gd name="T4" fmla="*/ 0 w 108"/>
                  <a:gd name="T5" fmla="*/ 243 h 243"/>
                  <a:gd name="T6" fmla="*/ 11 w 108"/>
                  <a:gd name="T7" fmla="*/ 242 h 243"/>
                  <a:gd name="T8" fmla="*/ 22 w 108"/>
                  <a:gd name="T9" fmla="*/ 239 h 243"/>
                  <a:gd name="T10" fmla="*/ 33 w 108"/>
                  <a:gd name="T11" fmla="*/ 234 h 243"/>
                  <a:gd name="T12" fmla="*/ 42 w 108"/>
                  <a:gd name="T13" fmla="*/ 230 h 243"/>
                  <a:gd name="T14" fmla="*/ 51 w 108"/>
                  <a:gd name="T15" fmla="*/ 224 h 243"/>
                  <a:gd name="T16" fmla="*/ 61 w 108"/>
                  <a:gd name="T17" fmla="*/ 218 h 243"/>
                  <a:gd name="T18" fmla="*/ 69 w 108"/>
                  <a:gd name="T19" fmla="*/ 210 h 243"/>
                  <a:gd name="T20" fmla="*/ 77 w 108"/>
                  <a:gd name="T21" fmla="*/ 203 h 243"/>
                  <a:gd name="T22" fmla="*/ 83 w 108"/>
                  <a:gd name="T23" fmla="*/ 195 h 243"/>
                  <a:gd name="T24" fmla="*/ 89 w 108"/>
                  <a:gd name="T25" fmla="*/ 185 h 243"/>
                  <a:gd name="T26" fmla="*/ 94 w 108"/>
                  <a:gd name="T27" fmla="*/ 176 h 243"/>
                  <a:gd name="T28" fmla="*/ 100 w 108"/>
                  <a:gd name="T29" fmla="*/ 165 h 243"/>
                  <a:gd name="T30" fmla="*/ 103 w 108"/>
                  <a:gd name="T31" fmla="*/ 155 h 243"/>
                  <a:gd name="T32" fmla="*/ 106 w 108"/>
                  <a:gd name="T33" fmla="*/ 145 h 243"/>
                  <a:gd name="T34" fmla="*/ 107 w 108"/>
                  <a:gd name="T35" fmla="*/ 133 h 243"/>
                  <a:gd name="T36" fmla="*/ 108 w 108"/>
                  <a:gd name="T37" fmla="*/ 122 h 243"/>
                  <a:gd name="T38" fmla="*/ 108 w 108"/>
                  <a:gd name="T39" fmla="*/ 122 h 243"/>
                  <a:gd name="T40" fmla="*/ 107 w 108"/>
                  <a:gd name="T41" fmla="*/ 110 h 243"/>
                  <a:gd name="T42" fmla="*/ 106 w 108"/>
                  <a:gd name="T43" fmla="*/ 99 h 243"/>
                  <a:gd name="T44" fmla="*/ 103 w 108"/>
                  <a:gd name="T45" fmla="*/ 88 h 243"/>
                  <a:gd name="T46" fmla="*/ 100 w 108"/>
                  <a:gd name="T47" fmla="*/ 77 h 243"/>
                  <a:gd name="T48" fmla="*/ 94 w 108"/>
                  <a:gd name="T49" fmla="*/ 67 h 243"/>
                  <a:gd name="T50" fmla="*/ 89 w 108"/>
                  <a:gd name="T51" fmla="*/ 58 h 243"/>
                  <a:gd name="T52" fmla="*/ 83 w 108"/>
                  <a:gd name="T53" fmla="*/ 48 h 243"/>
                  <a:gd name="T54" fmla="*/ 77 w 108"/>
                  <a:gd name="T55" fmla="*/ 40 h 243"/>
                  <a:gd name="T56" fmla="*/ 69 w 108"/>
                  <a:gd name="T57" fmla="*/ 32 h 243"/>
                  <a:gd name="T58" fmla="*/ 61 w 108"/>
                  <a:gd name="T59" fmla="*/ 25 h 243"/>
                  <a:gd name="T60" fmla="*/ 51 w 108"/>
                  <a:gd name="T61" fmla="*/ 19 h 243"/>
                  <a:gd name="T62" fmla="*/ 42 w 108"/>
                  <a:gd name="T63" fmla="*/ 13 h 243"/>
                  <a:gd name="T64" fmla="*/ 33 w 108"/>
                  <a:gd name="T65" fmla="*/ 9 h 243"/>
                  <a:gd name="T66" fmla="*/ 22 w 108"/>
                  <a:gd name="T67" fmla="*/ 4 h 243"/>
                  <a:gd name="T68" fmla="*/ 11 w 108"/>
                  <a:gd name="T69" fmla="*/ 1 h 243"/>
                  <a:gd name="T70" fmla="*/ 0 w 108"/>
                  <a:gd name="T7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8" h="243">
                    <a:moveTo>
                      <a:pt x="0" y="0"/>
                    </a:moveTo>
                    <a:lnTo>
                      <a:pt x="0" y="243"/>
                    </a:lnTo>
                    <a:lnTo>
                      <a:pt x="0" y="243"/>
                    </a:lnTo>
                    <a:lnTo>
                      <a:pt x="11" y="242"/>
                    </a:lnTo>
                    <a:lnTo>
                      <a:pt x="22" y="239"/>
                    </a:lnTo>
                    <a:lnTo>
                      <a:pt x="33" y="234"/>
                    </a:lnTo>
                    <a:lnTo>
                      <a:pt x="42" y="230"/>
                    </a:lnTo>
                    <a:lnTo>
                      <a:pt x="51" y="224"/>
                    </a:lnTo>
                    <a:lnTo>
                      <a:pt x="61" y="218"/>
                    </a:lnTo>
                    <a:lnTo>
                      <a:pt x="69" y="210"/>
                    </a:lnTo>
                    <a:lnTo>
                      <a:pt x="77" y="203"/>
                    </a:lnTo>
                    <a:lnTo>
                      <a:pt x="83" y="195"/>
                    </a:lnTo>
                    <a:lnTo>
                      <a:pt x="89" y="185"/>
                    </a:lnTo>
                    <a:lnTo>
                      <a:pt x="94" y="176"/>
                    </a:lnTo>
                    <a:lnTo>
                      <a:pt x="100" y="165"/>
                    </a:lnTo>
                    <a:lnTo>
                      <a:pt x="103" y="155"/>
                    </a:lnTo>
                    <a:lnTo>
                      <a:pt x="106" y="145"/>
                    </a:lnTo>
                    <a:lnTo>
                      <a:pt x="107" y="133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07" y="110"/>
                    </a:lnTo>
                    <a:lnTo>
                      <a:pt x="106" y="99"/>
                    </a:lnTo>
                    <a:lnTo>
                      <a:pt x="103" y="88"/>
                    </a:lnTo>
                    <a:lnTo>
                      <a:pt x="100" y="77"/>
                    </a:lnTo>
                    <a:lnTo>
                      <a:pt x="94" y="67"/>
                    </a:lnTo>
                    <a:lnTo>
                      <a:pt x="89" y="58"/>
                    </a:lnTo>
                    <a:lnTo>
                      <a:pt x="83" y="48"/>
                    </a:lnTo>
                    <a:lnTo>
                      <a:pt x="77" y="40"/>
                    </a:lnTo>
                    <a:lnTo>
                      <a:pt x="69" y="32"/>
                    </a:lnTo>
                    <a:lnTo>
                      <a:pt x="61" y="25"/>
                    </a:lnTo>
                    <a:lnTo>
                      <a:pt x="51" y="19"/>
                    </a:lnTo>
                    <a:lnTo>
                      <a:pt x="42" y="13"/>
                    </a:lnTo>
                    <a:lnTo>
                      <a:pt x="33" y="9"/>
                    </a:lnTo>
                    <a:lnTo>
                      <a:pt x="22" y="4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ko-KR"/>
                </a:defPPr>
                <a:lvl1pPr marL="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3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785" name="Freeform 11"/>
              <p:cNvSpPr/>
              <p:nvPr/>
            </p:nvSpPr>
            <p:spPr bwMode="auto">
              <a:xfrm>
                <a:off x="2209800" y="4935538"/>
                <a:ext cx="406400" cy="487363"/>
              </a:xfrm>
              <a:custGeom>
                <a:avLst/>
                <a:gdLst>
                  <a:gd name="T0" fmla="*/ 35 w 256"/>
                  <a:gd name="T1" fmla="*/ 0 h 307"/>
                  <a:gd name="T2" fmla="*/ 0 w 256"/>
                  <a:gd name="T3" fmla="*/ 0 h 307"/>
                  <a:gd name="T4" fmla="*/ 0 w 256"/>
                  <a:gd name="T5" fmla="*/ 307 h 307"/>
                  <a:gd name="T6" fmla="*/ 126 w 256"/>
                  <a:gd name="T7" fmla="*/ 307 h 307"/>
                  <a:gd name="T8" fmla="*/ 126 w 256"/>
                  <a:gd name="T9" fmla="*/ 215 h 307"/>
                  <a:gd name="T10" fmla="*/ 144 w 256"/>
                  <a:gd name="T11" fmla="*/ 215 h 307"/>
                  <a:gd name="T12" fmla="*/ 144 w 256"/>
                  <a:gd name="T13" fmla="*/ 307 h 307"/>
                  <a:gd name="T14" fmla="*/ 256 w 256"/>
                  <a:gd name="T15" fmla="*/ 307 h 307"/>
                  <a:gd name="T16" fmla="*/ 256 w 256"/>
                  <a:gd name="T17" fmla="*/ 134 h 307"/>
                  <a:gd name="T18" fmla="*/ 256 w 256"/>
                  <a:gd name="T19" fmla="*/ 134 h 307"/>
                  <a:gd name="T20" fmla="*/ 255 w 256"/>
                  <a:gd name="T21" fmla="*/ 128 h 307"/>
                  <a:gd name="T22" fmla="*/ 255 w 256"/>
                  <a:gd name="T23" fmla="*/ 128 h 307"/>
                  <a:gd name="T24" fmla="*/ 255 w 256"/>
                  <a:gd name="T25" fmla="*/ 123 h 307"/>
                  <a:gd name="T26" fmla="*/ 255 w 256"/>
                  <a:gd name="T27" fmla="*/ 123 h 307"/>
                  <a:gd name="T28" fmla="*/ 254 w 256"/>
                  <a:gd name="T29" fmla="*/ 121 h 307"/>
                  <a:gd name="T30" fmla="*/ 254 w 256"/>
                  <a:gd name="T31" fmla="*/ 121 h 307"/>
                  <a:gd name="T32" fmla="*/ 253 w 256"/>
                  <a:gd name="T33" fmla="*/ 113 h 307"/>
                  <a:gd name="T34" fmla="*/ 251 w 256"/>
                  <a:gd name="T35" fmla="*/ 104 h 307"/>
                  <a:gd name="T36" fmla="*/ 248 w 256"/>
                  <a:gd name="T37" fmla="*/ 97 h 307"/>
                  <a:gd name="T38" fmla="*/ 244 w 256"/>
                  <a:gd name="T39" fmla="*/ 90 h 307"/>
                  <a:gd name="T40" fmla="*/ 240 w 256"/>
                  <a:gd name="T41" fmla="*/ 82 h 307"/>
                  <a:gd name="T42" fmla="*/ 235 w 256"/>
                  <a:gd name="T43" fmla="*/ 76 h 307"/>
                  <a:gd name="T44" fmla="*/ 225 w 256"/>
                  <a:gd name="T45" fmla="*/ 63 h 307"/>
                  <a:gd name="T46" fmla="*/ 212 w 256"/>
                  <a:gd name="T47" fmla="*/ 53 h 307"/>
                  <a:gd name="T48" fmla="*/ 199 w 256"/>
                  <a:gd name="T49" fmla="*/ 44 h 307"/>
                  <a:gd name="T50" fmla="*/ 184 w 256"/>
                  <a:gd name="T51" fmla="*/ 35 h 307"/>
                  <a:gd name="T52" fmla="*/ 169 w 256"/>
                  <a:gd name="T53" fmla="*/ 28 h 307"/>
                  <a:gd name="T54" fmla="*/ 152 w 256"/>
                  <a:gd name="T55" fmla="*/ 22 h 307"/>
                  <a:gd name="T56" fmla="*/ 135 w 256"/>
                  <a:gd name="T57" fmla="*/ 16 h 307"/>
                  <a:gd name="T58" fmla="*/ 119 w 256"/>
                  <a:gd name="T59" fmla="*/ 12 h 307"/>
                  <a:gd name="T60" fmla="*/ 103 w 256"/>
                  <a:gd name="T61" fmla="*/ 8 h 307"/>
                  <a:gd name="T62" fmla="*/ 72 w 256"/>
                  <a:gd name="T63" fmla="*/ 4 h 307"/>
                  <a:gd name="T64" fmla="*/ 46 w 256"/>
                  <a:gd name="T65" fmla="*/ 1 h 307"/>
                  <a:gd name="T66" fmla="*/ 46 w 256"/>
                  <a:gd name="T67" fmla="*/ 1 h 307"/>
                  <a:gd name="T68" fmla="*/ 40 w 256"/>
                  <a:gd name="T69" fmla="*/ 0 h 307"/>
                  <a:gd name="T70" fmla="*/ 35 w 256"/>
                  <a:gd name="T7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307">
                    <a:moveTo>
                      <a:pt x="35" y="0"/>
                    </a:moveTo>
                    <a:lnTo>
                      <a:pt x="0" y="0"/>
                    </a:lnTo>
                    <a:lnTo>
                      <a:pt x="0" y="307"/>
                    </a:lnTo>
                    <a:lnTo>
                      <a:pt x="126" y="307"/>
                    </a:lnTo>
                    <a:lnTo>
                      <a:pt x="126" y="215"/>
                    </a:lnTo>
                    <a:lnTo>
                      <a:pt x="144" y="215"/>
                    </a:lnTo>
                    <a:lnTo>
                      <a:pt x="144" y="307"/>
                    </a:lnTo>
                    <a:lnTo>
                      <a:pt x="256" y="307"/>
                    </a:lnTo>
                    <a:lnTo>
                      <a:pt x="256" y="134"/>
                    </a:lnTo>
                    <a:lnTo>
                      <a:pt x="256" y="134"/>
                    </a:lnTo>
                    <a:lnTo>
                      <a:pt x="255" y="128"/>
                    </a:lnTo>
                    <a:lnTo>
                      <a:pt x="255" y="128"/>
                    </a:lnTo>
                    <a:lnTo>
                      <a:pt x="255" y="123"/>
                    </a:lnTo>
                    <a:lnTo>
                      <a:pt x="255" y="123"/>
                    </a:lnTo>
                    <a:lnTo>
                      <a:pt x="254" y="121"/>
                    </a:lnTo>
                    <a:lnTo>
                      <a:pt x="254" y="121"/>
                    </a:lnTo>
                    <a:lnTo>
                      <a:pt x="253" y="113"/>
                    </a:lnTo>
                    <a:lnTo>
                      <a:pt x="251" y="104"/>
                    </a:lnTo>
                    <a:lnTo>
                      <a:pt x="248" y="97"/>
                    </a:lnTo>
                    <a:lnTo>
                      <a:pt x="244" y="90"/>
                    </a:lnTo>
                    <a:lnTo>
                      <a:pt x="240" y="82"/>
                    </a:lnTo>
                    <a:lnTo>
                      <a:pt x="235" y="76"/>
                    </a:lnTo>
                    <a:lnTo>
                      <a:pt x="225" y="63"/>
                    </a:lnTo>
                    <a:lnTo>
                      <a:pt x="212" y="53"/>
                    </a:lnTo>
                    <a:lnTo>
                      <a:pt x="199" y="44"/>
                    </a:lnTo>
                    <a:lnTo>
                      <a:pt x="184" y="35"/>
                    </a:lnTo>
                    <a:lnTo>
                      <a:pt x="169" y="28"/>
                    </a:lnTo>
                    <a:lnTo>
                      <a:pt x="152" y="22"/>
                    </a:lnTo>
                    <a:lnTo>
                      <a:pt x="135" y="16"/>
                    </a:lnTo>
                    <a:lnTo>
                      <a:pt x="119" y="12"/>
                    </a:lnTo>
                    <a:lnTo>
                      <a:pt x="103" y="8"/>
                    </a:lnTo>
                    <a:lnTo>
                      <a:pt x="72" y="4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0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ko-KR"/>
                </a:defPPr>
                <a:lvl1pPr marL="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3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786" name="Freeform 43"/>
            <p:cNvSpPr>
              <a:spLocks noEditPoints="1"/>
            </p:cNvSpPr>
            <p:nvPr/>
          </p:nvSpPr>
          <p:spPr bwMode="auto">
            <a:xfrm flipH="1">
              <a:off x="6725208" y="4429823"/>
              <a:ext cx="300017" cy="474529"/>
            </a:xfrm>
            <a:custGeom>
              <a:avLst/>
              <a:gdLst>
                <a:gd name="T0" fmla="*/ 134 w 251"/>
                <a:gd name="T1" fmla="*/ 142 h 397"/>
                <a:gd name="T2" fmla="*/ 124 w 251"/>
                <a:gd name="T3" fmla="*/ 141 h 397"/>
                <a:gd name="T4" fmla="*/ 116 w 251"/>
                <a:gd name="T5" fmla="*/ 135 h 397"/>
                <a:gd name="T6" fmla="*/ 113 w 251"/>
                <a:gd name="T7" fmla="*/ 131 h 397"/>
                <a:gd name="T8" fmla="*/ 109 w 251"/>
                <a:gd name="T9" fmla="*/ 121 h 397"/>
                <a:gd name="T10" fmla="*/ 109 w 251"/>
                <a:gd name="T11" fmla="*/ 112 h 397"/>
                <a:gd name="T12" fmla="*/ 113 w 251"/>
                <a:gd name="T13" fmla="*/ 102 h 397"/>
                <a:gd name="T14" fmla="*/ 116 w 251"/>
                <a:gd name="T15" fmla="*/ 98 h 397"/>
                <a:gd name="T16" fmla="*/ 124 w 251"/>
                <a:gd name="T17" fmla="*/ 92 h 397"/>
                <a:gd name="T18" fmla="*/ 134 w 251"/>
                <a:gd name="T19" fmla="*/ 91 h 397"/>
                <a:gd name="T20" fmla="*/ 139 w 251"/>
                <a:gd name="T21" fmla="*/ 91 h 397"/>
                <a:gd name="T22" fmla="*/ 148 w 251"/>
                <a:gd name="T23" fmla="*/ 95 h 397"/>
                <a:gd name="T24" fmla="*/ 153 w 251"/>
                <a:gd name="T25" fmla="*/ 98 h 397"/>
                <a:gd name="T26" fmla="*/ 159 w 251"/>
                <a:gd name="T27" fmla="*/ 107 h 397"/>
                <a:gd name="T28" fmla="*/ 160 w 251"/>
                <a:gd name="T29" fmla="*/ 117 h 397"/>
                <a:gd name="T30" fmla="*/ 159 w 251"/>
                <a:gd name="T31" fmla="*/ 127 h 397"/>
                <a:gd name="T32" fmla="*/ 153 w 251"/>
                <a:gd name="T33" fmla="*/ 135 h 397"/>
                <a:gd name="T34" fmla="*/ 148 w 251"/>
                <a:gd name="T35" fmla="*/ 138 h 397"/>
                <a:gd name="T36" fmla="*/ 139 w 251"/>
                <a:gd name="T37" fmla="*/ 142 h 397"/>
                <a:gd name="T38" fmla="*/ 105 w 251"/>
                <a:gd name="T39" fmla="*/ 0 h 397"/>
                <a:gd name="T40" fmla="*/ 91 w 251"/>
                <a:gd name="T41" fmla="*/ 1 h 397"/>
                <a:gd name="T42" fmla="*/ 64 w 251"/>
                <a:gd name="T43" fmla="*/ 6 h 397"/>
                <a:gd name="T44" fmla="*/ 38 w 251"/>
                <a:gd name="T45" fmla="*/ 17 h 397"/>
                <a:gd name="T46" fmla="*/ 13 w 251"/>
                <a:gd name="T47" fmla="*/ 33 h 397"/>
                <a:gd name="T48" fmla="*/ 2 w 251"/>
                <a:gd name="T49" fmla="*/ 43 h 397"/>
                <a:gd name="T50" fmla="*/ 0 w 251"/>
                <a:gd name="T51" fmla="*/ 397 h 397"/>
                <a:gd name="T52" fmla="*/ 17 w 251"/>
                <a:gd name="T53" fmla="*/ 322 h 397"/>
                <a:gd name="T54" fmla="*/ 56 w 251"/>
                <a:gd name="T55" fmla="*/ 282 h 397"/>
                <a:gd name="T56" fmla="*/ 80 w 251"/>
                <a:gd name="T57" fmla="*/ 289 h 397"/>
                <a:gd name="T58" fmla="*/ 106 w 251"/>
                <a:gd name="T59" fmla="*/ 291 h 397"/>
                <a:gd name="T60" fmla="*/ 119 w 251"/>
                <a:gd name="T61" fmla="*/ 291 h 397"/>
                <a:gd name="T62" fmla="*/ 146 w 251"/>
                <a:gd name="T63" fmla="*/ 285 h 397"/>
                <a:gd name="T64" fmla="*/ 172 w 251"/>
                <a:gd name="T65" fmla="*/ 275 h 397"/>
                <a:gd name="T66" fmla="*/ 197 w 251"/>
                <a:gd name="T67" fmla="*/ 259 h 397"/>
                <a:gd name="T68" fmla="*/ 208 w 251"/>
                <a:gd name="T69" fmla="*/ 249 h 397"/>
                <a:gd name="T70" fmla="*/ 227 w 251"/>
                <a:gd name="T71" fmla="*/ 226 h 397"/>
                <a:gd name="T72" fmla="*/ 239 w 251"/>
                <a:gd name="T73" fmla="*/ 201 h 397"/>
                <a:gd name="T74" fmla="*/ 248 w 251"/>
                <a:gd name="T75" fmla="*/ 174 h 397"/>
                <a:gd name="T76" fmla="*/ 251 w 251"/>
                <a:gd name="T77" fmla="*/ 146 h 397"/>
                <a:gd name="T78" fmla="*/ 248 w 251"/>
                <a:gd name="T79" fmla="*/ 118 h 397"/>
                <a:gd name="T80" fmla="*/ 239 w 251"/>
                <a:gd name="T81" fmla="*/ 91 h 397"/>
                <a:gd name="T82" fmla="*/ 227 w 251"/>
                <a:gd name="T83" fmla="*/ 66 h 397"/>
                <a:gd name="T84" fmla="*/ 208 w 251"/>
                <a:gd name="T85" fmla="*/ 43 h 397"/>
                <a:gd name="T86" fmla="*/ 197 w 251"/>
                <a:gd name="T87" fmla="*/ 33 h 397"/>
                <a:gd name="T88" fmla="*/ 172 w 251"/>
                <a:gd name="T89" fmla="*/ 17 h 397"/>
                <a:gd name="T90" fmla="*/ 146 w 251"/>
                <a:gd name="T91" fmla="*/ 6 h 397"/>
                <a:gd name="T92" fmla="*/ 119 w 251"/>
                <a:gd name="T93" fmla="*/ 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" h="397">
                  <a:moveTo>
                    <a:pt x="134" y="142"/>
                  </a:moveTo>
                  <a:lnTo>
                    <a:pt x="134" y="142"/>
                  </a:lnTo>
                  <a:lnTo>
                    <a:pt x="130" y="142"/>
                  </a:lnTo>
                  <a:lnTo>
                    <a:pt x="124" y="141"/>
                  </a:lnTo>
                  <a:lnTo>
                    <a:pt x="120" y="138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3" y="131"/>
                  </a:lnTo>
                  <a:lnTo>
                    <a:pt x="110" y="127"/>
                  </a:lnTo>
                  <a:lnTo>
                    <a:pt x="109" y="121"/>
                  </a:lnTo>
                  <a:lnTo>
                    <a:pt x="109" y="116"/>
                  </a:lnTo>
                  <a:lnTo>
                    <a:pt x="109" y="112"/>
                  </a:lnTo>
                  <a:lnTo>
                    <a:pt x="110" y="107"/>
                  </a:lnTo>
                  <a:lnTo>
                    <a:pt x="113" y="102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20" y="95"/>
                  </a:lnTo>
                  <a:lnTo>
                    <a:pt x="124" y="92"/>
                  </a:lnTo>
                  <a:lnTo>
                    <a:pt x="130" y="91"/>
                  </a:lnTo>
                  <a:lnTo>
                    <a:pt x="134" y="91"/>
                  </a:lnTo>
                  <a:lnTo>
                    <a:pt x="134" y="91"/>
                  </a:lnTo>
                  <a:lnTo>
                    <a:pt x="139" y="91"/>
                  </a:lnTo>
                  <a:lnTo>
                    <a:pt x="144" y="92"/>
                  </a:lnTo>
                  <a:lnTo>
                    <a:pt x="148" y="95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6" y="102"/>
                  </a:lnTo>
                  <a:lnTo>
                    <a:pt x="159" y="107"/>
                  </a:lnTo>
                  <a:lnTo>
                    <a:pt x="160" y="112"/>
                  </a:lnTo>
                  <a:lnTo>
                    <a:pt x="160" y="117"/>
                  </a:lnTo>
                  <a:lnTo>
                    <a:pt x="160" y="121"/>
                  </a:lnTo>
                  <a:lnTo>
                    <a:pt x="159" y="127"/>
                  </a:lnTo>
                  <a:lnTo>
                    <a:pt x="156" y="131"/>
                  </a:lnTo>
                  <a:lnTo>
                    <a:pt x="153" y="135"/>
                  </a:lnTo>
                  <a:lnTo>
                    <a:pt x="153" y="135"/>
                  </a:lnTo>
                  <a:lnTo>
                    <a:pt x="148" y="138"/>
                  </a:lnTo>
                  <a:lnTo>
                    <a:pt x="144" y="141"/>
                  </a:lnTo>
                  <a:lnTo>
                    <a:pt x="139" y="142"/>
                  </a:lnTo>
                  <a:lnTo>
                    <a:pt x="134" y="142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91" y="1"/>
                  </a:lnTo>
                  <a:lnTo>
                    <a:pt x="77" y="3"/>
                  </a:lnTo>
                  <a:lnTo>
                    <a:pt x="64" y="6"/>
                  </a:lnTo>
                  <a:lnTo>
                    <a:pt x="50" y="12"/>
                  </a:lnTo>
                  <a:lnTo>
                    <a:pt x="38" y="17"/>
                  </a:lnTo>
                  <a:lnTo>
                    <a:pt x="25" y="24"/>
                  </a:lnTo>
                  <a:lnTo>
                    <a:pt x="13" y="3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397"/>
                  </a:lnTo>
                  <a:lnTo>
                    <a:pt x="45" y="351"/>
                  </a:lnTo>
                  <a:lnTo>
                    <a:pt x="17" y="32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68" y="286"/>
                  </a:lnTo>
                  <a:lnTo>
                    <a:pt x="80" y="289"/>
                  </a:lnTo>
                  <a:lnTo>
                    <a:pt x="93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19" y="291"/>
                  </a:lnTo>
                  <a:lnTo>
                    <a:pt x="133" y="289"/>
                  </a:lnTo>
                  <a:lnTo>
                    <a:pt x="146" y="285"/>
                  </a:lnTo>
                  <a:lnTo>
                    <a:pt x="160" y="280"/>
                  </a:lnTo>
                  <a:lnTo>
                    <a:pt x="172" y="275"/>
                  </a:lnTo>
                  <a:lnTo>
                    <a:pt x="185" y="268"/>
                  </a:lnTo>
                  <a:lnTo>
                    <a:pt x="197" y="259"/>
                  </a:lnTo>
                  <a:lnTo>
                    <a:pt x="208" y="249"/>
                  </a:lnTo>
                  <a:lnTo>
                    <a:pt x="208" y="249"/>
                  </a:lnTo>
                  <a:lnTo>
                    <a:pt x="217" y="237"/>
                  </a:lnTo>
                  <a:lnTo>
                    <a:pt x="227" y="226"/>
                  </a:lnTo>
                  <a:lnTo>
                    <a:pt x="234" y="213"/>
                  </a:lnTo>
                  <a:lnTo>
                    <a:pt x="239" y="201"/>
                  </a:lnTo>
                  <a:lnTo>
                    <a:pt x="245" y="187"/>
                  </a:lnTo>
                  <a:lnTo>
                    <a:pt x="248" y="174"/>
                  </a:lnTo>
                  <a:lnTo>
                    <a:pt x="250" y="160"/>
                  </a:lnTo>
                  <a:lnTo>
                    <a:pt x="251" y="146"/>
                  </a:lnTo>
                  <a:lnTo>
                    <a:pt x="250" y="132"/>
                  </a:lnTo>
                  <a:lnTo>
                    <a:pt x="248" y="118"/>
                  </a:lnTo>
                  <a:lnTo>
                    <a:pt x="245" y="105"/>
                  </a:lnTo>
                  <a:lnTo>
                    <a:pt x="239" y="91"/>
                  </a:lnTo>
                  <a:lnTo>
                    <a:pt x="234" y="78"/>
                  </a:lnTo>
                  <a:lnTo>
                    <a:pt x="227" y="66"/>
                  </a:lnTo>
                  <a:lnTo>
                    <a:pt x="217" y="54"/>
                  </a:lnTo>
                  <a:lnTo>
                    <a:pt x="208" y="43"/>
                  </a:lnTo>
                  <a:lnTo>
                    <a:pt x="208" y="43"/>
                  </a:lnTo>
                  <a:lnTo>
                    <a:pt x="197" y="33"/>
                  </a:lnTo>
                  <a:lnTo>
                    <a:pt x="185" y="24"/>
                  </a:lnTo>
                  <a:lnTo>
                    <a:pt x="172" y="17"/>
                  </a:lnTo>
                  <a:lnTo>
                    <a:pt x="160" y="12"/>
                  </a:lnTo>
                  <a:lnTo>
                    <a:pt x="146" y="6"/>
                  </a:lnTo>
                  <a:lnTo>
                    <a:pt x="133" y="3"/>
                  </a:lnTo>
                  <a:lnTo>
                    <a:pt x="119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87" name="Freeform 40"/>
            <p:cNvSpPr/>
            <p:nvPr/>
          </p:nvSpPr>
          <p:spPr bwMode="auto">
            <a:xfrm flipH="1">
              <a:off x="7858340" y="2303160"/>
              <a:ext cx="194832" cy="665775"/>
            </a:xfrm>
            <a:custGeom>
              <a:avLst/>
              <a:gdLst>
                <a:gd name="T0" fmla="*/ 0 w 163"/>
                <a:gd name="T1" fmla="*/ 76 h 557"/>
                <a:gd name="T2" fmla="*/ 10 w 163"/>
                <a:gd name="T3" fmla="*/ 78 h 557"/>
                <a:gd name="T4" fmla="*/ 27 w 163"/>
                <a:gd name="T5" fmla="*/ 86 h 557"/>
                <a:gd name="T6" fmla="*/ 43 w 163"/>
                <a:gd name="T7" fmla="*/ 95 h 557"/>
                <a:gd name="T8" fmla="*/ 57 w 163"/>
                <a:gd name="T9" fmla="*/ 108 h 557"/>
                <a:gd name="T10" fmla="*/ 69 w 163"/>
                <a:gd name="T11" fmla="*/ 122 h 557"/>
                <a:gd name="T12" fmla="*/ 79 w 163"/>
                <a:gd name="T13" fmla="*/ 138 h 557"/>
                <a:gd name="T14" fmla="*/ 85 w 163"/>
                <a:gd name="T15" fmla="*/ 157 h 557"/>
                <a:gd name="T16" fmla="*/ 88 w 163"/>
                <a:gd name="T17" fmla="*/ 175 h 557"/>
                <a:gd name="T18" fmla="*/ 89 w 163"/>
                <a:gd name="T19" fmla="*/ 186 h 557"/>
                <a:gd name="T20" fmla="*/ 87 w 163"/>
                <a:gd name="T21" fmla="*/ 205 h 557"/>
                <a:gd name="T22" fmla="*/ 82 w 163"/>
                <a:gd name="T23" fmla="*/ 224 h 557"/>
                <a:gd name="T24" fmla="*/ 74 w 163"/>
                <a:gd name="T25" fmla="*/ 241 h 557"/>
                <a:gd name="T26" fmla="*/ 63 w 163"/>
                <a:gd name="T27" fmla="*/ 257 h 557"/>
                <a:gd name="T28" fmla="*/ 50 w 163"/>
                <a:gd name="T29" fmla="*/ 270 h 557"/>
                <a:gd name="T30" fmla="*/ 36 w 163"/>
                <a:gd name="T31" fmla="*/ 281 h 557"/>
                <a:gd name="T32" fmla="*/ 18 w 163"/>
                <a:gd name="T33" fmla="*/ 289 h 557"/>
                <a:gd name="T34" fmla="*/ 0 w 163"/>
                <a:gd name="T35" fmla="*/ 295 h 557"/>
                <a:gd name="T36" fmla="*/ 0 w 163"/>
                <a:gd name="T37" fmla="*/ 557 h 557"/>
                <a:gd name="T38" fmla="*/ 46 w 163"/>
                <a:gd name="T39" fmla="*/ 473 h 557"/>
                <a:gd name="T40" fmla="*/ 101 w 163"/>
                <a:gd name="T41" fmla="*/ 369 h 557"/>
                <a:gd name="T42" fmla="*/ 136 w 163"/>
                <a:gd name="T43" fmla="*/ 289 h 557"/>
                <a:gd name="T44" fmla="*/ 153 w 163"/>
                <a:gd name="T45" fmla="*/ 242 h 557"/>
                <a:gd name="T46" fmla="*/ 162 w 163"/>
                <a:gd name="T47" fmla="*/ 202 h 557"/>
                <a:gd name="T48" fmla="*/ 163 w 163"/>
                <a:gd name="T49" fmla="*/ 186 h 557"/>
                <a:gd name="T50" fmla="*/ 160 w 163"/>
                <a:gd name="T51" fmla="*/ 150 h 557"/>
                <a:gd name="T52" fmla="*/ 151 w 163"/>
                <a:gd name="T53" fmla="*/ 118 h 557"/>
                <a:gd name="T54" fmla="*/ 136 w 163"/>
                <a:gd name="T55" fmla="*/ 88 h 557"/>
                <a:gd name="T56" fmla="*/ 116 w 163"/>
                <a:gd name="T57" fmla="*/ 61 h 557"/>
                <a:gd name="T58" fmla="*/ 92 w 163"/>
                <a:gd name="T59" fmla="*/ 38 h 557"/>
                <a:gd name="T60" fmla="*/ 64 w 163"/>
                <a:gd name="T61" fmla="*/ 21 h 557"/>
                <a:gd name="T62" fmla="*/ 34 w 163"/>
                <a:gd name="T63" fmla="*/ 7 h 557"/>
                <a:gd name="T64" fmla="*/ 0 w 163"/>
                <a:gd name="T6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0" y="0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0" y="78"/>
                  </a:lnTo>
                  <a:lnTo>
                    <a:pt x="18" y="81"/>
                  </a:lnTo>
                  <a:lnTo>
                    <a:pt x="27" y="86"/>
                  </a:lnTo>
                  <a:lnTo>
                    <a:pt x="36" y="90"/>
                  </a:lnTo>
                  <a:lnTo>
                    <a:pt x="43" y="95"/>
                  </a:lnTo>
                  <a:lnTo>
                    <a:pt x="50" y="101"/>
                  </a:lnTo>
                  <a:lnTo>
                    <a:pt x="57" y="108"/>
                  </a:lnTo>
                  <a:lnTo>
                    <a:pt x="63" y="115"/>
                  </a:lnTo>
                  <a:lnTo>
                    <a:pt x="69" y="122"/>
                  </a:lnTo>
                  <a:lnTo>
                    <a:pt x="74" y="129"/>
                  </a:lnTo>
                  <a:lnTo>
                    <a:pt x="79" y="138"/>
                  </a:lnTo>
                  <a:lnTo>
                    <a:pt x="82" y="147"/>
                  </a:lnTo>
                  <a:lnTo>
                    <a:pt x="85" y="157"/>
                  </a:lnTo>
                  <a:lnTo>
                    <a:pt x="87" y="166"/>
                  </a:lnTo>
                  <a:lnTo>
                    <a:pt x="88" y="17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8" y="195"/>
                  </a:lnTo>
                  <a:lnTo>
                    <a:pt x="87" y="205"/>
                  </a:lnTo>
                  <a:lnTo>
                    <a:pt x="85" y="215"/>
                  </a:lnTo>
                  <a:lnTo>
                    <a:pt x="82" y="224"/>
                  </a:lnTo>
                  <a:lnTo>
                    <a:pt x="79" y="233"/>
                  </a:lnTo>
                  <a:lnTo>
                    <a:pt x="74" y="241"/>
                  </a:lnTo>
                  <a:lnTo>
                    <a:pt x="69" y="249"/>
                  </a:lnTo>
                  <a:lnTo>
                    <a:pt x="63" y="257"/>
                  </a:lnTo>
                  <a:lnTo>
                    <a:pt x="57" y="263"/>
                  </a:lnTo>
                  <a:lnTo>
                    <a:pt x="50" y="270"/>
                  </a:lnTo>
                  <a:lnTo>
                    <a:pt x="43" y="276"/>
                  </a:lnTo>
                  <a:lnTo>
                    <a:pt x="36" y="281"/>
                  </a:lnTo>
                  <a:lnTo>
                    <a:pt x="27" y="285"/>
                  </a:lnTo>
                  <a:lnTo>
                    <a:pt x="18" y="289"/>
                  </a:lnTo>
                  <a:lnTo>
                    <a:pt x="10" y="293"/>
                  </a:lnTo>
                  <a:lnTo>
                    <a:pt x="0" y="295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21" y="519"/>
                  </a:lnTo>
                  <a:lnTo>
                    <a:pt x="46" y="473"/>
                  </a:lnTo>
                  <a:lnTo>
                    <a:pt x="73" y="422"/>
                  </a:lnTo>
                  <a:lnTo>
                    <a:pt x="101" y="369"/>
                  </a:lnTo>
                  <a:lnTo>
                    <a:pt x="125" y="316"/>
                  </a:lnTo>
                  <a:lnTo>
                    <a:pt x="136" y="289"/>
                  </a:lnTo>
                  <a:lnTo>
                    <a:pt x="145" y="265"/>
                  </a:lnTo>
                  <a:lnTo>
                    <a:pt x="153" y="242"/>
                  </a:lnTo>
                  <a:lnTo>
                    <a:pt x="158" y="220"/>
                  </a:lnTo>
                  <a:lnTo>
                    <a:pt x="162" y="20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2" y="168"/>
                  </a:lnTo>
                  <a:lnTo>
                    <a:pt x="160" y="150"/>
                  </a:lnTo>
                  <a:lnTo>
                    <a:pt x="156" y="134"/>
                  </a:lnTo>
                  <a:lnTo>
                    <a:pt x="151" y="118"/>
                  </a:lnTo>
                  <a:lnTo>
                    <a:pt x="145" y="102"/>
                  </a:lnTo>
                  <a:lnTo>
                    <a:pt x="136" y="88"/>
                  </a:lnTo>
                  <a:lnTo>
                    <a:pt x="127" y="74"/>
                  </a:lnTo>
                  <a:lnTo>
                    <a:pt x="116" y="61"/>
                  </a:lnTo>
                  <a:lnTo>
                    <a:pt x="105" y="50"/>
                  </a:lnTo>
                  <a:lnTo>
                    <a:pt x="92" y="38"/>
                  </a:lnTo>
                  <a:lnTo>
                    <a:pt x="79" y="29"/>
                  </a:lnTo>
                  <a:lnTo>
                    <a:pt x="64" y="21"/>
                  </a:lnTo>
                  <a:lnTo>
                    <a:pt x="49" y="13"/>
                  </a:lnTo>
                  <a:lnTo>
                    <a:pt x="34" y="7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7" name="그룹 87"/>
          <p:cNvGrpSpPr/>
          <p:nvPr/>
        </p:nvGrpSpPr>
        <p:grpSpPr>
          <a:xfrm>
            <a:off x="1465177" y="1305717"/>
            <a:ext cx="1263131" cy="1281261"/>
            <a:chOff x="7668344" y="5495925"/>
            <a:chExt cx="1261419" cy="1279525"/>
          </a:xfrm>
        </p:grpSpPr>
        <p:sp>
          <p:nvSpPr>
            <p:cNvPr id="1048788" name="Freeform 13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89" name="Freeform 14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0" name="Freeform 15"/>
            <p:cNvSpPr/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406 w 406"/>
                <a:gd name="T1" fmla="*/ 0 h 407"/>
                <a:gd name="T2" fmla="*/ 0 w 406"/>
                <a:gd name="T3" fmla="*/ 0 h 407"/>
                <a:gd name="T4" fmla="*/ 406 w 406"/>
                <a:gd name="T5" fmla="*/ 407 h 407"/>
                <a:gd name="T6" fmla="*/ 406 w 406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0"/>
                  </a:moveTo>
                  <a:lnTo>
                    <a:pt x="0" y="0"/>
                  </a:lnTo>
                  <a:lnTo>
                    <a:pt x="406" y="40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1" name="Freeform 17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407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1"/>
              <a:endParaRPr lang="ko-KR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8792" name="Freeform 18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3" name="Freeform 19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4" name="Freeform 20"/>
            <p:cNvSpPr/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0 w 406"/>
                <a:gd name="T1" fmla="*/ 407 h 407"/>
                <a:gd name="T2" fmla="*/ 406 w 406"/>
                <a:gd name="T3" fmla="*/ 407 h 407"/>
                <a:gd name="T4" fmla="*/ 406 w 406"/>
                <a:gd name="T5" fmla="*/ 0 h 407"/>
                <a:gd name="T6" fmla="*/ 0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0" y="407"/>
                  </a:moveTo>
                  <a:lnTo>
                    <a:pt x="406" y="407"/>
                  </a:lnTo>
                  <a:lnTo>
                    <a:pt x="406" y="0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5" name="Freeform 23"/>
            <p:cNvSpPr/>
            <p:nvPr/>
          </p:nvSpPr>
          <p:spPr bwMode="auto">
            <a:xfrm>
              <a:off x="8280947" y="6161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6" name="Freeform 24"/>
            <p:cNvSpPr/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7" name="Freeform 25"/>
            <p:cNvSpPr/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8" name="Freeform 26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799" name="Freeform 28"/>
            <p:cNvSpPr/>
            <p:nvPr/>
          </p:nvSpPr>
          <p:spPr bwMode="auto">
            <a:xfrm>
              <a:off x="8197959" y="6292610"/>
              <a:ext cx="82989" cy="203698"/>
            </a:xfrm>
            <a:custGeom>
              <a:avLst/>
              <a:gdLst>
                <a:gd name="T0" fmla="*/ 55 w 55"/>
                <a:gd name="T1" fmla="*/ 0 h 135"/>
                <a:gd name="T2" fmla="*/ 55 w 55"/>
                <a:gd name="T3" fmla="*/ 0 h 135"/>
                <a:gd name="T4" fmla="*/ 44 w 55"/>
                <a:gd name="T5" fmla="*/ 3 h 135"/>
                <a:gd name="T6" fmla="*/ 33 w 55"/>
                <a:gd name="T7" fmla="*/ 8 h 135"/>
                <a:gd name="T8" fmla="*/ 24 w 55"/>
                <a:gd name="T9" fmla="*/ 16 h 135"/>
                <a:gd name="T10" fmla="*/ 16 w 55"/>
                <a:gd name="T11" fmla="*/ 24 h 135"/>
                <a:gd name="T12" fmla="*/ 9 w 55"/>
                <a:gd name="T13" fmla="*/ 34 h 135"/>
                <a:gd name="T14" fmla="*/ 4 w 55"/>
                <a:gd name="T15" fmla="*/ 44 h 135"/>
                <a:gd name="T16" fmla="*/ 1 w 55"/>
                <a:gd name="T17" fmla="*/ 55 h 135"/>
                <a:gd name="T18" fmla="*/ 0 w 55"/>
                <a:gd name="T19" fmla="*/ 68 h 135"/>
                <a:gd name="T20" fmla="*/ 0 w 55"/>
                <a:gd name="T21" fmla="*/ 68 h 135"/>
                <a:gd name="T22" fmla="*/ 1 w 55"/>
                <a:gd name="T23" fmla="*/ 80 h 135"/>
                <a:gd name="T24" fmla="*/ 4 w 55"/>
                <a:gd name="T25" fmla="*/ 91 h 135"/>
                <a:gd name="T26" fmla="*/ 9 w 55"/>
                <a:gd name="T27" fmla="*/ 101 h 135"/>
                <a:gd name="T28" fmla="*/ 16 w 55"/>
                <a:gd name="T29" fmla="*/ 112 h 135"/>
                <a:gd name="T30" fmla="*/ 24 w 55"/>
                <a:gd name="T31" fmla="*/ 119 h 135"/>
                <a:gd name="T32" fmla="*/ 33 w 55"/>
                <a:gd name="T33" fmla="*/ 127 h 135"/>
                <a:gd name="T34" fmla="*/ 44 w 55"/>
                <a:gd name="T35" fmla="*/ 132 h 135"/>
                <a:gd name="T36" fmla="*/ 55 w 55"/>
                <a:gd name="T37" fmla="*/ 135 h 135"/>
                <a:gd name="T38" fmla="*/ 55 w 55"/>
                <a:gd name="T3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135">
                  <a:moveTo>
                    <a:pt x="55" y="0"/>
                  </a:moveTo>
                  <a:lnTo>
                    <a:pt x="55" y="0"/>
                  </a:lnTo>
                  <a:lnTo>
                    <a:pt x="44" y="3"/>
                  </a:lnTo>
                  <a:lnTo>
                    <a:pt x="33" y="8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9" y="34"/>
                  </a:lnTo>
                  <a:lnTo>
                    <a:pt x="4" y="44"/>
                  </a:lnTo>
                  <a:lnTo>
                    <a:pt x="1" y="5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" y="80"/>
                  </a:lnTo>
                  <a:lnTo>
                    <a:pt x="4" y="91"/>
                  </a:lnTo>
                  <a:lnTo>
                    <a:pt x="9" y="101"/>
                  </a:lnTo>
                  <a:lnTo>
                    <a:pt x="16" y="112"/>
                  </a:lnTo>
                  <a:lnTo>
                    <a:pt x="24" y="119"/>
                  </a:lnTo>
                  <a:lnTo>
                    <a:pt x="33" y="127"/>
                  </a:lnTo>
                  <a:lnTo>
                    <a:pt x="44" y="132"/>
                  </a:lnTo>
                  <a:lnTo>
                    <a:pt x="55" y="13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800" name="Freeform 30"/>
            <p:cNvSpPr/>
            <p:nvPr/>
          </p:nvSpPr>
          <p:spPr bwMode="auto">
            <a:xfrm>
              <a:off x="8083285" y="6512905"/>
              <a:ext cx="197663" cy="262544"/>
            </a:xfrm>
            <a:custGeom>
              <a:avLst/>
              <a:gdLst>
                <a:gd name="T0" fmla="*/ 114 w 131"/>
                <a:gd name="T1" fmla="*/ 0 h 174"/>
                <a:gd name="T2" fmla="*/ 114 w 131"/>
                <a:gd name="T3" fmla="*/ 0 h 174"/>
                <a:gd name="T4" fmla="*/ 102 w 131"/>
                <a:gd name="T5" fmla="*/ 0 h 174"/>
                <a:gd name="T6" fmla="*/ 88 w 131"/>
                <a:gd name="T7" fmla="*/ 1 h 174"/>
                <a:gd name="T8" fmla="*/ 73 w 131"/>
                <a:gd name="T9" fmla="*/ 4 h 174"/>
                <a:gd name="T10" fmla="*/ 56 w 131"/>
                <a:gd name="T11" fmla="*/ 8 h 174"/>
                <a:gd name="T12" fmla="*/ 39 w 131"/>
                <a:gd name="T13" fmla="*/ 13 h 174"/>
                <a:gd name="T14" fmla="*/ 32 w 131"/>
                <a:gd name="T15" fmla="*/ 16 h 174"/>
                <a:gd name="T16" fmla="*/ 25 w 131"/>
                <a:gd name="T17" fmla="*/ 20 h 174"/>
                <a:gd name="T18" fmla="*/ 17 w 131"/>
                <a:gd name="T19" fmla="*/ 24 h 174"/>
                <a:gd name="T20" fmla="*/ 11 w 131"/>
                <a:gd name="T21" fmla="*/ 31 h 174"/>
                <a:gd name="T22" fmla="*/ 5 w 131"/>
                <a:gd name="T23" fmla="*/ 36 h 174"/>
                <a:gd name="T24" fmla="*/ 0 w 131"/>
                <a:gd name="T25" fmla="*/ 43 h 174"/>
                <a:gd name="T26" fmla="*/ 131 w 131"/>
                <a:gd name="T27" fmla="*/ 174 h 174"/>
                <a:gd name="T28" fmla="*/ 131 w 131"/>
                <a:gd name="T29" fmla="*/ 0 h 174"/>
                <a:gd name="T30" fmla="*/ 126 w 131"/>
                <a:gd name="T31" fmla="*/ 0 h 174"/>
                <a:gd name="T32" fmla="*/ 126 w 131"/>
                <a:gd name="T33" fmla="*/ 0 h 174"/>
                <a:gd name="T34" fmla="*/ 114 w 131"/>
                <a:gd name="T3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74">
                  <a:moveTo>
                    <a:pt x="114" y="0"/>
                  </a:moveTo>
                  <a:lnTo>
                    <a:pt x="114" y="0"/>
                  </a:lnTo>
                  <a:lnTo>
                    <a:pt x="102" y="0"/>
                  </a:lnTo>
                  <a:lnTo>
                    <a:pt x="88" y="1"/>
                  </a:lnTo>
                  <a:lnTo>
                    <a:pt x="73" y="4"/>
                  </a:lnTo>
                  <a:lnTo>
                    <a:pt x="56" y="8"/>
                  </a:lnTo>
                  <a:lnTo>
                    <a:pt x="39" y="13"/>
                  </a:lnTo>
                  <a:lnTo>
                    <a:pt x="32" y="16"/>
                  </a:lnTo>
                  <a:lnTo>
                    <a:pt x="25" y="20"/>
                  </a:lnTo>
                  <a:lnTo>
                    <a:pt x="17" y="24"/>
                  </a:lnTo>
                  <a:lnTo>
                    <a:pt x="11" y="31"/>
                  </a:lnTo>
                  <a:lnTo>
                    <a:pt x="5" y="36"/>
                  </a:lnTo>
                  <a:lnTo>
                    <a:pt x="0" y="43"/>
                  </a:lnTo>
                  <a:lnTo>
                    <a:pt x="131" y="174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801" name="Freeform 31"/>
            <p:cNvSpPr/>
            <p:nvPr/>
          </p:nvSpPr>
          <p:spPr bwMode="auto">
            <a:xfrm>
              <a:off x="8083285" y="6512905"/>
              <a:ext cx="197663" cy="262544"/>
            </a:xfrm>
            <a:custGeom>
              <a:avLst/>
              <a:gdLst>
                <a:gd name="T0" fmla="*/ 114 w 131"/>
                <a:gd name="T1" fmla="*/ 0 h 174"/>
                <a:gd name="T2" fmla="*/ 114 w 131"/>
                <a:gd name="T3" fmla="*/ 0 h 174"/>
                <a:gd name="T4" fmla="*/ 102 w 131"/>
                <a:gd name="T5" fmla="*/ 0 h 174"/>
                <a:gd name="T6" fmla="*/ 88 w 131"/>
                <a:gd name="T7" fmla="*/ 1 h 174"/>
                <a:gd name="T8" fmla="*/ 73 w 131"/>
                <a:gd name="T9" fmla="*/ 4 h 174"/>
                <a:gd name="T10" fmla="*/ 56 w 131"/>
                <a:gd name="T11" fmla="*/ 8 h 174"/>
                <a:gd name="T12" fmla="*/ 39 w 131"/>
                <a:gd name="T13" fmla="*/ 13 h 174"/>
                <a:gd name="T14" fmla="*/ 32 w 131"/>
                <a:gd name="T15" fmla="*/ 16 h 174"/>
                <a:gd name="T16" fmla="*/ 25 w 131"/>
                <a:gd name="T17" fmla="*/ 20 h 174"/>
                <a:gd name="T18" fmla="*/ 17 w 131"/>
                <a:gd name="T19" fmla="*/ 24 h 174"/>
                <a:gd name="T20" fmla="*/ 11 w 131"/>
                <a:gd name="T21" fmla="*/ 31 h 174"/>
                <a:gd name="T22" fmla="*/ 5 w 131"/>
                <a:gd name="T23" fmla="*/ 36 h 174"/>
                <a:gd name="T24" fmla="*/ 0 w 131"/>
                <a:gd name="T25" fmla="*/ 43 h 174"/>
                <a:gd name="T26" fmla="*/ 131 w 131"/>
                <a:gd name="T27" fmla="*/ 174 h 174"/>
                <a:gd name="T28" fmla="*/ 131 w 131"/>
                <a:gd name="T29" fmla="*/ 0 h 174"/>
                <a:gd name="T30" fmla="*/ 126 w 131"/>
                <a:gd name="T31" fmla="*/ 0 h 174"/>
                <a:gd name="T32" fmla="*/ 126 w 131"/>
                <a:gd name="T33" fmla="*/ 0 h 174"/>
                <a:gd name="T34" fmla="*/ 114 w 131"/>
                <a:gd name="T3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74">
                  <a:moveTo>
                    <a:pt x="114" y="0"/>
                  </a:moveTo>
                  <a:lnTo>
                    <a:pt x="114" y="0"/>
                  </a:lnTo>
                  <a:lnTo>
                    <a:pt x="102" y="0"/>
                  </a:lnTo>
                  <a:lnTo>
                    <a:pt x="88" y="1"/>
                  </a:lnTo>
                  <a:lnTo>
                    <a:pt x="73" y="4"/>
                  </a:lnTo>
                  <a:lnTo>
                    <a:pt x="56" y="8"/>
                  </a:lnTo>
                  <a:lnTo>
                    <a:pt x="39" y="13"/>
                  </a:lnTo>
                  <a:lnTo>
                    <a:pt x="32" y="16"/>
                  </a:lnTo>
                  <a:lnTo>
                    <a:pt x="25" y="20"/>
                  </a:lnTo>
                  <a:lnTo>
                    <a:pt x="17" y="24"/>
                  </a:lnTo>
                  <a:lnTo>
                    <a:pt x="11" y="31"/>
                  </a:lnTo>
                  <a:lnTo>
                    <a:pt x="5" y="36"/>
                  </a:lnTo>
                  <a:lnTo>
                    <a:pt x="0" y="43"/>
                  </a:lnTo>
                  <a:lnTo>
                    <a:pt x="131" y="174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802" name="Freeform 32"/>
            <p:cNvSpPr/>
            <p:nvPr/>
          </p:nvSpPr>
          <p:spPr bwMode="auto">
            <a:xfrm>
              <a:off x="8315651" y="6291101"/>
              <a:ext cx="92042" cy="206716"/>
            </a:xfrm>
            <a:custGeom>
              <a:avLst/>
              <a:gdLst>
                <a:gd name="T0" fmla="*/ 0 w 61"/>
                <a:gd name="T1" fmla="*/ 0 h 137"/>
                <a:gd name="T2" fmla="*/ 0 w 61"/>
                <a:gd name="T3" fmla="*/ 137 h 137"/>
                <a:gd name="T4" fmla="*/ 0 w 61"/>
                <a:gd name="T5" fmla="*/ 137 h 137"/>
                <a:gd name="T6" fmla="*/ 12 w 61"/>
                <a:gd name="T7" fmla="*/ 135 h 137"/>
                <a:gd name="T8" fmla="*/ 23 w 61"/>
                <a:gd name="T9" fmla="*/ 130 h 137"/>
                <a:gd name="T10" fmla="*/ 34 w 61"/>
                <a:gd name="T11" fmla="*/ 122 h 137"/>
                <a:gd name="T12" fmla="*/ 43 w 61"/>
                <a:gd name="T13" fmla="*/ 114 h 137"/>
                <a:gd name="T14" fmla="*/ 50 w 61"/>
                <a:gd name="T15" fmla="*/ 105 h 137"/>
                <a:gd name="T16" fmla="*/ 56 w 61"/>
                <a:gd name="T17" fmla="*/ 93 h 137"/>
                <a:gd name="T18" fmla="*/ 59 w 61"/>
                <a:gd name="T19" fmla="*/ 82 h 137"/>
                <a:gd name="T20" fmla="*/ 61 w 61"/>
                <a:gd name="T21" fmla="*/ 69 h 137"/>
                <a:gd name="T22" fmla="*/ 61 w 61"/>
                <a:gd name="T23" fmla="*/ 69 h 137"/>
                <a:gd name="T24" fmla="*/ 59 w 61"/>
                <a:gd name="T25" fmla="*/ 55 h 137"/>
                <a:gd name="T26" fmla="*/ 56 w 61"/>
                <a:gd name="T27" fmla="*/ 44 h 137"/>
                <a:gd name="T28" fmla="*/ 50 w 61"/>
                <a:gd name="T29" fmla="*/ 32 h 137"/>
                <a:gd name="T30" fmla="*/ 43 w 61"/>
                <a:gd name="T31" fmla="*/ 23 h 137"/>
                <a:gd name="T32" fmla="*/ 34 w 61"/>
                <a:gd name="T33" fmla="*/ 15 h 137"/>
                <a:gd name="T34" fmla="*/ 23 w 61"/>
                <a:gd name="T35" fmla="*/ 7 h 137"/>
                <a:gd name="T36" fmla="*/ 12 w 61"/>
                <a:gd name="T37" fmla="*/ 3 h 137"/>
                <a:gd name="T38" fmla="*/ 0 w 61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137">
                  <a:moveTo>
                    <a:pt x="0" y="0"/>
                  </a:moveTo>
                  <a:lnTo>
                    <a:pt x="0" y="137"/>
                  </a:lnTo>
                  <a:lnTo>
                    <a:pt x="0" y="137"/>
                  </a:lnTo>
                  <a:lnTo>
                    <a:pt x="12" y="135"/>
                  </a:lnTo>
                  <a:lnTo>
                    <a:pt x="23" y="130"/>
                  </a:lnTo>
                  <a:lnTo>
                    <a:pt x="34" y="122"/>
                  </a:lnTo>
                  <a:lnTo>
                    <a:pt x="43" y="114"/>
                  </a:lnTo>
                  <a:lnTo>
                    <a:pt x="50" y="105"/>
                  </a:lnTo>
                  <a:lnTo>
                    <a:pt x="56" y="93"/>
                  </a:lnTo>
                  <a:lnTo>
                    <a:pt x="59" y="82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59" y="55"/>
                  </a:lnTo>
                  <a:lnTo>
                    <a:pt x="56" y="44"/>
                  </a:lnTo>
                  <a:lnTo>
                    <a:pt x="50" y="32"/>
                  </a:lnTo>
                  <a:lnTo>
                    <a:pt x="43" y="23"/>
                  </a:lnTo>
                  <a:lnTo>
                    <a:pt x="34" y="15"/>
                  </a:lnTo>
                  <a:lnTo>
                    <a:pt x="23" y="7"/>
                  </a:lnTo>
                  <a:lnTo>
                    <a:pt x="1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803" name="Freeform 34"/>
            <p:cNvSpPr/>
            <p:nvPr/>
          </p:nvSpPr>
          <p:spPr bwMode="auto">
            <a:xfrm>
              <a:off x="8315651" y="6512905"/>
              <a:ext cx="218787" cy="262544"/>
            </a:xfrm>
            <a:custGeom>
              <a:avLst/>
              <a:gdLst>
                <a:gd name="T0" fmla="*/ 19 w 145"/>
                <a:gd name="T1" fmla="*/ 0 h 174"/>
                <a:gd name="T2" fmla="*/ 0 w 145"/>
                <a:gd name="T3" fmla="*/ 0 h 174"/>
                <a:gd name="T4" fmla="*/ 0 w 145"/>
                <a:gd name="T5" fmla="*/ 174 h 174"/>
                <a:gd name="T6" fmla="*/ 70 w 145"/>
                <a:gd name="T7" fmla="*/ 174 h 174"/>
                <a:gd name="T8" fmla="*/ 70 w 145"/>
                <a:gd name="T9" fmla="*/ 123 h 174"/>
                <a:gd name="T10" fmla="*/ 81 w 145"/>
                <a:gd name="T11" fmla="*/ 123 h 174"/>
                <a:gd name="T12" fmla="*/ 81 w 145"/>
                <a:gd name="T13" fmla="*/ 174 h 174"/>
                <a:gd name="T14" fmla="*/ 145 w 145"/>
                <a:gd name="T15" fmla="*/ 174 h 174"/>
                <a:gd name="T16" fmla="*/ 145 w 145"/>
                <a:gd name="T17" fmla="*/ 77 h 174"/>
                <a:gd name="T18" fmla="*/ 145 w 145"/>
                <a:gd name="T19" fmla="*/ 77 h 174"/>
                <a:gd name="T20" fmla="*/ 144 w 145"/>
                <a:gd name="T21" fmla="*/ 74 h 174"/>
                <a:gd name="T22" fmla="*/ 144 w 145"/>
                <a:gd name="T23" fmla="*/ 74 h 174"/>
                <a:gd name="T24" fmla="*/ 144 w 145"/>
                <a:gd name="T25" fmla="*/ 70 h 174"/>
                <a:gd name="T26" fmla="*/ 144 w 145"/>
                <a:gd name="T27" fmla="*/ 70 h 174"/>
                <a:gd name="T28" fmla="*/ 144 w 145"/>
                <a:gd name="T29" fmla="*/ 69 h 174"/>
                <a:gd name="T30" fmla="*/ 144 w 145"/>
                <a:gd name="T31" fmla="*/ 69 h 174"/>
                <a:gd name="T32" fmla="*/ 141 w 145"/>
                <a:gd name="T33" fmla="*/ 60 h 174"/>
                <a:gd name="T34" fmla="*/ 137 w 145"/>
                <a:gd name="T35" fmla="*/ 52 h 174"/>
                <a:gd name="T36" fmla="*/ 133 w 145"/>
                <a:gd name="T37" fmla="*/ 44 h 174"/>
                <a:gd name="T38" fmla="*/ 127 w 145"/>
                <a:gd name="T39" fmla="*/ 37 h 174"/>
                <a:gd name="T40" fmla="*/ 119 w 145"/>
                <a:gd name="T41" fmla="*/ 31 h 174"/>
                <a:gd name="T42" fmla="*/ 112 w 145"/>
                <a:gd name="T43" fmla="*/ 26 h 174"/>
                <a:gd name="T44" fmla="*/ 104 w 145"/>
                <a:gd name="T45" fmla="*/ 21 h 174"/>
                <a:gd name="T46" fmla="*/ 94 w 145"/>
                <a:gd name="T47" fmla="*/ 17 h 174"/>
                <a:gd name="T48" fmla="*/ 77 w 145"/>
                <a:gd name="T49" fmla="*/ 11 h 174"/>
                <a:gd name="T50" fmla="*/ 58 w 145"/>
                <a:gd name="T51" fmla="*/ 6 h 174"/>
                <a:gd name="T52" fmla="*/ 41 w 145"/>
                <a:gd name="T53" fmla="*/ 4 h 174"/>
                <a:gd name="T54" fmla="*/ 26 w 145"/>
                <a:gd name="T55" fmla="*/ 1 h 174"/>
                <a:gd name="T56" fmla="*/ 26 w 145"/>
                <a:gd name="T57" fmla="*/ 1 h 174"/>
                <a:gd name="T58" fmla="*/ 19 w 145"/>
                <a:gd name="T5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74">
                  <a:moveTo>
                    <a:pt x="19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70" y="174"/>
                  </a:lnTo>
                  <a:lnTo>
                    <a:pt x="70" y="123"/>
                  </a:lnTo>
                  <a:lnTo>
                    <a:pt x="81" y="123"/>
                  </a:lnTo>
                  <a:lnTo>
                    <a:pt x="81" y="174"/>
                  </a:lnTo>
                  <a:lnTo>
                    <a:pt x="145" y="174"/>
                  </a:lnTo>
                  <a:lnTo>
                    <a:pt x="145" y="77"/>
                  </a:lnTo>
                  <a:lnTo>
                    <a:pt x="145" y="7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60"/>
                  </a:lnTo>
                  <a:lnTo>
                    <a:pt x="137" y="52"/>
                  </a:lnTo>
                  <a:lnTo>
                    <a:pt x="133" y="44"/>
                  </a:lnTo>
                  <a:lnTo>
                    <a:pt x="127" y="37"/>
                  </a:lnTo>
                  <a:lnTo>
                    <a:pt x="119" y="31"/>
                  </a:lnTo>
                  <a:lnTo>
                    <a:pt x="112" y="26"/>
                  </a:lnTo>
                  <a:lnTo>
                    <a:pt x="104" y="21"/>
                  </a:lnTo>
                  <a:lnTo>
                    <a:pt x="94" y="17"/>
                  </a:lnTo>
                  <a:lnTo>
                    <a:pt x="77" y="11"/>
                  </a:lnTo>
                  <a:lnTo>
                    <a:pt x="58" y="6"/>
                  </a:lnTo>
                  <a:lnTo>
                    <a:pt x="41" y="4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804" name="Freeform 35"/>
            <p:cNvSpPr/>
            <p:nvPr/>
          </p:nvSpPr>
          <p:spPr bwMode="auto">
            <a:xfrm>
              <a:off x="8315651" y="6512905"/>
              <a:ext cx="218787" cy="262544"/>
            </a:xfrm>
            <a:custGeom>
              <a:avLst/>
              <a:gdLst>
                <a:gd name="T0" fmla="*/ 19 w 145"/>
                <a:gd name="T1" fmla="*/ 0 h 174"/>
                <a:gd name="T2" fmla="*/ 0 w 145"/>
                <a:gd name="T3" fmla="*/ 0 h 174"/>
                <a:gd name="T4" fmla="*/ 0 w 145"/>
                <a:gd name="T5" fmla="*/ 174 h 174"/>
                <a:gd name="T6" fmla="*/ 70 w 145"/>
                <a:gd name="T7" fmla="*/ 174 h 174"/>
                <a:gd name="T8" fmla="*/ 70 w 145"/>
                <a:gd name="T9" fmla="*/ 123 h 174"/>
                <a:gd name="T10" fmla="*/ 81 w 145"/>
                <a:gd name="T11" fmla="*/ 123 h 174"/>
                <a:gd name="T12" fmla="*/ 81 w 145"/>
                <a:gd name="T13" fmla="*/ 174 h 174"/>
                <a:gd name="T14" fmla="*/ 145 w 145"/>
                <a:gd name="T15" fmla="*/ 174 h 174"/>
                <a:gd name="T16" fmla="*/ 145 w 145"/>
                <a:gd name="T17" fmla="*/ 77 h 174"/>
                <a:gd name="T18" fmla="*/ 145 w 145"/>
                <a:gd name="T19" fmla="*/ 77 h 174"/>
                <a:gd name="T20" fmla="*/ 144 w 145"/>
                <a:gd name="T21" fmla="*/ 74 h 174"/>
                <a:gd name="T22" fmla="*/ 144 w 145"/>
                <a:gd name="T23" fmla="*/ 74 h 174"/>
                <a:gd name="T24" fmla="*/ 144 w 145"/>
                <a:gd name="T25" fmla="*/ 70 h 174"/>
                <a:gd name="T26" fmla="*/ 144 w 145"/>
                <a:gd name="T27" fmla="*/ 70 h 174"/>
                <a:gd name="T28" fmla="*/ 144 w 145"/>
                <a:gd name="T29" fmla="*/ 69 h 174"/>
                <a:gd name="T30" fmla="*/ 144 w 145"/>
                <a:gd name="T31" fmla="*/ 69 h 174"/>
                <a:gd name="T32" fmla="*/ 141 w 145"/>
                <a:gd name="T33" fmla="*/ 60 h 174"/>
                <a:gd name="T34" fmla="*/ 137 w 145"/>
                <a:gd name="T35" fmla="*/ 52 h 174"/>
                <a:gd name="T36" fmla="*/ 133 w 145"/>
                <a:gd name="T37" fmla="*/ 44 h 174"/>
                <a:gd name="T38" fmla="*/ 127 w 145"/>
                <a:gd name="T39" fmla="*/ 37 h 174"/>
                <a:gd name="T40" fmla="*/ 119 w 145"/>
                <a:gd name="T41" fmla="*/ 31 h 174"/>
                <a:gd name="T42" fmla="*/ 112 w 145"/>
                <a:gd name="T43" fmla="*/ 26 h 174"/>
                <a:gd name="T44" fmla="*/ 104 w 145"/>
                <a:gd name="T45" fmla="*/ 21 h 174"/>
                <a:gd name="T46" fmla="*/ 94 w 145"/>
                <a:gd name="T47" fmla="*/ 17 h 174"/>
                <a:gd name="T48" fmla="*/ 77 w 145"/>
                <a:gd name="T49" fmla="*/ 11 h 174"/>
                <a:gd name="T50" fmla="*/ 58 w 145"/>
                <a:gd name="T51" fmla="*/ 6 h 174"/>
                <a:gd name="T52" fmla="*/ 41 w 145"/>
                <a:gd name="T53" fmla="*/ 4 h 174"/>
                <a:gd name="T54" fmla="*/ 26 w 145"/>
                <a:gd name="T55" fmla="*/ 1 h 174"/>
                <a:gd name="T56" fmla="*/ 26 w 145"/>
                <a:gd name="T57" fmla="*/ 1 h 174"/>
                <a:gd name="T58" fmla="*/ 19 w 145"/>
                <a:gd name="T5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74">
                  <a:moveTo>
                    <a:pt x="19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70" y="174"/>
                  </a:lnTo>
                  <a:lnTo>
                    <a:pt x="70" y="123"/>
                  </a:lnTo>
                  <a:lnTo>
                    <a:pt x="81" y="123"/>
                  </a:lnTo>
                  <a:lnTo>
                    <a:pt x="81" y="174"/>
                  </a:lnTo>
                  <a:lnTo>
                    <a:pt x="145" y="174"/>
                  </a:lnTo>
                  <a:lnTo>
                    <a:pt x="145" y="77"/>
                  </a:lnTo>
                  <a:lnTo>
                    <a:pt x="145" y="7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60"/>
                  </a:lnTo>
                  <a:lnTo>
                    <a:pt x="137" y="52"/>
                  </a:lnTo>
                  <a:lnTo>
                    <a:pt x="133" y="44"/>
                  </a:lnTo>
                  <a:lnTo>
                    <a:pt x="127" y="37"/>
                  </a:lnTo>
                  <a:lnTo>
                    <a:pt x="119" y="31"/>
                  </a:lnTo>
                  <a:lnTo>
                    <a:pt x="112" y="26"/>
                  </a:lnTo>
                  <a:lnTo>
                    <a:pt x="104" y="21"/>
                  </a:lnTo>
                  <a:lnTo>
                    <a:pt x="94" y="17"/>
                  </a:lnTo>
                  <a:lnTo>
                    <a:pt x="77" y="11"/>
                  </a:lnTo>
                  <a:lnTo>
                    <a:pt x="58" y="6"/>
                  </a:lnTo>
                  <a:lnTo>
                    <a:pt x="41" y="4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097175" name="图片 8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413" y="-96589"/>
            <a:ext cx="5118491" cy="11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46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2023/6/13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903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903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2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图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52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9264651" y="6578607"/>
            <a:ext cx="2844800" cy="365125"/>
          </a:xfrm>
        </p:spPr>
        <p:txBody>
          <a:bodyPr/>
          <a:lstStyle>
            <a:lvl1pPr>
              <a:defRPr sz="14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8F5B378E-E668-4098-8BFD-0F2A8560E9AC}" type="slidenum">
              <a:rPr lang="zh-CN" altLang="en-US">
                <a:solidFill>
                  <a:prstClr val="white"/>
                </a:solidFill>
              </a:rPr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1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74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4"/>
            <a:ext cx="121920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98" name="灯片编号占位符 5"/>
          <p:cNvSpPr txBox="1"/>
          <p:nvPr userDrawn="1"/>
        </p:nvSpPr>
        <p:spPr>
          <a:xfrm>
            <a:off x="9264651" y="6578607"/>
            <a:ext cx="2844800" cy="365125"/>
          </a:xfrm>
          <a:prstGeom prst="rect">
            <a:avLst/>
          </a:prstGeom>
        </p:spPr>
        <p:txBody>
          <a:bodyPr lIns="91411" tIns="45706" rIns="91411" bIns="45706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23BB5D-F355-46D7-9D6A-4825C53C712B}" type="slidenum">
              <a:rPr lang="zh-CN" altLang="en-US" sz="1400" smtClean="0">
                <a:solidFill>
                  <a:prstClr val="white"/>
                </a:solidFill>
              </a:rPr>
              <a:t>‹#›</a:t>
            </a:fld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048999" name="内容占位符 2"/>
          <p:cNvSpPr>
            <a:spLocks noGrp="1"/>
          </p:cNvSpPr>
          <p:nvPr>
            <p:ph idx="1"/>
          </p:nvPr>
        </p:nvSpPr>
        <p:spPr>
          <a:xfrm>
            <a:off x="609603" y="1600206"/>
            <a:ext cx="109728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0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EEB-248E-42D9-813D-31C25B073B2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2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文本占位符 2"/>
          <p:cNvSpPr>
            <a:spLocks noGrp="1"/>
          </p:cNvSpPr>
          <p:nvPr>
            <p:ph type="body" idx="1"/>
          </p:nvPr>
        </p:nvSpPr>
        <p:spPr>
          <a:xfrm>
            <a:off x="669925" y="1123953"/>
            <a:ext cx="10850563" cy="5019675"/>
          </a:xfrm>
          <a:prstGeom prst="rect">
            <a:avLst/>
          </a:prstGeom>
        </p:spPr>
        <p:txBody>
          <a:bodyPr vert="horz" lIns="91411" tIns="45706" rIns="91411" bIns="45706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048612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35705"/>
            <a:ext cx="1388536" cy="206381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2023/6/13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86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34" y="6235705"/>
            <a:ext cx="4140201" cy="206381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486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35705"/>
            <a:ext cx="2909888" cy="206381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3145730" name="直接连接符 11"/>
          <p:cNvCxnSpPr/>
          <p:nvPr/>
        </p:nvCxnSpPr>
        <p:spPr>
          <a:xfrm>
            <a:off x="681196" y="1016001"/>
            <a:ext cx="1080134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87"/>
          <p:cNvGrpSpPr/>
          <p:nvPr/>
        </p:nvGrpSpPr>
        <p:grpSpPr>
          <a:xfrm>
            <a:off x="11496681" y="640159"/>
            <a:ext cx="703876" cy="713980"/>
            <a:chOff x="7668344" y="5495925"/>
            <a:chExt cx="1261419" cy="1279525"/>
          </a:xfrm>
        </p:grpSpPr>
        <p:sp>
          <p:nvSpPr>
            <p:cNvPr id="1048615" name="Freeform 13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16" name="Freeform 14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17" name="Freeform 15"/>
            <p:cNvSpPr/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406 w 406"/>
                <a:gd name="T1" fmla="*/ 0 h 407"/>
                <a:gd name="T2" fmla="*/ 0 w 406"/>
                <a:gd name="T3" fmla="*/ 0 h 407"/>
                <a:gd name="T4" fmla="*/ 406 w 406"/>
                <a:gd name="T5" fmla="*/ 407 h 407"/>
                <a:gd name="T6" fmla="*/ 406 w 406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0"/>
                  </a:moveTo>
                  <a:lnTo>
                    <a:pt x="0" y="0"/>
                  </a:lnTo>
                  <a:lnTo>
                    <a:pt x="406" y="40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18" name="Freeform 17"/>
            <p:cNvSpPr/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407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1"/>
              <a:endParaRPr lang="ko-KR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8619" name="Freeform 18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20" name="Freeform 19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21" name="Freeform 20"/>
            <p:cNvSpPr/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0 w 406"/>
                <a:gd name="T1" fmla="*/ 407 h 407"/>
                <a:gd name="T2" fmla="*/ 406 w 406"/>
                <a:gd name="T3" fmla="*/ 407 h 407"/>
                <a:gd name="T4" fmla="*/ 406 w 406"/>
                <a:gd name="T5" fmla="*/ 0 h 407"/>
                <a:gd name="T6" fmla="*/ 0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0" y="407"/>
                  </a:moveTo>
                  <a:lnTo>
                    <a:pt x="406" y="407"/>
                  </a:lnTo>
                  <a:lnTo>
                    <a:pt x="406" y="0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22" name="Freeform 23"/>
            <p:cNvSpPr/>
            <p:nvPr/>
          </p:nvSpPr>
          <p:spPr bwMode="auto">
            <a:xfrm>
              <a:off x="8280947" y="6161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23" name="Freeform 24"/>
            <p:cNvSpPr/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24" name="Freeform 25"/>
            <p:cNvSpPr/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25" name="Freeform 26"/>
            <p:cNvSpPr/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26" name="Freeform 31"/>
            <p:cNvSpPr/>
            <p:nvPr/>
          </p:nvSpPr>
          <p:spPr bwMode="auto">
            <a:xfrm>
              <a:off x="8083285" y="6512905"/>
              <a:ext cx="197663" cy="262544"/>
            </a:xfrm>
            <a:custGeom>
              <a:avLst/>
              <a:gdLst>
                <a:gd name="T0" fmla="*/ 114 w 131"/>
                <a:gd name="T1" fmla="*/ 0 h 174"/>
                <a:gd name="T2" fmla="*/ 114 w 131"/>
                <a:gd name="T3" fmla="*/ 0 h 174"/>
                <a:gd name="T4" fmla="*/ 102 w 131"/>
                <a:gd name="T5" fmla="*/ 0 h 174"/>
                <a:gd name="T6" fmla="*/ 88 w 131"/>
                <a:gd name="T7" fmla="*/ 1 h 174"/>
                <a:gd name="T8" fmla="*/ 73 w 131"/>
                <a:gd name="T9" fmla="*/ 4 h 174"/>
                <a:gd name="T10" fmla="*/ 56 w 131"/>
                <a:gd name="T11" fmla="*/ 8 h 174"/>
                <a:gd name="T12" fmla="*/ 39 w 131"/>
                <a:gd name="T13" fmla="*/ 13 h 174"/>
                <a:gd name="T14" fmla="*/ 32 w 131"/>
                <a:gd name="T15" fmla="*/ 16 h 174"/>
                <a:gd name="T16" fmla="*/ 25 w 131"/>
                <a:gd name="T17" fmla="*/ 20 h 174"/>
                <a:gd name="T18" fmla="*/ 17 w 131"/>
                <a:gd name="T19" fmla="*/ 24 h 174"/>
                <a:gd name="T20" fmla="*/ 11 w 131"/>
                <a:gd name="T21" fmla="*/ 31 h 174"/>
                <a:gd name="T22" fmla="*/ 5 w 131"/>
                <a:gd name="T23" fmla="*/ 36 h 174"/>
                <a:gd name="T24" fmla="*/ 0 w 131"/>
                <a:gd name="T25" fmla="*/ 43 h 174"/>
                <a:gd name="T26" fmla="*/ 131 w 131"/>
                <a:gd name="T27" fmla="*/ 174 h 174"/>
                <a:gd name="T28" fmla="*/ 131 w 131"/>
                <a:gd name="T29" fmla="*/ 0 h 174"/>
                <a:gd name="T30" fmla="*/ 126 w 131"/>
                <a:gd name="T31" fmla="*/ 0 h 174"/>
                <a:gd name="T32" fmla="*/ 126 w 131"/>
                <a:gd name="T33" fmla="*/ 0 h 174"/>
                <a:gd name="T34" fmla="*/ 114 w 131"/>
                <a:gd name="T3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74">
                  <a:moveTo>
                    <a:pt x="114" y="0"/>
                  </a:moveTo>
                  <a:lnTo>
                    <a:pt x="114" y="0"/>
                  </a:lnTo>
                  <a:lnTo>
                    <a:pt x="102" y="0"/>
                  </a:lnTo>
                  <a:lnTo>
                    <a:pt x="88" y="1"/>
                  </a:lnTo>
                  <a:lnTo>
                    <a:pt x="73" y="4"/>
                  </a:lnTo>
                  <a:lnTo>
                    <a:pt x="56" y="8"/>
                  </a:lnTo>
                  <a:lnTo>
                    <a:pt x="39" y="13"/>
                  </a:lnTo>
                  <a:lnTo>
                    <a:pt x="32" y="16"/>
                  </a:lnTo>
                  <a:lnTo>
                    <a:pt x="25" y="20"/>
                  </a:lnTo>
                  <a:lnTo>
                    <a:pt x="17" y="24"/>
                  </a:lnTo>
                  <a:lnTo>
                    <a:pt x="11" y="31"/>
                  </a:lnTo>
                  <a:lnTo>
                    <a:pt x="5" y="36"/>
                  </a:lnTo>
                  <a:lnTo>
                    <a:pt x="0" y="43"/>
                  </a:lnTo>
                  <a:lnTo>
                    <a:pt x="131" y="174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48627" name="Freeform 35"/>
            <p:cNvSpPr/>
            <p:nvPr/>
          </p:nvSpPr>
          <p:spPr bwMode="auto">
            <a:xfrm>
              <a:off x="8315651" y="6512905"/>
              <a:ext cx="218787" cy="262544"/>
            </a:xfrm>
            <a:custGeom>
              <a:avLst/>
              <a:gdLst>
                <a:gd name="T0" fmla="*/ 19 w 145"/>
                <a:gd name="T1" fmla="*/ 0 h 174"/>
                <a:gd name="T2" fmla="*/ 0 w 145"/>
                <a:gd name="T3" fmla="*/ 0 h 174"/>
                <a:gd name="T4" fmla="*/ 0 w 145"/>
                <a:gd name="T5" fmla="*/ 174 h 174"/>
                <a:gd name="T6" fmla="*/ 70 w 145"/>
                <a:gd name="T7" fmla="*/ 174 h 174"/>
                <a:gd name="T8" fmla="*/ 70 w 145"/>
                <a:gd name="T9" fmla="*/ 123 h 174"/>
                <a:gd name="T10" fmla="*/ 81 w 145"/>
                <a:gd name="T11" fmla="*/ 123 h 174"/>
                <a:gd name="T12" fmla="*/ 81 w 145"/>
                <a:gd name="T13" fmla="*/ 174 h 174"/>
                <a:gd name="T14" fmla="*/ 145 w 145"/>
                <a:gd name="T15" fmla="*/ 174 h 174"/>
                <a:gd name="T16" fmla="*/ 145 w 145"/>
                <a:gd name="T17" fmla="*/ 77 h 174"/>
                <a:gd name="T18" fmla="*/ 145 w 145"/>
                <a:gd name="T19" fmla="*/ 77 h 174"/>
                <a:gd name="T20" fmla="*/ 144 w 145"/>
                <a:gd name="T21" fmla="*/ 74 h 174"/>
                <a:gd name="T22" fmla="*/ 144 w 145"/>
                <a:gd name="T23" fmla="*/ 74 h 174"/>
                <a:gd name="T24" fmla="*/ 144 w 145"/>
                <a:gd name="T25" fmla="*/ 70 h 174"/>
                <a:gd name="T26" fmla="*/ 144 w 145"/>
                <a:gd name="T27" fmla="*/ 70 h 174"/>
                <a:gd name="T28" fmla="*/ 144 w 145"/>
                <a:gd name="T29" fmla="*/ 69 h 174"/>
                <a:gd name="T30" fmla="*/ 144 w 145"/>
                <a:gd name="T31" fmla="*/ 69 h 174"/>
                <a:gd name="T32" fmla="*/ 141 w 145"/>
                <a:gd name="T33" fmla="*/ 60 h 174"/>
                <a:gd name="T34" fmla="*/ 137 w 145"/>
                <a:gd name="T35" fmla="*/ 52 h 174"/>
                <a:gd name="T36" fmla="*/ 133 w 145"/>
                <a:gd name="T37" fmla="*/ 44 h 174"/>
                <a:gd name="T38" fmla="*/ 127 w 145"/>
                <a:gd name="T39" fmla="*/ 37 h 174"/>
                <a:gd name="T40" fmla="*/ 119 w 145"/>
                <a:gd name="T41" fmla="*/ 31 h 174"/>
                <a:gd name="T42" fmla="*/ 112 w 145"/>
                <a:gd name="T43" fmla="*/ 26 h 174"/>
                <a:gd name="T44" fmla="*/ 104 w 145"/>
                <a:gd name="T45" fmla="*/ 21 h 174"/>
                <a:gd name="T46" fmla="*/ 94 w 145"/>
                <a:gd name="T47" fmla="*/ 17 h 174"/>
                <a:gd name="T48" fmla="*/ 77 w 145"/>
                <a:gd name="T49" fmla="*/ 11 h 174"/>
                <a:gd name="T50" fmla="*/ 58 w 145"/>
                <a:gd name="T51" fmla="*/ 6 h 174"/>
                <a:gd name="T52" fmla="*/ 41 w 145"/>
                <a:gd name="T53" fmla="*/ 4 h 174"/>
                <a:gd name="T54" fmla="*/ 26 w 145"/>
                <a:gd name="T55" fmla="*/ 1 h 174"/>
                <a:gd name="T56" fmla="*/ 26 w 145"/>
                <a:gd name="T57" fmla="*/ 1 h 174"/>
                <a:gd name="T58" fmla="*/ 19 w 145"/>
                <a:gd name="T5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74">
                  <a:moveTo>
                    <a:pt x="19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70" y="174"/>
                  </a:lnTo>
                  <a:lnTo>
                    <a:pt x="70" y="123"/>
                  </a:lnTo>
                  <a:lnTo>
                    <a:pt x="81" y="123"/>
                  </a:lnTo>
                  <a:lnTo>
                    <a:pt x="81" y="174"/>
                  </a:lnTo>
                  <a:lnTo>
                    <a:pt x="145" y="174"/>
                  </a:lnTo>
                  <a:lnTo>
                    <a:pt x="145" y="77"/>
                  </a:lnTo>
                  <a:lnTo>
                    <a:pt x="145" y="7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60"/>
                  </a:lnTo>
                  <a:lnTo>
                    <a:pt x="137" y="52"/>
                  </a:lnTo>
                  <a:lnTo>
                    <a:pt x="133" y="44"/>
                  </a:lnTo>
                  <a:lnTo>
                    <a:pt x="127" y="37"/>
                  </a:lnTo>
                  <a:lnTo>
                    <a:pt x="119" y="31"/>
                  </a:lnTo>
                  <a:lnTo>
                    <a:pt x="112" y="26"/>
                  </a:lnTo>
                  <a:lnTo>
                    <a:pt x="104" y="21"/>
                  </a:lnTo>
                  <a:lnTo>
                    <a:pt x="94" y="17"/>
                  </a:lnTo>
                  <a:lnTo>
                    <a:pt x="77" y="11"/>
                  </a:lnTo>
                  <a:lnTo>
                    <a:pt x="58" y="6"/>
                  </a:lnTo>
                  <a:lnTo>
                    <a:pt x="41" y="4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097154" name="图片 6"/>
          <p:cNvPicPr>
            <a:picLocks noChangeAspect="1"/>
          </p:cNvPicPr>
          <p:nvPr userDrawn="1"/>
        </p:nvPicPr>
        <p:blipFill>
          <a:blip r:embed="rId29" cstate="print"/>
          <a:stretch>
            <a:fillRect/>
          </a:stretch>
        </p:blipFill>
        <p:spPr>
          <a:xfrm>
            <a:off x="212651" y="15386"/>
            <a:ext cx="4522381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1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FC78238-E82D-4F75-AC67-5139C32CA29E}"/>
              </a:ext>
            </a:extLst>
          </p:cNvPr>
          <p:cNvSpPr txBox="1"/>
          <p:nvPr/>
        </p:nvSpPr>
        <p:spPr>
          <a:xfrm>
            <a:off x="2033286" y="1835003"/>
            <a:ext cx="8125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组会汇报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2324790-FE48-891E-2244-20BD6580B48D}"/>
              </a:ext>
            </a:extLst>
          </p:cNvPr>
          <p:cNvSpPr txBox="1"/>
          <p:nvPr/>
        </p:nvSpPr>
        <p:spPr>
          <a:xfrm>
            <a:off x="7196877" y="3255643"/>
            <a:ext cx="184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6.13   </a:t>
            </a:r>
            <a:r>
              <a:rPr lang="zh-CN" altLang="en-US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杨雷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0B2BE3E-9437-9564-2E7B-363953858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590" y="1870367"/>
            <a:ext cx="9378820" cy="1773040"/>
          </a:xfrm>
        </p:spPr>
      </p:pic>
    </p:spTree>
    <p:extLst>
      <p:ext uri="{BB962C8B-B14F-4D97-AF65-F5344CB8AC3E}">
        <p14:creationId xmlns:p14="http://schemas.microsoft.com/office/powerpoint/2010/main" val="323081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87EAFEB1-5FFE-6144-22AB-CC5C70F5F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679" y="1281832"/>
            <a:ext cx="8212956" cy="5019675"/>
          </a:xfrm>
        </p:spPr>
      </p:pic>
    </p:spTree>
    <p:extLst>
      <p:ext uri="{BB962C8B-B14F-4D97-AF65-F5344CB8AC3E}">
        <p14:creationId xmlns:p14="http://schemas.microsoft.com/office/powerpoint/2010/main" val="115167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9C50553-6AC3-9175-28C6-0AC8424AA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003" y="1367352"/>
            <a:ext cx="7995993" cy="5019675"/>
          </a:xfrm>
        </p:spPr>
      </p:pic>
    </p:spTree>
    <p:extLst>
      <p:ext uri="{BB962C8B-B14F-4D97-AF65-F5344CB8AC3E}">
        <p14:creationId xmlns:p14="http://schemas.microsoft.com/office/powerpoint/2010/main" val="412320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98B089F-1DCA-FA71-BABE-19FC0A556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531" y="1242354"/>
            <a:ext cx="10039350" cy="5019675"/>
          </a:xfrm>
        </p:spPr>
      </p:pic>
    </p:spTree>
    <p:extLst>
      <p:ext uri="{BB962C8B-B14F-4D97-AF65-F5344CB8AC3E}">
        <p14:creationId xmlns:p14="http://schemas.microsoft.com/office/powerpoint/2010/main" val="2887496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A09F0D5-8EA6-7514-EFC5-11589C336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925" y="1626150"/>
            <a:ext cx="10850563" cy="4107366"/>
          </a:xfrm>
        </p:spPr>
      </p:pic>
    </p:spTree>
    <p:extLst>
      <p:ext uri="{BB962C8B-B14F-4D97-AF65-F5344CB8AC3E}">
        <p14:creationId xmlns:p14="http://schemas.microsoft.com/office/powerpoint/2010/main" val="1251356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773C934-EEC6-9000-2FD0-C1F2FFBD5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256" y="1163421"/>
            <a:ext cx="10077488" cy="5447889"/>
          </a:xfrm>
        </p:spPr>
      </p:pic>
    </p:spTree>
    <p:extLst>
      <p:ext uri="{BB962C8B-B14F-4D97-AF65-F5344CB8AC3E}">
        <p14:creationId xmlns:p14="http://schemas.microsoft.com/office/powerpoint/2010/main" val="1950948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F040D3B-28E6-DFC6-8E07-9EDD62FE4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787" y="1431011"/>
            <a:ext cx="9927905" cy="4524495"/>
          </a:xfrm>
        </p:spPr>
      </p:pic>
    </p:spTree>
    <p:extLst>
      <p:ext uri="{BB962C8B-B14F-4D97-AF65-F5344CB8AC3E}">
        <p14:creationId xmlns:p14="http://schemas.microsoft.com/office/powerpoint/2010/main" val="172926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C860F98-25A6-27E9-B7A6-2634EBE96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720" y="1129448"/>
            <a:ext cx="8782188" cy="2572560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BA15BF-59BD-5FEF-4D75-309971EC7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375" y="4050971"/>
            <a:ext cx="8078878" cy="167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59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DC593E6-759D-5CDA-18BC-78E142D0E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471" y="1123950"/>
            <a:ext cx="6987997" cy="5388683"/>
          </a:xfrm>
        </p:spPr>
      </p:pic>
    </p:spTree>
    <p:extLst>
      <p:ext uri="{BB962C8B-B14F-4D97-AF65-F5344CB8AC3E}">
        <p14:creationId xmlns:p14="http://schemas.microsoft.com/office/powerpoint/2010/main" val="2154635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9D89AFB-C6A7-F32A-9DA2-32E688886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702" y="1135650"/>
            <a:ext cx="7405150" cy="3036525"/>
          </a:xfr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76941D2-25E7-36AE-4D1E-F0AAB0FFD56C}"/>
              </a:ext>
            </a:extLst>
          </p:cNvPr>
          <p:cNvCxnSpPr/>
          <p:nvPr/>
        </p:nvCxnSpPr>
        <p:spPr>
          <a:xfrm>
            <a:off x="3907580" y="3045807"/>
            <a:ext cx="934135" cy="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16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66235F5-56CE-3E40-D60C-C217CF957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83" y="5956027"/>
            <a:ext cx="7262229" cy="283041"/>
          </a:xfrm>
          <a:prstGeom prst="rect">
            <a:avLst/>
          </a:prstGeom>
        </p:spPr>
      </p:pic>
      <p:sp>
        <p:nvSpPr>
          <p:cNvPr id="5" name="文本框 1">
            <a:extLst>
              <a:ext uri="{FF2B5EF4-FFF2-40B4-BE49-F238E27FC236}">
                <a16:creationId xmlns:a16="http://schemas.microsoft.com/office/drawing/2014/main" id="{94020552-090E-DEB2-6FCF-BCD8EBF749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4687" y="1163346"/>
            <a:ext cx="10842625" cy="1288914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marL="0" indent="0" algn="ctr">
              <a:buNone/>
            </a:pPr>
            <a:r>
              <a:rPr lang="zh-CN" altLang="en-US" sz="24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准两体衰变</a:t>
            </a:r>
            <a:endParaRPr lang="en-US" altLang="zh-CN" sz="2400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0" indent="0">
              <a:buNone/>
            </a:pPr>
            <a:r>
              <a:rPr lang="zh-CN" altLang="en-US" sz="18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衰变道</a:t>
            </a:r>
            <a:endParaRPr lang="en-US" altLang="zh-CN" sz="1800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0" indent="0">
              <a:buNone/>
            </a:pPr>
            <a:endParaRPr lang="zh-CN" altLang="en-US" sz="2400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80DFF5-363B-4BE4-2BBD-7091373EA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316" y="2668266"/>
            <a:ext cx="8015362" cy="30717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242157F-AA2A-418B-B946-CCB6EED30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147" y="1589516"/>
            <a:ext cx="4443703" cy="763158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B94FF78-1CAE-57BE-D077-D3AF2A154F73}"/>
              </a:ext>
            </a:extLst>
          </p:cNvPr>
          <p:cNvCxnSpPr/>
          <p:nvPr/>
        </p:nvCxnSpPr>
        <p:spPr>
          <a:xfrm>
            <a:off x="2401078" y="4198776"/>
            <a:ext cx="72032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3D00586-54F5-4A59-0F52-4ABA78A0CC1B}"/>
              </a:ext>
            </a:extLst>
          </p:cNvPr>
          <p:cNvCxnSpPr/>
          <p:nvPr/>
        </p:nvCxnSpPr>
        <p:spPr>
          <a:xfrm>
            <a:off x="2385528" y="4494244"/>
            <a:ext cx="72032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A03DBF7-3110-7336-B0B3-772FA6D80F76}"/>
              </a:ext>
            </a:extLst>
          </p:cNvPr>
          <p:cNvCxnSpPr/>
          <p:nvPr/>
        </p:nvCxnSpPr>
        <p:spPr>
          <a:xfrm>
            <a:off x="2388645" y="5063420"/>
            <a:ext cx="72032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EE1ADC10-117C-1462-B145-12437E1C7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522664" y="667388"/>
            <a:ext cx="408894" cy="36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17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467D3BF-8741-C893-4C86-5B005073F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5437" y="1372280"/>
            <a:ext cx="10850563" cy="4734508"/>
          </a:xfr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D8B6B39-D655-A11C-14B9-4ED2E74D7410}"/>
              </a:ext>
            </a:extLst>
          </p:cNvPr>
          <p:cNvCxnSpPr>
            <a:cxnSpLocks/>
          </p:cNvCxnSpPr>
          <p:nvPr/>
        </p:nvCxnSpPr>
        <p:spPr>
          <a:xfrm>
            <a:off x="4963886" y="2401078"/>
            <a:ext cx="303555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CE518F2-F7F4-D9C2-FEE5-8FB35D39851A}"/>
              </a:ext>
            </a:extLst>
          </p:cNvPr>
          <p:cNvCxnSpPr>
            <a:cxnSpLocks/>
          </p:cNvCxnSpPr>
          <p:nvPr/>
        </p:nvCxnSpPr>
        <p:spPr>
          <a:xfrm>
            <a:off x="1262743" y="2730759"/>
            <a:ext cx="3377681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050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D7D3810-41A1-6EAB-B2F2-CD3C07135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925" y="1695910"/>
            <a:ext cx="10850563" cy="3875755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E963A20-2794-1A12-22E0-E6F1532A855B}"/>
              </a:ext>
            </a:extLst>
          </p:cNvPr>
          <p:cNvSpPr/>
          <p:nvPr/>
        </p:nvSpPr>
        <p:spPr>
          <a:xfrm>
            <a:off x="2948472" y="2743200"/>
            <a:ext cx="6151985" cy="5784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F4AB2D7-CB49-43D1-E4F3-7E833DB2C0A3}"/>
              </a:ext>
            </a:extLst>
          </p:cNvPr>
          <p:cNvCxnSpPr/>
          <p:nvPr/>
        </p:nvCxnSpPr>
        <p:spPr>
          <a:xfrm flipV="1">
            <a:off x="852196" y="3738461"/>
            <a:ext cx="10195249" cy="55984"/>
          </a:xfrm>
          <a:prstGeom prst="line">
            <a:avLst/>
          </a:prstGeom>
          <a:ln w="19050">
            <a:solidFill>
              <a:srgbClr val="006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893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F3EB04C-E29E-39CA-EF6C-12F3636CE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400" y="1109266"/>
            <a:ext cx="7491569" cy="1540627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5C9A4E-5A9A-1C3B-A38D-8422B881E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736" y="2743184"/>
            <a:ext cx="3703039" cy="10920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04E1BB3-75EE-6E42-8E2C-5292F5D51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831" y="2670030"/>
            <a:ext cx="4356438" cy="10533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0AF18DE-9039-E138-D53B-6196072C8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907" y="3816639"/>
            <a:ext cx="5231847" cy="29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50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2355B28-4B33-DD77-7CB2-3541CF803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199" y="1127564"/>
            <a:ext cx="9884521" cy="1929040"/>
          </a:xfr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A312D63-A804-7F8E-3264-0DC6F0463C59}"/>
              </a:ext>
            </a:extLst>
          </p:cNvPr>
          <p:cNvCxnSpPr/>
          <p:nvPr/>
        </p:nvCxnSpPr>
        <p:spPr>
          <a:xfrm>
            <a:off x="5598367" y="17603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1731E51-BF52-8317-68B6-D82C752DD560}"/>
              </a:ext>
            </a:extLst>
          </p:cNvPr>
          <p:cNvCxnSpPr>
            <a:cxnSpLocks/>
          </p:cNvCxnSpPr>
          <p:nvPr/>
        </p:nvCxnSpPr>
        <p:spPr>
          <a:xfrm>
            <a:off x="5984033" y="1747935"/>
            <a:ext cx="5274906" cy="0"/>
          </a:xfrm>
          <a:prstGeom prst="line">
            <a:avLst/>
          </a:prstGeom>
          <a:ln w="19050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0593D37-ADB4-1C77-33FC-7204EDC7BB10}"/>
              </a:ext>
            </a:extLst>
          </p:cNvPr>
          <p:cNvCxnSpPr/>
          <p:nvPr/>
        </p:nvCxnSpPr>
        <p:spPr>
          <a:xfrm>
            <a:off x="1617306" y="2092084"/>
            <a:ext cx="9442580" cy="0"/>
          </a:xfrm>
          <a:prstGeom prst="line">
            <a:avLst/>
          </a:prstGeom>
          <a:ln w="19050">
            <a:solidFill>
              <a:srgbClr val="FF0066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B80768DE-E7C6-EC61-2718-9EE811AE2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424" y="3606869"/>
            <a:ext cx="9666515" cy="209246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9A2D688-EC77-94D9-CCD8-7D88CF9A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306" y="4813227"/>
            <a:ext cx="9455716" cy="1829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FF32E66-BD27-3EE2-3B8C-A027487D961E}"/>
              </a:ext>
            </a:extLst>
          </p:cNvPr>
          <p:cNvCxnSpPr>
            <a:cxnSpLocks/>
          </p:cNvCxnSpPr>
          <p:nvPr/>
        </p:nvCxnSpPr>
        <p:spPr>
          <a:xfrm>
            <a:off x="1673290" y="5131837"/>
            <a:ext cx="2139820" cy="0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882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E07DB31-BEF4-D227-DA02-9ECB64A22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8936" y="1077688"/>
            <a:ext cx="6214128" cy="3152189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479437F-D8A7-7B4B-3E0E-02CAC1C81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36" y="4345347"/>
            <a:ext cx="10462727" cy="1813641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5C7EDAB-8F78-F914-834F-586A626EBBB4}"/>
              </a:ext>
            </a:extLst>
          </p:cNvPr>
          <p:cNvCxnSpPr/>
          <p:nvPr/>
        </p:nvCxnSpPr>
        <p:spPr>
          <a:xfrm>
            <a:off x="7085045" y="5822302"/>
            <a:ext cx="38753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9C37F15-E0FF-D7F1-1396-850AC9253BC8}"/>
              </a:ext>
            </a:extLst>
          </p:cNvPr>
          <p:cNvCxnSpPr/>
          <p:nvPr/>
        </p:nvCxnSpPr>
        <p:spPr>
          <a:xfrm>
            <a:off x="976604" y="6171428"/>
            <a:ext cx="582852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475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>
            <a:extLst>
              <a:ext uri="{FF2B5EF4-FFF2-40B4-BE49-F238E27FC236}">
                <a16:creationId xmlns:a16="http://schemas.microsoft.com/office/drawing/2014/main" id="{6842FEF0-EC80-002D-249D-A9C0E5208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1712" y="1011521"/>
            <a:ext cx="4132296" cy="584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13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5799FA8-6F0E-ECE3-9A1A-3E18BA0FA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516" y="1393894"/>
            <a:ext cx="9866968" cy="4811935"/>
          </a:xfrm>
        </p:spPr>
      </p:pic>
    </p:spTree>
    <p:extLst>
      <p:ext uri="{BB962C8B-B14F-4D97-AF65-F5344CB8AC3E}">
        <p14:creationId xmlns:p14="http://schemas.microsoft.com/office/powerpoint/2010/main" val="424944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FD8C4DC-94E7-205F-9D43-ACDCB6C3D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630" y="1123950"/>
            <a:ext cx="9284353" cy="5332834"/>
          </a:xfrm>
        </p:spPr>
      </p:pic>
    </p:spTree>
    <p:extLst>
      <p:ext uri="{BB962C8B-B14F-4D97-AF65-F5344CB8AC3E}">
        <p14:creationId xmlns:p14="http://schemas.microsoft.com/office/powerpoint/2010/main" val="4013196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EA7914E-2BF2-3685-F90A-30868FA46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830" y="1665743"/>
            <a:ext cx="9320339" cy="4390796"/>
          </a:xfrm>
        </p:spPr>
      </p:pic>
    </p:spTree>
    <p:extLst>
      <p:ext uri="{BB962C8B-B14F-4D97-AF65-F5344CB8AC3E}">
        <p14:creationId xmlns:p14="http://schemas.microsoft.com/office/powerpoint/2010/main" val="3028699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15640CA-8434-72BB-2287-60059404E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315" y="1123949"/>
            <a:ext cx="7624707" cy="5594092"/>
          </a:xfr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537F846-5799-5C1A-79FA-99378E568740}"/>
              </a:ext>
            </a:extLst>
          </p:cNvPr>
          <p:cNvCxnSpPr/>
          <p:nvPr/>
        </p:nvCxnSpPr>
        <p:spPr>
          <a:xfrm>
            <a:off x="7564016" y="1374710"/>
            <a:ext cx="25503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7ADA76E-46C4-8640-5BD1-100F06791ABB}"/>
              </a:ext>
            </a:extLst>
          </p:cNvPr>
          <p:cNvCxnSpPr/>
          <p:nvPr/>
        </p:nvCxnSpPr>
        <p:spPr>
          <a:xfrm flipV="1">
            <a:off x="2830286" y="1617306"/>
            <a:ext cx="7308979" cy="435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1A6AF50-BB42-B277-2776-9D467BB930A8}"/>
              </a:ext>
            </a:extLst>
          </p:cNvPr>
          <p:cNvCxnSpPr/>
          <p:nvPr/>
        </p:nvCxnSpPr>
        <p:spPr>
          <a:xfrm>
            <a:off x="2755641" y="1878563"/>
            <a:ext cx="5100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45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15E021A-0F1B-3DC6-95D4-CB3939FDDF95}"/>
                  </a:ext>
                </a:extLst>
              </p:cNvPr>
              <p:cNvSpPr txBox="1"/>
              <p:nvPr/>
            </p:nvSpPr>
            <p:spPr>
              <a:xfrm>
                <a:off x="659363" y="1175662"/>
                <a:ext cx="10854613" cy="1093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对于准两体衰变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m:rPr>
                          <m:nor/>
                        </m:rPr>
                        <a:rPr lang="en-US" altLang="zh-CN" sz="2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28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m:rPr>
                          <m:nor/>
                        </m:rPr>
                        <a:rPr lang="en-US" altLang="zh-CN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altLang="zh-CN" sz="2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28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zh-CN" altLang="en-US" sz="28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ππ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28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zh-CN" altLang="en-US" sz="28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</m:oMath>
                  </m:oMathPara>
                </a14:m>
                <a:endParaRPr lang="en-US" altLang="zh-CN" sz="2800" dirty="0">
                  <a:solidFill>
                    <a:srgbClr val="FF0000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15E021A-0F1B-3DC6-95D4-CB3939FDD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63" y="1175662"/>
                <a:ext cx="10854613" cy="1093569"/>
              </a:xfrm>
              <a:prstGeom prst="rect">
                <a:avLst/>
              </a:prstGeom>
              <a:blipFill>
                <a:blip r:embed="rId2"/>
                <a:stretch>
                  <a:fillRect l="-449" t="-33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A2632090-39AA-DCA8-63C5-3BB16EAF4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09" y="2269231"/>
            <a:ext cx="7118382" cy="10080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60179E6-9F01-ECF8-C8ED-97A6366AE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045" y="3429000"/>
            <a:ext cx="7423909" cy="316062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A49BDCB-B604-D39B-E0BF-50F965C3576F}"/>
              </a:ext>
            </a:extLst>
          </p:cNvPr>
          <p:cNvSpPr/>
          <p:nvPr/>
        </p:nvSpPr>
        <p:spPr>
          <a:xfrm>
            <a:off x="2587690" y="2202024"/>
            <a:ext cx="5940490" cy="56605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8CCC031-BDD2-1B13-6ED6-B3EA97D1A6BD}"/>
              </a:ext>
            </a:extLst>
          </p:cNvPr>
          <p:cNvSpPr/>
          <p:nvPr/>
        </p:nvSpPr>
        <p:spPr>
          <a:xfrm>
            <a:off x="3701143" y="3443885"/>
            <a:ext cx="4385388" cy="122764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FA74982-6C51-577C-5E77-EE0A2C1E804A}"/>
              </a:ext>
            </a:extLst>
          </p:cNvPr>
          <p:cNvCxnSpPr/>
          <p:nvPr/>
        </p:nvCxnSpPr>
        <p:spPr>
          <a:xfrm>
            <a:off x="8944947" y="6201747"/>
            <a:ext cx="86300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DBDEEAF-24D6-6A95-83A2-43585762CBB4}"/>
              </a:ext>
            </a:extLst>
          </p:cNvPr>
          <p:cNvCxnSpPr>
            <a:cxnSpLocks/>
          </p:cNvCxnSpPr>
          <p:nvPr/>
        </p:nvCxnSpPr>
        <p:spPr>
          <a:xfrm>
            <a:off x="2384045" y="6391468"/>
            <a:ext cx="7423909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710C91E-0976-F472-6168-685582830EAB}"/>
              </a:ext>
            </a:extLst>
          </p:cNvPr>
          <p:cNvCxnSpPr>
            <a:cxnSpLocks/>
          </p:cNvCxnSpPr>
          <p:nvPr/>
        </p:nvCxnSpPr>
        <p:spPr>
          <a:xfrm>
            <a:off x="2384045" y="6589620"/>
            <a:ext cx="141662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22ED0AE5-873B-66F5-D0A3-33C846EC8D8E}"/>
              </a:ext>
            </a:extLst>
          </p:cNvPr>
          <p:cNvSpPr txBox="1"/>
          <p:nvPr/>
        </p:nvSpPr>
        <p:spPr>
          <a:xfrm>
            <a:off x="734010" y="1735500"/>
            <a:ext cx="195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波两介子波函数</a:t>
            </a:r>
          </a:p>
        </p:txBody>
      </p:sp>
    </p:spTree>
    <p:extLst>
      <p:ext uri="{BB962C8B-B14F-4D97-AF65-F5344CB8AC3E}">
        <p14:creationId xmlns:p14="http://schemas.microsoft.com/office/powerpoint/2010/main" val="615173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00D4BEE-8378-4ED3-AAFE-7E8D4DCD9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624" y="1123950"/>
            <a:ext cx="8494751" cy="5562989"/>
          </a:xfrm>
        </p:spPr>
      </p:pic>
    </p:spTree>
    <p:extLst>
      <p:ext uri="{BB962C8B-B14F-4D97-AF65-F5344CB8AC3E}">
        <p14:creationId xmlns:p14="http://schemas.microsoft.com/office/powerpoint/2010/main" val="1525186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41459EA-41EB-CE25-7C48-41C411495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404" y="1215090"/>
            <a:ext cx="9543191" cy="2213910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6B124AF-3C66-2874-587B-FD5639642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236" y="3690926"/>
            <a:ext cx="9685718" cy="2548143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B90EC9-E598-EA11-E09F-9E3C59B65599}"/>
              </a:ext>
            </a:extLst>
          </p:cNvPr>
          <p:cNvCxnSpPr/>
          <p:nvPr/>
        </p:nvCxnSpPr>
        <p:spPr>
          <a:xfrm>
            <a:off x="4198776" y="6046237"/>
            <a:ext cx="1716832" cy="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F21633E2-1815-32CE-9CD9-6C777193C0D6}"/>
              </a:ext>
            </a:extLst>
          </p:cNvPr>
          <p:cNvSpPr/>
          <p:nvPr/>
        </p:nvSpPr>
        <p:spPr>
          <a:xfrm>
            <a:off x="1405812" y="1940767"/>
            <a:ext cx="9318172" cy="1557328"/>
          </a:xfrm>
          <a:prstGeom prst="rect">
            <a:avLst/>
          </a:prstGeom>
          <a:noFill/>
          <a:ln w="190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119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FC55264-71BB-DA10-9705-7CDAEC894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847" y="1827092"/>
            <a:ext cx="8648247" cy="1858670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2B8C235-82BD-D6A7-0F36-19D3EAC5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897" y="3564841"/>
            <a:ext cx="8566973" cy="6526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1C76317-6815-AC55-C53B-3D7FB03A32CA}"/>
              </a:ext>
            </a:extLst>
          </p:cNvPr>
          <p:cNvCxnSpPr>
            <a:cxnSpLocks/>
          </p:cNvCxnSpPr>
          <p:nvPr/>
        </p:nvCxnSpPr>
        <p:spPr>
          <a:xfrm>
            <a:off x="1492897" y="4217441"/>
            <a:ext cx="6027576" cy="0"/>
          </a:xfrm>
          <a:prstGeom prst="line">
            <a:avLst/>
          </a:prstGeom>
          <a:ln w="28575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187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B80FD87-43C1-BF39-BE34-544BFE2DF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948" y="1117540"/>
            <a:ext cx="7422405" cy="2667427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22F3208-0D28-A0EF-1C45-AA0AC2347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364" y="3973778"/>
            <a:ext cx="8099271" cy="26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48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E4CE793-8971-BC54-F77B-F87C577CF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018" y="1092848"/>
            <a:ext cx="8879964" cy="5507005"/>
          </a:xfrm>
        </p:spPr>
      </p:pic>
    </p:spTree>
    <p:extLst>
      <p:ext uri="{BB962C8B-B14F-4D97-AF65-F5344CB8AC3E}">
        <p14:creationId xmlns:p14="http://schemas.microsoft.com/office/powerpoint/2010/main" val="2118522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18477DB-57C7-C457-A2F5-52F388EFF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076" y="1030643"/>
            <a:ext cx="6607636" cy="5724720"/>
          </a:xfrm>
        </p:spPr>
      </p:pic>
    </p:spTree>
    <p:extLst>
      <p:ext uri="{BB962C8B-B14F-4D97-AF65-F5344CB8AC3E}">
        <p14:creationId xmlns:p14="http://schemas.microsoft.com/office/powerpoint/2010/main" val="3124884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D8D5FDB-BB07-7012-D8D1-6C28D0C8F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467" y="1590585"/>
            <a:ext cx="8581065" cy="4739653"/>
          </a:xfrm>
        </p:spPr>
      </p:pic>
    </p:spTree>
    <p:extLst>
      <p:ext uri="{BB962C8B-B14F-4D97-AF65-F5344CB8AC3E}">
        <p14:creationId xmlns:p14="http://schemas.microsoft.com/office/powerpoint/2010/main" val="1145537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F5C8959-038A-0493-5B03-348A04715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821" y="1159327"/>
            <a:ext cx="8154441" cy="2860995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2F1365B-E46A-10DD-BBBC-E7D76FDAD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278" y="4331416"/>
            <a:ext cx="7911444" cy="18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62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5039F13-AB7D-313F-3F3F-6D13848CE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214" y="1123950"/>
            <a:ext cx="7097571" cy="5734050"/>
          </a:xfr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008ADEB-15F6-B65B-7567-D86FA234DFD6}"/>
              </a:ext>
            </a:extLst>
          </p:cNvPr>
          <p:cNvCxnSpPr>
            <a:cxnSpLocks/>
          </p:cNvCxnSpPr>
          <p:nvPr/>
        </p:nvCxnSpPr>
        <p:spPr>
          <a:xfrm>
            <a:off x="2792963" y="3147527"/>
            <a:ext cx="666827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259AD569-8347-C829-2F24-7D92E1D4A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0" y="3385583"/>
            <a:ext cx="6675699" cy="12193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EC148A6-3241-5F3A-5B0C-662AFA8FD05D}"/>
              </a:ext>
            </a:extLst>
          </p:cNvPr>
          <p:cNvCxnSpPr>
            <a:cxnSpLocks/>
          </p:cNvCxnSpPr>
          <p:nvPr/>
        </p:nvCxnSpPr>
        <p:spPr>
          <a:xfrm>
            <a:off x="2802298" y="4089917"/>
            <a:ext cx="666827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0ECA42A-2B57-ADC1-5A7A-3572ED05E6BF}"/>
              </a:ext>
            </a:extLst>
          </p:cNvPr>
          <p:cNvCxnSpPr>
            <a:cxnSpLocks/>
          </p:cNvCxnSpPr>
          <p:nvPr/>
        </p:nvCxnSpPr>
        <p:spPr>
          <a:xfrm>
            <a:off x="2777413" y="4767928"/>
            <a:ext cx="666827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538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7D10F72-2870-AE53-8A3B-55774E865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1636" y="1048592"/>
            <a:ext cx="7805578" cy="5643854"/>
          </a:xfr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7F8DF5B-0000-15D4-578C-6349301B74BC}"/>
              </a:ext>
            </a:extLst>
          </p:cNvPr>
          <p:cNvCxnSpPr>
            <a:cxnSpLocks/>
          </p:cNvCxnSpPr>
          <p:nvPr/>
        </p:nvCxnSpPr>
        <p:spPr>
          <a:xfrm>
            <a:off x="2261636" y="3097765"/>
            <a:ext cx="746086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69B735F2-4A12-4E0F-0935-5399A0673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456" y="3858326"/>
            <a:ext cx="7468247" cy="1219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FF83980-F052-E55D-FF7B-55FA0C10F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876" y="4125817"/>
            <a:ext cx="7468247" cy="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6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22ED0AE5-873B-66F5-D0A3-33C846EC8D8E}"/>
              </a:ext>
            </a:extLst>
          </p:cNvPr>
          <p:cNvSpPr txBox="1"/>
          <p:nvPr/>
        </p:nvSpPr>
        <p:spPr>
          <a:xfrm>
            <a:off x="659363" y="1276464"/>
            <a:ext cx="195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波两介子波函数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31A551-EAA1-CD60-2507-ED8298031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8" y="2052829"/>
            <a:ext cx="11416143" cy="36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44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6D70453-6E96-CB2B-7989-20BEA293D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028" y="1217256"/>
            <a:ext cx="9561943" cy="5538107"/>
          </a:xfr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1B5E795-A4F7-4E56-1367-FC91F0A1DD0D}"/>
              </a:ext>
            </a:extLst>
          </p:cNvPr>
          <p:cNvCxnSpPr/>
          <p:nvPr/>
        </p:nvCxnSpPr>
        <p:spPr>
          <a:xfrm>
            <a:off x="1530220" y="3744686"/>
            <a:ext cx="90133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640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DEC4044-A3BE-CC24-78DC-B309D2680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331" y="1123950"/>
            <a:ext cx="8173956" cy="5407479"/>
          </a:xfr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BC645EE-22BF-548D-E82D-382A9FBC6224}"/>
              </a:ext>
            </a:extLst>
          </p:cNvPr>
          <p:cNvCxnSpPr/>
          <p:nvPr/>
        </p:nvCxnSpPr>
        <p:spPr>
          <a:xfrm>
            <a:off x="6506547" y="5455298"/>
            <a:ext cx="3726024" cy="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10FBD8E-DC06-6B67-3DA3-043F1EC2A5A9}"/>
              </a:ext>
            </a:extLst>
          </p:cNvPr>
          <p:cNvCxnSpPr>
            <a:cxnSpLocks/>
          </p:cNvCxnSpPr>
          <p:nvPr/>
        </p:nvCxnSpPr>
        <p:spPr>
          <a:xfrm>
            <a:off x="2898710" y="5716554"/>
            <a:ext cx="1729274" cy="0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895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15C30950-E028-1D58-B659-3A90FB709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80" y="3840218"/>
            <a:ext cx="3017782" cy="3017782"/>
          </a:xfrm>
          <a:prstGeom prst="rect">
            <a:avLst/>
          </a:prstGeom>
        </p:spPr>
      </p:pic>
      <p:sp>
        <p:nvSpPr>
          <p:cNvPr id="17" name="标题 16">
            <a:extLst>
              <a:ext uri="{FF2B5EF4-FFF2-40B4-BE49-F238E27FC236}">
                <a16:creationId xmlns:a16="http://schemas.microsoft.com/office/drawing/2014/main" id="{CF5C9EE8-4B0D-635C-2611-188FBA2C2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7788" y="2843624"/>
            <a:ext cx="5415916" cy="939359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0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谢谢大家！</a:t>
            </a:r>
            <a:br>
              <a:rPr lang="en-US" altLang="zh-CN" b="0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b="0" dirty="0"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580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7AFF22-60C2-A384-01C9-0DC8D092E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089" y="1144562"/>
            <a:ext cx="8882768" cy="2407783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3F73590-81AA-D722-41E8-EE89FD14ED3B}"/>
              </a:ext>
            </a:extLst>
          </p:cNvPr>
          <p:cNvCxnSpPr>
            <a:cxnSpLocks/>
          </p:cNvCxnSpPr>
          <p:nvPr/>
        </p:nvCxnSpPr>
        <p:spPr>
          <a:xfrm>
            <a:off x="2027853" y="2911728"/>
            <a:ext cx="881000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FF661D2-188F-9C8E-42A9-4D8066B93D45}"/>
              </a:ext>
            </a:extLst>
          </p:cNvPr>
          <p:cNvCxnSpPr>
            <a:cxnSpLocks/>
          </p:cNvCxnSpPr>
          <p:nvPr/>
        </p:nvCxnSpPr>
        <p:spPr>
          <a:xfrm>
            <a:off x="2006087" y="3133268"/>
            <a:ext cx="759840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2968D961-7178-6879-3E8B-CD51DC0BF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21" y="3657032"/>
            <a:ext cx="7506157" cy="2805580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AF3B282-B059-1FB2-1800-9375D0C1BA5C}"/>
              </a:ext>
            </a:extLst>
          </p:cNvPr>
          <p:cNvCxnSpPr>
            <a:cxnSpLocks/>
          </p:cNvCxnSpPr>
          <p:nvPr/>
        </p:nvCxnSpPr>
        <p:spPr>
          <a:xfrm>
            <a:off x="3589176" y="5037564"/>
            <a:ext cx="494522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95B88E2-35D3-47F4-EEDF-BAA95AE36C89}"/>
              </a:ext>
            </a:extLst>
          </p:cNvPr>
          <p:cNvCxnSpPr>
            <a:cxnSpLocks/>
          </p:cNvCxnSpPr>
          <p:nvPr/>
        </p:nvCxnSpPr>
        <p:spPr>
          <a:xfrm>
            <a:off x="3586068" y="5993817"/>
            <a:ext cx="494522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39DB5C4-65B3-6F78-64E9-39A92D104B34}"/>
              </a:ext>
            </a:extLst>
          </p:cNvPr>
          <p:cNvCxnSpPr>
            <a:cxnSpLocks/>
          </p:cNvCxnSpPr>
          <p:nvPr/>
        </p:nvCxnSpPr>
        <p:spPr>
          <a:xfrm>
            <a:off x="3589176" y="5355162"/>
            <a:ext cx="494522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40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3F917F-3724-8695-3CA7-875EEB172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322" y="1107233"/>
            <a:ext cx="8647356" cy="2029230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1A1DAF5-D2A3-36FF-13BA-753B7F6D5151}"/>
              </a:ext>
            </a:extLst>
          </p:cNvPr>
          <p:cNvCxnSpPr>
            <a:cxnSpLocks/>
          </p:cNvCxnSpPr>
          <p:nvPr/>
        </p:nvCxnSpPr>
        <p:spPr>
          <a:xfrm>
            <a:off x="3016894" y="1309395"/>
            <a:ext cx="19469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70CAA990-157E-808F-38BF-46B8BC6E5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449" y="3177562"/>
            <a:ext cx="7651101" cy="3643118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A6050FB-3330-F9C4-AAAB-5C63297BC9E0}"/>
              </a:ext>
            </a:extLst>
          </p:cNvPr>
          <p:cNvCxnSpPr>
            <a:cxnSpLocks/>
          </p:cNvCxnSpPr>
          <p:nvPr/>
        </p:nvCxnSpPr>
        <p:spPr>
          <a:xfrm>
            <a:off x="2270449" y="3545625"/>
            <a:ext cx="97038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56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8">
                <a:extLst>
                  <a:ext uri="{FF2B5EF4-FFF2-40B4-BE49-F238E27FC236}">
                    <a16:creationId xmlns:a16="http://schemas.microsoft.com/office/drawing/2014/main" id="{84EC16F1-2EDC-CDD9-D8BB-732B0672F0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759152"/>
                  </p:ext>
                </p:extLst>
              </p:nvPr>
            </p:nvGraphicFramePr>
            <p:xfrm>
              <a:off x="656254" y="2085192"/>
              <a:ext cx="10879492" cy="45118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9873">
                      <a:extLst>
                        <a:ext uri="{9D8B030D-6E8A-4147-A177-3AD203B41FA5}">
                          <a16:colId xmlns:a16="http://schemas.microsoft.com/office/drawing/2014/main" val="3629997785"/>
                        </a:ext>
                      </a:extLst>
                    </a:gridCol>
                    <a:gridCol w="2719873">
                      <a:extLst>
                        <a:ext uri="{9D8B030D-6E8A-4147-A177-3AD203B41FA5}">
                          <a16:colId xmlns:a16="http://schemas.microsoft.com/office/drawing/2014/main" val="818714579"/>
                        </a:ext>
                      </a:extLst>
                    </a:gridCol>
                    <a:gridCol w="2719873">
                      <a:extLst>
                        <a:ext uri="{9D8B030D-6E8A-4147-A177-3AD203B41FA5}">
                          <a16:colId xmlns:a16="http://schemas.microsoft.com/office/drawing/2014/main" val="1687158190"/>
                        </a:ext>
                      </a:extLst>
                    </a:gridCol>
                    <a:gridCol w="2719873">
                      <a:extLst>
                        <a:ext uri="{9D8B030D-6E8A-4147-A177-3AD203B41FA5}">
                          <a16:colId xmlns:a16="http://schemas.microsoft.com/office/drawing/2014/main" val="1445133216"/>
                        </a:ext>
                      </a:extLst>
                    </a:gridCol>
                  </a:tblGrid>
                  <a:tr h="8269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b="0" dirty="0"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衰变道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3765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Isobar</a:t>
                          </a:r>
                          <a:r>
                            <a:rPr lang="zh-CN" altLang="en-US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模型下分支比实验拟合结果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3765" rtl="0" eaLnBrk="1" latinLnBrk="0" hangingPunct="1"/>
                          <a:r>
                            <a:rPr lang="zh-CN" altLang="en-US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本工作分支比结果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3765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PDG</a:t>
                          </a:r>
                          <a:r>
                            <a:rPr lang="zh-CN" altLang="en-US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分支比结果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8055844"/>
                      </a:ext>
                    </a:extLst>
                  </a:tr>
                  <a:tr h="10939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ρ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770</m:t>
                                        </m:r>
                                      </m:e>
                                    </m:d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i="0" dirty="0"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8.436</m:t>
                                    </m:r>
                                  </m:e>
                                  <m:sub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−1.260</m:t>
                                    </m:r>
                                  </m:sub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+1.358</m:t>
                                    </m:r>
                                  </m:sup>
                                </m:sSubSup>
                                <m:r>
                                  <a:rPr lang="en-US" altLang="zh-CN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i="0" dirty="0"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9.547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−3.316−0.968−0.411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+4.363+1.298+5.322</m:t>
                                    </m:r>
                                  </m:sup>
                                </m:sSubSup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8.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b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−1.2</m:t>
                                    </m:r>
                                  </m:sub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+1.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2534669"/>
                      </a:ext>
                    </a:extLst>
                  </a:tr>
                  <a:tr h="8636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en-US" altLang="zh-CN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sz="180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ω</m:t>
                                </m:r>
                                <m:sSup>
                                  <m:sSupPr>
                                    <m:ctrlPr>
                                      <a:rPr lang="en-US" altLang="zh-CN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80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i="0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782</m:t>
                                        </m:r>
                                      </m:e>
                                    </m:d>
                                    <m:r>
                                      <m:rPr>
                                        <m:sty m:val="p"/>
                                      </m:rPr>
                                      <a:rPr lang="zh-CN" altLang="en-US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7.6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−1.9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+2.028</m:t>
                                    </m:r>
                                  </m:sup>
                                </m:sSubSup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7.238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−3.302−1.409−1.003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+3.806+1.204+0.003</m:t>
                                    </m:r>
                                  </m:sup>
                                </m:sSubSup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0110838"/>
                      </a:ext>
                    </a:extLst>
                  </a:tr>
                  <a:tr h="8636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ρ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1450</m:t>
                                        </m:r>
                                      </m:e>
                                    </m:d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7.904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−4.040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+4.256</m:t>
                                    </m:r>
                                  </m:sup>
                                </m:sSubSup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6.095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−2.273−0.860−0.027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+2.731+1.079+0.310</m:t>
                                    </m:r>
                                  </m:sup>
                                </m:sSubSup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e>
                                  <m:sub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bSup>
                                <m:r>
                                  <a:rPr lang="en-US" altLang="zh-CN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4714861"/>
                      </a:ext>
                    </a:extLst>
                  </a:tr>
                  <a:tr h="8636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1270</m:t>
                                        </m:r>
                                      </m:e>
                                    </m:d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1.3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−0.472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+0.5924</m:t>
                                    </m:r>
                                  </m:sup>
                                </m:sSubSup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1.384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−1.074−0.806−0.548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+0.032+0.000+0.000</m:t>
                                    </m:r>
                                  </m:sup>
                                </m:sSubSup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9783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8">
                <a:extLst>
                  <a:ext uri="{FF2B5EF4-FFF2-40B4-BE49-F238E27FC236}">
                    <a16:creationId xmlns:a16="http://schemas.microsoft.com/office/drawing/2014/main" id="{84EC16F1-2EDC-CDD9-D8BB-732B0672F0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759152"/>
                  </p:ext>
                </p:extLst>
              </p:nvPr>
            </p:nvGraphicFramePr>
            <p:xfrm>
              <a:off x="656254" y="2085192"/>
              <a:ext cx="10879492" cy="45118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9873">
                      <a:extLst>
                        <a:ext uri="{9D8B030D-6E8A-4147-A177-3AD203B41FA5}">
                          <a16:colId xmlns:a16="http://schemas.microsoft.com/office/drawing/2014/main" val="3629997785"/>
                        </a:ext>
                      </a:extLst>
                    </a:gridCol>
                    <a:gridCol w="2719873">
                      <a:extLst>
                        <a:ext uri="{9D8B030D-6E8A-4147-A177-3AD203B41FA5}">
                          <a16:colId xmlns:a16="http://schemas.microsoft.com/office/drawing/2014/main" val="818714579"/>
                        </a:ext>
                      </a:extLst>
                    </a:gridCol>
                    <a:gridCol w="2719873">
                      <a:extLst>
                        <a:ext uri="{9D8B030D-6E8A-4147-A177-3AD203B41FA5}">
                          <a16:colId xmlns:a16="http://schemas.microsoft.com/office/drawing/2014/main" val="1687158190"/>
                        </a:ext>
                      </a:extLst>
                    </a:gridCol>
                    <a:gridCol w="2719873">
                      <a:extLst>
                        <a:ext uri="{9D8B030D-6E8A-4147-A177-3AD203B41FA5}">
                          <a16:colId xmlns:a16="http://schemas.microsoft.com/office/drawing/2014/main" val="1445133216"/>
                        </a:ext>
                      </a:extLst>
                    </a:gridCol>
                  </a:tblGrid>
                  <a:tr h="8269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b="0" dirty="0"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衰变道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3765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Isobar</a:t>
                          </a:r>
                          <a:r>
                            <a:rPr lang="zh-CN" altLang="en-US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模型下分支比实验拟合结果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3765" rtl="0" eaLnBrk="1" latinLnBrk="0" hangingPunct="1"/>
                          <a:r>
                            <a:rPr lang="zh-CN" altLang="en-US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本工作分支比结果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3765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PDG</a:t>
                          </a:r>
                          <a:r>
                            <a:rPr lang="zh-CN" altLang="en-US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分支比结果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8055844"/>
                      </a:ext>
                    </a:extLst>
                  </a:tr>
                  <a:tr h="10939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4" t="-78771" r="-300447" b="-239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448" t="-78771" r="-201121" b="-239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78771" r="-100671" b="-239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00673" t="-78771" r="-897" b="-2391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2534669"/>
                      </a:ext>
                    </a:extLst>
                  </a:tr>
                  <a:tr h="86364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4" t="-225352" r="-300447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448" t="-225352" r="-201121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25352" r="-100671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0110838"/>
                      </a:ext>
                    </a:extLst>
                  </a:tr>
                  <a:tr h="86364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4" t="-325352" r="-300447" b="-1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448" t="-325352" r="-201121" b="-1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25352" r="-100671" b="-1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00673" t="-325352" r="-897" b="-10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714861"/>
                      </a:ext>
                    </a:extLst>
                  </a:tr>
                  <a:tr h="86364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4" t="-425352" r="-300447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448" t="-425352" r="-201121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25352" r="-100671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9783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7D8CA42B-7D03-CEC2-F7BF-3E20212F9CE2}"/>
              </a:ext>
            </a:extLst>
          </p:cNvPr>
          <p:cNvSpPr txBox="1"/>
          <p:nvPr/>
        </p:nvSpPr>
        <p:spPr>
          <a:xfrm>
            <a:off x="5641910" y="302311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D68AA5A-DB73-EAD9-AFEE-F0ABBD082A59}"/>
                  </a:ext>
                </a:extLst>
              </p:cNvPr>
              <p:cNvSpPr txBox="1"/>
              <p:nvPr/>
            </p:nvSpPr>
            <p:spPr>
              <a:xfrm>
                <a:off x="799322" y="1270885"/>
                <a:ext cx="10879492" cy="41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=−0.7,</m:t>
                    </m:r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0.8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1.3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=0.11,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=0.01           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混合角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9 rad,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=1.1</a:t>
                </a:r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D68AA5A-DB73-EAD9-AFEE-F0ABBD082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22" y="1270885"/>
                <a:ext cx="10879492" cy="413768"/>
              </a:xfrm>
              <a:prstGeom prst="rect">
                <a:avLst/>
              </a:prstGeom>
              <a:blipFill>
                <a:blip r:embed="rId3"/>
                <a:stretch>
                  <a:fillRect t="-7353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6EC1729-DEB5-61A4-6805-04FC95D83BC9}"/>
              </a:ext>
            </a:extLst>
          </p:cNvPr>
          <p:cNvSpPr/>
          <p:nvPr/>
        </p:nvSpPr>
        <p:spPr>
          <a:xfrm>
            <a:off x="799322" y="1188098"/>
            <a:ext cx="5632580" cy="57227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EABA8DD-3459-1C8A-49B6-6ED0AC4173EA}"/>
              </a:ext>
            </a:extLst>
          </p:cNvPr>
          <p:cNvSpPr/>
          <p:nvPr/>
        </p:nvSpPr>
        <p:spPr>
          <a:xfrm>
            <a:off x="7358743" y="1138335"/>
            <a:ext cx="2960914" cy="69046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91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8">
                <a:extLst>
                  <a:ext uri="{FF2B5EF4-FFF2-40B4-BE49-F238E27FC236}">
                    <a16:creationId xmlns:a16="http://schemas.microsoft.com/office/drawing/2014/main" id="{84EC16F1-2EDC-CDD9-D8BB-732B0672F0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9455075"/>
                  </p:ext>
                </p:extLst>
              </p:nvPr>
            </p:nvGraphicFramePr>
            <p:xfrm>
              <a:off x="656254" y="1376066"/>
              <a:ext cx="10879492" cy="45118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9873">
                      <a:extLst>
                        <a:ext uri="{9D8B030D-6E8A-4147-A177-3AD203B41FA5}">
                          <a16:colId xmlns:a16="http://schemas.microsoft.com/office/drawing/2014/main" val="3629997785"/>
                        </a:ext>
                      </a:extLst>
                    </a:gridCol>
                    <a:gridCol w="2719873">
                      <a:extLst>
                        <a:ext uri="{9D8B030D-6E8A-4147-A177-3AD203B41FA5}">
                          <a16:colId xmlns:a16="http://schemas.microsoft.com/office/drawing/2014/main" val="818714579"/>
                        </a:ext>
                      </a:extLst>
                    </a:gridCol>
                    <a:gridCol w="2719873">
                      <a:extLst>
                        <a:ext uri="{9D8B030D-6E8A-4147-A177-3AD203B41FA5}">
                          <a16:colId xmlns:a16="http://schemas.microsoft.com/office/drawing/2014/main" val="1687158190"/>
                        </a:ext>
                      </a:extLst>
                    </a:gridCol>
                    <a:gridCol w="2719873">
                      <a:extLst>
                        <a:ext uri="{9D8B030D-6E8A-4147-A177-3AD203B41FA5}">
                          <a16:colId xmlns:a16="http://schemas.microsoft.com/office/drawing/2014/main" val="1445133216"/>
                        </a:ext>
                      </a:extLst>
                    </a:gridCol>
                  </a:tblGrid>
                  <a:tr h="8269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b="0" dirty="0"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衰变道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3765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Isobar</a:t>
                          </a:r>
                          <a:r>
                            <a:rPr lang="zh-CN" altLang="en-US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模型下</a:t>
                          </a:r>
                          <a:r>
                            <a:rPr lang="en-US" altLang="zh-CN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CP</a:t>
                          </a:r>
                          <a:r>
                            <a:rPr lang="zh-CN" altLang="en-US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实验拟合结果（百分比）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3765" rtl="0" eaLnBrk="1" latinLnBrk="0" hangingPunct="1"/>
                          <a:r>
                            <a:rPr lang="zh-CN" altLang="en-US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本工作</a:t>
                          </a:r>
                          <a:r>
                            <a:rPr lang="en-US" altLang="zh-CN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CP</a:t>
                          </a:r>
                          <a:r>
                            <a:rPr lang="zh-CN" altLang="en-US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结果（百分比）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3765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PDG CP</a:t>
                          </a:r>
                          <a:r>
                            <a:rPr lang="zh-CN" altLang="en-US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结果（百分比）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8055844"/>
                      </a:ext>
                    </a:extLst>
                  </a:tr>
                  <a:tr h="10939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ρ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770</m:t>
                                        </m:r>
                                      </m:e>
                                    </m:d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i="0" dirty="0"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0.7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−1.1−0.6−1.5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+1.1+0.6+1.5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i="0" dirty="0"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376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1.516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−5.326−2.360−1.767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+4.048+0.000+0.000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2534669"/>
                      </a:ext>
                    </a:extLst>
                  </a:tr>
                  <a:tr h="8636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en-US" altLang="zh-CN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sz="180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ω</m:t>
                                </m:r>
                                <m:sSup>
                                  <m:sSupPr>
                                    <m:ctrlPr>
                                      <a:rPr lang="en-US" altLang="zh-CN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80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i="0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782</m:t>
                                        </m:r>
                                      </m:e>
                                    </m:d>
                                    <m:r>
                                      <m:rPr>
                                        <m:sty m:val="p"/>
                                      </m:rPr>
                                      <a:rPr lang="zh-CN" altLang="en-US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sz="1800" i="0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−4.8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−6.5−1.3−3.5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+6.5+1.3+3.5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40.610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−15.467−10.466−3.419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+12.944+3.765+5.702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0110838"/>
                      </a:ext>
                    </a:extLst>
                  </a:tr>
                  <a:tr h="8636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ρ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1450</m:t>
                                        </m:r>
                                      </m:e>
                                    </m:d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−12.9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−3.3−3.6−35.7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+3.3+3.6+35.7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−1.368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−1.360−0.505−0.000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+1.655+0.100+0.200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4714861"/>
                      </a:ext>
                    </a:extLst>
                  </a:tr>
                  <a:tr h="8636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1270</m:t>
                                        </m:r>
                                      </m:e>
                                    </m:d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46.8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−6.1−1.5−4.4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+6.1+1.5+4.4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73.561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−6.647−0.000−0.000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+41.512+15.396+9.966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9783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8">
                <a:extLst>
                  <a:ext uri="{FF2B5EF4-FFF2-40B4-BE49-F238E27FC236}">
                    <a16:creationId xmlns:a16="http://schemas.microsoft.com/office/drawing/2014/main" id="{84EC16F1-2EDC-CDD9-D8BB-732B0672F0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9455075"/>
                  </p:ext>
                </p:extLst>
              </p:nvPr>
            </p:nvGraphicFramePr>
            <p:xfrm>
              <a:off x="656254" y="1376066"/>
              <a:ext cx="10879492" cy="45118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9873">
                      <a:extLst>
                        <a:ext uri="{9D8B030D-6E8A-4147-A177-3AD203B41FA5}">
                          <a16:colId xmlns:a16="http://schemas.microsoft.com/office/drawing/2014/main" val="3629997785"/>
                        </a:ext>
                      </a:extLst>
                    </a:gridCol>
                    <a:gridCol w="2719873">
                      <a:extLst>
                        <a:ext uri="{9D8B030D-6E8A-4147-A177-3AD203B41FA5}">
                          <a16:colId xmlns:a16="http://schemas.microsoft.com/office/drawing/2014/main" val="818714579"/>
                        </a:ext>
                      </a:extLst>
                    </a:gridCol>
                    <a:gridCol w="2719873">
                      <a:extLst>
                        <a:ext uri="{9D8B030D-6E8A-4147-A177-3AD203B41FA5}">
                          <a16:colId xmlns:a16="http://schemas.microsoft.com/office/drawing/2014/main" val="1687158190"/>
                        </a:ext>
                      </a:extLst>
                    </a:gridCol>
                    <a:gridCol w="2719873">
                      <a:extLst>
                        <a:ext uri="{9D8B030D-6E8A-4147-A177-3AD203B41FA5}">
                          <a16:colId xmlns:a16="http://schemas.microsoft.com/office/drawing/2014/main" val="1445133216"/>
                        </a:ext>
                      </a:extLst>
                    </a:gridCol>
                  </a:tblGrid>
                  <a:tr h="8269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b="0" dirty="0"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衰变道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3765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Isobar</a:t>
                          </a:r>
                          <a:r>
                            <a:rPr lang="zh-CN" altLang="en-US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模型下</a:t>
                          </a:r>
                          <a:r>
                            <a:rPr lang="en-US" altLang="zh-CN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CP</a:t>
                          </a:r>
                          <a:r>
                            <a:rPr lang="zh-CN" altLang="en-US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实验拟合结果（百分比）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3765" rtl="0" eaLnBrk="1" latinLnBrk="0" hangingPunct="1"/>
                          <a:r>
                            <a:rPr lang="zh-CN" altLang="en-US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本工作</a:t>
                          </a:r>
                          <a:r>
                            <a:rPr lang="en-US" altLang="zh-CN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CP</a:t>
                          </a:r>
                          <a:r>
                            <a:rPr lang="zh-CN" altLang="en-US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结果（百分比）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3765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PDG CP</a:t>
                          </a:r>
                          <a:r>
                            <a:rPr lang="zh-CN" altLang="en-US" sz="1800" b="0" kern="1200" dirty="0">
                              <a:solidFill>
                                <a:schemeClr val="lt1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+mn-cs"/>
                            </a:rPr>
                            <a:t>结果（百分比）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8055844"/>
                      </a:ext>
                    </a:extLst>
                  </a:tr>
                  <a:tr h="10939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4" t="-78771" r="-300447" b="-239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448" t="-78771" r="-201121" b="-239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78771" r="-100671" b="-239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2534669"/>
                      </a:ext>
                    </a:extLst>
                  </a:tr>
                  <a:tr h="86364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4" t="-225352" r="-300447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448" t="-225352" r="-201121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25352" r="-100671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0110838"/>
                      </a:ext>
                    </a:extLst>
                  </a:tr>
                  <a:tr h="86364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4" t="-325352" r="-300447" b="-1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448" t="-325352" r="-201121" b="-1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25352" r="-100671" b="-1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4714861"/>
                      </a:ext>
                    </a:extLst>
                  </a:tr>
                  <a:tr h="86364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4" t="-425352" r="-300447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448" t="-425352" r="-201121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25352" r="-100671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9783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7D8CA42B-7D03-CEC2-F7BF-3E20212F9CE2}"/>
              </a:ext>
            </a:extLst>
          </p:cNvPr>
          <p:cNvSpPr txBox="1"/>
          <p:nvPr/>
        </p:nvSpPr>
        <p:spPr>
          <a:xfrm>
            <a:off x="5641910" y="302311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472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A9B12A2-44AC-BD45-40AA-4BCD367E9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359" y="1748640"/>
            <a:ext cx="9317281" cy="1052653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319B4C9-3739-80CD-7E2D-AA04908A61CB}"/>
              </a:ext>
            </a:extLst>
          </p:cNvPr>
          <p:cNvSpPr txBox="1"/>
          <p:nvPr/>
        </p:nvSpPr>
        <p:spPr>
          <a:xfrm>
            <a:off x="702906" y="1225420"/>
            <a:ext cx="10487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文献分享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1248C4F-4458-EC78-7F08-21320496B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52011" y="1738136"/>
            <a:ext cx="505316" cy="2876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CFE4EC-0AAF-17E5-BEC2-97432D689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05" y="3530381"/>
            <a:ext cx="11012982" cy="10526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B5B2292-4D09-A996-B23B-1BBB3A29B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77" y="4499403"/>
            <a:ext cx="10188325" cy="23585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E1E55A1D-AC08-B7BF-1A01-FAD7EC83DE39}"/>
              </a:ext>
            </a:extLst>
          </p:cNvPr>
          <p:cNvSpPr/>
          <p:nvPr/>
        </p:nvSpPr>
        <p:spPr>
          <a:xfrm>
            <a:off x="2677416" y="5312122"/>
            <a:ext cx="6085036" cy="4439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E947FBE-EC15-F32F-E471-DAEE97274E43}"/>
              </a:ext>
            </a:extLst>
          </p:cNvPr>
          <p:cNvCxnSpPr/>
          <p:nvPr/>
        </p:nvCxnSpPr>
        <p:spPr>
          <a:xfrm>
            <a:off x="870857" y="6139543"/>
            <a:ext cx="5106955" cy="0"/>
          </a:xfrm>
          <a:prstGeom prst="line">
            <a:avLst/>
          </a:prstGeom>
          <a:ln w="19050">
            <a:solidFill>
              <a:srgbClr val="FF3399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79967"/>
      </p:ext>
    </p:extLst>
  </p:cSld>
  <p:clrMapOvr>
    <a:masterClrMapping/>
  </p:clrMapOvr>
</p:sld>
</file>

<file path=ppt/theme/theme1.xml><?xml version="1.0" encoding="utf-8"?>
<a:theme xmlns:a="http://schemas.openxmlformats.org/drawingml/2006/main" name="2_主题5">
  <a:themeElements>
    <a:clrScheme name="协鑫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48BB7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548BB7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7002</TotalTime>
  <Words>225</Words>
  <Application>Microsoft Office PowerPoint</Application>
  <PresentationFormat>宽屏</PresentationFormat>
  <Paragraphs>46</Paragraphs>
  <Slides>42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0" baseType="lpstr">
      <vt:lpstr>等线</vt:lpstr>
      <vt:lpstr>黑体</vt:lpstr>
      <vt:lpstr>宋体</vt:lpstr>
      <vt:lpstr>微软雅黑</vt:lpstr>
      <vt:lpstr>Arial</vt:lpstr>
      <vt:lpstr>Cambria Math</vt:lpstr>
      <vt:lpstr>Wingdings</vt:lpstr>
      <vt:lpstr>2_主题5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谢谢大家！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dreamsummit</cp:lastModifiedBy>
  <cp:revision>313</cp:revision>
  <dcterms:created xsi:type="dcterms:W3CDTF">2021-05-20T01:18:26Z</dcterms:created>
  <dcterms:modified xsi:type="dcterms:W3CDTF">2023-06-13T07:25:46Z</dcterms:modified>
</cp:coreProperties>
</file>