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6" r:id="rId3"/>
    <p:sldId id="278" r:id="rId4"/>
    <p:sldId id="277" r:id="rId5"/>
    <p:sldId id="279" r:id="rId6"/>
    <p:sldId id="280" r:id="rId7"/>
    <p:sldId id="260" r:id="rId8"/>
  </p:sldIdLst>
  <p:sldSz cx="9144000" cy="6858000" type="screen4x3"/>
  <p:notesSz cx="7099300" cy="10234613"/>
  <p:custDataLst>
    <p:tags r:id="rId11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" userDrawn="1">
          <p15:clr>
            <a:srgbClr val="A4A3A4"/>
          </p15:clr>
        </p15:guide>
        <p15:guide id="2" pos="28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4A01"/>
    <a:srgbClr val="FF0066"/>
    <a:srgbClr val="B5E5FF"/>
    <a:srgbClr val="3333FF"/>
    <a:srgbClr val="D7FFFF"/>
    <a:srgbClr val="3333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/>
    <p:restoredTop sz="94242"/>
  </p:normalViewPr>
  <p:slideViewPr>
    <p:cSldViewPr showGuides="1">
      <p:cViewPr varScale="1">
        <p:scale>
          <a:sx n="110" d="100"/>
          <a:sy n="110" d="100"/>
        </p:scale>
        <p:origin x="744" y="108"/>
      </p:cViewPr>
      <p:guideLst>
        <p:guide orient="horz" pos="34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l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38FC9-085D-453D-A0AA-E1594CC74751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2023/7/6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l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>
              <a:defRPr sz="1300" b="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B8ACF1-AE65-4CC3-BABB-D07A8F71D5C9}" type="slidenum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B64162-28B9-4181-BED0-2325640CA20D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2023/7/6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/>
          <a:lstStyle>
            <a:lvl1pPr algn="r" eaLnBrk="1" hangingPunct="1">
              <a:defRPr sz="1300" b="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2D61CF-0669-4848-A273-4BE450EB6C82}" type="slidenum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 descr="高能所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14AAB9-3E12-40CD-AB7C-D4264C8C86EF}" type="datetime1">
              <a:rPr lang="zh-CN" altLang="en-US" smtClean="0"/>
              <a:t>2023/7/6</a:t>
            </a:fld>
            <a:endParaRPr lang="en-US" altLang="zh-CN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pic>
        <p:nvPicPr>
          <p:cNvPr id="7" name="Picture 5" descr="C:\Users\donglinlang\Desktop\logo_main201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570" y="161088"/>
            <a:ext cx="4828460" cy="10223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C:\Users\Administrator\Desktop\1111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66194"/>
            <a:ext cx="1152127" cy="6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Desktop\12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7" y="6264275"/>
            <a:ext cx="2970213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04EBD8-01B1-475F-A519-3E7BEB44C203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2023/7/6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657310-F90D-4B67-8E69-92FC47345E94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2023/7/6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4355A6-75DB-4378-A8DC-923FFF88AFA7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2023/7/6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E6C231-CEB0-4D67-A1A2-8898C738B22C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2023/7/6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2987C5-734A-4815-BADD-5197123379F7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2023/7/6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36FC8-0951-4837-97DD-633DC943280F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2023/7/6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A5BF12-0251-45EC-B511-64E98CF20A9E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2023/7/6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91724B-60DD-43E5-A7D1-381C724E17B8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2023/7/6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561560-DFC8-45F4-ABB9-D0F7D44E606E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2023/7/6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B5BD0-C4C3-4376-9D84-C471926D4320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2023/7/6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53975"/>
            <a:ext cx="7138988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endParaRPr lang="zh-CN" altLang="en-US" dirty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76D247-D441-445C-9246-81701C44ACCF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2023/7/6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031" name="矩形 9"/>
          <p:cNvSpPr>
            <a:spLocks noChangeArrowheads="1"/>
          </p:cNvSpPr>
          <p:nvPr/>
        </p:nvSpPr>
        <p:spPr bwMode="auto">
          <a:xfrm>
            <a:off x="0" y="6669088"/>
            <a:ext cx="9144000" cy="188913"/>
          </a:xfrm>
          <a:prstGeom prst="rect">
            <a:avLst/>
          </a:prstGeom>
          <a:solidFill>
            <a:srgbClr val="C3C3EB"/>
          </a:solidFill>
          <a:ln>
            <a:noFill/>
          </a:ln>
        </p:spPr>
        <p:txBody>
          <a:bodyPr>
            <a:spAutoFit/>
          </a:bodyPr>
          <a:lstStyle>
            <a:lvl1pPr marL="1905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1pPr>
            <a:lvl2pPr marL="742950" indent="-28575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2pPr>
            <a:lvl3pPr marL="11430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3pPr>
            <a:lvl4pPr marL="16002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4pPr>
            <a:lvl5pPr marL="20574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9pPr>
          </a:lstStyle>
          <a:p>
            <a:pPr marL="190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" y="119754"/>
            <a:ext cx="1304386" cy="9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1111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30" y="5887544"/>
            <a:ext cx="1213770" cy="7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chemeClr val="accent2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800">
          <a:solidFill>
            <a:srgbClr val="003399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Sr90 test for TaichuPix3 FLEX BOARD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525780" y="4076700"/>
            <a:ext cx="8281670" cy="792480"/>
          </a:xfrm>
        </p:spPr>
        <p:txBody>
          <a:bodyPr/>
          <a:lstStyle/>
          <a:p>
            <a:r>
              <a:rPr lang="en-US" altLang="zh-CN" dirty="0"/>
              <a:t>Tianya Wu</a:t>
            </a:r>
            <a:r>
              <a:rPr lang="zh-CN" altLang="en-US" dirty="0"/>
              <a:t>，</a:t>
            </a:r>
            <a:r>
              <a:rPr lang="en-US" altLang="zh-CN" dirty="0" err="1"/>
              <a:t>Xiaomin</a:t>
            </a:r>
            <a:r>
              <a:rPr lang="en-US" altLang="zh-CN" dirty="0"/>
              <a:t> Wei</a:t>
            </a:r>
            <a:r>
              <a:rPr lang="zh-CN" altLang="en-US" dirty="0"/>
              <a:t>，</a:t>
            </a:r>
            <a:r>
              <a:rPr lang="en-US" altLang="zh-CN" dirty="0"/>
              <a:t>Wei Wang</a:t>
            </a:r>
          </a:p>
          <a:p>
            <a:r>
              <a:rPr lang="en-US" altLang="zh-CN" dirty="0"/>
              <a:t>wuty@ihep.ac.cn</a:t>
            </a:r>
          </a:p>
          <a:p>
            <a:r>
              <a:rPr lang="en-US" altLang="zh-CN" dirty="0"/>
              <a:t>2023.07.06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Setup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BA01C21-11AD-3860-B1CC-1CBB2C7F785D}"/>
              </a:ext>
            </a:extLst>
          </p:cNvPr>
          <p:cNvSpPr txBox="1"/>
          <p:nvPr/>
        </p:nvSpPr>
        <p:spPr>
          <a:xfrm>
            <a:off x="377788" y="1143875"/>
            <a:ext cx="8388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Only U9 is turned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ITHR is set to 11111000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Sr90 is put on the top of U9 with 2cm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Power is 12V/0.535A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Take data with </a:t>
            </a:r>
            <a:r>
              <a:rPr lang="en-US" altLang="zh-CN" sz="2400" dirty="0" err="1">
                <a:solidFill>
                  <a:schemeClr val="tx1"/>
                </a:solidFill>
              </a:rPr>
              <a:t>matlab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691AF5-5544-F69B-182E-9AB245083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3573016"/>
            <a:ext cx="8896350" cy="23050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7043BB-BCDB-E33E-5344-4CFB4C84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lose</a:t>
            </a:r>
            <a:endParaRPr lang="zh-CN" altLang="en-US" dirty="0"/>
          </a:p>
        </p:txBody>
      </p:sp>
      <p:pic>
        <p:nvPicPr>
          <p:cNvPr id="3" name="图片 2" descr="电脑萤幕&#10;&#10;描述已自动生成">
            <a:extLst>
              <a:ext uri="{FF2B5EF4-FFF2-40B4-BE49-F238E27FC236}">
                <a16:creationId xmlns:a16="http://schemas.microsoft.com/office/drawing/2014/main" id="{5332A764-1883-0612-C5DA-DB1713522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976"/>
            <a:ext cx="4210536" cy="2160016"/>
          </a:xfrm>
          <a:prstGeom prst="rect">
            <a:avLst/>
          </a:prstGeom>
        </p:spPr>
      </p:pic>
      <p:pic>
        <p:nvPicPr>
          <p:cNvPr id="5" name="图片 4" descr="电脑萤幕画面&#10;&#10;描述已自动生成">
            <a:extLst>
              <a:ext uri="{FF2B5EF4-FFF2-40B4-BE49-F238E27FC236}">
                <a16:creationId xmlns:a16="http://schemas.microsoft.com/office/drawing/2014/main" id="{4AB71AE8-1510-EE21-1924-7B24F0DBF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7" y="1196974"/>
            <a:ext cx="4269655" cy="2160016"/>
          </a:xfrm>
          <a:prstGeom prst="rect">
            <a:avLst/>
          </a:prstGeom>
        </p:spPr>
      </p:pic>
      <p:pic>
        <p:nvPicPr>
          <p:cNvPr id="6" name="图片 5" descr="电脑萤幕画面&#10;&#10;描述已自动生成">
            <a:extLst>
              <a:ext uri="{FF2B5EF4-FFF2-40B4-BE49-F238E27FC236}">
                <a16:creationId xmlns:a16="http://schemas.microsoft.com/office/drawing/2014/main" id="{398DFD48-06CC-7AC6-DDA7-2B3C9AD4B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789040"/>
            <a:ext cx="4210537" cy="2049507"/>
          </a:xfrm>
          <a:prstGeom prst="rect">
            <a:avLst/>
          </a:prstGeom>
        </p:spPr>
      </p:pic>
      <p:pic>
        <p:nvPicPr>
          <p:cNvPr id="8" name="图片 7" descr="电脑萤幕画面&#10;&#10;描述已自动生成">
            <a:extLst>
              <a:ext uri="{FF2B5EF4-FFF2-40B4-BE49-F238E27FC236}">
                <a16:creationId xmlns:a16="http://schemas.microsoft.com/office/drawing/2014/main" id="{C1FB7C04-9CF9-1D26-E86C-41707A06B5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614509"/>
            <a:ext cx="4400394" cy="22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640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7043BB-BCDB-E33E-5344-4CFB4C84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lose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A38005-6AF5-7CDE-F956-2A9AC472E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052736"/>
            <a:ext cx="6204077" cy="28083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FCDBD1-83E3-1B01-623B-C35CA4527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564904"/>
            <a:ext cx="7092280" cy="28876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D14595-FD68-C553-011A-15587DE2C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3807847"/>
            <a:ext cx="5580113" cy="287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516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7D5F67-5676-3125-BFD0-F217CCEC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ENTP Recover</a:t>
            </a:r>
            <a:endParaRPr lang="zh-CN" altLang="en-US" dirty="0"/>
          </a:p>
        </p:txBody>
      </p:sp>
      <p:pic>
        <p:nvPicPr>
          <p:cNvPr id="5" name="图片 4" descr="图形用户界面, 应用程序, 表格&#10;&#10;描述已自动生成">
            <a:extLst>
              <a:ext uri="{FF2B5EF4-FFF2-40B4-BE49-F238E27FC236}">
                <a16:creationId xmlns:a16="http://schemas.microsoft.com/office/drawing/2014/main" id="{DE48E151-F769-521F-DE17-20F222A27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52"/>
          <a:stretch/>
        </p:blipFill>
        <p:spPr>
          <a:xfrm>
            <a:off x="323528" y="1398752"/>
            <a:ext cx="6624736" cy="205120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3DD784F-4A04-4E5A-41CE-94AB31AF95BC}"/>
              </a:ext>
            </a:extLst>
          </p:cNvPr>
          <p:cNvSpPr txBox="1"/>
          <p:nvPr/>
        </p:nvSpPr>
        <p:spPr>
          <a:xfrm>
            <a:off x="5189281" y="3429000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Try different interface frequency with DOFREQ register, no valid data received.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Turning on compression, no any data received;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Turn on OCT mode, no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Turn on ENTP, correct data</a:t>
            </a:r>
          </a:p>
        </p:txBody>
      </p:sp>
      <p:pic>
        <p:nvPicPr>
          <p:cNvPr id="12" name="图片 11" descr="电脑萤幕&#10;&#10;描述已自动生成">
            <a:extLst>
              <a:ext uri="{FF2B5EF4-FFF2-40B4-BE49-F238E27FC236}">
                <a16:creationId xmlns:a16="http://schemas.microsoft.com/office/drawing/2014/main" id="{350E437B-8260-7503-30AD-1CFCD4359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5" y="3717032"/>
            <a:ext cx="5132239" cy="263860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8125E26-3B88-943B-CFDD-ABE9C03025E0}"/>
              </a:ext>
            </a:extLst>
          </p:cNvPr>
          <p:cNvSpPr txBox="1"/>
          <p:nvPr/>
        </p:nvSpPr>
        <p:spPr>
          <a:xfrm>
            <a:off x="1882678" y="4213830"/>
            <a:ext cx="207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/>
              <a:t>Compression mode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452436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90CE2-8C7F-66DF-192B-6C3FD50B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Fe55 data analysis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5929D6-44F3-8D2C-4EA8-AAF1C8915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" y="1052736"/>
            <a:ext cx="9144000" cy="1038359"/>
          </a:xfrm>
          <a:prstGeom prst="rect">
            <a:avLst/>
          </a:prstGeom>
        </p:spPr>
      </p:pic>
      <p:pic>
        <p:nvPicPr>
          <p:cNvPr id="7" name="图片 6" descr="图表&#10;&#10;描述已自动生成">
            <a:extLst>
              <a:ext uri="{FF2B5EF4-FFF2-40B4-BE49-F238E27FC236}">
                <a16:creationId xmlns:a16="http://schemas.microsoft.com/office/drawing/2014/main" id="{E93430AC-316E-A5B2-AC04-7E38E0DCA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4096470" cy="2778066"/>
          </a:xfrm>
          <a:prstGeom prst="rect">
            <a:avLst/>
          </a:prstGeom>
        </p:spPr>
      </p:pic>
      <p:pic>
        <p:nvPicPr>
          <p:cNvPr id="9" name="图片 8" descr="图表, 箱线图&#10;&#10;描述已自动生成">
            <a:extLst>
              <a:ext uri="{FF2B5EF4-FFF2-40B4-BE49-F238E27FC236}">
                <a16:creationId xmlns:a16="http://schemas.microsoft.com/office/drawing/2014/main" id="{1A8D01CB-1407-3A01-A8E9-3C41AADF8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470" y="1914643"/>
            <a:ext cx="4528835" cy="3071279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06B7CBD3-4DB0-A834-8567-10D28BE22F66}"/>
              </a:ext>
            </a:extLst>
          </p:cNvPr>
          <p:cNvSpPr/>
          <p:nvPr/>
        </p:nvSpPr>
        <p:spPr bwMode="auto">
          <a:xfrm>
            <a:off x="2411760" y="4046826"/>
            <a:ext cx="936104" cy="7200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30C4E070-E5B0-FED6-BE88-4D65D07D7F64}"/>
              </a:ext>
            </a:extLst>
          </p:cNvPr>
          <p:cNvCxnSpPr/>
          <p:nvPr/>
        </p:nvCxnSpPr>
        <p:spPr>
          <a:xfrm flipV="1">
            <a:off x="3419872" y="4149080"/>
            <a:ext cx="1368152" cy="216024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4AD4847-3C75-3974-21E8-EA6D12C0DFF5}"/>
              </a:ext>
            </a:extLst>
          </p:cNvPr>
          <p:cNvCxnSpPr>
            <a:cxnSpLocks/>
          </p:cNvCxnSpPr>
          <p:nvPr/>
        </p:nvCxnSpPr>
        <p:spPr>
          <a:xfrm flipV="1">
            <a:off x="6012160" y="3234016"/>
            <a:ext cx="0" cy="1318006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6437EE7E-B90F-A1A9-D71C-5BFE23AFD7D9}"/>
              </a:ext>
            </a:extLst>
          </p:cNvPr>
          <p:cNvCxnSpPr>
            <a:cxnSpLocks/>
          </p:cNvCxnSpPr>
          <p:nvPr/>
        </p:nvCxnSpPr>
        <p:spPr>
          <a:xfrm flipV="1">
            <a:off x="6588224" y="2780928"/>
            <a:ext cx="0" cy="1819279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C8F4B6C7-8896-2C11-9A68-FA9DA7DAF9F1}"/>
              </a:ext>
            </a:extLst>
          </p:cNvPr>
          <p:cNvSpPr txBox="1"/>
          <p:nvPr/>
        </p:nvSpPr>
        <p:spPr>
          <a:xfrm>
            <a:off x="251520" y="4900624"/>
            <a:ext cx="71703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Two peaks are appeared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Suppose analog front-end is linear, one peak is 1640e-, the other is 1800 e-, the baseline is 0.15V, the </a:t>
            </a:r>
            <a:r>
              <a:rPr lang="en-US" altLang="zh-CN" sz="1800" dirty="0" err="1">
                <a:solidFill>
                  <a:schemeClr val="tx1"/>
                </a:solidFill>
              </a:rPr>
              <a:t>Kb</a:t>
            </a:r>
            <a:r>
              <a:rPr lang="en-US" altLang="zh-CN" sz="1800" dirty="0">
                <a:solidFill>
                  <a:schemeClr val="tx1"/>
                </a:solidFill>
              </a:rPr>
              <a:t>/Ka=1800/1640=1.097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Then (0.48-0.15)*1.097+0.15=0.512 V which agree with the measurement.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329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2738" y="2296442"/>
            <a:ext cx="8229600" cy="226511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4400" dirty="0"/>
              <a:t>Thanks for your attention!</a:t>
            </a:r>
            <a:endParaRPr lang="zh-CN" altLang="en-US" sz="4400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Q2MGQ2NTQ1NTMzMWExOTg2MzM5Y2EzYmVkOTkyZmMifQ=="/>
  <p:tag name="KSO_WPP_MARK_KEY" val="9ee8fc66-b850-4c1d-b56c-836d2c8d3299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itchFamily="2" charset="-122"/>
          </a:defRPr>
        </a:defPPr>
      </a:lstStyle>
    </a:spDef>
    <a:lnDef>
      <a:spPr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arrow" w="med" len="med"/>
        </a:ln>
        <a:effectLst>
          <a:outerShdw dist="53882" dir="2700000" algn="ctr" rotWithShape="0">
            <a:srgbClr val="CCECFF"/>
          </a:outerShdw>
        </a:effectLst>
      </a:spPr>
      <a:bodyPr/>
      <a:lstStyle/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148</Words>
  <Application>Microsoft Office PowerPoint</Application>
  <PresentationFormat>全屏显示(4:3)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微软雅黑</vt:lpstr>
      <vt:lpstr>Arial</vt:lpstr>
      <vt:lpstr>Calibri</vt:lpstr>
      <vt:lpstr>Tahoma</vt:lpstr>
      <vt:lpstr>Times New Roman</vt:lpstr>
      <vt:lpstr>Wingdings</vt:lpstr>
      <vt:lpstr>自定义设计方案</vt:lpstr>
      <vt:lpstr>Sr90 test for TaichuPix3 FLEX BOARD</vt:lpstr>
      <vt:lpstr> Setup</vt:lpstr>
      <vt:lpstr>Data lose</vt:lpstr>
      <vt:lpstr>Data lose</vt:lpstr>
      <vt:lpstr>ENTP Recover</vt:lpstr>
      <vt:lpstr>Fe55 data analysis</vt:lpstr>
      <vt:lpstr>PowerPoint 演示文稿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Tianya Wu</cp:lastModifiedBy>
  <cp:revision>1593</cp:revision>
  <cp:lastPrinted>2020-08-28T06:03:00Z</cp:lastPrinted>
  <dcterms:created xsi:type="dcterms:W3CDTF">2010-03-12T08:32:00Z</dcterms:created>
  <dcterms:modified xsi:type="dcterms:W3CDTF">2023-07-06T05:56:31Z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  <property fmtid="{D5CDD505-2E9C-101B-9397-08002B2CF9AE}" pid="3" name="ICV">
    <vt:lpwstr>EBC98841DBC74BC184D3C7E0D581349C</vt:lpwstr>
  </property>
  <property fmtid="{D5CDD505-2E9C-101B-9397-08002B2CF9AE}" pid="4" name="KSOProductBuildVer">
    <vt:lpwstr>2052-11.1.0.13703</vt:lpwstr>
  </property>
</Properties>
</file>